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10"/>
  </p:notesMasterIdLst>
  <p:handoutMasterIdLst>
    <p:handoutMasterId r:id="rId11"/>
  </p:handoutMasterIdLst>
  <p:sldIdLst>
    <p:sldId id="274" r:id="rId2"/>
    <p:sldId id="282" r:id="rId3"/>
    <p:sldId id="257" r:id="rId4"/>
    <p:sldId id="277" r:id="rId5"/>
    <p:sldId id="276" r:id="rId6"/>
    <p:sldId id="260" r:id="rId7"/>
    <p:sldId id="261" r:id="rId8"/>
    <p:sldId id="262" r:id="rId9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52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BCD2D-BB96-4B56-BF8C-C2CF9A44FEDF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F8CF1-9479-4CCB-B1FF-B9962C21B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016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A441D-1E7E-4494-A6D5-87A71919E3E6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6F505-82B0-4D5A-9F41-A84C725C2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65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F505-82B0-4D5A-9F41-A84C725C268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862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3CDC-1CC4-4F7A-B831-F2AF6EBB04B1}" type="datetime1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A3A-A89A-44F6-A00C-F42C2B0E0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70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D47F-E71C-404C-8BF0-E6600FE6E1E2}" type="datetime1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A3A-A89A-44F6-A00C-F42C2B0E0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47559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D47F-E71C-404C-8BF0-E6600FE6E1E2}" type="datetime1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A3A-A89A-44F6-A00C-F42C2B0E04B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8391043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D47F-E71C-404C-8BF0-E6600FE6E1E2}" type="datetime1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A3A-A89A-44F6-A00C-F42C2B0E0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2880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D47F-E71C-404C-8BF0-E6600FE6E1E2}" type="datetime1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A3A-A89A-44F6-A00C-F42C2B0E04B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188626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D47F-E71C-404C-8BF0-E6600FE6E1E2}" type="datetime1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A3A-A89A-44F6-A00C-F42C2B0E0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45178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EA96-2E5F-4F47-8019-5D980A5C6EDE}" type="datetime1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A3A-A89A-44F6-A00C-F42C2B0E0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102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0C5C-4A4E-4AB1-A4B1-B23E6F402A34}" type="datetime1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A3A-A89A-44F6-A00C-F42C2B0E0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71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3214-B2D4-4B4B-ABBA-77D09C27D84D}" type="datetime1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A3A-A89A-44F6-A00C-F42C2B0E0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93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1FEB-CC39-4BB3-BD58-FB73C42956CC}" type="datetime1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A3A-A89A-44F6-A00C-F42C2B0E0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39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E525-A251-4E8E-A1F0-24E95D5B9FBC}" type="datetime1">
              <a:rPr lang="en-GB" smtClean="0"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A3A-A89A-44F6-A00C-F42C2B0E0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57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F4EB-8595-42CC-AF01-5C2DC49451AB}" type="datetime1">
              <a:rPr lang="en-GB" smtClean="0"/>
              <a:t>20/06/2016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A3A-A89A-44F6-A00C-F42C2B0E0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91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78CB-1E83-4140-B0E1-622B2B25FBCF}" type="datetime1">
              <a:rPr lang="en-GB" smtClean="0"/>
              <a:t>20/06/2016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A3A-A89A-44F6-A00C-F42C2B0E0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97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E419-5DD2-4AEF-9248-D54806166FA3}" type="datetime1">
              <a:rPr lang="en-GB" smtClean="0"/>
              <a:t>20/06/2016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A3A-A89A-44F6-A00C-F42C2B0E0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71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7727-86B9-4F73-8472-DB61E4AF0929}" type="datetime1">
              <a:rPr lang="en-GB" smtClean="0"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A3A-A89A-44F6-A00C-F42C2B0E0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18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8737-3098-4824-8085-23A797B20EA5}" type="datetime1">
              <a:rPr lang="en-GB" smtClean="0"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CA3A-A89A-44F6-A00C-F42C2B0E0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29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FD47F-E71C-404C-8BF0-E6600FE6E1E2}" type="datetime1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46ECA3A-A89A-44F6-A00C-F42C2B0E0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24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16OmOp26b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ventryhaven.co.u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swaid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ventryhaven.co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115403"/>
            <a:ext cx="7766936" cy="1935433"/>
          </a:xfrm>
        </p:spPr>
        <p:txBody>
          <a:bodyPr/>
          <a:lstStyle/>
          <a:p>
            <a:pPr algn="ctr"/>
            <a:r>
              <a:rPr lang="en-GB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Ending FGM in Coventry</a:t>
            </a:r>
            <a:br>
              <a:rPr lang="en-GB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GB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Project</a:t>
            </a:r>
            <a:endParaRPr lang="en-GB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" y="4893396"/>
            <a:ext cx="2917997" cy="196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5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Coventry Haven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5939"/>
            <a:ext cx="8596668" cy="4255424"/>
          </a:xfrm>
        </p:spPr>
        <p:txBody>
          <a:bodyPr>
            <a:normAutofit fontScale="92500" lnSpcReduction="10000"/>
          </a:bodyPr>
          <a:lstStyle/>
          <a:p>
            <a:pPr lvl="0" algn="just"/>
            <a:endParaRPr lang="en-GB" dirty="0" smtClean="0"/>
          </a:p>
          <a:p>
            <a:pPr lvl="0" algn="just">
              <a:lnSpc>
                <a:spcPct val="150000"/>
              </a:lnSpc>
            </a:pPr>
            <a:r>
              <a:rPr lang="en-GB" dirty="0" smtClean="0"/>
              <a:t>Coventry Haven is an experienced provider of domestic violence services within the city. We are a registered charity and full members of Women’s Aid</a:t>
            </a:r>
          </a:p>
          <a:p>
            <a:pPr lvl="0" algn="just">
              <a:lnSpc>
                <a:spcPct val="150000"/>
              </a:lnSpc>
            </a:pPr>
            <a:r>
              <a:rPr lang="en-GB" dirty="0" smtClean="0"/>
              <a:t>We </a:t>
            </a:r>
            <a:r>
              <a:rPr lang="en-GB" dirty="0"/>
              <a:t>have been operating for the last 40 </a:t>
            </a:r>
            <a:r>
              <a:rPr lang="en-GB" dirty="0" smtClean="0"/>
              <a:t>years. We are an agency run by women for women and their children experiencing and surviving  domestic violence and abuse</a:t>
            </a:r>
            <a:endParaRPr lang="en-GB" dirty="0"/>
          </a:p>
          <a:p>
            <a:pPr lvl="0" algn="just">
              <a:lnSpc>
                <a:spcPct val="150000"/>
              </a:lnSpc>
            </a:pPr>
            <a:r>
              <a:rPr lang="en-GB" dirty="0"/>
              <a:t>Services offered at Coventry </a:t>
            </a:r>
            <a:r>
              <a:rPr lang="en-GB" dirty="0" smtClean="0"/>
              <a:t>Haven- </a:t>
            </a:r>
            <a:r>
              <a:rPr lang="en-GB" dirty="0"/>
              <a:t>1-2-1 support, counselling, legal advice</a:t>
            </a:r>
            <a:r>
              <a:rPr lang="en-GB" dirty="0" smtClean="0"/>
              <a:t>, outreach work, </a:t>
            </a:r>
            <a:r>
              <a:rPr lang="en-GB" dirty="0"/>
              <a:t>refuge for those fleeing from </a:t>
            </a:r>
            <a:r>
              <a:rPr lang="en-GB" dirty="0" smtClean="0"/>
              <a:t>Domestic violence </a:t>
            </a:r>
          </a:p>
          <a:p>
            <a:pPr lvl="0" algn="just">
              <a:lnSpc>
                <a:spcPct val="150000"/>
              </a:lnSpc>
            </a:pPr>
            <a:r>
              <a:rPr lang="en-GB" dirty="0" smtClean="0"/>
              <a:t>Those </a:t>
            </a:r>
            <a:r>
              <a:rPr lang="en-GB" dirty="0"/>
              <a:t>who can access our services include:- women suffering from </a:t>
            </a:r>
            <a:r>
              <a:rPr lang="en-GB" dirty="0" smtClean="0"/>
              <a:t>any form of domestic violence and abuse, including forced marriage, honour </a:t>
            </a:r>
            <a:r>
              <a:rPr lang="en-GB" dirty="0"/>
              <a:t>based violence, </a:t>
            </a:r>
            <a:r>
              <a:rPr lang="en-GB" dirty="0" smtClean="0"/>
              <a:t>and Female </a:t>
            </a:r>
            <a:r>
              <a:rPr lang="en-GB" dirty="0"/>
              <a:t>Genital </a:t>
            </a:r>
            <a:r>
              <a:rPr lang="en-GB" dirty="0" smtClean="0"/>
              <a:t>Mutilation.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19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87" y="0"/>
            <a:ext cx="10515600" cy="545910"/>
          </a:xfrm>
        </p:spPr>
        <p:txBody>
          <a:bodyPr>
            <a:normAutofit fontScale="90000"/>
          </a:bodyPr>
          <a:lstStyle/>
          <a:p>
            <a:r>
              <a:rPr lang="en-GB" altLang="en-US" dirty="0" smtClean="0">
                <a:latin typeface="Cambria" panose="02040503050406030204" pitchFamily="18" charset="0"/>
              </a:rPr>
              <a:t>About the ‘End FGM in Coventry’ Project</a:t>
            </a:r>
            <a:br>
              <a:rPr lang="en-GB" altLang="en-US" dirty="0" smtClean="0">
                <a:latin typeface="Cambria" panose="020405030504060302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287" y="685799"/>
            <a:ext cx="10515600" cy="600075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GB" altLang="en-US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Run by Partnership made up of:</a:t>
            </a:r>
          </a:p>
          <a:p>
            <a:pPr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GB" altLang="en-US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Coventry Haven</a:t>
            </a:r>
          </a:p>
          <a:p>
            <a:pPr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GB" altLang="en-US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Birmingham &amp; Solihull Women’s Aid</a:t>
            </a:r>
          </a:p>
          <a:p>
            <a:pPr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GB" altLang="en-US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Coventry Rape and Sexual Abuse Centre</a:t>
            </a:r>
          </a:p>
          <a:p>
            <a:pPr marL="0" indent="0">
              <a:buNone/>
            </a:pPr>
            <a:endParaRPr lang="en-GB" altLang="en-US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Aims:</a:t>
            </a:r>
          </a:p>
          <a:p>
            <a:pPr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GB" altLang="en-US" sz="6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alt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aise awareness of  FGM amongst affected communities with the aim of ending practice</a:t>
            </a:r>
          </a:p>
          <a:p>
            <a:pPr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GB" alt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1-2-1 support to victims &amp; signpost to other services</a:t>
            </a:r>
          </a:p>
          <a:p>
            <a:pPr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GB" alt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knowledge and skills through FGM training and workshops in schools, community organisation, community groups, voluntary services, and other professionals</a:t>
            </a:r>
          </a:p>
          <a:p>
            <a:pPr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GB" alt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Community Champions to reach all communities</a:t>
            </a:r>
          </a:p>
          <a:p>
            <a:pPr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GB" alt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Promote &amp; publicise Ending FGM message</a:t>
            </a:r>
          </a:p>
          <a:p>
            <a:pPr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GB" altLang="en-U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Work at a strategic level to ensure a good policy response</a:t>
            </a:r>
          </a:p>
          <a:p>
            <a:pPr>
              <a:lnSpc>
                <a:spcPct val="170000"/>
              </a:lnSpc>
              <a:buNone/>
            </a:pPr>
            <a:endParaRPr lang="en-GB" altLang="en-US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72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80975"/>
            <a:ext cx="8596668" cy="796119"/>
          </a:xfrm>
        </p:spPr>
        <p:txBody>
          <a:bodyPr/>
          <a:lstStyle/>
          <a:p>
            <a:r>
              <a:rPr lang="en-GB" dirty="0" smtClean="0"/>
              <a:t>Project so far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20" y="1177119"/>
            <a:ext cx="10008863" cy="510938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algn="just">
              <a:lnSpc>
                <a:spcPct val="160000"/>
              </a:lnSpc>
            </a:pP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347 professionals and frontline staff have already received FGM training </a:t>
            </a:r>
          </a:p>
          <a:p>
            <a:pPr algn="just">
              <a:lnSpc>
                <a:spcPct val="160000"/>
              </a:lnSpc>
            </a:pPr>
            <a:endParaRPr lang="en-GB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Since the start of the project we have supported over 20 women to become community champions against FGM, reaching over 200 people in their community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en-GB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GB" sz="3400" smtClean="0">
                <a:latin typeface="Arial" panose="020B0604020202020204" pitchFamily="34" charset="0"/>
                <a:cs typeface="Arial" panose="020B0604020202020204" pitchFamily="34" charset="0"/>
              </a:rPr>
              <a:t>Over 30 </a:t>
            </a: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organisation have been contacted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en-GB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e have reached over 150 young girls and boys through youth awareness workshop on FGM since the start of our project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en-GB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Over 26 survivors of FGM have accessed Coventry </a:t>
            </a:r>
            <a:r>
              <a:rPr lang="en-GB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Haven 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and CRASAC for direct support </a:t>
            </a:r>
          </a:p>
          <a:p>
            <a:pPr marL="0" indent="0">
              <a:lnSpc>
                <a:spcPct val="160000"/>
              </a:lnSpc>
              <a:buNone/>
            </a:pPr>
            <a:endParaRPr lang="en-GB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67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It Stops with 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GB" altLang="en-US" dirty="0"/>
              <a:t>Coventry campaign designed to raise awareness of FGM and empower community members to oppose the practise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GB" altLang="en-US" dirty="0"/>
              <a:t>Developed in partnership with </a:t>
            </a:r>
            <a:r>
              <a:rPr lang="en-GB" altLang="en-US" dirty="0" smtClean="0"/>
              <a:t>local community charity organisations and </a:t>
            </a:r>
            <a:r>
              <a:rPr lang="en-GB" altLang="en-US" dirty="0"/>
              <a:t>featuring local FGM champions </a:t>
            </a:r>
          </a:p>
          <a:p>
            <a:endParaRPr lang="en-GB" altLang="en-US" sz="1400" dirty="0"/>
          </a:p>
          <a:p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www.youtube.com/watch?v=Q16OmOp26bk</a:t>
            </a:r>
            <a:endParaRPr lang="en-GB" altLang="en-US" dirty="0" smtClean="0"/>
          </a:p>
          <a:p>
            <a:endParaRPr lang="en-GB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309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4000" dirty="0" smtClean="0">
                <a:latin typeface="Cambria" panose="02040503050406030204" pitchFamily="18" charset="0"/>
              </a:rPr>
              <a:t>Contact details of Project</a:t>
            </a:r>
            <a:endParaRPr lang="en-GB" sz="40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b="1" dirty="0" smtClean="0">
                <a:latin typeface="Cambria" panose="02040503050406030204" pitchFamily="18" charset="0"/>
              </a:rPr>
              <a:t>Elaine Yates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b="1" dirty="0" smtClean="0">
                <a:latin typeface="Cambria" panose="02040503050406030204" pitchFamily="18" charset="0"/>
              </a:rPr>
              <a:t>Executive Head of Services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b="1" dirty="0" smtClean="0">
                <a:latin typeface="Cambria" panose="02040503050406030204" pitchFamily="18" charset="0"/>
              </a:rPr>
              <a:t>Coventry Haven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 smtClean="0">
                <a:latin typeface="Cambria" panose="02040503050406030204" pitchFamily="18" charset="0"/>
              </a:rPr>
              <a:t>Tel: 02476 444077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 smtClean="0">
                <a:latin typeface="Cambria" panose="02040503050406030204" pitchFamily="18" charset="0"/>
              </a:rPr>
              <a:t>email: coventryhaven@btconnect.com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 smtClean="0">
                <a:latin typeface="Cambria" panose="02040503050406030204" pitchFamily="18" charset="0"/>
              </a:rPr>
              <a:t>website: </a:t>
            </a:r>
            <a:r>
              <a:rPr lang="en-US" altLang="en-US" b="1" dirty="0" smtClean="0">
                <a:latin typeface="Cambria" panose="02040503050406030204" pitchFamily="18" charset="0"/>
                <a:hlinkClick r:id="rId2"/>
              </a:rPr>
              <a:t>www.coventryhaven.co.uk</a:t>
            </a:r>
            <a:endParaRPr lang="en-US" altLang="en-US" b="1" dirty="0" smtClean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GB" altLang="en-US" b="1" dirty="0" smtClean="0">
              <a:latin typeface="Cambria" panose="020405030504060302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78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4000" dirty="0" smtClean="0">
                <a:latin typeface="Cambria" panose="02040503050406030204" pitchFamily="18" charset="0"/>
              </a:rPr>
              <a:t>Contact details of Project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Cambria" panose="02040503050406030204" pitchFamily="18" charset="0"/>
              </a:rPr>
              <a:t>Monika </a:t>
            </a:r>
            <a:r>
              <a:rPr lang="en-GB" b="1" dirty="0" smtClean="0">
                <a:latin typeface="Cambria" panose="02040503050406030204" pitchFamily="18" charset="0"/>
              </a:rPr>
              <a:t>Borchardt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 smtClean="0">
                <a:latin typeface="Cambria" panose="02040503050406030204" pitchFamily="18" charset="0"/>
              </a:rPr>
              <a:t>Women's Safety Unit Manager</a:t>
            </a:r>
          </a:p>
          <a:p>
            <a:pPr marL="0" indent="0">
              <a:buNone/>
            </a:pPr>
            <a:r>
              <a:rPr lang="en-GB" b="1" dirty="0" smtClean="0">
                <a:latin typeface="Cambria" panose="02040503050406030204" pitchFamily="18" charset="0"/>
                <a:cs typeface="JasmineUPC" pitchFamily="18" charset="-34"/>
              </a:rPr>
              <a:t>Birmingham &amp; Solihull Woman’s Aid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 smtClean="0">
                <a:latin typeface="Cambria" panose="02040503050406030204" pitchFamily="18" charset="0"/>
              </a:rPr>
              <a:t>Tel   0121 685 8687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latin typeface="Cambria" panose="02040503050406030204" pitchFamily="18" charset="0"/>
              </a:rPr>
              <a:t>e</a:t>
            </a:r>
            <a:r>
              <a:rPr lang="en-US" altLang="en-US" b="1" dirty="0" smtClean="0">
                <a:latin typeface="Cambria" panose="02040503050406030204" pitchFamily="18" charset="0"/>
              </a:rPr>
              <a:t>mail: M</a:t>
            </a:r>
            <a:r>
              <a:rPr lang="en-GB" b="1" dirty="0" smtClean="0">
                <a:latin typeface="Cambria" panose="02040503050406030204" pitchFamily="18" charset="0"/>
              </a:rPr>
              <a:t>onika.Borchardt@bswaid.org</a:t>
            </a:r>
            <a:endParaRPr lang="en-US" altLang="en-US" b="1" dirty="0" smtClean="0">
              <a:latin typeface="Cambria" panose="020405030504060302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b="1" dirty="0" smtClean="0">
                <a:latin typeface="Cambria" panose="02040503050406030204" pitchFamily="18" charset="0"/>
                <a:cs typeface="JasmineUPC" pitchFamily="18" charset="-34"/>
              </a:rPr>
              <a:t>Website : </a:t>
            </a:r>
            <a:r>
              <a:rPr lang="en-GB" b="1" dirty="0" smtClean="0">
                <a:latin typeface="Cambria" panose="02040503050406030204" pitchFamily="18" charset="0"/>
                <a:cs typeface="JasmineUPC" pitchFamily="18" charset="-34"/>
                <a:hlinkClick r:id="rId2"/>
              </a:rPr>
              <a:t>www.bswaid.org</a:t>
            </a:r>
            <a:endParaRPr lang="en-GB" b="1" dirty="0" smtClean="0">
              <a:latin typeface="Cambria" panose="02040503050406030204" pitchFamily="18" charset="0"/>
              <a:cs typeface="JasmineUPC" pitchFamily="18" charset="-34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GB" b="1" dirty="0" smtClean="0">
              <a:latin typeface="Cambria" panose="02040503050406030204" pitchFamily="18" charset="0"/>
              <a:cs typeface="JasmineUPC" pitchFamily="18" charset="-34"/>
            </a:endParaRPr>
          </a:p>
          <a:p>
            <a:pPr marL="0" indent="0">
              <a:buNone/>
            </a:pPr>
            <a:endParaRPr lang="en-GB" b="1" dirty="0">
              <a:latin typeface="Cambria" panose="02040503050406030204" pitchFamily="18" charset="0"/>
              <a:cs typeface="JasmineUPC" pitchFamily="18" charset="-34"/>
            </a:endParaRPr>
          </a:p>
          <a:p>
            <a:pPr marL="0" indent="0">
              <a:buNone/>
            </a:pPr>
            <a:endParaRPr lang="en-GB" b="1" dirty="0">
              <a:latin typeface="Cambria" panose="02040503050406030204" pitchFamily="18" charset="0"/>
            </a:endParaRPr>
          </a:p>
        </p:txBody>
      </p:sp>
      <p:sp>
        <p:nvSpPr>
          <p:cNvPr id="8" name="AutoShape 4" descr="chrome-extension://lifbcibllhkdhoafpjfnlhfpfgnpldfl/call_skype_logo.png"/>
          <p:cNvSpPr>
            <a:spLocks noChangeAspect="1" noChangeArrowheads="1"/>
          </p:cNvSpPr>
          <p:nvPr/>
        </p:nvSpPr>
        <p:spPr bwMode="auto">
          <a:xfrm>
            <a:off x="336550" y="160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7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Cambria" panose="02040503050406030204" pitchFamily="18" charset="0"/>
              </a:rPr>
              <a:t>Contact details of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Rachel Oluyemi</a:t>
            </a:r>
          </a:p>
          <a:p>
            <a:pPr marL="0" indent="0">
              <a:buNone/>
            </a:pPr>
            <a:r>
              <a:rPr lang="en-GB" b="1" dirty="0" smtClean="0"/>
              <a:t>FGM Project Coordinator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b="1" dirty="0" smtClean="0">
                <a:latin typeface="Cambria" panose="02040503050406030204" pitchFamily="18" charset="0"/>
              </a:rPr>
              <a:t>Coventry Haven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 smtClean="0">
                <a:latin typeface="Cambria" panose="02040503050406030204" pitchFamily="18" charset="0"/>
              </a:rPr>
              <a:t>Tel: 02476 444077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 smtClean="0">
                <a:latin typeface="Cambria" panose="02040503050406030204" pitchFamily="18" charset="0"/>
              </a:rPr>
              <a:t>email: r.oluyemi@btconnect.com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 smtClean="0">
                <a:latin typeface="Cambria" panose="02040503050406030204" pitchFamily="18" charset="0"/>
              </a:rPr>
              <a:t>website: </a:t>
            </a:r>
            <a:r>
              <a:rPr lang="en-US" altLang="en-US" b="1" dirty="0" smtClean="0">
                <a:latin typeface="Cambria" panose="02040503050406030204" pitchFamily="18" charset="0"/>
                <a:hlinkClick r:id="rId2"/>
              </a:rPr>
              <a:t>www.coventryhaven.co.uk</a:t>
            </a:r>
            <a:endParaRPr lang="en-US" altLang="en-US" b="1" dirty="0" smtClean="0">
              <a:latin typeface="Cambria" panose="02040503050406030204" pitchFamily="18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0253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1575</TotalTime>
  <Words>395</Words>
  <Application>Microsoft Office PowerPoint</Application>
  <PresentationFormat>Custom</PresentationFormat>
  <Paragraphs>59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Ending FGM in Coventry Project</vt:lpstr>
      <vt:lpstr>Coventry Haven</vt:lpstr>
      <vt:lpstr>About the ‘End FGM in Coventry’ Project </vt:lpstr>
      <vt:lpstr>Project so far </vt:lpstr>
      <vt:lpstr>It Stops with Me</vt:lpstr>
      <vt:lpstr>Contact details of Project</vt:lpstr>
      <vt:lpstr>Contact details of Project</vt:lpstr>
      <vt:lpstr>Contact details of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the ‘End FGM in Coventry’ Project</dc:title>
  <dc:creator>RACH YEMI</dc:creator>
  <cp:lastModifiedBy>Authorised User</cp:lastModifiedBy>
  <cp:revision>76</cp:revision>
  <cp:lastPrinted>2016-02-08T22:17:12Z</cp:lastPrinted>
  <dcterms:created xsi:type="dcterms:W3CDTF">2016-02-08T18:31:06Z</dcterms:created>
  <dcterms:modified xsi:type="dcterms:W3CDTF">2016-06-20T08:57:32Z</dcterms:modified>
</cp:coreProperties>
</file>