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0"/>
    <p:restoredTop sz="0"/>
  </p:normalViewPr>
  <p:slideViewPr>
    <p:cSldViewPr>
      <p:cViewPr varScale="1">
        <p:scale>
          <a:sx n="54" d="100"/>
          <a:sy n="54" d="100"/>
        </p:scale>
        <p:origin x="96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0BC30D-8CA4-4A3B-B94A-E63A0728B61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F6E7C99-36BB-4559-BDF4-B9D0C0049EFC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CB94AAF-6B96-4CC8-8C2D-97901C728776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572CD74-C814-438C-B6A8-7E6435A92C1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31AA3D2-39ED-4100-BD97-ABEEB0DC4F4C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74BCFFC-C899-40A8-8B2A-980E077EE1B9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F9BDED68-A759-47A8-AE22-63C0DAAE1CD0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64200212-158A-42B4-AF54-873EBBA59B8C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099B2799-34A0-4ADF-B40A-5C8E69FF9A67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D712240A-45BE-4ECA-A582-82B6823D7BD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47BF176-1A52-471C-A38F-A127F027AE9A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47328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47328" y="-6694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5687" y="-2434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8586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23597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33738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47328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2.6 unknown"/>
  <p:tag name="AS_RELEASE_DATE" val="2018.03.31"/>
  <p:tag name="AS_TITLE" val="Aspose.Slides for Java"/>
  <p:tag name="AS_VERSION" val="18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Osborne, Denise</dc:creator>
  <cp:lastModifiedBy>Osborne, Denise</cp:lastModifiedBy>
  <cp:revision>5</cp:revision>
  <cp:lastPrinted>2018-06-27T17:01:18Z</cp:lastPrinted>
  <dcterms:created xsi:type="dcterms:W3CDTF">2018-06-27T16:01:18Z</dcterms:created>
  <dcterms:modified xsi:type="dcterms:W3CDTF">2018-06-29T12:11:35Z</dcterms:modified>
</cp:coreProperties>
</file>