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3" d="100"/>
          <a:sy n="63" d="100"/>
        </p:scale>
        <p:origin x="76"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6279-15FA-4151-9408-576B167483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4E6375-414E-440C-8792-7D75C288E0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7C8A76-5000-420A-B99D-798194FF9724}"/>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E06DE22F-C241-4423-8397-FA1937CC6B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8A854A-E460-4495-BC22-F8A914FCD211}"/>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54554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AA3D-F11D-4D17-86AB-F903805197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298641-B0DF-4778-87E9-68FC85CCF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D7F50-176C-48A9-9D51-D9AD94F4CE0B}"/>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502E81D5-349D-4CD7-A1DF-29C586E5C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914E02-47E1-4E04-9186-F59733D9909C}"/>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83229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8B019A-14AA-4873-AA9C-9964C43A2E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E23B8-ACB6-4FBF-9FB3-665023FE48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9AD5F3-70FE-4445-917D-8CEE860B649B}"/>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356BD442-7207-4E55-85A2-030C81A048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4ABCF2-9A00-4C1C-B814-618A83321DD2}"/>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87350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6A3AE-A411-4843-9D68-9D6F876067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43277C-C2AC-47BA-86DA-6E273D0CE3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751D63-9A56-4F63-839D-997C3AD0F6BC}"/>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E96E1207-D7F7-421A-9437-9A6E09E26A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5AD48B-B973-4229-BB46-2E8FE6BFD3D4}"/>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2716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60C7-D1A0-4DA4-93F2-E08D1B7C8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E6D5FC-329F-4F4F-9587-E4E7CABA95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DCD796-88E9-42C5-B50F-0F045B51AC46}"/>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C1319E89-9369-40AA-95EE-3CE95D4AD2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4605AA-ABE1-4ECE-9A0D-A545703EAA9F}"/>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23382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9E80-8618-471D-A743-0809908530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F2AA39-8A60-4A2C-B9D8-9FAB90CC15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68EE2B-1D15-4294-8ABB-AFF9010EE2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735C85-FA2D-4DE1-86C7-42A243145BAC}"/>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6" name="Footer Placeholder 5">
            <a:extLst>
              <a:ext uri="{FF2B5EF4-FFF2-40B4-BE49-F238E27FC236}">
                <a16:creationId xmlns:a16="http://schemas.microsoft.com/office/drawing/2014/main" id="{B4FD77E8-A98B-4605-A6CE-25AD399EC8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B3042C-3E16-44F7-B124-B076EA47B6E7}"/>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44685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BE4E-CCC7-4A32-8279-9EE814EE3A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0EEE15-B4F9-461D-A537-4344AE09E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BF620E-576C-4830-9F66-74727CE10C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5FF769C-2EC1-4793-9454-878A762E2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910C47-7AA3-4A1F-9CEB-0A1A2F3BE0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DF1B00-0C38-4D29-AD98-675EE5A6A7EE}"/>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8" name="Footer Placeholder 7">
            <a:extLst>
              <a:ext uri="{FF2B5EF4-FFF2-40B4-BE49-F238E27FC236}">
                <a16:creationId xmlns:a16="http://schemas.microsoft.com/office/drawing/2014/main" id="{3E5134B7-7100-4330-96A9-0A0E4C9AD8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17D91B-FA8D-4577-A487-74B4A45CC952}"/>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375965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D4CA-46C7-4A86-8756-6AC00CA4B20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0C8867-82DF-4FA2-B20D-9E9EE3FE85A4}"/>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4" name="Footer Placeholder 3">
            <a:extLst>
              <a:ext uri="{FF2B5EF4-FFF2-40B4-BE49-F238E27FC236}">
                <a16:creationId xmlns:a16="http://schemas.microsoft.com/office/drawing/2014/main" id="{BEB60BC3-6651-4FE3-A6DC-05ED92B838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E9587AC-B134-4C76-A1E7-6F4D39E385CA}"/>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82888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41CFA2-DACD-46C0-A675-2D320AD5FDFD}"/>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3" name="Footer Placeholder 2">
            <a:extLst>
              <a:ext uri="{FF2B5EF4-FFF2-40B4-BE49-F238E27FC236}">
                <a16:creationId xmlns:a16="http://schemas.microsoft.com/office/drawing/2014/main" id="{3EA42FA9-CDD0-4759-9F31-AD43FEF996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538349-5ABB-4753-A726-CC9BF6AB1611}"/>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171697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10E3-AEFF-4DFE-9612-2B27CC7B0B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C21D53-EA76-4D6C-AE5E-02135A58C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14DAE7-DBE5-4541-B36A-40F027C24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3B7ABF-5B6D-44B4-A74D-C78717849292}"/>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6" name="Footer Placeholder 5">
            <a:extLst>
              <a:ext uri="{FF2B5EF4-FFF2-40B4-BE49-F238E27FC236}">
                <a16:creationId xmlns:a16="http://schemas.microsoft.com/office/drawing/2014/main" id="{037E58C2-12B1-4939-802C-8152343073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864438-EA72-4BF8-AD9A-869B92EEC814}"/>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10772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B0C6-F062-43E1-B76A-E1111465F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1D725C6-958B-433D-96F6-33A21607B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FE2BBF-AB16-4372-A8DF-878AACDBD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7B7C4-C77A-4CF0-BFE5-0646396B9C1E}"/>
              </a:ext>
            </a:extLst>
          </p:cNvPr>
          <p:cNvSpPr>
            <a:spLocks noGrp="1"/>
          </p:cNvSpPr>
          <p:nvPr>
            <p:ph type="dt" sz="half" idx="10"/>
          </p:nvPr>
        </p:nvSpPr>
        <p:spPr/>
        <p:txBody>
          <a:bodyPr/>
          <a:lstStyle/>
          <a:p>
            <a:fld id="{3677818D-F26C-4049-B2C5-D5A92325E59F}" type="datetimeFigureOut">
              <a:rPr lang="en-GB" smtClean="0"/>
              <a:t>27/04/2020</a:t>
            </a:fld>
            <a:endParaRPr lang="en-GB"/>
          </a:p>
        </p:txBody>
      </p:sp>
      <p:sp>
        <p:nvSpPr>
          <p:cNvPr id="6" name="Footer Placeholder 5">
            <a:extLst>
              <a:ext uri="{FF2B5EF4-FFF2-40B4-BE49-F238E27FC236}">
                <a16:creationId xmlns:a16="http://schemas.microsoft.com/office/drawing/2014/main" id="{3EFF5557-30B2-47C9-BD64-CBD31BE7E5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CC631A-DFD5-4899-BFA8-C76B63F907CF}"/>
              </a:ext>
            </a:extLst>
          </p:cNvPr>
          <p:cNvSpPr>
            <a:spLocks noGrp="1"/>
          </p:cNvSpPr>
          <p:nvPr>
            <p:ph type="sldNum" sz="quarter" idx="12"/>
          </p:nvPr>
        </p:nvSpPr>
        <p:spPr/>
        <p:txBody>
          <a:bodyPr/>
          <a:lstStyle/>
          <a:p>
            <a:fld id="{04268085-4DF2-4608-9B28-051D07B20565}" type="slidenum">
              <a:rPr lang="en-GB" smtClean="0"/>
              <a:t>‹#›</a:t>
            </a:fld>
            <a:endParaRPr lang="en-GB"/>
          </a:p>
        </p:txBody>
      </p:sp>
    </p:spTree>
    <p:extLst>
      <p:ext uri="{BB962C8B-B14F-4D97-AF65-F5344CB8AC3E}">
        <p14:creationId xmlns:p14="http://schemas.microsoft.com/office/powerpoint/2010/main" val="3424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C7DBA8-069A-43B3-A4B3-D581FD760B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05755F-BC1B-4705-8FFB-64EC84BABE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E1B617-DE20-478B-B273-8B88A08D17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7818D-F26C-4049-B2C5-D5A92325E59F}" type="datetimeFigureOut">
              <a:rPr lang="en-GB" smtClean="0"/>
              <a:t>27/04/2020</a:t>
            </a:fld>
            <a:endParaRPr lang="en-GB"/>
          </a:p>
        </p:txBody>
      </p:sp>
      <p:sp>
        <p:nvSpPr>
          <p:cNvPr id="5" name="Footer Placeholder 4">
            <a:extLst>
              <a:ext uri="{FF2B5EF4-FFF2-40B4-BE49-F238E27FC236}">
                <a16:creationId xmlns:a16="http://schemas.microsoft.com/office/drawing/2014/main" id="{D7EFAD68-E207-48E5-A585-49377757F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7B30D4-2023-41E1-8BA0-AB7CBC0968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8085-4DF2-4608-9B28-051D07B20565}" type="slidenum">
              <a:rPr lang="en-GB" smtClean="0"/>
              <a:t>‹#›</a:t>
            </a:fld>
            <a:endParaRPr lang="en-GB"/>
          </a:p>
        </p:txBody>
      </p:sp>
    </p:spTree>
    <p:extLst>
      <p:ext uri="{BB962C8B-B14F-4D97-AF65-F5344CB8AC3E}">
        <p14:creationId xmlns:p14="http://schemas.microsoft.com/office/powerpoint/2010/main" val="226801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qNZ9df0th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aai4qPQB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3GeiAKJYI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GmTya4Z6UT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6C44-20AF-4468-8B95-E6C6D475F075}"/>
              </a:ext>
            </a:extLst>
          </p:cNvPr>
          <p:cNvSpPr>
            <a:spLocks noGrp="1"/>
          </p:cNvSpPr>
          <p:nvPr>
            <p:ph type="ctrTitle"/>
          </p:nvPr>
        </p:nvSpPr>
        <p:spPr/>
        <p:txBody>
          <a:bodyPr/>
          <a:lstStyle/>
          <a:p>
            <a:r>
              <a:rPr lang="en-GB" b="1" dirty="0">
                <a:latin typeface="Source Sans Pro Black" panose="020B0803030403020204" pitchFamily="34" charset="0"/>
                <a:ea typeface="Source Sans Pro Black" panose="020B0803030403020204" pitchFamily="34" charset="0"/>
              </a:rPr>
              <a:t>How to draw realistic features</a:t>
            </a:r>
          </a:p>
        </p:txBody>
      </p:sp>
      <p:sp>
        <p:nvSpPr>
          <p:cNvPr id="3" name="Subtitle 2">
            <a:extLst>
              <a:ext uri="{FF2B5EF4-FFF2-40B4-BE49-F238E27FC236}">
                <a16:creationId xmlns:a16="http://schemas.microsoft.com/office/drawing/2014/main" id="{9EF526FE-37E4-4AA1-AE49-EB88747B536F}"/>
              </a:ext>
            </a:extLst>
          </p:cNvPr>
          <p:cNvSpPr>
            <a:spLocks noGrp="1"/>
          </p:cNvSpPr>
          <p:nvPr>
            <p:ph type="subTitle" idx="1"/>
          </p:nvPr>
        </p:nvSpPr>
        <p:spPr>
          <a:xfrm>
            <a:off x="1310640" y="4678998"/>
            <a:ext cx="9144000" cy="1655762"/>
          </a:xfrm>
        </p:spPr>
        <p:txBody>
          <a:bodyPr>
            <a:normAutofit/>
          </a:bodyPr>
          <a:lstStyle/>
          <a:p>
            <a:r>
              <a:rPr lang="en-GB" sz="4800" b="1" dirty="0">
                <a:latin typeface="Source Sans Pro Black" panose="020B0803030403020204" pitchFamily="34" charset="0"/>
                <a:ea typeface="Source Sans Pro Black" panose="020B0803030403020204" pitchFamily="34" charset="0"/>
              </a:rPr>
              <a:t>4 WEEK PROGRAMME</a:t>
            </a:r>
          </a:p>
        </p:txBody>
      </p:sp>
    </p:spTree>
    <p:extLst>
      <p:ext uri="{BB962C8B-B14F-4D97-AF65-F5344CB8AC3E}">
        <p14:creationId xmlns:p14="http://schemas.microsoft.com/office/powerpoint/2010/main" val="303278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4941-92CE-4308-B6EA-F66FF8A19410}"/>
              </a:ext>
            </a:extLst>
          </p:cNvPr>
          <p:cNvSpPr>
            <a:spLocks noGrp="1"/>
          </p:cNvSpPr>
          <p:nvPr>
            <p:ph type="title"/>
          </p:nvPr>
        </p:nvSpPr>
        <p:spPr/>
        <p:txBody>
          <a:bodyPr/>
          <a:lstStyle/>
          <a:p>
            <a:r>
              <a:rPr lang="en-GB" b="1" u="sng" dirty="0">
                <a:latin typeface="Source Sans Pro Black" panose="020B0604020202020204" pitchFamily="34" charset="0"/>
              </a:rPr>
              <a:t>Week 1 Eyes</a:t>
            </a:r>
          </a:p>
        </p:txBody>
      </p:sp>
      <p:sp>
        <p:nvSpPr>
          <p:cNvPr id="3" name="Content Placeholder 2">
            <a:extLst>
              <a:ext uri="{FF2B5EF4-FFF2-40B4-BE49-F238E27FC236}">
                <a16:creationId xmlns:a16="http://schemas.microsoft.com/office/drawing/2014/main" id="{5E7C8CE4-2AAC-43F9-9ED8-5AD7F261DB35}"/>
              </a:ext>
            </a:extLst>
          </p:cNvPr>
          <p:cNvSpPr>
            <a:spLocks noGrp="1"/>
          </p:cNvSpPr>
          <p:nvPr>
            <p:ph idx="1"/>
          </p:nvPr>
        </p:nvSpPr>
        <p:spPr/>
        <p:txBody>
          <a:bodyPr/>
          <a:lstStyle/>
          <a:p>
            <a:r>
              <a:rPr lang="en-GB" dirty="0"/>
              <a:t>You will need a pencil, a rubber and some paper.</a:t>
            </a:r>
          </a:p>
          <a:p>
            <a:r>
              <a:rPr lang="en-GB" dirty="0"/>
              <a:t>Copy this link into your search engine, watch this video clip and follow the step by step instructions.</a:t>
            </a:r>
          </a:p>
          <a:p>
            <a:r>
              <a:rPr lang="en-GB" dirty="0">
                <a:hlinkClick r:id="rId2"/>
              </a:rPr>
              <a:t>https://www.youtube.com/watch?v=zqNZ9df0tho</a:t>
            </a:r>
            <a:endParaRPr lang="en-GB" dirty="0"/>
          </a:p>
          <a:p>
            <a:endParaRPr lang="en-GB" dirty="0"/>
          </a:p>
          <a:p>
            <a:r>
              <a:rPr lang="en-GB" dirty="0"/>
              <a:t>Once you are confident look at your reflection and draw your eyes.</a:t>
            </a:r>
          </a:p>
          <a:p>
            <a:r>
              <a:rPr lang="en-GB" dirty="0"/>
              <a:t>You can use colour to develop your work.</a:t>
            </a:r>
          </a:p>
          <a:p>
            <a:endParaRPr lang="en-GB" dirty="0"/>
          </a:p>
        </p:txBody>
      </p:sp>
    </p:spTree>
    <p:extLst>
      <p:ext uri="{BB962C8B-B14F-4D97-AF65-F5344CB8AC3E}">
        <p14:creationId xmlns:p14="http://schemas.microsoft.com/office/powerpoint/2010/main" val="356974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663CB-3E3B-4F89-B0E0-6B6B0BB0D430}"/>
              </a:ext>
            </a:extLst>
          </p:cNvPr>
          <p:cNvSpPr>
            <a:spLocks noGrp="1"/>
          </p:cNvSpPr>
          <p:nvPr>
            <p:ph type="title"/>
          </p:nvPr>
        </p:nvSpPr>
        <p:spPr/>
        <p:txBody>
          <a:bodyPr/>
          <a:lstStyle/>
          <a:p>
            <a:r>
              <a:rPr lang="en-GB" b="1" u="sng" dirty="0">
                <a:latin typeface="Source Sans Pro Black" panose="020B0803030403020204" pitchFamily="34" charset="0"/>
                <a:ea typeface="Source Sans Pro Black" panose="020B0803030403020204" pitchFamily="34" charset="0"/>
              </a:rPr>
              <a:t>Week 2 Nose</a:t>
            </a:r>
          </a:p>
        </p:txBody>
      </p:sp>
      <p:sp>
        <p:nvSpPr>
          <p:cNvPr id="3" name="Content Placeholder 2">
            <a:extLst>
              <a:ext uri="{FF2B5EF4-FFF2-40B4-BE49-F238E27FC236}">
                <a16:creationId xmlns:a16="http://schemas.microsoft.com/office/drawing/2014/main" id="{D8196EB5-7AD5-4CE2-85F1-61A8667265D3}"/>
              </a:ext>
            </a:extLst>
          </p:cNvPr>
          <p:cNvSpPr>
            <a:spLocks noGrp="1"/>
          </p:cNvSpPr>
          <p:nvPr>
            <p:ph idx="1"/>
          </p:nvPr>
        </p:nvSpPr>
        <p:spPr/>
        <p:txBody>
          <a:bodyPr/>
          <a:lstStyle/>
          <a:p>
            <a:r>
              <a:rPr lang="en-GB" dirty="0"/>
              <a:t>You will need a pencil, a rubber and some paper.</a:t>
            </a:r>
          </a:p>
          <a:p>
            <a:r>
              <a:rPr lang="en-GB" dirty="0"/>
              <a:t>Copy this link into your search engine, watch this video clip and follow the step by step instructions.</a:t>
            </a:r>
          </a:p>
          <a:p>
            <a:r>
              <a:rPr lang="en-GB" dirty="0">
                <a:hlinkClick r:id="rId2"/>
              </a:rPr>
              <a:t>https://www.youtube.com/watch?v=1aai4qPQBaE</a:t>
            </a:r>
            <a:endParaRPr lang="en-GB" dirty="0"/>
          </a:p>
          <a:p>
            <a:endParaRPr lang="en-GB" dirty="0"/>
          </a:p>
          <a:p>
            <a:r>
              <a:rPr lang="en-GB" dirty="0"/>
              <a:t>Once you are confident look at your reflection and draw your own nose or the nose of someone in your family.</a:t>
            </a:r>
          </a:p>
          <a:p>
            <a:r>
              <a:rPr lang="en-GB" dirty="0"/>
              <a:t>Extension draw the nose of a pet or someone in the public eye.</a:t>
            </a:r>
          </a:p>
          <a:p>
            <a:endParaRPr lang="en-GB" dirty="0"/>
          </a:p>
        </p:txBody>
      </p:sp>
    </p:spTree>
    <p:extLst>
      <p:ext uri="{BB962C8B-B14F-4D97-AF65-F5344CB8AC3E}">
        <p14:creationId xmlns:p14="http://schemas.microsoft.com/office/powerpoint/2010/main" val="370731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5437-18DC-4B29-9611-2966B918D727}"/>
              </a:ext>
            </a:extLst>
          </p:cNvPr>
          <p:cNvSpPr>
            <a:spLocks noGrp="1"/>
          </p:cNvSpPr>
          <p:nvPr>
            <p:ph type="title"/>
          </p:nvPr>
        </p:nvSpPr>
        <p:spPr/>
        <p:txBody>
          <a:bodyPr/>
          <a:lstStyle/>
          <a:p>
            <a:r>
              <a:rPr lang="en-GB" b="1" u="sng" dirty="0">
                <a:latin typeface="Source Sans Pro Black" panose="020B0803030403020204" pitchFamily="34" charset="0"/>
                <a:ea typeface="Source Sans Pro Black" panose="020B0803030403020204" pitchFamily="34" charset="0"/>
              </a:rPr>
              <a:t>Week 3 Mouth</a:t>
            </a:r>
          </a:p>
        </p:txBody>
      </p:sp>
      <p:sp>
        <p:nvSpPr>
          <p:cNvPr id="3" name="Content Placeholder 2">
            <a:extLst>
              <a:ext uri="{FF2B5EF4-FFF2-40B4-BE49-F238E27FC236}">
                <a16:creationId xmlns:a16="http://schemas.microsoft.com/office/drawing/2014/main" id="{33D34639-886F-49BB-8279-CB561E3B8E20}"/>
              </a:ext>
            </a:extLst>
          </p:cNvPr>
          <p:cNvSpPr>
            <a:spLocks noGrp="1"/>
          </p:cNvSpPr>
          <p:nvPr>
            <p:ph idx="1"/>
          </p:nvPr>
        </p:nvSpPr>
        <p:spPr/>
        <p:txBody>
          <a:bodyPr/>
          <a:lstStyle/>
          <a:p>
            <a:r>
              <a:rPr lang="en-GB" dirty="0"/>
              <a:t>You will need a pencil, a rubber and some paper.</a:t>
            </a:r>
          </a:p>
          <a:p>
            <a:r>
              <a:rPr lang="en-GB" dirty="0"/>
              <a:t>Copy this link into your search engine, watch this video clip and follow the step by step instructions.</a:t>
            </a:r>
          </a:p>
          <a:p>
            <a:r>
              <a:rPr lang="en-GB" dirty="0">
                <a:hlinkClick r:id="rId2"/>
              </a:rPr>
              <a:t>https://www.youtube.com/watch?v=s3GeiAKJYI8</a:t>
            </a:r>
            <a:endParaRPr lang="en-GB" dirty="0"/>
          </a:p>
          <a:p>
            <a:endParaRPr lang="en-GB" dirty="0"/>
          </a:p>
          <a:p>
            <a:r>
              <a:rPr lang="en-GB" dirty="0"/>
              <a:t>Once you are confident look at your reflection and draw your own mouth or the mouth of a member of your family.</a:t>
            </a:r>
          </a:p>
          <a:p>
            <a:r>
              <a:rPr lang="en-GB" dirty="0"/>
              <a:t>Extension develop colour into your drawing.</a:t>
            </a:r>
          </a:p>
          <a:p>
            <a:endParaRPr lang="en-GB" dirty="0"/>
          </a:p>
        </p:txBody>
      </p:sp>
    </p:spTree>
    <p:extLst>
      <p:ext uri="{BB962C8B-B14F-4D97-AF65-F5344CB8AC3E}">
        <p14:creationId xmlns:p14="http://schemas.microsoft.com/office/powerpoint/2010/main" val="260518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FB5D-2D2B-4ACB-87CF-1825DC948A5F}"/>
              </a:ext>
            </a:extLst>
          </p:cNvPr>
          <p:cNvSpPr>
            <a:spLocks noGrp="1"/>
          </p:cNvSpPr>
          <p:nvPr>
            <p:ph type="title"/>
          </p:nvPr>
        </p:nvSpPr>
        <p:spPr/>
        <p:txBody>
          <a:bodyPr/>
          <a:lstStyle/>
          <a:p>
            <a:r>
              <a:rPr lang="en-GB" b="1" u="sng" dirty="0">
                <a:latin typeface="Source Sans Pro Black" panose="020B0803030403020204" pitchFamily="34" charset="0"/>
                <a:ea typeface="Source Sans Pro Black" panose="020B0803030403020204" pitchFamily="34" charset="0"/>
              </a:rPr>
              <a:t>4 Week Ears</a:t>
            </a:r>
          </a:p>
        </p:txBody>
      </p:sp>
      <p:sp>
        <p:nvSpPr>
          <p:cNvPr id="3" name="Content Placeholder 2">
            <a:extLst>
              <a:ext uri="{FF2B5EF4-FFF2-40B4-BE49-F238E27FC236}">
                <a16:creationId xmlns:a16="http://schemas.microsoft.com/office/drawing/2014/main" id="{B0585A3F-28A0-497A-A3D5-475BBA74E6F7}"/>
              </a:ext>
            </a:extLst>
          </p:cNvPr>
          <p:cNvSpPr>
            <a:spLocks noGrp="1"/>
          </p:cNvSpPr>
          <p:nvPr>
            <p:ph idx="1"/>
          </p:nvPr>
        </p:nvSpPr>
        <p:spPr/>
        <p:txBody>
          <a:bodyPr>
            <a:normAutofit/>
          </a:bodyPr>
          <a:lstStyle/>
          <a:p>
            <a:r>
              <a:rPr lang="en-GB" dirty="0"/>
              <a:t>You will need a pencil, a rubber and some paper.</a:t>
            </a:r>
          </a:p>
          <a:p>
            <a:r>
              <a:rPr lang="en-GB" dirty="0"/>
              <a:t>Copy this link into your search engine, watch this video clip and follow the step by step instructions (if you don’t like the sound of the voice mute it and put subtitles on instead).</a:t>
            </a:r>
          </a:p>
          <a:p>
            <a:r>
              <a:rPr lang="en-GB" dirty="0">
                <a:hlinkClick r:id="rId2"/>
              </a:rPr>
              <a:t>https://www.youtube.com/watch?v=GmTya4Z6UTQ</a:t>
            </a:r>
            <a:endParaRPr lang="en-GB" dirty="0"/>
          </a:p>
          <a:p>
            <a:endParaRPr lang="en-GB" dirty="0"/>
          </a:p>
          <a:p>
            <a:r>
              <a:rPr lang="en-GB" dirty="0"/>
              <a:t>Once you are confident take a photograph of your own ear and then draw it. </a:t>
            </a:r>
          </a:p>
          <a:p>
            <a:r>
              <a:rPr lang="en-GB" dirty="0"/>
              <a:t>Extension draw the ear of a pet or a member of your family.</a:t>
            </a:r>
          </a:p>
          <a:p>
            <a:endParaRPr lang="en-GB" dirty="0"/>
          </a:p>
        </p:txBody>
      </p:sp>
    </p:spTree>
    <p:extLst>
      <p:ext uri="{BB962C8B-B14F-4D97-AF65-F5344CB8AC3E}">
        <p14:creationId xmlns:p14="http://schemas.microsoft.com/office/powerpoint/2010/main" val="690445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335</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Source Sans Pro Black</vt:lpstr>
      <vt:lpstr>Office Theme</vt:lpstr>
      <vt:lpstr>How to draw realistic features</vt:lpstr>
      <vt:lpstr>Week 1 Eyes</vt:lpstr>
      <vt:lpstr>Week 2 Nose</vt:lpstr>
      <vt:lpstr>Week 3 Mouth</vt:lpstr>
      <vt:lpstr>4 Week 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realistic features</dc:title>
  <dc:creator>Sharma, Nina</dc:creator>
  <cp:lastModifiedBy>Sharma, Nina</cp:lastModifiedBy>
  <cp:revision>9</cp:revision>
  <dcterms:created xsi:type="dcterms:W3CDTF">2020-04-27T10:34:36Z</dcterms:created>
  <dcterms:modified xsi:type="dcterms:W3CDTF">2020-04-27T12:25:03Z</dcterms:modified>
</cp:coreProperties>
</file>