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86" d="100"/>
          <a:sy n="86" d="100"/>
        </p:scale>
        <p:origin x="13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1607E6-C9DF-4FA8-8219-ED520192F86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E19246-07B0-4C33-BEE2-C984274665A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3CBBB6-DED4-4A0E-AC8A-21BE66CD099D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80A963-E828-4A63-A1E8-9DC7BD451E2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E03F67-0525-4C7F-A92C-95983E6ADBB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E03244F-121A-427B-BF93-2004DDB507F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9F11D0FC-249C-415F-BE35-95490BD06B1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F5A2B938-E5D3-45D7-95F0-8BF7893CBB03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708166C-1314-4995-BA9A-A9EBCA93965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6F02C28-0060-4D3E-A135-6C8C424BB12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326A449-00A2-4509-AA7F-4D2C5AFFACF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9.06.30"/>
  <p:tag name="AS_TITLE" val="Aspose.Slides for Java"/>
  <p:tag name="AS_VERSION" val="1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Pluska, Anne</dc:creator>
  <cp:lastModifiedBy>Pearson, Becky</cp:lastModifiedBy>
  <cp:revision>2</cp:revision>
  <cp:lastPrinted>2019-08-20T15:25:45Z</cp:lastPrinted>
  <dcterms:created xsi:type="dcterms:W3CDTF">2019-08-20T14:25:45Z</dcterms:created>
  <dcterms:modified xsi:type="dcterms:W3CDTF">2020-05-05T12:45:18Z</dcterms:modified>
</cp:coreProperties>
</file>