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070E1-CF21-5101-8B5E-B9CAC0DC2C08}" v="36" dt="2020-06-10T15:18:30.029"/>
    <p1510:client id="{2051BF2F-3540-4248-B90D-1EFBA3CE1575}" v="1" dt="2020-06-15T08:27:29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45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13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3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6672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616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81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965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012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33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12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5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76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6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9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8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984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0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4DA04F-E65A-4AAE-8A2A-C76E693119E3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3D42C-E8CE-4F5D-BA28-D831DDD4BF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138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28D0172-F2E0-4763-9C35-F02266495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5"/>
            <a:ext cx="12191695" cy="47307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16">
            <a:extLst>
              <a:ext uri="{FF2B5EF4-FFF2-40B4-BE49-F238E27FC236}">
                <a16:creationId xmlns:a16="http://schemas.microsoft.com/office/drawing/2014/main" id="{9F2851FB-E841-4509-8A6D-A416376EA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3753695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F6FB2B2-CE21-407F-B22E-302DADC2C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55533"/>
            <a:ext cx="12192000" cy="2802467"/>
          </a:xfrm>
          <a:custGeom>
            <a:avLst/>
            <a:gdLst>
              <a:gd name="connsiteX0" fmla="*/ 1 w 12192000"/>
              <a:gd name="connsiteY0" fmla="*/ 0 h 2802467"/>
              <a:gd name="connsiteX1" fmla="*/ 71932 w 12192000"/>
              <a:gd name="connsiteY1" fmla="*/ 12261 h 2802467"/>
              <a:gd name="connsiteX2" fmla="*/ 282848 w 12192000"/>
              <a:gd name="connsiteY2" fmla="*/ 48342 h 2802467"/>
              <a:gd name="connsiteX3" fmla="*/ 436464 w 12192000"/>
              <a:gd name="connsiteY3" fmla="*/ 73565 h 2802467"/>
              <a:gd name="connsiteX4" fmla="*/ 619339 w 12192000"/>
              <a:gd name="connsiteY4" fmla="*/ 100188 h 2802467"/>
              <a:gd name="connsiteX5" fmla="*/ 836351 w 12192000"/>
              <a:gd name="connsiteY5" fmla="*/ 132066 h 2802467"/>
              <a:gd name="connsiteX6" fmla="*/ 1076528 w 12192000"/>
              <a:gd name="connsiteY6" fmla="*/ 165696 h 2802467"/>
              <a:gd name="connsiteX7" fmla="*/ 1347183 w 12192000"/>
              <a:gd name="connsiteY7" fmla="*/ 201077 h 2802467"/>
              <a:gd name="connsiteX8" fmla="*/ 1642223 w 12192000"/>
              <a:gd name="connsiteY8" fmla="*/ 238560 h 2802467"/>
              <a:gd name="connsiteX9" fmla="*/ 1962864 w 12192000"/>
              <a:gd name="connsiteY9" fmla="*/ 276043 h 2802467"/>
              <a:gd name="connsiteX10" fmla="*/ 2304232 w 12192000"/>
              <a:gd name="connsiteY10" fmla="*/ 314226 h 2802467"/>
              <a:gd name="connsiteX11" fmla="*/ 2672421 w 12192000"/>
              <a:gd name="connsiteY11" fmla="*/ 349608 h 2802467"/>
              <a:gd name="connsiteX12" fmla="*/ 3057678 w 12192000"/>
              <a:gd name="connsiteY12" fmla="*/ 383587 h 2802467"/>
              <a:gd name="connsiteX13" fmla="*/ 3464881 w 12192000"/>
              <a:gd name="connsiteY13" fmla="*/ 414415 h 2802467"/>
              <a:gd name="connsiteX14" fmla="*/ 3889152 w 12192000"/>
              <a:gd name="connsiteY14" fmla="*/ 443840 h 2802467"/>
              <a:gd name="connsiteX15" fmla="*/ 4331710 w 12192000"/>
              <a:gd name="connsiteY15" fmla="*/ 471515 h 2802467"/>
              <a:gd name="connsiteX16" fmla="*/ 4558476 w 12192000"/>
              <a:gd name="connsiteY16" fmla="*/ 481323 h 2802467"/>
              <a:gd name="connsiteX17" fmla="*/ 4790118 w 12192000"/>
              <a:gd name="connsiteY17" fmla="*/ 492183 h 2802467"/>
              <a:gd name="connsiteX18" fmla="*/ 5025418 w 12192000"/>
              <a:gd name="connsiteY18" fmla="*/ 502342 h 2802467"/>
              <a:gd name="connsiteX19" fmla="*/ 5261937 w 12192000"/>
              <a:gd name="connsiteY19" fmla="*/ 508998 h 2802467"/>
              <a:gd name="connsiteX20" fmla="*/ 5503332 w 12192000"/>
              <a:gd name="connsiteY20" fmla="*/ 514953 h 2802467"/>
              <a:gd name="connsiteX21" fmla="*/ 5747166 w 12192000"/>
              <a:gd name="connsiteY21" fmla="*/ 521259 h 2802467"/>
              <a:gd name="connsiteX22" fmla="*/ 5995877 w 12192000"/>
              <a:gd name="connsiteY22" fmla="*/ 525462 h 2802467"/>
              <a:gd name="connsiteX23" fmla="*/ 6247026 w 12192000"/>
              <a:gd name="connsiteY23" fmla="*/ 525462 h 2802467"/>
              <a:gd name="connsiteX24" fmla="*/ 6500613 w 12192000"/>
              <a:gd name="connsiteY24" fmla="*/ 527564 h 2802467"/>
              <a:gd name="connsiteX25" fmla="*/ 6756639 w 12192000"/>
              <a:gd name="connsiteY25" fmla="*/ 525462 h 2802467"/>
              <a:gd name="connsiteX26" fmla="*/ 7016322 w 12192000"/>
              <a:gd name="connsiteY26" fmla="*/ 521259 h 2802467"/>
              <a:gd name="connsiteX27" fmla="*/ 7276005 w 12192000"/>
              <a:gd name="connsiteY27" fmla="*/ 517405 h 2802467"/>
              <a:gd name="connsiteX28" fmla="*/ 7539345 w 12192000"/>
              <a:gd name="connsiteY28" fmla="*/ 508998 h 2802467"/>
              <a:gd name="connsiteX29" fmla="*/ 7805124 w 12192000"/>
              <a:gd name="connsiteY29" fmla="*/ 500240 h 2802467"/>
              <a:gd name="connsiteX30" fmla="*/ 8070903 w 12192000"/>
              <a:gd name="connsiteY30" fmla="*/ 490081 h 2802467"/>
              <a:gd name="connsiteX31" fmla="*/ 8339121 w 12192000"/>
              <a:gd name="connsiteY31" fmla="*/ 475719 h 2802467"/>
              <a:gd name="connsiteX32" fmla="*/ 8609776 w 12192000"/>
              <a:gd name="connsiteY32" fmla="*/ 458553 h 2802467"/>
              <a:gd name="connsiteX33" fmla="*/ 8881651 w 12192000"/>
              <a:gd name="connsiteY33" fmla="*/ 442089 h 2802467"/>
              <a:gd name="connsiteX34" fmla="*/ 9153526 w 12192000"/>
              <a:gd name="connsiteY34" fmla="*/ 421070 h 2802467"/>
              <a:gd name="connsiteX35" fmla="*/ 9429058 w 12192000"/>
              <a:gd name="connsiteY35" fmla="*/ 395848 h 2802467"/>
              <a:gd name="connsiteX36" fmla="*/ 9700933 w 12192000"/>
              <a:gd name="connsiteY36" fmla="*/ 370626 h 2802467"/>
              <a:gd name="connsiteX37" fmla="*/ 9977684 w 12192000"/>
              <a:gd name="connsiteY37" fmla="*/ 341550 h 2802467"/>
              <a:gd name="connsiteX38" fmla="*/ 10255655 w 12192000"/>
              <a:gd name="connsiteY38" fmla="*/ 309672 h 2802467"/>
              <a:gd name="connsiteX39" fmla="*/ 10529968 w 12192000"/>
              <a:gd name="connsiteY39" fmla="*/ 276043 h 2802467"/>
              <a:gd name="connsiteX40" fmla="*/ 10807939 w 12192000"/>
              <a:gd name="connsiteY40" fmla="*/ 236808 h 2802467"/>
              <a:gd name="connsiteX41" fmla="*/ 11084690 w 12192000"/>
              <a:gd name="connsiteY41" fmla="*/ 194771 h 2802467"/>
              <a:gd name="connsiteX42" fmla="*/ 11362661 w 12192000"/>
              <a:gd name="connsiteY42" fmla="*/ 153085 h 2802467"/>
              <a:gd name="connsiteX43" fmla="*/ 11639412 w 12192000"/>
              <a:gd name="connsiteY43" fmla="*/ 104392 h 2802467"/>
              <a:gd name="connsiteX44" fmla="*/ 11914945 w 12192000"/>
              <a:gd name="connsiteY44" fmla="*/ 54648 h 2802467"/>
              <a:gd name="connsiteX45" fmla="*/ 12191696 w 12192000"/>
              <a:gd name="connsiteY45" fmla="*/ 2452 h 2802467"/>
              <a:gd name="connsiteX46" fmla="*/ 12191696 w 12192000"/>
              <a:gd name="connsiteY46" fmla="*/ 2236410 h 2802467"/>
              <a:gd name="connsiteX47" fmla="*/ 12192000 w 12192000"/>
              <a:gd name="connsiteY47" fmla="*/ 2236410 h 2802467"/>
              <a:gd name="connsiteX48" fmla="*/ 12192000 w 12192000"/>
              <a:gd name="connsiteY48" fmla="*/ 2802467 h 2802467"/>
              <a:gd name="connsiteX49" fmla="*/ 12191696 w 12192000"/>
              <a:gd name="connsiteY49" fmla="*/ 2802467 h 2802467"/>
              <a:gd name="connsiteX50" fmla="*/ 0 w 12192000"/>
              <a:gd name="connsiteY50" fmla="*/ 2802467 h 2802467"/>
              <a:gd name="connsiteX51" fmla="*/ 0 w 12192000"/>
              <a:gd name="connsiteY51" fmla="*/ 2236410 h 2802467"/>
              <a:gd name="connsiteX52" fmla="*/ 1 w 12192000"/>
              <a:gd name="connsiteY52" fmla="*/ 2236410 h 280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192000" h="2802467">
                <a:moveTo>
                  <a:pt x="1" y="0"/>
                </a:moveTo>
                <a:lnTo>
                  <a:pt x="71932" y="12261"/>
                </a:lnTo>
                <a:lnTo>
                  <a:pt x="282848" y="48342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3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6"/>
                </a:lnTo>
                <a:lnTo>
                  <a:pt x="2672421" y="349608"/>
                </a:lnTo>
                <a:lnTo>
                  <a:pt x="3057678" y="383587"/>
                </a:lnTo>
                <a:lnTo>
                  <a:pt x="3464881" y="414415"/>
                </a:lnTo>
                <a:lnTo>
                  <a:pt x="3889152" y="443840"/>
                </a:lnTo>
                <a:lnTo>
                  <a:pt x="4331710" y="471515"/>
                </a:lnTo>
                <a:lnTo>
                  <a:pt x="4558476" y="481323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6" y="521259"/>
                </a:lnTo>
                <a:lnTo>
                  <a:pt x="5995877" y="525462"/>
                </a:lnTo>
                <a:lnTo>
                  <a:pt x="6247026" y="525462"/>
                </a:lnTo>
                <a:lnTo>
                  <a:pt x="6500613" y="527564"/>
                </a:lnTo>
                <a:lnTo>
                  <a:pt x="6756639" y="525462"/>
                </a:lnTo>
                <a:lnTo>
                  <a:pt x="7016322" y="521259"/>
                </a:lnTo>
                <a:lnTo>
                  <a:pt x="7276005" y="517405"/>
                </a:lnTo>
                <a:lnTo>
                  <a:pt x="7539345" y="508998"/>
                </a:lnTo>
                <a:lnTo>
                  <a:pt x="7805124" y="500240"/>
                </a:lnTo>
                <a:lnTo>
                  <a:pt x="8070903" y="490081"/>
                </a:lnTo>
                <a:lnTo>
                  <a:pt x="8339121" y="475719"/>
                </a:lnTo>
                <a:lnTo>
                  <a:pt x="8609776" y="458553"/>
                </a:lnTo>
                <a:lnTo>
                  <a:pt x="8881651" y="442089"/>
                </a:lnTo>
                <a:lnTo>
                  <a:pt x="9153526" y="421070"/>
                </a:lnTo>
                <a:lnTo>
                  <a:pt x="9429058" y="395848"/>
                </a:lnTo>
                <a:lnTo>
                  <a:pt x="9700933" y="370626"/>
                </a:lnTo>
                <a:lnTo>
                  <a:pt x="9977684" y="341550"/>
                </a:lnTo>
                <a:lnTo>
                  <a:pt x="10255655" y="309672"/>
                </a:lnTo>
                <a:lnTo>
                  <a:pt x="10529968" y="276043"/>
                </a:lnTo>
                <a:lnTo>
                  <a:pt x="10807939" y="236808"/>
                </a:lnTo>
                <a:lnTo>
                  <a:pt x="11084690" y="194771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236410"/>
                </a:lnTo>
                <a:lnTo>
                  <a:pt x="12192000" y="2236410"/>
                </a:lnTo>
                <a:lnTo>
                  <a:pt x="12192000" y="2802467"/>
                </a:lnTo>
                <a:lnTo>
                  <a:pt x="12191696" y="2802467"/>
                </a:lnTo>
                <a:lnTo>
                  <a:pt x="0" y="28024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BD50C-1C63-427B-98AB-CF81AC00A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505" y="623571"/>
            <a:ext cx="9487084" cy="1523636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Landscape Drawing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DE981-ABFB-458B-813C-3CDE4BBFDF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505" y="4777380"/>
            <a:ext cx="10260990" cy="1209763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b="1" dirty="0">
                <a:solidFill>
                  <a:schemeClr val="bg2"/>
                </a:solidFill>
              </a:rPr>
              <a:t>Watch the landscape tutorial and follow the process. Try and create your own landscape it can be of any view that you can think of or see.</a:t>
            </a:r>
            <a:endParaRPr lang="en-US"/>
          </a:p>
          <a:p>
            <a:pPr algn="ctr">
              <a:lnSpc>
                <a:spcPct val="90000"/>
              </a:lnSpc>
            </a:pPr>
            <a:endParaRPr lang="en-GB" sz="1500" b="1">
              <a:solidFill>
                <a:schemeClr val="bg2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GB" sz="1800" b="1" dirty="0">
                <a:solidFill>
                  <a:schemeClr val="bg2"/>
                </a:solidFill>
              </a:rPr>
              <a:t> https://www.youtube.com/watch?v=h0CBS5K9tas</a:t>
            </a:r>
          </a:p>
        </p:txBody>
      </p:sp>
    </p:spTree>
    <p:extLst>
      <p:ext uri="{BB962C8B-B14F-4D97-AF65-F5344CB8AC3E}">
        <p14:creationId xmlns:p14="http://schemas.microsoft.com/office/powerpoint/2010/main" val="3445234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6EB9FC025CE4EA77484FBE6FBF5F4" ma:contentTypeVersion="13" ma:contentTypeDescription="Create a new document." ma:contentTypeScope="" ma:versionID="36ea6a21231c880cef5ed1a13e3ad9af">
  <xsd:schema xmlns:xsd="http://www.w3.org/2001/XMLSchema" xmlns:xs="http://www.w3.org/2001/XMLSchema" xmlns:p="http://schemas.microsoft.com/office/2006/metadata/properties" xmlns:ns3="ac3bf045-7311-4518-a6b4-f5f99f1c0e44" xmlns:ns4="65bb1e99-9db2-4e53-8d81-bd5b10abd0eb" targetNamespace="http://schemas.microsoft.com/office/2006/metadata/properties" ma:root="true" ma:fieldsID="201dbc7284ddb8bdf264e13af93e1635" ns3:_="" ns4:_="">
    <xsd:import namespace="ac3bf045-7311-4518-a6b4-f5f99f1c0e44"/>
    <xsd:import namespace="65bb1e99-9db2-4e53-8d81-bd5b10abd0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3bf045-7311-4518-a6b4-f5f99f1c0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bb1e99-9db2-4e53-8d81-bd5b10abd0e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406460-0571-4F2D-8975-75A7BB45DB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4F1578-7666-4FD7-9C33-353B8C80CC7C}">
  <ds:schemaRefs>
    <ds:schemaRef ds:uri="http://purl.org/dc/terms/"/>
    <ds:schemaRef ds:uri="http://schemas.openxmlformats.org/package/2006/metadata/core-properties"/>
    <ds:schemaRef ds:uri="65bb1e99-9db2-4e53-8d81-bd5b10abd0e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3bf045-7311-4518-a6b4-f5f99f1c0e4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3643D1D-E5FF-42C5-8CE4-5DE3943052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3bf045-7311-4518-a6b4-f5f99f1c0e44"/>
    <ds:schemaRef ds:uri="65bb1e99-9db2-4e53-8d81-bd5b10abd0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31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Landscape Drawing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Drawing</dc:title>
  <dc:creator>Sharma, Nina</dc:creator>
  <cp:lastModifiedBy>James, Jacqueline</cp:lastModifiedBy>
  <cp:revision>31</cp:revision>
  <dcterms:created xsi:type="dcterms:W3CDTF">2020-06-10T15:09:42Z</dcterms:created>
  <dcterms:modified xsi:type="dcterms:W3CDTF">2020-06-15T08:27:29Z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0x0101005C76EB9FC025CE4EA77484FBE6FBF5F4</vt:lpwstr>
  </property>
</Properties>
</file>