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57" r:id="rId6"/>
    <p:sldId id="272" r:id="rId7"/>
    <p:sldId id="258" r:id="rId8"/>
    <p:sldId id="259" r:id="rId9"/>
    <p:sldId id="260" r:id="rId10"/>
    <p:sldId id="273" r:id="rId11"/>
    <p:sldId id="274" r:id="rId12"/>
    <p:sldId id="275" r:id="rId13"/>
    <p:sldId id="276" r:id="rId14"/>
    <p:sldId id="277" r:id="rId15"/>
    <p:sldId id="278" r:id="rId16"/>
    <p:sldId id="284" r:id="rId17"/>
    <p:sldId id="279" r:id="rId18"/>
    <p:sldId id="261" r:id="rId19"/>
    <p:sldId id="282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1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0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7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4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3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8DB6-DEE4-4691-BEFF-21BD405490C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7080-805F-4788-A72E-A3826AD94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Breastfeeding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6704"/>
            <a:ext cx="7416824" cy="56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9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3367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0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087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79525"/>
            <a:ext cx="76327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772816"/>
            <a:ext cx="4288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Experiences in utero</a:t>
            </a:r>
          </a:p>
        </p:txBody>
      </p:sp>
    </p:spTree>
    <p:extLst>
      <p:ext uri="{BB962C8B-B14F-4D97-AF65-F5344CB8AC3E}">
        <p14:creationId xmlns:p14="http://schemas.microsoft.com/office/powerpoint/2010/main" val="327760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7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407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5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4087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5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The Hormone of love and closeness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988840"/>
            <a:ext cx="2852737" cy="367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79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8326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4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6886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9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At least 2 amazing events happen during childbirth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86000"/>
            <a:ext cx="3996407" cy="301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2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GB" sz="2500" dirty="0">
                <a:solidFill>
                  <a:prstClr val="black"/>
                </a:solidFill>
                <a:ea typeface="+mn-ea"/>
                <a:cs typeface="+mn-cs"/>
              </a:rPr>
              <a:t>Breastmilk is so much more then FOOD!</a:t>
            </a:r>
            <a:br>
              <a:rPr lang="en-GB" sz="2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Benefits</a:t>
            </a:r>
          </a:p>
          <a:p>
            <a:r>
              <a:rPr lang="en-GB" dirty="0"/>
              <a:t>Closeness </a:t>
            </a:r>
          </a:p>
          <a:p>
            <a:r>
              <a:rPr lang="en-GB" dirty="0"/>
              <a:t>Relationship building </a:t>
            </a:r>
          </a:p>
          <a:p>
            <a:r>
              <a:rPr lang="en-GB" dirty="0"/>
              <a:t>Oxytocin </a:t>
            </a:r>
          </a:p>
          <a:p>
            <a:r>
              <a:rPr lang="en-GB" dirty="0"/>
              <a:t>Brain development</a:t>
            </a:r>
          </a:p>
          <a:p>
            <a:r>
              <a:rPr lang="en-GB" dirty="0"/>
              <a:t>Microbiomes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5972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5446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3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9046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6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046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3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2646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51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486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0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0486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26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0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Breastmilk is not just </a:t>
            </a:r>
            <a:r>
              <a:rPr lang="en-GB" dirty="0" err="1"/>
              <a:t>anout</a:t>
            </a:r>
            <a:r>
              <a:rPr lang="en-GB" dirty="0"/>
              <a:t> FOOD it is so much more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728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75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087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2250"/>
            <a:ext cx="74676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9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046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606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4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166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2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486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3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45</Words>
  <Application>Microsoft Office PowerPoint</Application>
  <PresentationFormat>On-screen Show (4:3)</PresentationFormat>
  <Paragraphs>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Breastmilk is so much more then FOOD!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Hormone of love and closeness</vt:lpstr>
      <vt:lpstr>PowerPoint Presentation</vt:lpstr>
      <vt:lpstr>PowerPoint Presentation</vt:lpstr>
      <vt:lpstr>At least 2 amazing events happen during childbirth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swbaskc12</dc:creator>
  <cp:lastModifiedBy>Hargrave, Paul</cp:lastModifiedBy>
  <cp:revision>13</cp:revision>
  <dcterms:created xsi:type="dcterms:W3CDTF">2020-06-24T09:36:59Z</dcterms:created>
  <dcterms:modified xsi:type="dcterms:W3CDTF">2020-06-29T11:36:46Z</dcterms:modified>
</cp:coreProperties>
</file>