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282" r:id="rId5"/>
    <p:sldId id="266" r:id="rId6"/>
    <p:sldId id="300" r:id="rId7"/>
    <p:sldId id="308" r:id="rId8"/>
    <p:sldId id="304" r:id="rId9"/>
    <p:sldId id="312" r:id="rId10"/>
    <p:sldId id="313" r:id="rId11"/>
    <p:sldId id="314" r:id="rId12"/>
    <p:sldId id="303" r:id="rId13"/>
    <p:sldId id="306" r:id="rId14"/>
    <p:sldId id="307" r:id="rId15"/>
    <p:sldId id="310" r:id="rId16"/>
    <p:sldId id="311" r:id="rId17"/>
    <p:sldId id="293" r:id="rId18"/>
    <p:sldId id="295" r:id="rId19"/>
    <p:sldId id="294" r:id="rId20"/>
    <p:sldId id="315" r:id="rId21"/>
    <p:sldId id="28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1B6D"/>
    <a:srgbClr val="5C1A6D"/>
    <a:srgbClr val="DDD932"/>
    <a:srgbClr val="EF5B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84"/>
    <p:restoredTop sz="94666"/>
  </p:normalViewPr>
  <p:slideViewPr>
    <p:cSldViewPr snapToGrid="0" snapToObjects="1">
      <p:cViewPr varScale="1">
        <p:scale>
          <a:sx n="70" d="100"/>
          <a:sy n="70" d="100"/>
        </p:scale>
        <p:origin x="113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E1D2A0-5B30-F443-8213-968048EAECDD}" type="datetimeFigureOut">
              <a:rPr lang="en-US" smtClean="0"/>
              <a:t>7/7/2020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BED2FA-EF16-8240-AF9F-3E3C8CF5B21C}" type="slidenum">
              <a:rPr lang="en-US" smtClean="0"/>
              <a:t>‹#›</a:t>
            </a:fld>
            <a:endParaRPr lang="en-US"/>
          </a:p>
        </p:txBody>
      </p:sp>
    </p:spTree>
    <p:extLst>
      <p:ext uri="{BB962C8B-B14F-4D97-AF65-F5344CB8AC3E}">
        <p14:creationId xmlns:p14="http://schemas.microsoft.com/office/powerpoint/2010/main" val="3180177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6BED2FA-EF16-8240-AF9F-3E3C8CF5B21C}" type="slidenum">
              <a:rPr lang="en-US" smtClean="0"/>
              <a:t>3</a:t>
            </a:fld>
            <a:endParaRPr lang="en-US"/>
          </a:p>
        </p:txBody>
      </p:sp>
    </p:spTree>
    <p:extLst>
      <p:ext uri="{BB962C8B-B14F-4D97-AF65-F5344CB8AC3E}">
        <p14:creationId xmlns:p14="http://schemas.microsoft.com/office/powerpoint/2010/main" val="1236837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6BED2FA-EF16-8240-AF9F-3E3C8CF5B21C}" type="slidenum">
              <a:rPr lang="en-US" smtClean="0"/>
              <a:t>15</a:t>
            </a:fld>
            <a:endParaRPr lang="en-US"/>
          </a:p>
        </p:txBody>
      </p:sp>
    </p:spTree>
    <p:extLst>
      <p:ext uri="{BB962C8B-B14F-4D97-AF65-F5344CB8AC3E}">
        <p14:creationId xmlns:p14="http://schemas.microsoft.com/office/powerpoint/2010/main" val="17547595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delete slide)">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 xmlns:a16="http://schemas.microsoft.com/office/drawing/2014/main" id="{314887F2-4ACF-0D4C-94E0-C6546B1CDD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 xmlns:a16="http://schemas.microsoft.com/office/drawing/2014/main" id="{705D2D51-6122-124A-AE20-4D15C382509A}"/>
              </a:ext>
            </a:extLst>
          </p:cNvPr>
          <p:cNvSpPr txBox="1"/>
          <p:nvPr userDrawn="1"/>
        </p:nvSpPr>
        <p:spPr>
          <a:xfrm>
            <a:off x="2043012" y="628233"/>
            <a:ext cx="8105975" cy="5601533"/>
          </a:xfrm>
          <a:prstGeom prst="rect">
            <a:avLst/>
          </a:prstGeom>
          <a:noFill/>
        </p:spPr>
        <p:txBody>
          <a:bodyPr wrap="square" rtlCol="0">
            <a:spAutoFit/>
          </a:bodyPr>
          <a:lstStyle/>
          <a:p>
            <a:r>
              <a:rPr lang="en-US" b="1" dirty="0">
                <a:solidFill>
                  <a:schemeClr val="tx1"/>
                </a:solidFill>
                <a:latin typeface="Century Gothic" panose="020B0502020202020204" pitchFamily="34" charset="0"/>
              </a:rPr>
              <a:t>Before you start…</a:t>
            </a:r>
          </a:p>
          <a:p>
            <a:endParaRPr lang="en-US" b="1" dirty="0">
              <a:solidFill>
                <a:schemeClr val="tx1"/>
              </a:solidFill>
              <a:latin typeface="Century Gothic" panose="020B0502020202020204" pitchFamily="34" charset="0"/>
            </a:endParaRPr>
          </a:p>
          <a:p>
            <a:r>
              <a:rPr lang="en-US" sz="1400" b="1" dirty="0">
                <a:solidFill>
                  <a:schemeClr val="tx1"/>
                </a:solidFill>
                <a:latin typeface="Century Gothic" panose="020B0502020202020204" pitchFamily="34" charset="0"/>
              </a:rPr>
              <a:t>Some tips from the marketing team to keep your presentation clear, helpful and on-brand </a:t>
            </a:r>
            <a:r>
              <a:rPr lang="en-US" sz="1400" b="1" dirty="0">
                <a:solidFill>
                  <a:schemeClr val="tx1"/>
                </a:solidFill>
                <a:latin typeface="Century Gothic" panose="020B0502020202020204" pitchFamily="34" charset="0"/>
                <a:sym typeface="Wingdings" pitchFamily="2" charset="2"/>
              </a:rPr>
              <a:t></a:t>
            </a:r>
          </a:p>
          <a:p>
            <a:endParaRPr lang="en-US" sz="1400" dirty="0">
              <a:solidFill>
                <a:schemeClr val="tx1"/>
              </a:solidFill>
              <a:latin typeface="Century Gothic" panose="020B0502020202020204" pitchFamily="34" charset="0"/>
              <a:sym typeface="Wingdings" pitchFamily="2" charset="2"/>
            </a:endParaRPr>
          </a:p>
          <a:p>
            <a:r>
              <a:rPr lang="en-US" sz="1400" dirty="0">
                <a:solidFill>
                  <a:schemeClr val="tx1"/>
                </a:solidFill>
                <a:latin typeface="Century Gothic" panose="020B0502020202020204" pitchFamily="34" charset="0"/>
                <a:sym typeface="Wingdings" pitchFamily="2" charset="2"/>
              </a:rPr>
              <a:t>Before you make your presentation, be clear about your overall message and story; build your presentation around this.</a:t>
            </a:r>
          </a:p>
          <a:p>
            <a:endParaRPr lang="en-US" sz="1400" dirty="0">
              <a:solidFill>
                <a:schemeClr val="tx1"/>
              </a:solidFill>
              <a:latin typeface="Century Gothic" panose="020B0502020202020204" pitchFamily="34" charset="0"/>
              <a:sym typeface="Wingdings" pitchFamily="2" charset="2"/>
            </a:endParaRPr>
          </a:p>
          <a:p>
            <a:r>
              <a:rPr lang="en-US" sz="1400" dirty="0">
                <a:solidFill>
                  <a:schemeClr val="tx1"/>
                </a:solidFill>
                <a:latin typeface="Century Gothic" panose="020B0502020202020204" pitchFamily="34" charset="0"/>
                <a:sym typeface="Wingdings" pitchFamily="2" charset="2"/>
              </a:rPr>
              <a:t>If you want people to remember details or important information, consider supporting your presentation with a handout, or better yet, an intranet page with a recap or further info. </a:t>
            </a:r>
          </a:p>
          <a:p>
            <a:endParaRPr lang="en-US" sz="1400" dirty="0">
              <a:solidFill>
                <a:schemeClr val="tx1"/>
              </a:solidFill>
              <a:latin typeface="Century Gothic" panose="020B0502020202020204" pitchFamily="34" charset="0"/>
              <a:sym typeface="Wingdings" pitchFamily="2" charset="2"/>
            </a:endParaRPr>
          </a:p>
          <a:p>
            <a:r>
              <a:rPr lang="en-US" sz="1400" dirty="0">
                <a:solidFill>
                  <a:schemeClr val="tx1"/>
                </a:solidFill>
                <a:latin typeface="Century Gothic" panose="020B0502020202020204" pitchFamily="34" charset="0"/>
                <a:sym typeface="Wingdings" pitchFamily="2" charset="2"/>
              </a:rPr>
              <a:t>Use simple, friendly and positive language. Avoid acronyms and technical language. Try to use ‘we’, ‘our’ ‘us’ and ‘you’ instead of repeating the name of the organisation, or when referring to staff/colleagues. Test run your presentation to see if it’s clear, calm and helpful.</a:t>
            </a:r>
          </a:p>
          <a:p>
            <a:endParaRPr lang="en-US" sz="1400" dirty="0">
              <a:solidFill>
                <a:schemeClr val="tx1"/>
              </a:solidFill>
              <a:latin typeface="Century Gothic" panose="020B0502020202020204" pitchFamily="34" charset="0"/>
              <a:sym typeface="Wingdings" pitchFamily="2" charset="2"/>
            </a:endParaRPr>
          </a:p>
          <a:p>
            <a:r>
              <a:rPr lang="en-US" sz="1400" dirty="0">
                <a:solidFill>
                  <a:schemeClr val="tx1"/>
                </a:solidFill>
                <a:latin typeface="Century Gothic" panose="020B0502020202020204" pitchFamily="34" charset="0"/>
                <a:sym typeface="Wingdings" pitchFamily="2" charset="2"/>
              </a:rPr>
              <a:t>Please don’t be tempted to add images or clipart(!) from the internet. The look of our presentations is part of our brand and it needs to be consistent across the organisation. If you have some special design requirements, please get in touch with the marketing team.</a:t>
            </a:r>
          </a:p>
          <a:p>
            <a:endParaRPr lang="en-US" sz="1400" dirty="0">
              <a:solidFill>
                <a:schemeClr val="tx1"/>
              </a:solidFill>
              <a:latin typeface="Century Gothic" panose="020B0502020202020204" pitchFamily="34" charset="0"/>
              <a:sym typeface="Wingdings" pitchFamily="2" charset="2"/>
            </a:endParaRPr>
          </a:p>
          <a:p>
            <a:r>
              <a:rPr lang="en-US" sz="1400" dirty="0">
                <a:solidFill>
                  <a:schemeClr val="tx1"/>
                </a:solidFill>
                <a:latin typeface="Century Gothic" panose="020B0502020202020204" pitchFamily="34" charset="0"/>
                <a:sym typeface="Wingdings" pitchFamily="2" charset="2"/>
              </a:rPr>
              <a:t>Remember, we are a charity dedicated to helping people. Rather than focus the presentation on achievements and statistics about the organisation, use this opportunity to share the stories and experiences of the people we help.</a:t>
            </a:r>
          </a:p>
          <a:p>
            <a:endParaRPr lang="en-US" sz="1400" dirty="0">
              <a:solidFill>
                <a:schemeClr val="tx1"/>
              </a:solidFill>
              <a:latin typeface="Century Gothic" panose="020B0502020202020204" pitchFamily="34" charset="0"/>
              <a:sym typeface="Wingdings" pitchFamily="2" charset="2"/>
            </a:endParaRPr>
          </a:p>
          <a:p>
            <a:r>
              <a:rPr lang="en-US" sz="1400" dirty="0">
                <a:solidFill>
                  <a:schemeClr val="tx1"/>
                </a:solidFill>
                <a:latin typeface="Century Gothic" panose="020B0502020202020204" pitchFamily="34" charset="0"/>
                <a:sym typeface="Wingdings" pitchFamily="2" charset="2"/>
              </a:rPr>
              <a:t>Please use Century Gothic font throughout your presentation. This is our in-house brand font.</a:t>
            </a:r>
          </a:p>
          <a:p>
            <a:endParaRPr lang="en-US" sz="1400" dirty="0">
              <a:solidFill>
                <a:schemeClr val="tx1"/>
              </a:solidFill>
              <a:latin typeface="Century Gothic" panose="020B0502020202020204" pitchFamily="34" charset="0"/>
              <a:sym typeface="Wingdings" pitchFamily="2" charset="2"/>
            </a:endParaRPr>
          </a:p>
          <a:p>
            <a:r>
              <a:rPr lang="en-US" sz="1400" dirty="0">
                <a:solidFill>
                  <a:schemeClr val="tx1"/>
                </a:solidFill>
                <a:latin typeface="Century Gothic" panose="020B0502020202020204" pitchFamily="34" charset="0"/>
                <a:sym typeface="Wingdings" pitchFamily="2" charset="2"/>
              </a:rPr>
              <a:t>Lastly, don’t forget to delete this slide!</a:t>
            </a:r>
          </a:p>
        </p:txBody>
      </p:sp>
    </p:spTree>
    <p:extLst>
      <p:ext uri="{BB962C8B-B14F-4D97-AF65-F5344CB8AC3E}">
        <p14:creationId xmlns:p14="http://schemas.microsoft.com/office/powerpoint/2010/main" val="157854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D7DA9AC0-D33C-534C-A3E7-292177B52B53}"/>
              </a:ext>
            </a:extLst>
          </p:cNvPr>
          <p:cNvGrpSpPr/>
          <p:nvPr userDrawn="1"/>
        </p:nvGrpSpPr>
        <p:grpSpPr>
          <a:xfrm>
            <a:off x="0" y="6322219"/>
            <a:ext cx="12192000" cy="377731"/>
            <a:chOff x="0" y="6322219"/>
            <a:chExt cx="12192000" cy="377731"/>
          </a:xfrm>
        </p:grpSpPr>
        <p:cxnSp>
          <p:nvCxnSpPr>
            <p:cNvPr id="6" name="Straight Connector 5">
              <a:extLst>
                <a:ext uri="{FF2B5EF4-FFF2-40B4-BE49-F238E27FC236}">
                  <a16:creationId xmlns="" xmlns:a16="http://schemas.microsoft.com/office/drawing/2014/main" id="{ECCB8B37-C9C6-AA4F-9117-D781587E4F33}"/>
                </a:ext>
              </a:extLst>
            </p:cNvPr>
            <p:cNvCxnSpPr>
              <a:cxnSpLocks/>
            </p:cNvCxnSpPr>
            <p:nvPr/>
          </p:nvCxnSpPr>
          <p:spPr>
            <a:xfrm>
              <a:off x="0" y="632221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 xmlns:a16="http://schemas.microsoft.com/office/drawing/2014/main" id="{0EB131C2-2B93-6747-8927-A0E90C917041}"/>
                </a:ext>
              </a:extLst>
            </p:cNvPr>
            <p:cNvSpPr txBox="1"/>
            <p:nvPr/>
          </p:nvSpPr>
          <p:spPr>
            <a:xfrm>
              <a:off x="785931" y="6453729"/>
              <a:ext cx="2978825" cy="246221"/>
            </a:xfrm>
            <a:prstGeom prst="rect">
              <a:avLst/>
            </a:prstGeom>
            <a:noFill/>
          </p:spPr>
          <p:txBody>
            <a:bodyPr wrap="square" rtlCol="0">
              <a:spAutoFit/>
            </a:bodyPr>
            <a:lstStyle/>
            <a:p>
              <a:r>
                <a:rPr lang="en-US" sz="1000" dirty="0">
                  <a:solidFill>
                    <a:schemeClr val="tx1"/>
                  </a:solidFill>
                  <a:latin typeface="Century Gothic" panose="020B0502020202020204" pitchFamily="34" charset="0"/>
                </a:rPr>
                <a:t>Change Grow Live 2019</a:t>
              </a:r>
            </a:p>
          </p:txBody>
        </p:sp>
      </p:grpSp>
      <p:sp>
        <p:nvSpPr>
          <p:cNvPr id="9" name="Text Placeholder 11">
            <a:extLst>
              <a:ext uri="{FF2B5EF4-FFF2-40B4-BE49-F238E27FC236}">
                <a16:creationId xmlns="" xmlns:a16="http://schemas.microsoft.com/office/drawing/2014/main" id="{EF364810-80B7-8C49-AA9F-A5BB9FD3BA0F}"/>
              </a:ext>
            </a:extLst>
          </p:cNvPr>
          <p:cNvSpPr>
            <a:spLocks noGrp="1"/>
          </p:cNvSpPr>
          <p:nvPr>
            <p:ph type="body" sz="quarter" idx="11" hasCustomPrompt="1"/>
          </p:nvPr>
        </p:nvSpPr>
        <p:spPr>
          <a:xfrm>
            <a:off x="786049" y="752392"/>
            <a:ext cx="4338638" cy="265113"/>
          </a:xfrm>
          <a:prstGeom prst="rect">
            <a:avLst/>
          </a:prstGeom>
        </p:spPr>
        <p:txBody>
          <a:bodyPr/>
          <a:lstStyle>
            <a:lvl1pPr marL="0" indent="0">
              <a:buNone/>
              <a:defRPr sz="2400" b="1">
                <a:solidFill>
                  <a:schemeClr val="tx1"/>
                </a:solidFill>
              </a:defRPr>
            </a:lvl1pPr>
          </a:lstStyle>
          <a:p>
            <a:pPr lvl="0"/>
            <a:r>
              <a:rPr lang="en-US" dirty="0"/>
              <a:t>2. Quote title slide</a:t>
            </a:r>
          </a:p>
        </p:txBody>
      </p:sp>
      <p:sp>
        <p:nvSpPr>
          <p:cNvPr id="10" name="Text Placeholder 14">
            <a:extLst>
              <a:ext uri="{FF2B5EF4-FFF2-40B4-BE49-F238E27FC236}">
                <a16:creationId xmlns="" xmlns:a16="http://schemas.microsoft.com/office/drawing/2014/main" id="{6F296AF6-49D3-A54A-9B66-EFD10F56D63B}"/>
              </a:ext>
            </a:extLst>
          </p:cNvPr>
          <p:cNvSpPr>
            <a:spLocks noGrp="1"/>
          </p:cNvSpPr>
          <p:nvPr>
            <p:ph type="body" sz="quarter" idx="12" hasCustomPrompt="1"/>
          </p:nvPr>
        </p:nvSpPr>
        <p:spPr>
          <a:xfrm>
            <a:off x="785930" y="1474921"/>
            <a:ext cx="7700844" cy="763783"/>
          </a:xfrm>
          <a:prstGeom prst="rect">
            <a:avLst/>
          </a:prstGeom>
        </p:spPr>
        <p:txBody>
          <a:bodyPr/>
          <a:lstStyle>
            <a:lvl1pPr marL="0" indent="0">
              <a:lnSpc>
                <a:spcPct val="100000"/>
              </a:lnSpc>
              <a:buNone/>
              <a:defRPr sz="1400">
                <a:solidFill>
                  <a:schemeClr val="tx1"/>
                </a:solidFill>
              </a:defRPr>
            </a:lvl1pPr>
          </a:lstStyle>
          <a:p>
            <a:r>
              <a:rPr lang="en-US" dirty="0"/>
              <a:t>Use this slide to highlight a quote which supports what you’re saying. Duplicate this slide if you need to add another quote. Each quote will have more impact on its own page.</a:t>
            </a:r>
          </a:p>
          <a:p>
            <a:pPr lvl="0"/>
            <a:endParaRPr lang="en-US" dirty="0"/>
          </a:p>
        </p:txBody>
      </p:sp>
      <p:sp>
        <p:nvSpPr>
          <p:cNvPr id="12" name="Text Placeholder 9">
            <a:extLst>
              <a:ext uri="{FF2B5EF4-FFF2-40B4-BE49-F238E27FC236}">
                <a16:creationId xmlns="" xmlns:a16="http://schemas.microsoft.com/office/drawing/2014/main" id="{5F6E9EFF-2C7C-1E41-9437-7999F41B46EC}"/>
              </a:ext>
            </a:extLst>
          </p:cNvPr>
          <p:cNvSpPr>
            <a:spLocks noGrp="1"/>
          </p:cNvSpPr>
          <p:nvPr>
            <p:ph type="body" sz="quarter" idx="13" hasCustomPrompt="1"/>
          </p:nvPr>
        </p:nvSpPr>
        <p:spPr>
          <a:xfrm>
            <a:off x="1754436" y="2609437"/>
            <a:ext cx="6802438" cy="2027237"/>
          </a:xfrm>
          <a:prstGeom prst="rect">
            <a:avLst/>
          </a:prstGeom>
        </p:spPr>
        <p:txBody>
          <a:bodyPr/>
          <a:lstStyle>
            <a:lvl1pPr marL="0" indent="0">
              <a:buNone/>
              <a:defRPr sz="3600" b="1">
                <a:solidFill>
                  <a:schemeClr val="tx1"/>
                </a:solidFill>
              </a:defRPr>
            </a:lvl1pPr>
          </a:lstStyle>
          <a:p>
            <a:pPr lvl="0"/>
            <a:r>
              <a:rPr lang="en-US" sz="3600" b="1" dirty="0"/>
              <a:t>Remember that who you are is not who you were, but who you believe you can be.</a:t>
            </a:r>
            <a:endParaRPr lang="en-US" dirty="0"/>
          </a:p>
        </p:txBody>
      </p:sp>
      <p:pic>
        <p:nvPicPr>
          <p:cNvPr id="16" name="Picture 15">
            <a:extLst>
              <a:ext uri="{FF2B5EF4-FFF2-40B4-BE49-F238E27FC236}">
                <a16:creationId xmlns="" xmlns:a16="http://schemas.microsoft.com/office/drawing/2014/main" id="{0CA1C8B5-DDD6-7C41-BA13-4E4336D6DB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6500" y="2632175"/>
            <a:ext cx="1611064" cy="1996238"/>
          </a:xfrm>
          <a:prstGeom prst="rect">
            <a:avLst/>
          </a:prstGeom>
        </p:spPr>
      </p:pic>
    </p:spTree>
    <p:extLst>
      <p:ext uri="{BB962C8B-B14F-4D97-AF65-F5344CB8AC3E}">
        <p14:creationId xmlns:p14="http://schemas.microsoft.com/office/powerpoint/2010/main" val="4251623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right layout">
    <p:spTree>
      <p:nvGrpSpPr>
        <p:cNvPr id="1" name=""/>
        <p:cNvGrpSpPr/>
        <p:nvPr/>
      </p:nvGrpSpPr>
      <p:grpSpPr>
        <a:xfrm>
          <a:off x="0" y="0"/>
          <a:ext cx="0" cy="0"/>
          <a:chOff x="0" y="0"/>
          <a:chExt cx="0" cy="0"/>
        </a:xfrm>
      </p:grpSpPr>
      <p:pic>
        <p:nvPicPr>
          <p:cNvPr id="13" name="Picture 12" descr="A picture containing person, sitting, window, man&#10;&#10;Description automatically generated">
            <a:extLst>
              <a:ext uri="{FF2B5EF4-FFF2-40B4-BE49-F238E27FC236}">
                <a16:creationId xmlns="" xmlns:a16="http://schemas.microsoft.com/office/drawing/2014/main" id="{71E02EAD-06B0-9749-B90E-C71AF25941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5" name="Group 4">
            <a:extLst>
              <a:ext uri="{FF2B5EF4-FFF2-40B4-BE49-F238E27FC236}">
                <a16:creationId xmlns="" xmlns:a16="http://schemas.microsoft.com/office/drawing/2014/main" id="{C7C5ED58-E695-AF4A-953F-947904D621EB}"/>
              </a:ext>
            </a:extLst>
          </p:cNvPr>
          <p:cNvGrpSpPr/>
          <p:nvPr userDrawn="1"/>
        </p:nvGrpSpPr>
        <p:grpSpPr>
          <a:xfrm>
            <a:off x="0" y="6322219"/>
            <a:ext cx="12192000" cy="377731"/>
            <a:chOff x="0" y="6322219"/>
            <a:chExt cx="12192000" cy="377731"/>
          </a:xfrm>
        </p:grpSpPr>
        <p:cxnSp>
          <p:nvCxnSpPr>
            <p:cNvPr id="6" name="Straight Connector 5">
              <a:extLst>
                <a:ext uri="{FF2B5EF4-FFF2-40B4-BE49-F238E27FC236}">
                  <a16:creationId xmlns="" xmlns:a16="http://schemas.microsoft.com/office/drawing/2014/main" id="{61A014CD-4326-CF4C-88A1-77243F6F078D}"/>
                </a:ext>
              </a:extLst>
            </p:cNvPr>
            <p:cNvCxnSpPr>
              <a:cxnSpLocks/>
            </p:cNvCxnSpPr>
            <p:nvPr/>
          </p:nvCxnSpPr>
          <p:spPr>
            <a:xfrm>
              <a:off x="0" y="632221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 xmlns:a16="http://schemas.microsoft.com/office/drawing/2014/main" id="{5F6D32B1-9EE3-784F-B1BE-07841D995209}"/>
                </a:ext>
              </a:extLst>
            </p:cNvPr>
            <p:cNvSpPr txBox="1"/>
            <p:nvPr/>
          </p:nvSpPr>
          <p:spPr>
            <a:xfrm>
              <a:off x="785931" y="6453729"/>
              <a:ext cx="2978825" cy="246221"/>
            </a:xfrm>
            <a:prstGeom prst="rect">
              <a:avLst/>
            </a:prstGeom>
            <a:noFill/>
            <a:ln>
              <a:noFill/>
            </a:ln>
          </p:spPr>
          <p:txBody>
            <a:bodyPr wrap="square" rtlCol="0">
              <a:spAutoFit/>
            </a:bodyPr>
            <a:lstStyle/>
            <a:p>
              <a:r>
                <a:rPr lang="en-US" sz="1000" dirty="0">
                  <a:solidFill>
                    <a:schemeClr val="tx1"/>
                  </a:solidFill>
                  <a:latin typeface="Century Gothic" panose="020B0502020202020204" pitchFamily="34" charset="0"/>
                </a:rPr>
                <a:t>Change Grow Live 2019</a:t>
              </a:r>
            </a:p>
          </p:txBody>
        </p:sp>
      </p:grpSp>
      <p:sp>
        <p:nvSpPr>
          <p:cNvPr id="10" name="Text Placeholder 11">
            <a:extLst>
              <a:ext uri="{FF2B5EF4-FFF2-40B4-BE49-F238E27FC236}">
                <a16:creationId xmlns="" xmlns:a16="http://schemas.microsoft.com/office/drawing/2014/main" id="{666808DC-9B20-3B4C-8CED-A773BBB466DF}"/>
              </a:ext>
            </a:extLst>
          </p:cNvPr>
          <p:cNvSpPr>
            <a:spLocks noGrp="1"/>
          </p:cNvSpPr>
          <p:nvPr>
            <p:ph type="body" sz="quarter" idx="10" hasCustomPrompt="1"/>
          </p:nvPr>
        </p:nvSpPr>
        <p:spPr>
          <a:xfrm>
            <a:off x="786049" y="752392"/>
            <a:ext cx="4338638" cy="265113"/>
          </a:xfrm>
          <a:prstGeom prst="rect">
            <a:avLst/>
          </a:prstGeom>
        </p:spPr>
        <p:txBody>
          <a:bodyPr/>
          <a:lstStyle>
            <a:lvl1pPr marL="0" indent="0">
              <a:buNone/>
              <a:defRPr sz="2400" b="1">
                <a:solidFill>
                  <a:schemeClr val="tx1"/>
                </a:solidFill>
              </a:defRPr>
            </a:lvl1pPr>
          </a:lstStyle>
          <a:p>
            <a:pPr lvl="0"/>
            <a:r>
              <a:rPr lang="en-US" dirty="0"/>
              <a:t>1. Photo title slide</a:t>
            </a:r>
          </a:p>
        </p:txBody>
      </p:sp>
      <p:sp>
        <p:nvSpPr>
          <p:cNvPr id="11" name="Text Placeholder 14">
            <a:extLst>
              <a:ext uri="{FF2B5EF4-FFF2-40B4-BE49-F238E27FC236}">
                <a16:creationId xmlns="" xmlns:a16="http://schemas.microsoft.com/office/drawing/2014/main" id="{3356C571-646E-ED4B-8C4E-D44953B57803}"/>
              </a:ext>
            </a:extLst>
          </p:cNvPr>
          <p:cNvSpPr>
            <a:spLocks noGrp="1"/>
          </p:cNvSpPr>
          <p:nvPr>
            <p:ph type="body" sz="quarter" idx="11" hasCustomPrompt="1"/>
          </p:nvPr>
        </p:nvSpPr>
        <p:spPr>
          <a:xfrm>
            <a:off x="785930" y="1474921"/>
            <a:ext cx="4561733" cy="763783"/>
          </a:xfrm>
          <a:prstGeom prst="rect">
            <a:avLst/>
          </a:prstGeom>
        </p:spPr>
        <p:txBody>
          <a:bodyPr/>
          <a:lstStyle>
            <a:lvl1pPr marL="0" indent="0">
              <a:lnSpc>
                <a:spcPct val="100000"/>
              </a:lnSpc>
              <a:buNone/>
              <a:defRPr sz="1400">
                <a:solidFill>
                  <a:schemeClr val="tx1"/>
                </a:solidFill>
              </a:defRPr>
            </a:lvl1pPr>
          </a:lstStyle>
          <a:p>
            <a:r>
              <a:rPr lang="en-US" dirty="0"/>
              <a:t>Add your text here</a:t>
            </a:r>
          </a:p>
          <a:p>
            <a:pPr lvl="0"/>
            <a:endParaRPr lang="en-US" dirty="0"/>
          </a:p>
        </p:txBody>
      </p:sp>
    </p:spTree>
    <p:extLst>
      <p:ext uri="{BB962C8B-B14F-4D97-AF65-F5344CB8AC3E}">
        <p14:creationId xmlns:p14="http://schemas.microsoft.com/office/powerpoint/2010/main" val="1856599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left layout">
    <p:spTree>
      <p:nvGrpSpPr>
        <p:cNvPr id="1" name=""/>
        <p:cNvGrpSpPr/>
        <p:nvPr/>
      </p:nvGrpSpPr>
      <p:grpSpPr>
        <a:xfrm>
          <a:off x="0" y="0"/>
          <a:ext cx="0" cy="0"/>
          <a:chOff x="0" y="0"/>
          <a:chExt cx="0" cy="0"/>
        </a:xfrm>
      </p:grpSpPr>
      <p:pic>
        <p:nvPicPr>
          <p:cNvPr id="13" name="Picture 12" descr="A picture containing person, outdoor, man, riding&#10;&#10;Description automatically generated">
            <a:extLst>
              <a:ext uri="{FF2B5EF4-FFF2-40B4-BE49-F238E27FC236}">
                <a16:creationId xmlns="" xmlns:a16="http://schemas.microsoft.com/office/drawing/2014/main" id="{B5359FF1-35D4-3140-BB0B-7FEF078812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ext Placeholder 11">
            <a:extLst>
              <a:ext uri="{FF2B5EF4-FFF2-40B4-BE49-F238E27FC236}">
                <a16:creationId xmlns="" xmlns:a16="http://schemas.microsoft.com/office/drawing/2014/main" id="{5B6BB72A-4FE6-8440-9154-09B6D8706BCC}"/>
              </a:ext>
            </a:extLst>
          </p:cNvPr>
          <p:cNvSpPr>
            <a:spLocks noGrp="1"/>
          </p:cNvSpPr>
          <p:nvPr>
            <p:ph type="body" sz="quarter" idx="10" hasCustomPrompt="1"/>
          </p:nvPr>
        </p:nvSpPr>
        <p:spPr>
          <a:xfrm>
            <a:off x="6892008" y="752392"/>
            <a:ext cx="4338638" cy="265113"/>
          </a:xfrm>
          <a:prstGeom prst="rect">
            <a:avLst/>
          </a:prstGeom>
        </p:spPr>
        <p:txBody>
          <a:bodyPr/>
          <a:lstStyle>
            <a:lvl1pPr marL="0" indent="0">
              <a:buNone/>
              <a:defRPr sz="2400" b="1">
                <a:solidFill>
                  <a:schemeClr val="tx1"/>
                </a:solidFill>
              </a:defRPr>
            </a:lvl1pPr>
          </a:lstStyle>
          <a:p>
            <a:pPr lvl="0"/>
            <a:r>
              <a:rPr lang="en-US" dirty="0"/>
              <a:t>2. Photo title slide</a:t>
            </a:r>
          </a:p>
        </p:txBody>
      </p:sp>
      <p:sp>
        <p:nvSpPr>
          <p:cNvPr id="11" name="Text Placeholder 14">
            <a:extLst>
              <a:ext uri="{FF2B5EF4-FFF2-40B4-BE49-F238E27FC236}">
                <a16:creationId xmlns="" xmlns:a16="http://schemas.microsoft.com/office/drawing/2014/main" id="{422FAF45-9764-2544-95F5-FDB914E198CF}"/>
              </a:ext>
            </a:extLst>
          </p:cNvPr>
          <p:cNvSpPr>
            <a:spLocks noGrp="1"/>
          </p:cNvSpPr>
          <p:nvPr>
            <p:ph type="body" sz="quarter" idx="11" hasCustomPrompt="1"/>
          </p:nvPr>
        </p:nvSpPr>
        <p:spPr>
          <a:xfrm>
            <a:off x="6891890" y="1474921"/>
            <a:ext cx="4591714" cy="763783"/>
          </a:xfrm>
          <a:prstGeom prst="rect">
            <a:avLst/>
          </a:prstGeom>
        </p:spPr>
        <p:txBody>
          <a:bodyPr/>
          <a:lstStyle>
            <a:lvl1pPr marL="0" indent="0">
              <a:lnSpc>
                <a:spcPct val="100000"/>
              </a:lnSpc>
              <a:buNone/>
              <a:defRPr sz="1400">
                <a:solidFill>
                  <a:schemeClr val="tx1"/>
                </a:solidFill>
              </a:defRPr>
            </a:lvl1pPr>
          </a:lstStyle>
          <a:p>
            <a:r>
              <a:rPr lang="en-US" dirty="0"/>
              <a:t>Add your text here</a:t>
            </a:r>
          </a:p>
          <a:p>
            <a:pPr lvl="0"/>
            <a:endParaRPr lang="en-US" dirty="0"/>
          </a:p>
        </p:txBody>
      </p:sp>
      <p:grpSp>
        <p:nvGrpSpPr>
          <p:cNvPr id="15" name="Group 14">
            <a:extLst>
              <a:ext uri="{FF2B5EF4-FFF2-40B4-BE49-F238E27FC236}">
                <a16:creationId xmlns="" xmlns:a16="http://schemas.microsoft.com/office/drawing/2014/main" id="{5A15F242-4E5E-BA4B-B295-4E8D1A65A3EE}"/>
              </a:ext>
            </a:extLst>
          </p:cNvPr>
          <p:cNvGrpSpPr/>
          <p:nvPr userDrawn="1"/>
        </p:nvGrpSpPr>
        <p:grpSpPr>
          <a:xfrm>
            <a:off x="0" y="6322219"/>
            <a:ext cx="12192000" cy="377731"/>
            <a:chOff x="0" y="6322219"/>
            <a:chExt cx="12192000" cy="377731"/>
          </a:xfrm>
        </p:grpSpPr>
        <p:cxnSp>
          <p:nvCxnSpPr>
            <p:cNvPr id="16" name="Straight Connector 15">
              <a:extLst>
                <a:ext uri="{FF2B5EF4-FFF2-40B4-BE49-F238E27FC236}">
                  <a16:creationId xmlns="" xmlns:a16="http://schemas.microsoft.com/office/drawing/2014/main" id="{41DB19B7-5E89-B340-B6C6-7B54D5A32024}"/>
                </a:ext>
              </a:extLst>
            </p:cNvPr>
            <p:cNvCxnSpPr>
              <a:cxnSpLocks/>
            </p:cNvCxnSpPr>
            <p:nvPr/>
          </p:nvCxnSpPr>
          <p:spPr>
            <a:xfrm>
              <a:off x="0" y="632221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 xmlns:a16="http://schemas.microsoft.com/office/drawing/2014/main" id="{9296B25C-7AB7-694C-A6AD-6715ECE93F58}"/>
                </a:ext>
              </a:extLst>
            </p:cNvPr>
            <p:cNvSpPr txBox="1"/>
            <p:nvPr/>
          </p:nvSpPr>
          <p:spPr>
            <a:xfrm>
              <a:off x="785931" y="6453729"/>
              <a:ext cx="2978825" cy="246221"/>
            </a:xfrm>
            <a:prstGeom prst="rect">
              <a:avLst/>
            </a:prstGeom>
            <a:noFill/>
            <a:ln>
              <a:noFill/>
            </a:ln>
          </p:spPr>
          <p:txBody>
            <a:bodyPr wrap="square" rtlCol="0">
              <a:spAutoFit/>
            </a:bodyPr>
            <a:lstStyle/>
            <a:p>
              <a:r>
                <a:rPr lang="en-US" sz="1000" dirty="0">
                  <a:solidFill>
                    <a:schemeClr val="tx1"/>
                  </a:solidFill>
                  <a:latin typeface="Century Gothic" panose="020B0502020202020204" pitchFamily="34" charset="0"/>
                </a:rPr>
                <a:t>Change Grow Live 2019</a:t>
              </a:r>
            </a:p>
          </p:txBody>
        </p:sp>
      </p:grpSp>
    </p:spTree>
    <p:extLst>
      <p:ext uri="{BB962C8B-B14F-4D97-AF65-F5344CB8AC3E}">
        <p14:creationId xmlns:p14="http://schemas.microsoft.com/office/powerpoint/2010/main" val="3897293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right layout 2">
    <p:spTree>
      <p:nvGrpSpPr>
        <p:cNvPr id="1" name=""/>
        <p:cNvGrpSpPr/>
        <p:nvPr/>
      </p:nvGrpSpPr>
      <p:grpSpPr>
        <a:xfrm>
          <a:off x="0" y="0"/>
          <a:ext cx="0" cy="0"/>
          <a:chOff x="0" y="0"/>
          <a:chExt cx="0" cy="0"/>
        </a:xfrm>
      </p:grpSpPr>
      <p:pic>
        <p:nvPicPr>
          <p:cNvPr id="11" name="Picture 10" descr="A person posing for the camera&#10;&#10;Description automatically generated">
            <a:extLst>
              <a:ext uri="{FF2B5EF4-FFF2-40B4-BE49-F238E27FC236}">
                <a16:creationId xmlns="" xmlns:a16="http://schemas.microsoft.com/office/drawing/2014/main" id="{AE629778-9EDE-EA44-BEE6-596EC171BA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5" name="Group 4">
            <a:extLst>
              <a:ext uri="{FF2B5EF4-FFF2-40B4-BE49-F238E27FC236}">
                <a16:creationId xmlns="" xmlns:a16="http://schemas.microsoft.com/office/drawing/2014/main" id="{DD06EC90-6275-D349-850A-CA9144881FCD}"/>
              </a:ext>
            </a:extLst>
          </p:cNvPr>
          <p:cNvGrpSpPr/>
          <p:nvPr userDrawn="1"/>
        </p:nvGrpSpPr>
        <p:grpSpPr>
          <a:xfrm>
            <a:off x="0" y="6322219"/>
            <a:ext cx="12192000" cy="377731"/>
            <a:chOff x="0" y="6322219"/>
            <a:chExt cx="12192000" cy="377731"/>
          </a:xfrm>
        </p:grpSpPr>
        <p:cxnSp>
          <p:nvCxnSpPr>
            <p:cNvPr id="6" name="Straight Connector 5">
              <a:extLst>
                <a:ext uri="{FF2B5EF4-FFF2-40B4-BE49-F238E27FC236}">
                  <a16:creationId xmlns="" xmlns:a16="http://schemas.microsoft.com/office/drawing/2014/main" id="{45DBDCCC-E46D-4C48-8DD0-EB261D1E817B}"/>
                </a:ext>
              </a:extLst>
            </p:cNvPr>
            <p:cNvCxnSpPr>
              <a:cxnSpLocks/>
            </p:cNvCxnSpPr>
            <p:nvPr/>
          </p:nvCxnSpPr>
          <p:spPr>
            <a:xfrm>
              <a:off x="0" y="632221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 xmlns:a16="http://schemas.microsoft.com/office/drawing/2014/main" id="{BC24BE96-7C9D-E241-9F6A-86D198C77450}"/>
                </a:ext>
              </a:extLst>
            </p:cNvPr>
            <p:cNvSpPr txBox="1"/>
            <p:nvPr/>
          </p:nvSpPr>
          <p:spPr>
            <a:xfrm>
              <a:off x="785931" y="6453729"/>
              <a:ext cx="2978825" cy="246221"/>
            </a:xfrm>
            <a:prstGeom prst="rect">
              <a:avLst/>
            </a:prstGeom>
            <a:noFill/>
            <a:ln>
              <a:noFill/>
            </a:ln>
          </p:spPr>
          <p:txBody>
            <a:bodyPr wrap="square" rtlCol="0">
              <a:spAutoFit/>
            </a:bodyPr>
            <a:lstStyle/>
            <a:p>
              <a:r>
                <a:rPr lang="en-US" sz="1000" dirty="0">
                  <a:solidFill>
                    <a:schemeClr val="tx1"/>
                  </a:solidFill>
                  <a:latin typeface="Century Gothic" panose="020B0502020202020204" pitchFamily="34" charset="0"/>
                </a:rPr>
                <a:t>Change Grow Live 2019</a:t>
              </a:r>
            </a:p>
          </p:txBody>
        </p:sp>
      </p:grpSp>
      <p:sp>
        <p:nvSpPr>
          <p:cNvPr id="8" name="Text Placeholder 11">
            <a:extLst>
              <a:ext uri="{FF2B5EF4-FFF2-40B4-BE49-F238E27FC236}">
                <a16:creationId xmlns="" xmlns:a16="http://schemas.microsoft.com/office/drawing/2014/main" id="{E40F62A5-D472-4742-8A78-F14A8AC2409C}"/>
              </a:ext>
            </a:extLst>
          </p:cNvPr>
          <p:cNvSpPr>
            <a:spLocks noGrp="1"/>
          </p:cNvSpPr>
          <p:nvPr>
            <p:ph type="body" sz="quarter" idx="10" hasCustomPrompt="1"/>
          </p:nvPr>
        </p:nvSpPr>
        <p:spPr>
          <a:xfrm>
            <a:off x="786049" y="752392"/>
            <a:ext cx="4338638" cy="265113"/>
          </a:xfrm>
          <a:prstGeom prst="rect">
            <a:avLst/>
          </a:prstGeom>
        </p:spPr>
        <p:txBody>
          <a:bodyPr/>
          <a:lstStyle>
            <a:lvl1pPr marL="0" indent="0">
              <a:buNone/>
              <a:defRPr sz="2400" b="1">
                <a:solidFill>
                  <a:schemeClr val="tx1"/>
                </a:solidFill>
              </a:defRPr>
            </a:lvl1pPr>
          </a:lstStyle>
          <a:p>
            <a:pPr lvl="0"/>
            <a:r>
              <a:rPr lang="en-US" dirty="0"/>
              <a:t>3. Photo title slide</a:t>
            </a:r>
          </a:p>
        </p:txBody>
      </p:sp>
      <p:sp>
        <p:nvSpPr>
          <p:cNvPr id="9" name="Text Placeholder 14">
            <a:extLst>
              <a:ext uri="{FF2B5EF4-FFF2-40B4-BE49-F238E27FC236}">
                <a16:creationId xmlns="" xmlns:a16="http://schemas.microsoft.com/office/drawing/2014/main" id="{B372E131-5A4F-F143-9FA8-E9AF7BF1D0E9}"/>
              </a:ext>
            </a:extLst>
          </p:cNvPr>
          <p:cNvSpPr>
            <a:spLocks noGrp="1"/>
          </p:cNvSpPr>
          <p:nvPr>
            <p:ph type="body" sz="quarter" idx="11" hasCustomPrompt="1"/>
          </p:nvPr>
        </p:nvSpPr>
        <p:spPr>
          <a:xfrm>
            <a:off x="785930" y="1474921"/>
            <a:ext cx="4561733" cy="763783"/>
          </a:xfrm>
          <a:prstGeom prst="rect">
            <a:avLst/>
          </a:prstGeom>
        </p:spPr>
        <p:txBody>
          <a:bodyPr/>
          <a:lstStyle>
            <a:lvl1pPr marL="0" indent="0">
              <a:lnSpc>
                <a:spcPct val="100000"/>
              </a:lnSpc>
              <a:buNone/>
              <a:defRPr sz="1400">
                <a:solidFill>
                  <a:schemeClr val="tx1"/>
                </a:solidFill>
              </a:defRPr>
            </a:lvl1pPr>
          </a:lstStyle>
          <a:p>
            <a:r>
              <a:rPr lang="en-US" dirty="0"/>
              <a:t>Add your text here</a:t>
            </a:r>
          </a:p>
          <a:p>
            <a:pPr lvl="0"/>
            <a:endParaRPr lang="en-US" dirty="0"/>
          </a:p>
        </p:txBody>
      </p:sp>
    </p:spTree>
    <p:extLst>
      <p:ext uri="{BB962C8B-B14F-4D97-AF65-F5344CB8AC3E}">
        <p14:creationId xmlns:p14="http://schemas.microsoft.com/office/powerpoint/2010/main" val="1079507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Your photo right">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 xmlns:a16="http://schemas.microsoft.com/office/drawing/2014/main" id="{5D216852-8785-554A-B615-12AA70FD98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093482" cy="6858000"/>
          </a:xfrm>
          <a:prstGeom prst="rect">
            <a:avLst/>
          </a:prstGeom>
        </p:spPr>
      </p:pic>
      <p:sp>
        <p:nvSpPr>
          <p:cNvPr id="3" name="Picture Placeholder 2">
            <a:extLst>
              <a:ext uri="{FF2B5EF4-FFF2-40B4-BE49-F238E27FC236}">
                <a16:creationId xmlns="" xmlns:a16="http://schemas.microsoft.com/office/drawing/2014/main" id="{AE8D3697-AA9F-A04E-9DAF-0836CA019BA6}"/>
              </a:ext>
            </a:extLst>
          </p:cNvPr>
          <p:cNvSpPr>
            <a:spLocks noGrp="1"/>
          </p:cNvSpPr>
          <p:nvPr>
            <p:ph type="pic" idx="1" hasCustomPrompt="1"/>
          </p:nvPr>
        </p:nvSpPr>
        <p:spPr>
          <a:xfrm>
            <a:off x="6093482" y="0"/>
            <a:ext cx="6098518" cy="68580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0" i="0" baseline="0">
                <a:latin typeface="Century Gothic" charset="0"/>
                <a:ea typeface="Century Gothic" charset="0"/>
                <a:cs typeface="Century Gothic"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own image here</a:t>
            </a:r>
          </a:p>
          <a:p>
            <a:endParaRPr lang="en-US" dirty="0"/>
          </a:p>
          <a:p>
            <a:endParaRPr lang="en-US" dirty="0"/>
          </a:p>
        </p:txBody>
      </p:sp>
      <p:sp>
        <p:nvSpPr>
          <p:cNvPr id="4" name="Text Placeholder 11">
            <a:extLst>
              <a:ext uri="{FF2B5EF4-FFF2-40B4-BE49-F238E27FC236}">
                <a16:creationId xmlns="" xmlns:a16="http://schemas.microsoft.com/office/drawing/2014/main" id="{6D77EB3B-EA1F-9D40-9EBC-22E49DC23049}"/>
              </a:ext>
            </a:extLst>
          </p:cNvPr>
          <p:cNvSpPr>
            <a:spLocks noGrp="1"/>
          </p:cNvSpPr>
          <p:nvPr>
            <p:ph type="body" sz="quarter" idx="10" hasCustomPrompt="1"/>
          </p:nvPr>
        </p:nvSpPr>
        <p:spPr>
          <a:xfrm>
            <a:off x="786049" y="752392"/>
            <a:ext cx="4338638" cy="265113"/>
          </a:xfrm>
          <a:prstGeom prst="rect">
            <a:avLst/>
          </a:prstGeom>
        </p:spPr>
        <p:txBody>
          <a:bodyPr/>
          <a:lstStyle>
            <a:lvl1pPr marL="0" indent="0">
              <a:buNone/>
              <a:defRPr sz="2400" b="1">
                <a:solidFill>
                  <a:schemeClr val="tx1"/>
                </a:solidFill>
              </a:defRPr>
            </a:lvl1pPr>
          </a:lstStyle>
          <a:p>
            <a:pPr lvl="0"/>
            <a:r>
              <a:rPr lang="en-US" dirty="0"/>
              <a:t>1. Your photo slide</a:t>
            </a:r>
          </a:p>
        </p:txBody>
      </p:sp>
      <p:sp>
        <p:nvSpPr>
          <p:cNvPr id="5" name="Text Placeholder 14">
            <a:extLst>
              <a:ext uri="{FF2B5EF4-FFF2-40B4-BE49-F238E27FC236}">
                <a16:creationId xmlns="" xmlns:a16="http://schemas.microsoft.com/office/drawing/2014/main" id="{E03F2D4C-3C26-8949-9485-204830E574A0}"/>
              </a:ext>
            </a:extLst>
          </p:cNvPr>
          <p:cNvSpPr>
            <a:spLocks noGrp="1"/>
          </p:cNvSpPr>
          <p:nvPr>
            <p:ph type="body" sz="quarter" idx="11" hasCustomPrompt="1"/>
          </p:nvPr>
        </p:nvSpPr>
        <p:spPr>
          <a:xfrm>
            <a:off x="785930" y="1474921"/>
            <a:ext cx="4561733" cy="763783"/>
          </a:xfrm>
          <a:prstGeom prst="rect">
            <a:avLst/>
          </a:prstGeom>
        </p:spPr>
        <p:txBody>
          <a:bodyPr/>
          <a:lstStyle>
            <a:lvl1pPr marL="0" indent="0">
              <a:lnSpc>
                <a:spcPct val="100000"/>
              </a:lnSpc>
              <a:buNone/>
              <a:defRPr sz="1400">
                <a:solidFill>
                  <a:schemeClr val="tx1"/>
                </a:solidFill>
              </a:defRPr>
            </a:lvl1pPr>
          </a:lstStyle>
          <a:p>
            <a:r>
              <a:rPr lang="en-US" dirty="0"/>
              <a:t>Add your text here</a:t>
            </a:r>
          </a:p>
          <a:p>
            <a:pPr lvl="0"/>
            <a:endParaRPr lang="en-US" dirty="0"/>
          </a:p>
        </p:txBody>
      </p:sp>
    </p:spTree>
    <p:extLst>
      <p:ext uri="{BB962C8B-B14F-4D97-AF65-F5344CB8AC3E}">
        <p14:creationId xmlns:p14="http://schemas.microsoft.com/office/powerpoint/2010/main" val="2414415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Your photo left">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 xmlns:a16="http://schemas.microsoft.com/office/drawing/2014/main" id="{34F1EAF3-1BB9-C744-AD4F-3B7F11B379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8518" y="0"/>
            <a:ext cx="6093482" cy="6858000"/>
          </a:xfrm>
          <a:prstGeom prst="rect">
            <a:avLst/>
          </a:prstGeom>
        </p:spPr>
      </p:pic>
      <p:sp>
        <p:nvSpPr>
          <p:cNvPr id="2" name="Picture Placeholder 2">
            <a:extLst>
              <a:ext uri="{FF2B5EF4-FFF2-40B4-BE49-F238E27FC236}">
                <a16:creationId xmlns="" xmlns:a16="http://schemas.microsoft.com/office/drawing/2014/main" id="{AE8D3697-AA9F-A04E-9DAF-0836CA019BA6}"/>
              </a:ext>
            </a:extLst>
          </p:cNvPr>
          <p:cNvSpPr>
            <a:spLocks noGrp="1"/>
          </p:cNvSpPr>
          <p:nvPr>
            <p:ph type="pic" idx="1" hasCustomPrompt="1"/>
          </p:nvPr>
        </p:nvSpPr>
        <p:spPr>
          <a:xfrm>
            <a:off x="0" y="0"/>
            <a:ext cx="6098518" cy="68580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0" i="0" baseline="0">
                <a:latin typeface="Century Gothic" charset="0"/>
                <a:ea typeface="Century Gothic" charset="0"/>
                <a:cs typeface="Century Gothic"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own image here</a:t>
            </a:r>
          </a:p>
          <a:p>
            <a:endParaRPr lang="en-US" dirty="0"/>
          </a:p>
          <a:p>
            <a:endParaRPr lang="en-US" dirty="0"/>
          </a:p>
        </p:txBody>
      </p:sp>
      <p:sp>
        <p:nvSpPr>
          <p:cNvPr id="4" name="Text Placeholder 11">
            <a:extLst>
              <a:ext uri="{FF2B5EF4-FFF2-40B4-BE49-F238E27FC236}">
                <a16:creationId xmlns="" xmlns:a16="http://schemas.microsoft.com/office/drawing/2014/main" id="{FE3F6BBE-7DB1-454B-AA2B-C074CFDC6ABC}"/>
              </a:ext>
            </a:extLst>
          </p:cNvPr>
          <p:cNvSpPr>
            <a:spLocks noGrp="1"/>
          </p:cNvSpPr>
          <p:nvPr>
            <p:ph type="body" sz="quarter" idx="10" hasCustomPrompt="1"/>
          </p:nvPr>
        </p:nvSpPr>
        <p:spPr>
          <a:xfrm>
            <a:off x="6892008" y="752392"/>
            <a:ext cx="4338638" cy="265113"/>
          </a:xfrm>
          <a:prstGeom prst="rect">
            <a:avLst/>
          </a:prstGeom>
        </p:spPr>
        <p:txBody>
          <a:bodyPr/>
          <a:lstStyle>
            <a:lvl1pPr marL="0" indent="0">
              <a:buNone/>
              <a:defRPr sz="2400" b="1">
                <a:solidFill>
                  <a:schemeClr val="tx1"/>
                </a:solidFill>
              </a:defRPr>
            </a:lvl1pPr>
          </a:lstStyle>
          <a:p>
            <a:pPr lvl="0"/>
            <a:r>
              <a:rPr lang="en-US" dirty="0"/>
              <a:t>2. Your photo slide</a:t>
            </a:r>
          </a:p>
        </p:txBody>
      </p:sp>
      <p:sp>
        <p:nvSpPr>
          <p:cNvPr id="5" name="Text Placeholder 14">
            <a:extLst>
              <a:ext uri="{FF2B5EF4-FFF2-40B4-BE49-F238E27FC236}">
                <a16:creationId xmlns="" xmlns:a16="http://schemas.microsoft.com/office/drawing/2014/main" id="{DAB0BDA9-2A89-F340-A4FC-4B70DC36E6A7}"/>
              </a:ext>
            </a:extLst>
          </p:cNvPr>
          <p:cNvSpPr>
            <a:spLocks noGrp="1"/>
          </p:cNvSpPr>
          <p:nvPr>
            <p:ph type="body" sz="quarter" idx="11" hasCustomPrompt="1"/>
          </p:nvPr>
        </p:nvSpPr>
        <p:spPr>
          <a:xfrm>
            <a:off x="6891890" y="1474921"/>
            <a:ext cx="4591714" cy="763783"/>
          </a:xfrm>
          <a:prstGeom prst="rect">
            <a:avLst/>
          </a:prstGeom>
        </p:spPr>
        <p:txBody>
          <a:bodyPr/>
          <a:lstStyle>
            <a:lvl1pPr marL="0" indent="0">
              <a:lnSpc>
                <a:spcPct val="100000"/>
              </a:lnSpc>
              <a:buNone/>
              <a:defRPr sz="1400">
                <a:solidFill>
                  <a:schemeClr val="tx1"/>
                </a:solidFill>
              </a:defRPr>
            </a:lvl1pPr>
          </a:lstStyle>
          <a:p>
            <a:r>
              <a:rPr lang="en-US" dirty="0"/>
              <a:t>Add your text here</a:t>
            </a:r>
          </a:p>
          <a:p>
            <a:pPr lvl="0"/>
            <a:endParaRPr lang="en-US" dirty="0"/>
          </a:p>
        </p:txBody>
      </p:sp>
    </p:spTree>
    <p:extLst>
      <p:ext uri="{BB962C8B-B14F-4D97-AF65-F5344CB8AC3E}">
        <p14:creationId xmlns:p14="http://schemas.microsoft.com/office/powerpoint/2010/main" val="285200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pic>
        <p:nvPicPr>
          <p:cNvPr id="13" name="Picture 12" descr="A picture containing drawing&#10;&#10;Description automatically generated">
            <a:extLst>
              <a:ext uri="{FF2B5EF4-FFF2-40B4-BE49-F238E27FC236}">
                <a16:creationId xmlns="" xmlns:a16="http://schemas.microsoft.com/office/drawing/2014/main" id="{0A6071FB-08E7-714D-BAB9-AC9C9DA3CE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6" name="Group 5">
            <a:extLst>
              <a:ext uri="{FF2B5EF4-FFF2-40B4-BE49-F238E27FC236}">
                <a16:creationId xmlns="" xmlns:a16="http://schemas.microsoft.com/office/drawing/2014/main" id="{169A8169-B471-B146-ABE1-644DB49DE83E}"/>
              </a:ext>
            </a:extLst>
          </p:cNvPr>
          <p:cNvGrpSpPr/>
          <p:nvPr userDrawn="1"/>
        </p:nvGrpSpPr>
        <p:grpSpPr>
          <a:xfrm>
            <a:off x="0" y="6322219"/>
            <a:ext cx="12192000" cy="377731"/>
            <a:chOff x="0" y="6322219"/>
            <a:chExt cx="12192000" cy="377731"/>
          </a:xfrm>
        </p:grpSpPr>
        <p:cxnSp>
          <p:nvCxnSpPr>
            <p:cNvPr id="7" name="Straight Connector 6">
              <a:extLst>
                <a:ext uri="{FF2B5EF4-FFF2-40B4-BE49-F238E27FC236}">
                  <a16:creationId xmlns="" xmlns:a16="http://schemas.microsoft.com/office/drawing/2014/main" id="{197F88CC-9DE1-2F45-8346-6C03DBC6F6F2}"/>
                </a:ext>
              </a:extLst>
            </p:cNvPr>
            <p:cNvCxnSpPr>
              <a:cxnSpLocks/>
            </p:cNvCxnSpPr>
            <p:nvPr/>
          </p:nvCxnSpPr>
          <p:spPr>
            <a:xfrm>
              <a:off x="0" y="632221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B5F473E4-181D-6D4E-A80E-8686B8F4756C}"/>
                </a:ext>
              </a:extLst>
            </p:cNvPr>
            <p:cNvSpPr txBox="1"/>
            <p:nvPr/>
          </p:nvSpPr>
          <p:spPr>
            <a:xfrm>
              <a:off x="785931" y="6453729"/>
              <a:ext cx="2978825" cy="246221"/>
            </a:xfrm>
            <a:prstGeom prst="rect">
              <a:avLst/>
            </a:prstGeom>
            <a:noFill/>
            <a:ln>
              <a:noFill/>
            </a:ln>
          </p:spPr>
          <p:txBody>
            <a:bodyPr wrap="square" rtlCol="0">
              <a:spAutoFit/>
            </a:bodyPr>
            <a:lstStyle/>
            <a:p>
              <a:r>
                <a:rPr lang="en-US" sz="1000" dirty="0">
                  <a:solidFill>
                    <a:schemeClr val="tx1"/>
                  </a:solidFill>
                  <a:latin typeface="Century Gothic" panose="020B0502020202020204" pitchFamily="34" charset="0"/>
                </a:rPr>
                <a:t>Change Grow Live 2019</a:t>
              </a:r>
            </a:p>
          </p:txBody>
        </p:sp>
      </p:grpSp>
      <p:sp>
        <p:nvSpPr>
          <p:cNvPr id="9" name="Text Placeholder 11">
            <a:extLst>
              <a:ext uri="{FF2B5EF4-FFF2-40B4-BE49-F238E27FC236}">
                <a16:creationId xmlns="" xmlns:a16="http://schemas.microsoft.com/office/drawing/2014/main" id="{45E8EF47-8202-E445-ABF9-087BD8E0C4BB}"/>
              </a:ext>
            </a:extLst>
          </p:cNvPr>
          <p:cNvSpPr>
            <a:spLocks noGrp="1"/>
          </p:cNvSpPr>
          <p:nvPr>
            <p:ph type="body" sz="quarter" idx="10" hasCustomPrompt="1"/>
          </p:nvPr>
        </p:nvSpPr>
        <p:spPr>
          <a:xfrm>
            <a:off x="786049" y="752392"/>
            <a:ext cx="4338638" cy="265113"/>
          </a:xfrm>
          <a:prstGeom prst="rect">
            <a:avLst/>
          </a:prstGeom>
        </p:spPr>
        <p:txBody>
          <a:bodyPr/>
          <a:lstStyle>
            <a:lvl1pPr marL="0" indent="0">
              <a:buNone/>
              <a:defRPr sz="2400" b="1">
                <a:solidFill>
                  <a:schemeClr val="tx1"/>
                </a:solidFill>
              </a:defRPr>
            </a:lvl1pPr>
          </a:lstStyle>
          <a:p>
            <a:pPr lvl="0"/>
            <a:r>
              <a:rPr lang="en-US" dirty="0"/>
              <a:t>Conclusion slide</a:t>
            </a:r>
          </a:p>
        </p:txBody>
      </p:sp>
      <p:sp>
        <p:nvSpPr>
          <p:cNvPr id="10" name="Text Placeholder 14">
            <a:extLst>
              <a:ext uri="{FF2B5EF4-FFF2-40B4-BE49-F238E27FC236}">
                <a16:creationId xmlns="" xmlns:a16="http://schemas.microsoft.com/office/drawing/2014/main" id="{F0531FDB-2C54-6A46-9D64-BF75838FDEE8}"/>
              </a:ext>
            </a:extLst>
          </p:cNvPr>
          <p:cNvSpPr>
            <a:spLocks noGrp="1"/>
          </p:cNvSpPr>
          <p:nvPr>
            <p:ph type="body" sz="quarter" idx="11" hasCustomPrompt="1"/>
          </p:nvPr>
        </p:nvSpPr>
        <p:spPr>
          <a:xfrm>
            <a:off x="785930" y="1474921"/>
            <a:ext cx="5047311" cy="763783"/>
          </a:xfrm>
          <a:prstGeom prst="rect">
            <a:avLst/>
          </a:prstGeom>
        </p:spPr>
        <p:txBody>
          <a:bodyPr/>
          <a:lstStyle>
            <a:lvl1pPr marL="0" indent="0">
              <a:lnSpc>
                <a:spcPct val="100000"/>
              </a:lnSpc>
              <a:buNone/>
              <a:defRPr sz="1400">
                <a:solidFill>
                  <a:schemeClr val="tx1"/>
                </a:solidFill>
              </a:defRPr>
            </a:lvl1pPr>
          </a:lstStyle>
          <a:p>
            <a:r>
              <a:rPr lang="en-US" dirty="0"/>
              <a:t>Use this slide to reiterate your objective and how you arrived here. Sum up with a small number of key points:</a:t>
            </a:r>
          </a:p>
          <a:p>
            <a:pPr lvl="0"/>
            <a:endParaRPr lang="en-US" dirty="0"/>
          </a:p>
        </p:txBody>
      </p:sp>
      <p:sp>
        <p:nvSpPr>
          <p:cNvPr id="11" name="Text Placeholder 20">
            <a:extLst>
              <a:ext uri="{FF2B5EF4-FFF2-40B4-BE49-F238E27FC236}">
                <a16:creationId xmlns="" xmlns:a16="http://schemas.microsoft.com/office/drawing/2014/main" id="{6DD0CBE7-A1A4-2C4B-8E50-B76B9821AB00}"/>
              </a:ext>
            </a:extLst>
          </p:cNvPr>
          <p:cNvSpPr>
            <a:spLocks noGrp="1"/>
          </p:cNvSpPr>
          <p:nvPr>
            <p:ph type="body" sz="quarter" idx="12" hasCustomPrompt="1"/>
          </p:nvPr>
        </p:nvSpPr>
        <p:spPr>
          <a:xfrm>
            <a:off x="785813" y="2730500"/>
            <a:ext cx="5103812" cy="2926160"/>
          </a:xfrm>
          <a:prstGeom prst="rect">
            <a:avLst/>
          </a:prstGeom>
        </p:spPr>
        <p:txBody>
          <a:bodyPr/>
          <a:lstStyle>
            <a:lvl1pPr marL="457200" indent="-457200">
              <a:buFont typeface="+mj-lt"/>
              <a:buAutoNum type="arabicPeriod"/>
              <a:defRPr sz="2000">
                <a:solidFill>
                  <a:schemeClr val="tx1"/>
                </a:solidFill>
              </a:defRPr>
            </a:lvl1pPr>
          </a:lstStyle>
          <a:p>
            <a:pPr lvl="0"/>
            <a:r>
              <a:rPr lang="en-US" dirty="0"/>
              <a:t>First key point</a:t>
            </a:r>
          </a:p>
          <a:p>
            <a:pPr lvl="0"/>
            <a:r>
              <a:rPr lang="en-US" dirty="0"/>
              <a:t>Second key point</a:t>
            </a:r>
          </a:p>
          <a:p>
            <a:pPr lvl="0"/>
            <a:r>
              <a:rPr lang="en-US" dirty="0"/>
              <a:t>Third key point</a:t>
            </a:r>
          </a:p>
        </p:txBody>
      </p:sp>
    </p:spTree>
    <p:extLst>
      <p:ext uri="{BB962C8B-B14F-4D97-AF65-F5344CB8AC3E}">
        <p14:creationId xmlns:p14="http://schemas.microsoft.com/office/powerpoint/2010/main" val="1113981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pic>
        <p:nvPicPr>
          <p:cNvPr id="13" name="Picture 12" descr="A picture containing drawing&#10;&#10;Description automatically generated">
            <a:extLst>
              <a:ext uri="{FF2B5EF4-FFF2-40B4-BE49-F238E27FC236}">
                <a16:creationId xmlns="" xmlns:a16="http://schemas.microsoft.com/office/drawing/2014/main" id="{8DEF6950-7CA8-7245-AA06-02F833376E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7" name="Group 6">
            <a:extLst>
              <a:ext uri="{FF2B5EF4-FFF2-40B4-BE49-F238E27FC236}">
                <a16:creationId xmlns="" xmlns:a16="http://schemas.microsoft.com/office/drawing/2014/main" id="{4CCBD98C-E6D7-7642-B0A5-40735012CF2E}"/>
              </a:ext>
            </a:extLst>
          </p:cNvPr>
          <p:cNvGrpSpPr/>
          <p:nvPr userDrawn="1"/>
        </p:nvGrpSpPr>
        <p:grpSpPr>
          <a:xfrm>
            <a:off x="0" y="6322219"/>
            <a:ext cx="12192000" cy="377731"/>
            <a:chOff x="0" y="6322219"/>
            <a:chExt cx="12192000" cy="377731"/>
          </a:xfrm>
        </p:grpSpPr>
        <p:cxnSp>
          <p:nvCxnSpPr>
            <p:cNvPr id="8" name="Straight Connector 7">
              <a:extLst>
                <a:ext uri="{FF2B5EF4-FFF2-40B4-BE49-F238E27FC236}">
                  <a16:creationId xmlns="" xmlns:a16="http://schemas.microsoft.com/office/drawing/2014/main" id="{9ACB3D70-B873-7C4B-A3F6-21D9F7BC7544}"/>
                </a:ext>
              </a:extLst>
            </p:cNvPr>
            <p:cNvCxnSpPr>
              <a:cxnSpLocks/>
            </p:cNvCxnSpPr>
            <p:nvPr/>
          </p:nvCxnSpPr>
          <p:spPr>
            <a:xfrm>
              <a:off x="0" y="632221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 xmlns:a16="http://schemas.microsoft.com/office/drawing/2014/main" id="{F83C5C31-BA9C-034A-9F53-A933AD3D370C}"/>
                </a:ext>
              </a:extLst>
            </p:cNvPr>
            <p:cNvSpPr txBox="1"/>
            <p:nvPr/>
          </p:nvSpPr>
          <p:spPr>
            <a:xfrm>
              <a:off x="785931" y="6453729"/>
              <a:ext cx="2978825" cy="246221"/>
            </a:xfrm>
            <a:prstGeom prst="rect">
              <a:avLst/>
            </a:prstGeom>
            <a:noFill/>
            <a:ln>
              <a:noFill/>
            </a:ln>
          </p:spPr>
          <p:txBody>
            <a:bodyPr wrap="square" rtlCol="0">
              <a:spAutoFit/>
            </a:bodyPr>
            <a:lstStyle/>
            <a:p>
              <a:r>
                <a:rPr lang="en-US" sz="1000" dirty="0">
                  <a:solidFill>
                    <a:schemeClr val="tx1"/>
                  </a:solidFill>
                  <a:latin typeface="Century Gothic" panose="020B0502020202020204" pitchFamily="34" charset="0"/>
                </a:rPr>
                <a:t>Change Grow Live 2019</a:t>
              </a:r>
            </a:p>
          </p:txBody>
        </p:sp>
      </p:grpSp>
      <p:sp>
        <p:nvSpPr>
          <p:cNvPr id="10" name="Text Placeholder 11">
            <a:extLst>
              <a:ext uri="{FF2B5EF4-FFF2-40B4-BE49-F238E27FC236}">
                <a16:creationId xmlns="" xmlns:a16="http://schemas.microsoft.com/office/drawing/2014/main" id="{127A883F-C6A9-DE40-A14D-DEDF21063B7B}"/>
              </a:ext>
            </a:extLst>
          </p:cNvPr>
          <p:cNvSpPr>
            <a:spLocks noGrp="1"/>
          </p:cNvSpPr>
          <p:nvPr>
            <p:ph type="body" sz="quarter" idx="10" hasCustomPrompt="1"/>
          </p:nvPr>
        </p:nvSpPr>
        <p:spPr>
          <a:xfrm>
            <a:off x="786049" y="752392"/>
            <a:ext cx="4338638" cy="265113"/>
          </a:xfrm>
          <a:prstGeom prst="rect">
            <a:avLst/>
          </a:prstGeom>
        </p:spPr>
        <p:txBody>
          <a:bodyPr/>
          <a:lstStyle>
            <a:lvl1pPr marL="0" indent="0">
              <a:buNone/>
              <a:defRPr sz="2400" b="1">
                <a:solidFill>
                  <a:schemeClr val="tx1"/>
                </a:solidFill>
              </a:defRPr>
            </a:lvl1pPr>
          </a:lstStyle>
          <a:p>
            <a:pPr lvl="0"/>
            <a:r>
              <a:rPr lang="en-US" dirty="0"/>
              <a:t>Questions slide</a:t>
            </a:r>
          </a:p>
        </p:txBody>
      </p:sp>
      <p:sp>
        <p:nvSpPr>
          <p:cNvPr id="11" name="Text Placeholder 14">
            <a:extLst>
              <a:ext uri="{FF2B5EF4-FFF2-40B4-BE49-F238E27FC236}">
                <a16:creationId xmlns="" xmlns:a16="http://schemas.microsoft.com/office/drawing/2014/main" id="{0859654C-7376-EA45-9B34-E08ED274A48D}"/>
              </a:ext>
            </a:extLst>
          </p:cNvPr>
          <p:cNvSpPr>
            <a:spLocks noGrp="1"/>
          </p:cNvSpPr>
          <p:nvPr>
            <p:ph type="body" sz="quarter" idx="11" hasCustomPrompt="1"/>
          </p:nvPr>
        </p:nvSpPr>
        <p:spPr>
          <a:xfrm>
            <a:off x="785930" y="1474921"/>
            <a:ext cx="5179742" cy="763783"/>
          </a:xfrm>
          <a:prstGeom prst="rect">
            <a:avLst/>
          </a:prstGeom>
        </p:spPr>
        <p:txBody>
          <a:bodyPr/>
          <a:lstStyle>
            <a:lvl1pPr marL="0" indent="0">
              <a:lnSpc>
                <a:spcPct val="100000"/>
              </a:lnSpc>
              <a:buNone/>
              <a:defRPr sz="1400">
                <a:solidFill>
                  <a:schemeClr val="tx1"/>
                </a:solidFill>
              </a:defRPr>
            </a:lvl1pPr>
          </a:lstStyle>
          <a:p>
            <a:r>
              <a:rPr lang="en-US" dirty="0"/>
              <a:t>Use this slide to open up your topic to your audience. Allow your audience to offer feedback and ask questions</a:t>
            </a:r>
          </a:p>
          <a:p>
            <a:pPr lvl="0"/>
            <a:endParaRPr lang="en-US" dirty="0"/>
          </a:p>
        </p:txBody>
      </p:sp>
    </p:spTree>
    <p:extLst>
      <p:ext uri="{BB962C8B-B14F-4D97-AF65-F5344CB8AC3E}">
        <p14:creationId xmlns:p14="http://schemas.microsoft.com/office/powerpoint/2010/main" val="1084307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act details">
    <p:spTree>
      <p:nvGrpSpPr>
        <p:cNvPr id="1" name=""/>
        <p:cNvGrpSpPr/>
        <p:nvPr/>
      </p:nvGrpSpPr>
      <p:grpSpPr>
        <a:xfrm>
          <a:off x="0" y="0"/>
          <a:ext cx="0" cy="0"/>
          <a:chOff x="0" y="0"/>
          <a:chExt cx="0" cy="0"/>
        </a:xfrm>
      </p:grpSpPr>
      <p:pic>
        <p:nvPicPr>
          <p:cNvPr id="27" name="Picture 26" descr="A picture containing drawing&#10;&#10;Description automatically generated">
            <a:extLst>
              <a:ext uri="{FF2B5EF4-FFF2-40B4-BE49-F238E27FC236}">
                <a16:creationId xmlns="" xmlns:a16="http://schemas.microsoft.com/office/drawing/2014/main" id="{6873537F-07A7-5A46-AC01-F3D5F3B659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7" name="Group 6">
            <a:extLst>
              <a:ext uri="{FF2B5EF4-FFF2-40B4-BE49-F238E27FC236}">
                <a16:creationId xmlns="" xmlns:a16="http://schemas.microsoft.com/office/drawing/2014/main" id="{4CCBD98C-E6D7-7642-B0A5-40735012CF2E}"/>
              </a:ext>
            </a:extLst>
          </p:cNvPr>
          <p:cNvGrpSpPr/>
          <p:nvPr userDrawn="1"/>
        </p:nvGrpSpPr>
        <p:grpSpPr>
          <a:xfrm>
            <a:off x="0" y="6322219"/>
            <a:ext cx="12192000" cy="377731"/>
            <a:chOff x="0" y="6322219"/>
            <a:chExt cx="12192000" cy="377731"/>
          </a:xfrm>
        </p:grpSpPr>
        <p:cxnSp>
          <p:nvCxnSpPr>
            <p:cNvPr id="8" name="Straight Connector 7">
              <a:extLst>
                <a:ext uri="{FF2B5EF4-FFF2-40B4-BE49-F238E27FC236}">
                  <a16:creationId xmlns="" xmlns:a16="http://schemas.microsoft.com/office/drawing/2014/main" id="{9ACB3D70-B873-7C4B-A3F6-21D9F7BC7544}"/>
                </a:ext>
              </a:extLst>
            </p:cNvPr>
            <p:cNvCxnSpPr>
              <a:cxnSpLocks/>
            </p:cNvCxnSpPr>
            <p:nvPr/>
          </p:nvCxnSpPr>
          <p:spPr>
            <a:xfrm>
              <a:off x="0" y="632221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 xmlns:a16="http://schemas.microsoft.com/office/drawing/2014/main" id="{F83C5C31-BA9C-034A-9F53-A933AD3D370C}"/>
                </a:ext>
              </a:extLst>
            </p:cNvPr>
            <p:cNvSpPr txBox="1"/>
            <p:nvPr/>
          </p:nvSpPr>
          <p:spPr>
            <a:xfrm>
              <a:off x="785931" y="6453729"/>
              <a:ext cx="2978825" cy="246221"/>
            </a:xfrm>
            <a:prstGeom prst="rect">
              <a:avLst/>
            </a:prstGeom>
            <a:noFill/>
            <a:ln>
              <a:noFill/>
            </a:ln>
          </p:spPr>
          <p:txBody>
            <a:bodyPr wrap="square" rtlCol="0">
              <a:spAutoFit/>
            </a:bodyPr>
            <a:lstStyle/>
            <a:p>
              <a:r>
                <a:rPr lang="en-US" sz="1000" dirty="0">
                  <a:ln>
                    <a:noFill/>
                  </a:ln>
                  <a:solidFill>
                    <a:schemeClr val="tx1"/>
                  </a:solidFill>
                  <a:latin typeface="Century Gothic" panose="020B0502020202020204" pitchFamily="34" charset="0"/>
                </a:rPr>
                <a:t>Change Grow Live 2019</a:t>
              </a:r>
            </a:p>
          </p:txBody>
        </p:sp>
      </p:grpSp>
      <p:sp>
        <p:nvSpPr>
          <p:cNvPr id="10" name="Text Placeholder 11">
            <a:extLst>
              <a:ext uri="{FF2B5EF4-FFF2-40B4-BE49-F238E27FC236}">
                <a16:creationId xmlns="" xmlns:a16="http://schemas.microsoft.com/office/drawing/2014/main" id="{07F1E00E-0CF9-4D42-9104-FEE2A9A083BA}"/>
              </a:ext>
            </a:extLst>
          </p:cNvPr>
          <p:cNvSpPr>
            <a:spLocks noGrp="1"/>
          </p:cNvSpPr>
          <p:nvPr>
            <p:ph type="body" sz="quarter" idx="10" hasCustomPrompt="1"/>
          </p:nvPr>
        </p:nvSpPr>
        <p:spPr>
          <a:xfrm>
            <a:off x="786049" y="752392"/>
            <a:ext cx="4338638" cy="265113"/>
          </a:xfrm>
          <a:prstGeom prst="rect">
            <a:avLst/>
          </a:prstGeom>
        </p:spPr>
        <p:txBody>
          <a:bodyPr/>
          <a:lstStyle>
            <a:lvl1pPr marL="0" indent="0">
              <a:buNone/>
              <a:defRPr sz="2400" b="1">
                <a:solidFill>
                  <a:schemeClr val="tx1"/>
                </a:solidFill>
              </a:defRPr>
            </a:lvl1pPr>
          </a:lstStyle>
          <a:p>
            <a:pPr lvl="0"/>
            <a:r>
              <a:rPr lang="en-US" dirty="0"/>
              <a:t>Get in touch</a:t>
            </a:r>
          </a:p>
        </p:txBody>
      </p:sp>
      <p:sp>
        <p:nvSpPr>
          <p:cNvPr id="11" name="Text Placeholder 14">
            <a:extLst>
              <a:ext uri="{FF2B5EF4-FFF2-40B4-BE49-F238E27FC236}">
                <a16:creationId xmlns="" xmlns:a16="http://schemas.microsoft.com/office/drawing/2014/main" id="{86C0EABB-A71D-0840-BDAC-2EECEAF7ADFF}"/>
              </a:ext>
            </a:extLst>
          </p:cNvPr>
          <p:cNvSpPr>
            <a:spLocks noGrp="1"/>
          </p:cNvSpPr>
          <p:nvPr>
            <p:ph type="body" sz="quarter" idx="11" hasCustomPrompt="1"/>
          </p:nvPr>
        </p:nvSpPr>
        <p:spPr>
          <a:xfrm>
            <a:off x="785930" y="1474921"/>
            <a:ext cx="5179742" cy="763783"/>
          </a:xfrm>
          <a:prstGeom prst="rect">
            <a:avLst/>
          </a:prstGeom>
        </p:spPr>
        <p:txBody>
          <a:bodyPr/>
          <a:lstStyle>
            <a:lvl1pPr marL="0" indent="0">
              <a:lnSpc>
                <a:spcPct val="100000"/>
              </a:lnSpc>
              <a:buNone/>
              <a:defRPr sz="1400">
                <a:solidFill>
                  <a:schemeClr val="tx1"/>
                </a:solidFill>
              </a:defRPr>
            </a:lvl1pPr>
          </a:lstStyle>
          <a:p>
            <a:r>
              <a:rPr lang="en-US" dirty="0"/>
              <a:t>Add your contact details so your audience can get in touch with you later. If you have a web address, social media or useful intranet page, add the details here.</a:t>
            </a:r>
          </a:p>
          <a:p>
            <a:pPr lvl="0"/>
            <a:endParaRPr lang="en-US" dirty="0"/>
          </a:p>
        </p:txBody>
      </p:sp>
      <p:sp>
        <p:nvSpPr>
          <p:cNvPr id="12" name="Text Placeholder 14">
            <a:extLst>
              <a:ext uri="{FF2B5EF4-FFF2-40B4-BE49-F238E27FC236}">
                <a16:creationId xmlns="" xmlns:a16="http://schemas.microsoft.com/office/drawing/2014/main" id="{71B961FA-04C5-DD45-8DAD-EC2018A9242A}"/>
              </a:ext>
            </a:extLst>
          </p:cNvPr>
          <p:cNvSpPr>
            <a:spLocks noGrp="1"/>
          </p:cNvSpPr>
          <p:nvPr>
            <p:ph type="body" sz="quarter" idx="12" hasCustomPrompt="1"/>
          </p:nvPr>
        </p:nvSpPr>
        <p:spPr>
          <a:xfrm>
            <a:off x="785930" y="2572202"/>
            <a:ext cx="1509529" cy="319442"/>
          </a:xfrm>
          <a:prstGeom prst="rect">
            <a:avLst/>
          </a:prstGeom>
        </p:spPr>
        <p:txBody>
          <a:bodyPr/>
          <a:lstStyle>
            <a:lvl1pPr marL="0" indent="0">
              <a:lnSpc>
                <a:spcPct val="100000"/>
              </a:lnSpc>
              <a:buNone/>
              <a:defRPr sz="1400" b="1">
                <a:solidFill>
                  <a:schemeClr val="tx1"/>
                </a:solidFill>
              </a:defRPr>
            </a:lvl1pPr>
          </a:lstStyle>
          <a:p>
            <a:r>
              <a:rPr lang="en-US" dirty="0"/>
              <a:t>Contact name:</a:t>
            </a:r>
          </a:p>
          <a:p>
            <a:endParaRPr lang="en-US" dirty="0"/>
          </a:p>
          <a:p>
            <a:pPr lvl="0"/>
            <a:endParaRPr lang="en-US" dirty="0"/>
          </a:p>
        </p:txBody>
      </p:sp>
      <p:sp>
        <p:nvSpPr>
          <p:cNvPr id="15" name="Text Placeholder 14">
            <a:extLst>
              <a:ext uri="{FF2B5EF4-FFF2-40B4-BE49-F238E27FC236}">
                <a16:creationId xmlns="" xmlns:a16="http://schemas.microsoft.com/office/drawing/2014/main" id="{37F975C4-0CD7-D648-B56A-2CD4D014932C}"/>
              </a:ext>
            </a:extLst>
          </p:cNvPr>
          <p:cNvSpPr>
            <a:spLocks noGrp="1"/>
          </p:cNvSpPr>
          <p:nvPr>
            <p:ph type="body" sz="quarter" idx="14" hasCustomPrompt="1"/>
          </p:nvPr>
        </p:nvSpPr>
        <p:spPr>
          <a:xfrm>
            <a:off x="785930" y="3019942"/>
            <a:ext cx="1509529" cy="319442"/>
          </a:xfrm>
          <a:prstGeom prst="rect">
            <a:avLst/>
          </a:prstGeom>
        </p:spPr>
        <p:txBody>
          <a:bodyPr/>
          <a:lstStyle>
            <a:lvl1pPr marL="0" indent="0">
              <a:lnSpc>
                <a:spcPct val="100000"/>
              </a:lnSpc>
              <a:buNone/>
              <a:defRPr sz="1400" b="1">
                <a:solidFill>
                  <a:schemeClr val="tx1"/>
                </a:solidFill>
              </a:defRPr>
            </a:lvl1pPr>
          </a:lstStyle>
          <a:p>
            <a:r>
              <a:rPr lang="en-US" dirty="0"/>
              <a:t>Address:</a:t>
            </a:r>
          </a:p>
          <a:p>
            <a:endParaRPr lang="en-US" dirty="0"/>
          </a:p>
          <a:p>
            <a:pPr lvl="0"/>
            <a:endParaRPr lang="en-US" dirty="0"/>
          </a:p>
        </p:txBody>
      </p:sp>
      <p:sp>
        <p:nvSpPr>
          <p:cNvPr id="16" name="Text Placeholder 14">
            <a:extLst>
              <a:ext uri="{FF2B5EF4-FFF2-40B4-BE49-F238E27FC236}">
                <a16:creationId xmlns="" xmlns:a16="http://schemas.microsoft.com/office/drawing/2014/main" id="{B81D969B-D2DD-7741-A687-7752768812CA}"/>
              </a:ext>
            </a:extLst>
          </p:cNvPr>
          <p:cNvSpPr>
            <a:spLocks noGrp="1"/>
          </p:cNvSpPr>
          <p:nvPr>
            <p:ph type="body" sz="quarter" idx="15" hasCustomPrompt="1"/>
          </p:nvPr>
        </p:nvSpPr>
        <p:spPr>
          <a:xfrm>
            <a:off x="785930" y="3448764"/>
            <a:ext cx="1509529" cy="319442"/>
          </a:xfrm>
          <a:prstGeom prst="rect">
            <a:avLst/>
          </a:prstGeom>
        </p:spPr>
        <p:txBody>
          <a:bodyPr/>
          <a:lstStyle>
            <a:lvl1pPr marL="0" indent="0">
              <a:lnSpc>
                <a:spcPct val="100000"/>
              </a:lnSpc>
              <a:buNone/>
              <a:defRPr sz="1400" b="1">
                <a:solidFill>
                  <a:schemeClr val="tx1"/>
                </a:solidFill>
              </a:defRPr>
            </a:lvl1pPr>
          </a:lstStyle>
          <a:p>
            <a:r>
              <a:rPr lang="en-US" dirty="0"/>
              <a:t>E:</a:t>
            </a:r>
          </a:p>
          <a:p>
            <a:endParaRPr lang="en-US" dirty="0"/>
          </a:p>
          <a:p>
            <a:pPr lvl="0"/>
            <a:endParaRPr lang="en-US" dirty="0"/>
          </a:p>
        </p:txBody>
      </p:sp>
      <p:sp>
        <p:nvSpPr>
          <p:cNvPr id="17" name="Text Placeholder 14">
            <a:extLst>
              <a:ext uri="{FF2B5EF4-FFF2-40B4-BE49-F238E27FC236}">
                <a16:creationId xmlns="" xmlns:a16="http://schemas.microsoft.com/office/drawing/2014/main" id="{08CE6BD4-A859-494E-B1AE-2A722E94A1AF}"/>
              </a:ext>
            </a:extLst>
          </p:cNvPr>
          <p:cNvSpPr>
            <a:spLocks noGrp="1"/>
          </p:cNvSpPr>
          <p:nvPr>
            <p:ph type="body" sz="quarter" idx="16" hasCustomPrompt="1"/>
          </p:nvPr>
        </p:nvSpPr>
        <p:spPr>
          <a:xfrm>
            <a:off x="785930" y="3902811"/>
            <a:ext cx="1509529" cy="319442"/>
          </a:xfrm>
          <a:prstGeom prst="rect">
            <a:avLst/>
          </a:prstGeom>
        </p:spPr>
        <p:txBody>
          <a:bodyPr/>
          <a:lstStyle>
            <a:lvl1pPr marL="0" indent="0">
              <a:lnSpc>
                <a:spcPct val="100000"/>
              </a:lnSpc>
              <a:buNone/>
              <a:defRPr sz="1400" b="1">
                <a:solidFill>
                  <a:schemeClr val="tx1"/>
                </a:solidFill>
              </a:defRPr>
            </a:lvl1pPr>
          </a:lstStyle>
          <a:p>
            <a:r>
              <a:rPr lang="en-US" dirty="0"/>
              <a:t>T:</a:t>
            </a:r>
          </a:p>
          <a:p>
            <a:endParaRPr lang="en-US" dirty="0"/>
          </a:p>
          <a:p>
            <a:pPr lvl="0"/>
            <a:endParaRPr lang="en-US" dirty="0"/>
          </a:p>
        </p:txBody>
      </p:sp>
      <p:sp>
        <p:nvSpPr>
          <p:cNvPr id="18" name="Text Placeholder 14">
            <a:extLst>
              <a:ext uri="{FF2B5EF4-FFF2-40B4-BE49-F238E27FC236}">
                <a16:creationId xmlns="" xmlns:a16="http://schemas.microsoft.com/office/drawing/2014/main" id="{10F382EA-A589-3D4D-A438-CDF1671A03AC}"/>
              </a:ext>
            </a:extLst>
          </p:cNvPr>
          <p:cNvSpPr>
            <a:spLocks noGrp="1"/>
          </p:cNvSpPr>
          <p:nvPr>
            <p:ph type="body" sz="quarter" idx="17" hasCustomPrompt="1"/>
          </p:nvPr>
        </p:nvSpPr>
        <p:spPr>
          <a:xfrm>
            <a:off x="785930" y="4344246"/>
            <a:ext cx="1509529" cy="319442"/>
          </a:xfrm>
          <a:prstGeom prst="rect">
            <a:avLst/>
          </a:prstGeom>
        </p:spPr>
        <p:txBody>
          <a:bodyPr/>
          <a:lstStyle>
            <a:lvl1pPr marL="0" indent="0">
              <a:lnSpc>
                <a:spcPct val="100000"/>
              </a:lnSpc>
              <a:buNone/>
              <a:defRPr sz="1400" b="1">
                <a:solidFill>
                  <a:schemeClr val="tx1"/>
                </a:solidFill>
              </a:defRPr>
            </a:lvl1pPr>
          </a:lstStyle>
          <a:p>
            <a:r>
              <a:rPr lang="en-US" dirty="0"/>
              <a:t>W:</a:t>
            </a:r>
          </a:p>
          <a:p>
            <a:endParaRPr lang="en-US" dirty="0"/>
          </a:p>
          <a:p>
            <a:pPr lvl="0"/>
            <a:endParaRPr lang="en-US" dirty="0"/>
          </a:p>
        </p:txBody>
      </p:sp>
      <p:sp>
        <p:nvSpPr>
          <p:cNvPr id="19" name="Text Placeholder 14">
            <a:extLst>
              <a:ext uri="{FF2B5EF4-FFF2-40B4-BE49-F238E27FC236}">
                <a16:creationId xmlns="" xmlns:a16="http://schemas.microsoft.com/office/drawing/2014/main" id="{7D3E4A17-05DB-9846-9982-48713F886F79}"/>
              </a:ext>
            </a:extLst>
          </p:cNvPr>
          <p:cNvSpPr>
            <a:spLocks noGrp="1"/>
          </p:cNvSpPr>
          <p:nvPr>
            <p:ph type="body" sz="quarter" idx="18" hasCustomPrompt="1"/>
          </p:nvPr>
        </p:nvSpPr>
        <p:spPr>
          <a:xfrm>
            <a:off x="785930" y="4773068"/>
            <a:ext cx="1509529" cy="319442"/>
          </a:xfrm>
          <a:prstGeom prst="rect">
            <a:avLst/>
          </a:prstGeom>
        </p:spPr>
        <p:txBody>
          <a:bodyPr/>
          <a:lstStyle>
            <a:lvl1pPr marL="0" indent="0">
              <a:lnSpc>
                <a:spcPct val="100000"/>
              </a:lnSpc>
              <a:buNone/>
              <a:defRPr sz="1400" b="1">
                <a:solidFill>
                  <a:schemeClr val="tx1"/>
                </a:solidFill>
              </a:defRPr>
            </a:lvl1pPr>
          </a:lstStyle>
          <a:p>
            <a:r>
              <a:rPr lang="en-US" dirty="0"/>
              <a:t>Social:</a:t>
            </a:r>
          </a:p>
          <a:p>
            <a:endParaRPr lang="en-US" dirty="0"/>
          </a:p>
          <a:p>
            <a:pPr lvl="0"/>
            <a:endParaRPr lang="en-US" dirty="0"/>
          </a:p>
        </p:txBody>
      </p:sp>
      <p:sp>
        <p:nvSpPr>
          <p:cNvPr id="20" name="Text Placeholder 14">
            <a:extLst>
              <a:ext uri="{FF2B5EF4-FFF2-40B4-BE49-F238E27FC236}">
                <a16:creationId xmlns="" xmlns:a16="http://schemas.microsoft.com/office/drawing/2014/main" id="{BCFEBF61-E302-3A4C-9101-A7077215E329}"/>
              </a:ext>
            </a:extLst>
          </p:cNvPr>
          <p:cNvSpPr>
            <a:spLocks noGrp="1"/>
          </p:cNvSpPr>
          <p:nvPr>
            <p:ph type="body" sz="quarter" idx="19" hasCustomPrompt="1"/>
          </p:nvPr>
        </p:nvSpPr>
        <p:spPr>
          <a:xfrm>
            <a:off x="2450768" y="2572202"/>
            <a:ext cx="3514904" cy="319442"/>
          </a:xfrm>
          <a:prstGeom prst="rect">
            <a:avLst/>
          </a:prstGeom>
        </p:spPr>
        <p:txBody>
          <a:bodyPr/>
          <a:lstStyle>
            <a:lvl1pPr marL="0" indent="0">
              <a:lnSpc>
                <a:spcPct val="100000"/>
              </a:lnSpc>
              <a:buNone/>
              <a:defRPr sz="1400" b="0">
                <a:solidFill>
                  <a:schemeClr val="tx1"/>
                </a:solidFill>
              </a:defRPr>
            </a:lvl1pPr>
          </a:lstStyle>
          <a:p>
            <a:r>
              <a:rPr lang="en-US" dirty="0"/>
              <a:t>Insert text here</a:t>
            </a:r>
          </a:p>
          <a:p>
            <a:endParaRPr lang="en-US" dirty="0"/>
          </a:p>
          <a:p>
            <a:pPr lvl="0"/>
            <a:endParaRPr lang="en-US" dirty="0"/>
          </a:p>
        </p:txBody>
      </p:sp>
      <p:sp>
        <p:nvSpPr>
          <p:cNvPr id="21" name="Text Placeholder 14">
            <a:extLst>
              <a:ext uri="{FF2B5EF4-FFF2-40B4-BE49-F238E27FC236}">
                <a16:creationId xmlns="" xmlns:a16="http://schemas.microsoft.com/office/drawing/2014/main" id="{477C0474-5236-4442-AB6F-9CDB7EB4513D}"/>
              </a:ext>
            </a:extLst>
          </p:cNvPr>
          <p:cNvSpPr>
            <a:spLocks noGrp="1"/>
          </p:cNvSpPr>
          <p:nvPr>
            <p:ph type="body" sz="quarter" idx="20" hasCustomPrompt="1"/>
          </p:nvPr>
        </p:nvSpPr>
        <p:spPr>
          <a:xfrm>
            <a:off x="2450768" y="3019942"/>
            <a:ext cx="3514904" cy="319442"/>
          </a:xfrm>
          <a:prstGeom prst="rect">
            <a:avLst/>
          </a:prstGeom>
        </p:spPr>
        <p:txBody>
          <a:bodyPr/>
          <a:lstStyle>
            <a:lvl1pPr marL="0" indent="0">
              <a:lnSpc>
                <a:spcPct val="100000"/>
              </a:lnSpc>
              <a:buNone/>
              <a:defRPr sz="1400" b="0">
                <a:solidFill>
                  <a:schemeClr val="tx1"/>
                </a:solidFill>
              </a:defRPr>
            </a:lvl1pPr>
          </a:lstStyle>
          <a:p>
            <a:r>
              <a:rPr lang="en-US" dirty="0"/>
              <a:t>Insert text here</a:t>
            </a:r>
          </a:p>
          <a:p>
            <a:endParaRPr lang="en-US" dirty="0"/>
          </a:p>
          <a:p>
            <a:pPr lvl="0"/>
            <a:endParaRPr lang="en-US" dirty="0"/>
          </a:p>
        </p:txBody>
      </p:sp>
      <p:sp>
        <p:nvSpPr>
          <p:cNvPr id="22" name="Text Placeholder 14">
            <a:extLst>
              <a:ext uri="{FF2B5EF4-FFF2-40B4-BE49-F238E27FC236}">
                <a16:creationId xmlns="" xmlns:a16="http://schemas.microsoft.com/office/drawing/2014/main" id="{CECA5BF1-80F4-CE45-BB6C-D8A351AF4C80}"/>
              </a:ext>
            </a:extLst>
          </p:cNvPr>
          <p:cNvSpPr>
            <a:spLocks noGrp="1"/>
          </p:cNvSpPr>
          <p:nvPr>
            <p:ph type="body" sz="quarter" idx="21" hasCustomPrompt="1"/>
          </p:nvPr>
        </p:nvSpPr>
        <p:spPr>
          <a:xfrm>
            <a:off x="2450768" y="3448764"/>
            <a:ext cx="3514904" cy="319442"/>
          </a:xfrm>
          <a:prstGeom prst="rect">
            <a:avLst/>
          </a:prstGeom>
        </p:spPr>
        <p:txBody>
          <a:bodyPr/>
          <a:lstStyle>
            <a:lvl1pPr marL="0" indent="0">
              <a:lnSpc>
                <a:spcPct val="100000"/>
              </a:lnSpc>
              <a:buNone/>
              <a:defRPr sz="1400" b="0">
                <a:solidFill>
                  <a:schemeClr val="tx1"/>
                </a:solidFill>
              </a:defRPr>
            </a:lvl1pPr>
          </a:lstStyle>
          <a:p>
            <a:r>
              <a:rPr lang="en-US" dirty="0"/>
              <a:t>Insert text here</a:t>
            </a:r>
          </a:p>
          <a:p>
            <a:endParaRPr lang="en-US" dirty="0"/>
          </a:p>
          <a:p>
            <a:pPr lvl="0"/>
            <a:endParaRPr lang="en-US" dirty="0"/>
          </a:p>
        </p:txBody>
      </p:sp>
      <p:sp>
        <p:nvSpPr>
          <p:cNvPr id="23" name="Text Placeholder 14">
            <a:extLst>
              <a:ext uri="{FF2B5EF4-FFF2-40B4-BE49-F238E27FC236}">
                <a16:creationId xmlns="" xmlns:a16="http://schemas.microsoft.com/office/drawing/2014/main" id="{A75B8331-7D35-AC49-8418-BA96078E801D}"/>
              </a:ext>
            </a:extLst>
          </p:cNvPr>
          <p:cNvSpPr>
            <a:spLocks noGrp="1"/>
          </p:cNvSpPr>
          <p:nvPr>
            <p:ph type="body" sz="quarter" idx="22" hasCustomPrompt="1"/>
          </p:nvPr>
        </p:nvSpPr>
        <p:spPr>
          <a:xfrm>
            <a:off x="2450768" y="3902811"/>
            <a:ext cx="3514904" cy="319442"/>
          </a:xfrm>
          <a:prstGeom prst="rect">
            <a:avLst/>
          </a:prstGeom>
        </p:spPr>
        <p:txBody>
          <a:bodyPr/>
          <a:lstStyle>
            <a:lvl1pPr marL="0" indent="0">
              <a:lnSpc>
                <a:spcPct val="100000"/>
              </a:lnSpc>
              <a:buNone/>
              <a:defRPr sz="1400" b="0">
                <a:solidFill>
                  <a:schemeClr val="tx1"/>
                </a:solidFill>
              </a:defRPr>
            </a:lvl1pPr>
          </a:lstStyle>
          <a:p>
            <a:r>
              <a:rPr lang="en-US" dirty="0"/>
              <a:t>Insert text here</a:t>
            </a:r>
          </a:p>
          <a:p>
            <a:endParaRPr lang="en-US" dirty="0"/>
          </a:p>
          <a:p>
            <a:pPr lvl="0"/>
            <a:endParaRPr lang="en-US" dirty="0"/>
          </a:p>
        </p:txBody>
      </p:sp>
      <p:sp>
        <p:nvSpPr>
          <p:cNvPr id="24" name="Text Placeholder 14">
            <a:extLst>
              <a:ext uri="{FF2B5EF4-FFF2-40B4-BE49-F238E27FC236}">
                <a16:creationId xmlns="" xmlns:a16="http://schemas.microsoft.com/office/drawing/2014/main" id="{C0501B41-A82D-D140-AFDA-96B73E25410C}"/>
              </a:ext>
            </a:extLst>
          </p:cNvPr>
          <p:cNvSpPr>
            <a:spLocks noGrp="1"/>
          </p:cNvSpPr>
          <p:nvPr>
            <p:ph type="body" sz="quarter" idx="23" hasCustomPrompt="1"/>
          </p:nvPr>
        </p:nvSpPr>
        <p:spPr>
          <a:xfrm>
            <a:off x="2450768" y="4344246"/>
            <a:ext cx="3514904" cy="319442"/>
          </a:xfrm>
          <a:prstGeom prst="rect">
            <a:avLst/>
          </a:prstGeom>
        </p:spPr>
        <p:txBody>
          <a:bodyPr/>
          <a:lstStyle>
            <a:lvl1pPr marL="0" indent="0">
              <a:lnSpc>
                <a:spcPct val="100000"/>
              </a:lnSpc>
              <a:buNone/>
              <a:defRPr sz="1400" b="0">
                <a:solidFill>
                  <a:schemeClr val="tx1"/>
                </a:solidFill>
              </a:defRPr>
            </a:lvl1pPr>
          </a:lstStyle>
          <a:p>
            <a:r>
              <a:rPr lang="en-US" dirty="0"/>
              <a:t>Insert text here</a:t>
            </a:r>
          </a:p>
          <a:p>
            <a:endParaRPr lang="en-US" dirty="0"/>
          </a:p>
          <a:p>
            <a:pPr lvl="0"/>
            <a:endParaRPr lang="en-US" dirty="0"/>
          </a:p>
        </p:txBody>
      </p:sp>
      <p:sp>
        <p:nvSpPr>
          <p:cNvPr id="25" name="Text Placeholder 14">
            <a:extLst>
              <a:ext uri="{FF2B5EF4-FFF2-40B4-BE49-F238E27FC236}">
                <a16:creationId xmlns="" xmlns:a16="http://schemas.microsoft.com/office/drawing/2014/main" id="{A50BBFB9-86E9-EA41-94E8-CB96B6141EE7}"/>
              </a:ext>
            </a:extLst>
          </p:cNvPr>
          <p:cNvSpPr>
            <a:spLocks noGrp="1"/>
          </p:cNvSpPr>
          <p:nvPr>
            <p:ph type="body" sz="quarter" idx="24" hasCustomPrompt="1"/>
          </p:nvPr>
        </p:nvSpPr>
        <p:spPr>
          <a:xfrm>
            <a:off x="2450768" y="4773068"/>
            <a:ext cx="3514904" cy="319442"/>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Insert text here</a:t>
            </a:r>
          </a:p>
          <a:p>
            <a:endParaRPr lang="en-US" dirty="0"/>
          </a:p>
          <a:p>
            <a:pPr lvl="0"/>
            <a:endParaRPr lang="en-US" dirty="0"/>
          </a:p>
        </p:txBody>
      </p:sp>
    </p:spTree>
    <p:extLst>
      <p:ext uri="{BB962C8B-B14F-4D97-AF65-F5344CB8AC3E}">
        <p14:creationId xmlns:p14="http://schemas.microsoft.com/office/powerpoint/2010/main" val="1820067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ke a difference layout">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 xmlns:a16="http://schemas.microsoft.com/office/drawing/2014/main" id="{F22B38EA-4CD2-3946-A466-DB6ECF75F7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46906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layout">
    <p:spTree>
      <p:nvGrpSpPr>
        <p:cNvPr id="1" name=""/>
        <p:cNvGrpSpPr/>
        <p:nvPr/>
      </p:nvGrpSpPr>
      <p:grpSpPr>
        <a:xfrm>
          <a:off x="0" y="0"/>
          <a:ext cx="0" cy="0"/>
          <a:chOff x="0" y="0"/>
          <a:chExt cx="0" cy="0"/>
        </a:xfrm>
      </p:grpSpPr>
      <p:pic>
        <p:nvPicPr>
          <p:cNvPr id="4" name="Picture 3" descr="A group of people walking down a street&#10;&#10;Description automatically generated">
            <a:extLst>
              <a:ext uri="{FF2B5EF4-FFF2-40B4-BE49-F238E27FC236}">
                <a16:creationId xmlns="" xmlns:a16="http://schemas.microsoft.com/office/drawing/2014/main" id="{DF8CEAC0-D252-F246-8E1B-C5A1F65BE8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142009"/>
            <a:ext cx="12192000" cy="7483650"/>
          </a:xfrm>
          <a:prstGeom prst="rect">
            <a:avLst/>
          </a:prstGeom>
        </p:spPr>
      </p:pic>
      <p:pic>
        <p:nvPicPr>
          <p:cNvPr id="13" name="Picture 12" descr="A picture containing drawing&#10;&#10;Description automatically generated">
            <a:extLst>
              <a:ext uri="{FF2B5EF4-FFF2-40B4-BE49-F238E27FC236}">
                <a16:creationId xmlns="" xmlns:a16="http://schemas.microsoft.com/office/drawing/2014/main" id="{9A18F907-DE5B-1F43-A9C5-E84B557552C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253070"/>
            <a:ext cx="12192000" cy="1604930"/>
          </a:xfrm>
          <a:prstGeom prst="rect">
            <a:avLst/>
          </a:prstGeom>
        </p:spPr>
      </p:pic>
      <p:pic>
        <p:nvPicPr>
          <p:cNvPr id="12" name="Picture 11">
            <a:extLst>
              <a:ext uri="{FF2B5EF4-FFF2-40B4-BE49-F238E27FC236}">
                <a16:creationId xmlns="" xmlns:a16="http://schemas.microsoft.com/office/drawing/2014/main" id="{0BE40318-DFA4-D243-831D-837C8432DA3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05852" y="5695637"/>
            <a:ext cx="1826259" cy="719796"/>
          </a:xfrm>
          <a:prstGeom prst="rect">
            <a:avLst/>
          </a:prstGeom>
        </p:spPr>
      </p:pic>
      <p:sp>
        <p:nvSpPr>
          <p:cNvPr id="14" name="Text Placeholder 1">
            <a:extLst>
              <a:ext uri="{FF2B5EF4-FFF2-40B4-BE49-F238E27FC236}">
                <a16:creationId xmlns="" xmlns:a16="http://schemas.microsoft.com/office/drawing/2014/main" id="{D6A6C546-01D8-B848-9C87-91E17FDDF0D5}"/>
              </a:ext>
            </a:extLst>
          </p:cNvPr>
          <p:cNvSpPr>
            <a:spLocks noGrp="1"/>
          </p:cNvSpPr>
          <p:nvPr>
            <p:ph type="body" sz="quarter" idx="10" hasCustomPrompt="1"/>
          </p:nvPr>
        </p:nvSpPr>
        <p:spPr>
          <a:xfrm>
            <a:off x="806067" y="5589086"/>
            <a:ext cx="7267575" cy="673100"/>
          </a:xfrm>
          <a:prstGeom prst="rect">
            <a:avLst/>
          </a:prstGeom>
        </p:spPr>
        <p:txBody>
          <a:bodyPr/>
          <a:lstStyle>
            <a:lvl1pPr marL="0" indent="0">
              <a:buNone/>
              <a:defRPr sz="2800" b="1">
                <a:solidFill>
                  <a:schemeClr val="tx1"/>
                </a:solidFill>
              </a:defRPr>
            </a:lvl1pPr>
          </a:lstStyle>
          <a:p>
            <a:r>
              <a:rPr lang="en-US" dirty="0"/>
              <a:t>Add the title of your presentation here</a:t>
            </a:r>
          </a:p>
        </p:txBody>
      </p:sp>
    </p:spTree>
    <p:extLst>
      <p:ext uri="{BB962C8B-B14F-4D97-AF65-F5344CB8AC3E}">
        <p14:creationId xmlns:p14="http://schemas.microsoft.com/office/powerpoint/2010/main" val="3278793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37B41A0D-1EAD-1942-BA26-F2989B6151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1015" y="2981660"/>
            <a:ext cx="2269970" cy="894679"/>
          </a:xfrm>
          <a:prstGeom prst="rect">
            <a:avLst/>
          </a:prstGeom>
        </p:spPr>
      </p:pic>
    </p:spTree>
    <p:extLst>
      <p:ext uri="{BB962C8B-B14F-4D97-AF65-F5344CB8AC3E}">
        <p14:creationId xmlns:p14="http://schemas.microsoft.com/office/powerpoint/2010/main" val="2756759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s (chevron)">
    <p:spTree>
      <p:nvGrpSpPr>
        <p:cNvPr id="1" name=""/>
        <p:cNvGrpSpPr/>
        <p:nvPr/>
      </p:nvGrpSpPr>
      <p:grpSpPr>
        <a:xfrm>
          <a:off x="0" y="0"/>
          <a:ext cx="0" cy="0"/>
          <a:chOff x="0" y="0"/>
          <a:chExt cx="0" cy="0"/>
        </a:xfrm>
      </p:grpSpPr>
      <p:cxnSp>
        <p:nvCxnSpPr>
          <p:cNvPr id="7" name="Straight Connector 6"/>
          <p:cNvCxnSpPr/>
          <p:nvPr/>
        </p:nvCxnSpPr>
        <p:spPr>
          <a:xfrm>
            <a:off x="628651" y="1004888"/>
            <a:ext cx="11004549" cy="0"/>
          </a:xfrm>
          <a:prstGeom prst="line">
            <a:avLst/>
          </a:prstGeom>
          <a:ln w="6350" cap="rnd">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9"/>
          <p:cNvSpPr>
            <a:spLocks noGrp="1"/>
          </p:cNvSpPr>
          <p:nvPr>
            <p:ph type="title" hasCustomPrompt="1"/>
          </p:nvPr>
        </p:nvSpPr>
        <p:spPr>
          <a:xfrm>
            <a:off x="512235" y="458726"/>
            <a:ext cx="10543965" cy="448475"/>
          </a:xfrm>
          <a:prstGeom prst="rect">
            <a:avLst/>
          </a:prstGeom>
        </p:spPr>
        <p:txBody>
          <a:bodyPr/>
          <a:lstStyle>
            <a:lvl1pPr>
              <a:defRPr baseline="0">
                <a:solidFill>
                  <a:srgbClr val="D7DF23"/>
                </a:solidFill>
              </a:defRPr>
            </a:lvl1pPr>
          </a:lstStyle>
          <a:p>
            <a:r>
              <a:rPr lang="en-US" dirty="0" smtClean="0"/>
              <a:t>CONTENTS</a:t>
            </a:r>
            <a:endParaRPr lang="en-GB" dirty="0"/>
          </a:p>
        </p:txBody>
      </p:sp>
      <p:sp>
        <p:nvSpPr>
          <p:cNvPr id="11" name="Content Placeholder 2"/>
          <p:cNvSpPr>
            <a:spLocks noGrp="1"/>
          </p:cNvSpPr>
          <p:nvPr>
            <p:ph idx="11" hasCustomPrompt="1"/>
          </p:nvPr>
        </p:nvSpPr>
        <p:spPr>
          <a:xfrm>
            <a:off x="512233" y="1347108"/>
            <a:ext cx="7954967" cy="4506686"/>
          </a:xfrm>
          <a:prstGeom prst="rect">
            <a:avLst/>
          </a:prstGeom>
        </p:spPr>
        <p:txBody>
          <a:bodyPr/>
          <a:lstStyle>
            <a:lvl1pPr marL="342900" indent="-342900">
              <a:buFont typeface="Calibri" panose="020F0502020204030204" pitchFamily="34" charset="0"/>
              <a:buChar char="‒"/>
              <a:defRPr sz="2000"/>
            </a:lvl1pPr>
            <a:lvl2pPr>
              <a:defRPr sz="2000"/>
            </a:lvl2pPr>
          </a:lstStyle>
          <a:p>
            <a:pPr lvl="0"/>
            <a:r>
              <a:rPr lang="en-US" dirty="0" smtClean="0"/>
              <a:t>Click to add contents</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79581"/>
            <a:ext cx="12165787" cy="669119"/>
          </a:xfrm>
          <a:prstGeom prst="rect">
            <a:avLst/>
          </a:prstGeom>
        </p:spPr>
      </p:pic>
    </p:spTree>
    <p:extLst>
      <p:ext uri="{BB962C8B-B14F-4D97-AF65-F5344CB8AC3E}">
        <p14:creationId xmlns:p14="http://schemas.microsoft.com/office/powerpoint/2010/main" val="233224260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AB016F-7088-4CF6-8D2D-5C4C51DD54E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D82DAE7D-7CB7-471F-B798-C79BCD81AD7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9F15845B-BA4D-4583-86D0-66CCD9EC96B4}"/>
              </a:ext>
            </a:extLst>
          </p:cNvPr>
          <p:cNvSpPr>
            <a:spLocks noGrp="1"/>
          </p:cNvSpPr>
          <p:nvPr>
            <p:ph type="dt" sz="half" idx="10"/>
          </p:nvPr>
        </p:nvSpPr>
        <p:spPr>
          <a:xfrm>
            <a:off x="838200" y="6356350"/>
            <a:ext cx="2743200" cy="365125"/>
          </a:xfrm>
          <a:prstGeom prst="rect">
            <a:avLst/>
          </a:prstGeom>
        </p:spPr>
        <p:txBody>
          <a:bodyPr/>
          <a:lstStyle/>
          <a:p>
            <a:fld id="{2DCA0D40-4047-4C15-A32C-72FF72B78CF6}" type="datetimeFigureOut">
              <a:rPr lang="en-GB" smtClean="0"/>
              <a:t>07/07/2020</a:t>
            </a:fld>
            <a:endParaRPr lang="en-GB"/>
          </a:p>
        </p:txBody>
      </p:sp>
      <p:sp>
        <p:nvSpPr>
          <p:cNvPr id="5" name="Footer Placeholder 4">
            <a:extLst>
              <a:ext uri="{FF2B5EF4-FFF2-40B4-BE49-F238E27FC236}">
                <a16:creationId xmlns:a16="http://schemas.microsoft.com/office/drawing/2014/main" xmlns="" id="{C4FBF061-2243-4899-AB5C-99D22A5F8E8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xmlns="" id="{66E1F3AC-F2D4-414B-AF9B-153B2BCE6697}"/>
              </a:ext>
            </a:extLst>
          </p:cNvPr>
          <p:cNvSpPr>
            <a:spLocks noGrp="1"/>
          </p:cNvSpPr>
          <p:nvPr>
            <p:ph type="sldNum" sz="quarter" idx="12"/>
          </p:nvPr>
        </p:nvSpPr>
        <p:spPr>
          <a:xfrm>
            <a:off x="8610600" y="6356350"/>
            <a:ext cx="2743200" cy="365125"/>
          </a:xfrm>
          <a:prstGeom prst="rect">
            <a:avLst/>
          </a:prstGeom>
        </p:spPr>
        <p:txBody>
          <a:bodyPr/>
          <a:lstStyle/>
          <a:p>
            <a:fld id="{22F01833-D07A-4E75-B9CD-46501EDA4B12}" type="slidenum">
              <a:rPr lang="en-GB" smtClean="0"/>
              <a:t>‹#›</a:t>
            </a:fld>
            <a:endParaRPr lang="en-GB"/>
          </a:p>
        </p:txBody>
      </p:sp>
    </p:spTree>
    <p:extLst>
      <p:ext uri="{BB962C8B-B14F-4D97-AF65-F5344CB8AC3E}">
        <p14:creationId xmlns:p14="http://schemas.microsoft.com/office/powerpoint/2010/main" val="3611796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lieve in people slide">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 xmlns:a16="http://schemas.microsoft.com/office/drawing/2014/main" id="{772E3274-3BF4-C649-8FF1-94F11AD6EF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178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alues slide">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B3037DCE-795A-9648-8851-313ED62C2874}"/>
              </a:ext>
            </a:extLst>
          </p:cNvPr>
          <p:cNvGrpSpPr/>
          <p:nvPr userDrawn="1"/>
        </p:nvGrpSpPr>
        <p:grpSpPr>
          <a:xfrm>
            <a:off x="0" y="6322219"/>
            <a:ext cx="12192000" cy="377731"/>
            <a:chOff x="0" y="6322219"/>
            <a:chExt cx="12192000" cy="377731"/>
          </a:xfrm>
        </p:grpSpPr>
        <p:cxnSp>
          <p:nvCxnSpPr>
            <p:cNvPr id="6" name="Straight Connector 5">
              <a:extLst>
                <a:ext uri="{FF2B5EF4-FFF2-40B4-BE49-F238E27FC236}">
                  <a16:creationId xmlns="" xmlns:a16="http://schemas.microsoft.com/office/drawing/2014/main" id="{3F9C5003-1F20-E140-A640-F92DD73C887E}"/>
                </a:ext>
              </a:extLst>
            </p:cNvPr>
            <p:cNvCxnSpPr>
              <a:cxnSpLocks/>
            </p:cNvCxnSpPr>
            <p:nvPr/>
          </p:nvCxnSpPr>
          <p:spPr>
            <a:xfrm>
              <a:off x="0" y="6322219"/>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 xmlns:a16="http://schemas.microsoft.com/office/drawing/2014/main" id="{CF605819-B68D-A941-9B37-0A83A0484F55}"/>
                </a:ext>
              </a:extLst>
            </p:cNvPr>
            <p:cNvSpPr txBox="1"/>
            <p:nvPr/>
          </p:nvSpPr>
          <p:spPr>
            <a:xfrm>
              <a:off x="785931" y="6453729"/>
              <a:ext cx="2978825" cy="246221"/>
            </a:xfrm>
            <a:prstGeom prst="rect">
              <a:avLst/>
            </a:prstGeom>
            <a:noFill/>
            <a:ln>
              <a:noFill/>
            </a:ln>
          </p:spPr>
          <p:txBody>
            <a:bodyPr wrap="square" rtlCol="0">
              <a:spAutoFit/>
            </a:bodyPr>
            <a:lstStyle/>
            <a:p>
              <a:r>
                <a:rPr lang="en-US" sz="1000" dirty="0">
                  <a:solidFill>
                    <a:schemeClr val="bg1"/>
                  </a:solidFill>
                  <a:latin typeface="Century Gothic" panose="020B0502020202020204" pitchFamily="34" charset="0"/>
                </a:rPr>
                <a:t>Change Grow Live 2019</a:t>
              </a:r>
            </a:p>
          </p:txBody>
        </p:sp>
      </p:grpSp>
      <p:pic>
        <p:nvPicPr>
          <p:cNvPr id="3" name="Picture 2">
            <a:extLst>
              <a:ext uri="{FF2B5EF4-FFF2-40B4-BE49-F238E27FC236}">
                <a16:creationId xmlns="" xmlns:a16="http://schemas.microsoft.com/office/drawing/2014/main" id="{3B7161BF-1B2A-1941-B8BA-DC861B466D9A}"/>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777383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ur team layout">
    <p:spTree>
      <p:nvGrpSpPr>
        <p:cNvPr id="1" name=""/>
        <p:cNvGrpSpPr/>
        <p:nvPr/>
      </p:nvGrpSpPr>
      <p:grpSpPr>
        <a:xfrm>
          <a:off x="0" y="0"/>
          <a:ext cx="0" cy="0"/>
          <a:chOff x="0" y="0"/>
          <a:chExt cx="0" cy="0"/>
        </a:xfrm>
      </p:grpSpPr>
      <p:grpSp>
        <p:nvGrpSpPr>
          <p:cNvPr id="22" name="Group 21">
            <a:extLst>
              <a:ext uri="{FF2B5EF4-FFF2-40B4-BE49-F238E27FC236}">
                <a16:creationId xmlns="" xmlns:a16="http://schemas.microsoft.com/office/drawing/2014/main" id="{23B5D0FC-B5BE-2642-A33D-6D8FCF000287}"/>
              </a:ext>
            </a:extLst>
          </p:cNvPr>
          <p:cNvGrpSpPr/>
          <p:nvPr userDrawn="1"/>
        </p:nvGrpSpPr>
        <p:grpSpPr>
          <a:xfrm>
            <a:off x="0" y="6322219"/>
            <a:ext cx="12192000" cy="377731"/>
            <a:chOff x="0" y="6322219"/>
            <a:chExt cx="12192000" cy="377731"/>
          </a:xfrm>
        </p:grpSpPr>
        <p:cxnSp>
          <p:nvCxnSpPr>
            <p:cNvPr id="23" name="Straight Connector 22">
              <a:extLst>
                <a:ext uri="{FF2B5EF4-FFF2-40B4-BE49-F238E27FC236}">
                  <a16:creationId xmlns="" xmlns:a16="http://schemas.microsoft.com/office/drawing/2014/main" id="{9DCABD93-A329-4D4B-B4AB-E9BF4FE28E99}"/>
                </a:ext>
              </a:extLst>
            </p:cNvPr>
            <p:cNvCxnSpPr>
              <a:cxnSpLocks/>
            </p:cNvCxnSpPr>
            <p:nvPr/>
          </p:nvCxnSpPr>
          <p:spPr>
            <a:xfrm>
              <a:off x="0" y="632221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 xmlns:a16="http://schemas.microsoft.com/office/drawing/2014/main" id="{512AE5BD-8061-0F49-8C4C-57EF6CB6BD55}"/>
                </a:ext>
              </a:extLst>
            </p:cNvPr>
            <p:cNvSpPr txBox="1"/>
            <p:nvPr/>
          </p:nvSpPr>
          <p:spPr>
            <a:xfrm>
              <a:off x="785931" y="6453729"/>
              <a:ext cx="2978825" cy="246221"/>
            </a:xfrm>
            <a:prstGeom prst="rect">
              <a:avLst/>
            </a:prstGeom>
            <a:noFill/>
          </p:spPr>
          <p:txBody>
            <a:bodyPr wrap="square" rtlCol="0">
              <a:spAutoFit/>
            </a:bodyPr>
            <a:lstStyle/>
            <a:p>
              <a:r>
                <a:rPr lang="en-US" sz="1000" dirty="0">
                  <a:ln>
                    <a:noFill/>
                  </a:ln>
                  <a:solidFill>
                    <a:schemeClr val="tx1"/>
                  </a:solidFill>
                  <a:latin typeface="Century Gothic" panose="020B0502020202020204" pitchFamily="34" charset="0"/>
                </a:rPr>
                <a:t>Change Grow Live 2019</a:t>
              </a:r>
            </a:p>
          </p:txBody>
        </p:sp>
      </p:grpSp>
      <p:sp>
        <p:nvSpPr>
          <p:cNvPr id="36" name="Text Placeholder 34">
            <a:extLst>
              <a:ext uri="{FF2B5EF4-FFF2-40B4-BE49-F238E27FC236}">
                <a16:creationId xmlns="" xmlns:a16="http://schemas.microsoft.com/office/drawing/2014/main" id="{838A4E24-BACC-D94C-B0B3-8A1D85BC103F}"/>
              </a:ext>
            </a:extLst>
          </p:cNvPr>
          <p:cNvSpPr>
            <a:spLocks noGrp="1"/>
          </p:cNvSpPr>
          <p:nvPr>
            <p:ph type="body" sz="quarter" idx="10" hasCustomPrompt="1"/>
          </p:nvPr>
        </p:nvSpPr>
        <p:spPr>
          <a:xfrm>
            <a:off x="785931" y="757139"/>
            <a:ext cx="3448050" cy="4143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tx1"/>
                </a:solidFill>
                <a:latin typeface="Century Gothic" panose="020B0502020202020204" pitchFamily="34" charset="0"/>
              </a:defRPr>
            </a:lvl1pPr>
          </a:lstStyle>
          <a:p>
            <a:r>
              <a:rPr lang="en-US" sz="2400" b="1" dirty="0">
                <a:solidFill>
                  <a:srgbClr val="5E1B6D"/>
                </a:solidFill>
                <a:latin typeface="Century Gothic" charset="0"/>
                <a:ea typeface="Century Gothic" charset="0"/>
                <a:cs typeface="Century Gothic" charset="0"/>
              </a:rPr>
              <a:t>Our team slide</a:t>
            </a:r>
          </a:p>
        </p:txBody>
      </p:sp>
      <p:sp>
        <p:nvSpPr>
          <p:cNvPr id="38" name="Text Placeholder 33">
            <a:extLst>
              <a:ext uri="{FF2B5EF4-FFF2-40B4-BE49-F238E27FC236}">
                <a16:creationId xmlns="" xmlns:a16="http://schemas.microsoft.com/office/drawing/2014/main" id="{2E6AE573-579E-5C45-A46C-B7C93FC3BB5F}"/>
              </a:ext>
            </a:extLst>
          </p:cNvPr>
          <p:cNvSpPr>
            <a:spLocks noGrp="1"/>
          </p:cNvSpPr>
          <p:nvPr>
            <p:ph type="body" sz="quarter" idx="12" hasCustomPrompt="1"/>
          </p:nvPr>
        </p:nvSpPr>
        <p:spPr>
          <a:xfrm>
            <a:off x="1661174" y="2687498"/>
            <a:ext cx="2406650" cy="198437"/>
          </a:xfrm>
          <a:prstGeom prst="rect">
            <a:avLst/>
          </a:prstGeom>
        </p:spPr>
        <p:txBody>
          <a:bodyPr/>
          <a:lstStyle>
            <a:lvl1pPr marL="0" indent="0">
              <a:buNone/>
              <a:defRPr sz="1400">
                <a:solidFill>
                  <a:schemeClr val="tx1"/>
                </a:solidFill>
              </a:defRPr>
            </a:lvl1pPr>
          </a:lstStyle>
          <a:p>
            <a:r>
              <a:rPr lang="en-US" dirty="0">
                <a:solidFill>
                  <a:srgbClr val="5E1B6D"/>
                </a:solidFill>
              </a:rPr>
              <a:t>Add name here</a:t>
            </a:r>
          </a:p>
        </p:txBody>
      </p:sp>
      <p:sp>
        <p:nvSpPr>
          <p:cNvPr id="39" name="Text Placeholder 33">
            <a:extLst>
              <a:ext uri="{FF2B5EF4-FFF2-40B4-BE49-F238E27FC236}">
                <a16:creationId xmlns="" xmlns:a16="http://schemas.microsoft.com/office/drawing/2014/main" id="{74A2757F-2F23-0348-A814-26E09F35C07D}"/>
              </a:ext>
            </a:extLst>
          </p:cNvPr>
          <p:cNvSpPr>
            <a:spLocks noGrp="1"/>
          </p:cNvSpPr>
          <p:nvPr>
            <p:ph type="body" sz="quarter" idx="13" hasCustomPrompt="1"/>
          </p:nvPr>
        </p:nvSpPr>
        <p:spPr>
          <a:xfrm>
            <a:off x="1661174" y="3818466"/>
            <a:ext cx="2406650" cy="198437"/>
          </a:xfrm>
          <a:prstGeom prst="rect">
            <a:avLst/>
          </a:prstGeom>
        </p:spPr>
        <p:txBody>
          <a:bodyPr/>
          <a:lstStyle>
            <a:lvl1pPr marL="0" indent="0">
              <a:buNone/>
              <a:defRPr sz="1400">
                <a:ln>
                  <a:noFill/>
                </a:ln>
                <a:solidFill>
                  <a:schemeClr val="tx1"/>
                </a:solidFill>
              </a:defRPr>
            </a:lvl1pPr>
          </a:lstStyle>
          <a:p>
            <a:r>
              <a:rPr lang="en-US" dirty="0">
                <a:solidFill>
                  <a:srgbClr val="5E1B6D"/>
                </a:solidFill>
              </a:rPr>
              <a:t>Add name here</a:t>
            </a:r>
          </a:p>
        </p:txBody>
      </p:sp>
      <p:sp>
        <p:nvSpPr>
          <p:cNvPr id="40" name="Text Placeholder 33">
            <a:extLst>
              <a:ext uri="{FF2B5EF4-FFF2-40B4-BE49-F238E27FC236}">
                <a16:creationId xmlns="" xmlns:a16="http://schemas.microsoft.com/office/drawing/2014/main" id="{3C5417BD-6AA5-964B-9888-10A61B143910}"/>
              </a:ext>
            </a:extLst>
          </p:cNvPr>
          <p:cNvSpPr>
            <a:spLocks noGrp="1"/>
          </p:cNvSpPr>
          <p:nvPr>
            <p:ph type="body" sz="quarter" idx="14" hasCustomPrompt="1"/>
          </p:nvPr>
        </p:nvSpPr>
        <p:spPr>
          <a:xfrm>
            <a:off x="1661174" y="4919355"/>
            <a:ext cx="2406650" cy="198437"/>
          </a:xfrm>
          <a:prstGeom prst="rect">
            <a:avLst/>
          </a:prstGeom>
        </p:spPr>
        <p:txBody>
          <a:bodyPr/>
          <a:lstStyle>
            <a:lvl1pPr marL="0" indent="0">
              <a:buNone/>
              <a:defRPr sz="1400">
                <a:solidFill>
                  <a:schemeClr val="tx1"/>
                </a:solidFill>
              </a:defRPr>
            </a:lvl1pPr>
          </a:lstStyle>
          <a:p>
            <a:r>
              <a:rPr lang="en-US" dirty="0">
                <a:solidFill>
                  <a:srgbClr val="5E1B6D"/>
                </a:solidFill>
              </a:rPr>
              <a:t>Add name here</a:t>
            </a:r>
          </a:p>
        </p:txBody>
      </p:sp>
      <p:sp>
        <p:nvSpPr>
          <p:cNvPr id="41" name="Text Placeholder 33">
            <a:extLst>
              <a:ext uri="{FF2B5EF4-FFF2-40B4-BE49-F238E27FC236}">
                <a16:creationId xmlns="" xmlns:a16="http://schemas.microsoft.com/office/drawing/2014/main" id="{5DD57B92-1AC3-214B-A066-ABA698F3BD98}"/>
              </a:ext>
            </a:extLst>
          </p:cNvPr>
          <p:cNvSpPr>
            <a:spLocks noGrp="1"/>
          </p:cNvSpPr>
          <p:nvPr>
            <p:ph type="body" sz="quarter" idx="15" hasCustomPrompt="1"/>
          </p:nvPr>
        </p:nvSpPr>
        <p:spPr>
          <a:xfrm>
            <a:off x="5366900" y="2687498"/>
            <a:ext cx="2406650" cy="198437"/>
          </a:xfrm>
          <a:prstGeom prst="rect">
            <a:avLst/>
          </a:prstGeom>
        </p:spPr>
        <p:txBody>
          <a:bodyPr/>
          <a:lstStyle>
            <a:lvl1pPr marL="0" indent="0">
              <a:buNone/>
              <a:defRPr sz="1400">
                <a:solidFill>
                  <a:schemeClr val="tx1"/>
                </a:solidFill>
              </a:defRPr>
            </a:lvl1pPr>
          </a:lstStyle>
          <a:p>
            <a:r>
              <a:rPr lang="en-US" dirty="0">
                <a:solidFill>
                  <a:srgbClr val="5E1B6D"/>
                </a:solidFill>
              </a:rPr>
              <a:t>Add name here</a:t>
            </a:r>
          </a:p>
        </p:txBody>
      </p:sp>
      <p:sp>
        <p:nvSpPr>
          <p:cNvPr id="42" name="Text Placeholder 33">
            <a:extLst>
              <a:ext uri="{FF2B5EF4-FFF2-40B4-BE49-F238E27FC236}">
                <a16:creationId xmlns="" xmlns:a16="http://schemas.microsoft.com/office/drawing/2014/main" id="{99CB5B03-74A2-5C4A-B193-6E4C6E195793}"/>
              </a:ext>
            </a:extLst>
          </p:cNvPr>
          <p:cNvSpPr>
            <a:spLocks noGrp="1"/>
          </p:cNvSpPr>
          <p:nvPr>
            <p:ph type="body" sz="quarter" idx="16" hasCustomPrompt="1"/>
          </p:nvPr>
        </p:nvSpPr>
        <p:spPr>
          <a:xfrm>
            <a:off x="5366900" y="3818466"/>
            <a:ext cx="2406650" cy="198437"/>
          </a:xfrm>
          <a:prstGeom prst="rect">
            <a:avLst/>
          </a:prstGeom>
        </p:spPr>
        <p:txBody>
          <a:bodyPr/>
          <a:lstStyle>
            <a:lvl1pPr marL="0" indent="0">
              <a:buNone/>
              <a:defRPr sz="1400">
                <a:solidFill>
                  <a:schemeClr val="tx1"/>
                </a:solidFill>
              </a:defRPr>
            </a:lvl1pPr>
          </a:lstStyle>
          <a:p>
            <a:r>
              <a:rPr lang="en-US" dirty="0">
                <a:solidFill>
                  <a:srgbClr val="5E1B6D"/>
                </a:solidFill>
              </a:rPr>
              <a:t>Add name here</a:t>
            </a:r>
          </a:p>
        </p:txBody>
      </p:sp>
      <p:sp>
        <p:nvSpPr>
          <p:cNvPr id="43" name="Text Placeholder 33">
            <a:extLst>
              <a:ext uri="{FF2B5EF4-FFF2-40B4-BE49-F238E27FC236}">
                <a16:creationId xmlns="" xmlns:a16="http://schemas.microsoft.com/office/drawing/2014/main" id="{842FD843-D23F-9542-8C40-94E52E2FB013}"/>
              </a:ext>
            </a:extLst>
          </p:cNvPr>
          <p:cNvSpPr>
            <a:spLocks noGrp="1"/>
          </p:cNvSpPr>
          <p:nvPr>
            <p:ph type="body" sz="quarter" idx="17" hasCustomPrompt="1"/>
          </p:nvPr>
        </p:nvSpPr>
        <p:spPr>
          <a:xfrm>
            <a:off x="5366900" y="4919355"/>
            <a:ext cx="2406650" cy="198437"/>
          </a:xfrm>
          <a:prstGeom prst="rect">
            <a:avLst/>
          </a:prstGeom>
        </p:spPr>
        <p:txBody>
          <a:bodyPr/>
          <a:lstStyle>
            <a:lvl1pPr marL="0" indent="0">
              <a:buNone/>
              <a:defRPr sz="1400">
                <a:solidFill>
                  <a:schemeClr val="tx1"/>
                </a:solidFill>
              </a:defRPr>
            </a:lvl1pPr>
          </a:lstStyle>
          <a:p>
            <a:r>
              <a:rPr lang="en-US" dirty="0">
                <a:solidFill>
                  <a:srgbClr val="5E1B6D"/>
                </a:solidFill>
              </a:rPr>
              <a:t>Add name here</a:t>
            </a:r>
          </a:p>
        </p:txBody>
      </p:sp>
      <p:sp>
        <p:nvSpPr>
          <p:cNvPr id="44" name="Text Placeholder 33">
            <a:extLst>
              <a:ext uri="{FF2B5EF4-FFF2-40B4-BE49-F238E27FC236}">
                <a16:creationId xmlns="" xmlns:a16="http://schemas.microsoft.com/office/drawing/2014/main" id="{AEA026B5-2A41-054F-9AF3-C954289FCB2C}"/>
              </a:ext>
            </a:extLst>
          </p:cNvPr>
          <p:cNvSpPr>
            <a:spLocks noGrp="1"/>
          </p:cNvSpPr>
          <p:nvPr>
            <p:ph type="body" sz="quarter" idx="18" hasCustomPrompt="1"/>
          </p:nvPr>
        </p:nvSpPr>
        <p:spPr>
          <a:xfrm>
            <a:off x="9048563" y="2687498"/>
            <a:ext cx="2406650" cy="198437"/>
          </a:xfrm>
          <a:prstGeom prst="rect">
            <a:avLst/>
          </a:prstGeom>
        </p:spPr>
        <p:txBody>
          <a:bodyPr/>
          <a:lstStyle>
            <a:lvl1pPr marL="0" indent="0">
              <a:buNone/>
              <a:defRPr sz="1400">
                <a:solidFill>
                  <a:schemeClr val="tx1"/>
                </a:solidFill>
              </a:defRPr>
            </a:lvl1pPr>
          </a:lstStyle>
          <a:p>
            <a:r>
              <a:rPr lang="en-US" dirty="0">
                <a:solidFill>
                  <a:srgbClr val="5E1B6D"/>
                </a:solidFill>
              </a:rPr>
              <a:t>Add name here</a:t>
            </a:r>
          </a:p>
        </p:txBody>
      </p:sp>
      <p:sp>
        <p:nvSpPr>
          <p:cNvPr id="45" name="Text Placeholder 33">
            <a:extLst>
              <a:ext uri="{FF2B5EF4-FFF2-40B4-BE49-F238E27FC236}">
                <a16:creationId xmlns="" xmlns:a16="http://schemas.microsoft.com/office/drawing/2014/main" id="{A52C628C-2A07-BC4D-A1E4-91F0F08AE184}"/>
              </a:ext>
            </a:extLst>
          </p:cNvPr>
          <p:cNvSpPr>
            <a:spLocks noGrp="1"/>
          </p:cNvSpPr>
          <p:nvPr>
            <p:ph type="body" sz="quarter" idx="19" hasCustomPrompt="1"/>
          </p:nvPr>
        </p:nvSpPr>
        <p:spPr>
          <a:xfrm>
            <a:off x="9048563" y="3818466"/>
            <a:ext cx="2406650" cy="198437"/>
          </a:xfrm>
          <a:prstGeom prst="rect">
            <a:avLst/>
          </a:prstGeom>
        </p:spPr>
        <p:txBody>
          <a:bodyPr/>
          <a:lstStyle>
            <a:lvl1pPr marL="0" indent="0">
              <a:buNone/>
              <a:defRPr sz="1400">
                <a:solidFill>
                  <a:schemeClr val="tx1"/>
                </a:solidFill>
              </a:defRPr>
            </a:lvl1pPr>
          </a:lstStyle>
          <a:p>
            <a:r>
              <a:rPr lang="en-US" dirty="0">
                <a:solidFill>
                  <a:srgbClr val="5E1B6D"/>
                </a:solidFill>
              </a:rPr>
              <a:t>Add name here</a:t>
            </a:r>
          </a:p>
        </p:txBody>
      </p:sp>
      <p:sp>
        <p:nvSpPr>
          <p:cNvPr id="46" name="Text Placeholder 33">
            <a:extLst>
              <a:ext uri="{FF2B5EF4-FFF2-40B4-BE49-F238E27FC236}">
                <a16:creationId xmlns="" xmlns:a16="http://schemas.microsoft.com/office/drawing/2014/main" id="{2C4E6348-4AD9-E945-91AB-640CBC3DF9C7}"/>
              </a:ext>
            </a:extLst>
          </p:cNvPr>
          <p:cNvSpPr>
            <a:spLocks noGrp="1"/>
          </p:cNvSpPr>
          <p:nvPr>
            <p:ph type="body" sz="quarter" idx="20" hasCustomPrompt="1"/>
          </p:nvPr>
        </p:nvSpPr>
        <p:spPr>
          <a:xfrm>
            <a:off x="9048563" y="4919355"/>
            <a:ext cx="2406650" cy="198437"/>
          </a:xfrm>
          <a:prstGeom prst="rect">
            <a:avLst/>
          </a:prstGeom>
        </p:spPr>
        <p:txBody>
          <a:bodyPr/>
          <a:lstStyle>
            <a:lvl1pPr marL="0" indent="0">
              <a:buNone/>
              <a:defRPr sz="1400">
                <a:solidFill>
                  <a:schemeClr val="tx1"/>
                </a:solidFill>
              </a:defRPr>
            </a:lvl1pPr>
          </a:lstStyle>
          <a:p>
            <a:r>
              <a:rPr lang="en-US" dirty="0">
                <a:solidFill>
                  <a:srgbClr val="5E1B6D"/>
                </a:solidFill>
              </a:rPr>
              <a:t>Add name here</a:t>
            </a:r>
          </a:p>
        </p:txBody>
      </p:sp>
      <p:sp>
        <p:nvSpPr>
          <p:cNvPr id="48" name="Text Placeholder 46">
            <a:extLst>
              <a:ext uri="{FF2B5EF4-FFF2-40B4-BE49-F238E27FC236}">
                <a16:creationId xmlns="" xmlns:a16="http://schemas.microsoft.com/office/drawing/2014/main" id="{BE372BB5-F129-7348-B705-1CB459277103}"/>
              </a:ext>
            </a:extLst>
          </p:cNvPr>
          <p:cNvSpPr>
            <a:spLocks noGrp="1"/>
          </p:cNvSpPr>
          <p:nvPr>
            <p:ph type="body" sz="quarter" idx="21" hasCustomPrompt="1"/>
          </p:nvPr>
        </p:nvSpPr>
        <p:spPr>
          <a:xfrm>
            <a:off x="785931" y="1546225"/>
            <a:ext cx="2930525" cy="26511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400" kern="1200" dirty="0">
                <a:solidFill>
                  <a:schemeClr val="tx1"/>
                </a:solidFill>
                <a:latin typeface="+mn-lt"/>
                <a:ea typeface="+mn-ea"/>
                <a:cs typeface="+mn-cs"/>
              </a:defRPr>
            </a:lvl1pPr>
          </a:lstStyle>
          <a:p>
            <a:r>
              <a:rPr lang="en-US" dirty="0">
                <a:solidFill>
                  <a:srgbClr val="5E1B6D"/>
                </a:solidFill>
              </a:rPr>
              <a:t>Add your text here</a:t>
            </a:r>
          </a:p>
        </p:txBody>
      </p:sp>
    </p:spTree>
    <p:extLst>
      <p:ext uri="{BB962C8B-B14F-4D97-AF65-F5344CB8AC3E}">
        <p14:creationId xmlns:p14="http://schemas.microsoft.com/office/powerpoint/2010/main" val="4195413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layout">
    <p:spTree>
      <p:nvGrpSpPr>
        <p:cNvPr id="1" name=""/>
        <p:cNvGrpSpPr/>
        <p:nvPr/>
      </p:nvGrpSpPr>
      <p:grpSpPr>
        <a:xfrm>
          <a:off x="0" y="0"/>
          <a:ext cx="0" cy="0"/>
          <a:chOff x="0" y="0"/>
          <a:chExt cx="0" cy="0"/>
        </a:xfrm>
      </p:grpSpPr>
      <p:pic>
        <p:nvPicPr>
          <p:cNvPr id="24" name="Picture 23" descr="A picture containing drawing&#10;&#10;Description automatically generated">
            <a:extLst>
              <a:ext uri="{FF2B5EF4-FFF2-40B4-BE49-F238E27FC236}">
                <a16:creationId xmlns="" xmlns:a16="http://schemas.microsoft.com/office/drawing/2014/main" id="{287BD7D5-4A79-4346-9750-610E404374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 xmlns:a16="http://schemas.microsoft.com/office/drawing/2014/main" id="{479B397D-329B-0A4E-82C0-38181B95CB5C}"/>
              </a:ext>
            </a:extLst>
          </p:cNvPr>
          <p:cNvSpPr txBox="1"/>
          <p:nvPr userDrawn="1"/>
        </p:nvSpPr>
        <p:spPr>
          <a:xfrm>
            <a:off x="785932" y="1518962"/>
            <a:ext cx="4743332" cy="307777"/>
          </a:xfrm>
          <a:prstGeom prst="rect">
            <a:avLst/>
          </a:prstGeom>
          <a:noFill/>
        </p:spPr>
        <p:txBody>
          <a:bodyPr wrap="square" rtlCol="0">
            <a:spAutoFit/>
          </a:bodyPr>
          <a:lstStyle>
            <a:defPPr>
              <a:defRPr lang="en-US"/>
            </a:defPPr>
            <a:lvl1pPr>
              <a:defRPr sz="1400">
                <a:solidFill>
                  <a:schemeClr val="bg1"/>
                </a:solidFill>
                <a:latin typeface="Century Gothic" charset="0"/>
                <a:ea typeface="Century Gothic" charset="0"/>
                <a:cs typeface="Century Gothic" charset="0"/>
              </a:defRPr>
            </a:lvl1pPr>
          </a:lstStyle>
          <a:p>
            <a:endParaRPr lang="en-US" dirty="0"/>
          </a:p>
        </p:txBody>
      </p:sp>
      <p:sp>
        <p:nvSpPr>
          <p:cNvPr id="13" name="Text Placeholder 11">
            <a:extLst>
              <a:ext uri="{FF2B5EF4-FFF2-40B4-BE49-F238E27FC236}">
                <a16:creationId xmlns="" xmlns:a16="http://schemas.microsoft.com/office/drawing/2014/main" id="{30DF5C48-0041-6641-94D0-7180A783E52B}"/>
              </a:ext>
            </a:extLst>
          </p:cNvPr>
          <p:cNvSpPr>
            <a:spLocks noGrp="1"/>
          </p:cNvSpPr>
          <p:nvPr>
            <p:ph type="body" sz="quarter" idx="10" hasCustomPrompt="1"/>
          </p:nvPr>
        </p:nvSpPr>
        <p:spPr>
          <a:xfrm>
            <a:off x="785931" y="771310"/>
            <a:ext cx="4338638" cy="265113"/>
          </a:xfrm>
          <a:prstGeom prst="rect">
            <a:avLst/>
          </a:prstGeom>
        </p:spPr>
        <p:txBody>
          <a:bodyPr/>
          <a:lstStyle>
            <a:lvl1pPr marL="0" indent="0">
              <a:buNone/>
              <a:defRPr sz="2400" b="1">
                <a:solidFill>
                  <a:schemeClr val="tx1"/>
                </a:solidFill>
              </a:defRPr>
            </a:lvl1pPr>
          </a:lstStyle>
          <a:p>
            <a:pPr lvl="0"/>
            <a:r>
              <a:rPr lang="en-US" dirty="0"/>
              <a:t>Agenda slide</a:t>
            </a:r>
          </a:p>
        </p:txBody>
      </p:sp>
      <p:sp>
        <p:nvSpPr>
          <p:cNvPr id="15" name="Text Placeholder 14">
            <a:extLst>
              <a:ext uri="{FF2B5EF4-FFF2-40B4-BE49-F238E27FC236}">
                <a16:creationId xmlns="" xmlns:a16="http://schemas.microsoft.com/office/drawing/2014/main" id="{A2374946-81A7-734E-AD5B-FF3A87BF1521}"/>
              </a:ext>
            </a:extLst>
          </p:cNvPr>
          <p:cNvSpPr>
            <a:spLocks noGrp="1"/>
          </p:cNvSpPr>
          <p:nvPr>
            <p:ph type="body" sz="quarter" idx="11" hasCustomPrompt="1"/>
          </p:nvPr>
        </p:nvSpPr>
        <p:spPr>
          <a:xfrm>
            <a:off x="785813" y="1493838"/>
            <a:ext cx="4006904" cy="3362325"/>
          </a:xfrm>
          <a:prstGeom prst="rect">
            <a:avLst/>
          </a:prstGeom>
        </p:spPr>
        <p:txBody>
          <a:bodyPr/>
          <a:lstStyle>
            <a:lvl1pPr marL="0" indent="0">
              <a:lnSpc>
                <a:spcPct val="100000"/>
              </a:lnSpc>
              <a:buNone/>
              <a:defRPr sz="1400">
                <a:solidFill>
                  <a:schemeClr val="tx1"/>
                </a:solidFill>
              </a:defRPr>
            </a:lvl1pPr>
          </a:lstStyle>
          <a:p>
            <a:r>
              <a:rPr lang="en-US" dirty="0"/>
              <a:t>It’s always a very good idea to give your audience an understanding of both the purpose and structure of your presentation before you start. It’s much easier for your audience to concentrate on the content if they understand what it is leading to.</a:t>
            </a:r>
          </a:p>
          <a:p>
            <a:r>
              <a:rPr lang="en-US" dirty="0"/>
              <a:t>Use this slide to give a brief introduction to your presentation, then explain your objective and how you’re going to get there, using your agenda points.</a:t>
            </a:r>
          </a:p>
          <a:p>
            <a:pPr lvl="0"/>
            <a:endParaRPr lang="en-US" dirty="0"/>
          </a:p>
        </p:txBody>
      </p:sp>
      <p:sp>
        <p:nvSpPr>
          <p:cNvPr id="19" name="Text Placeholder 18">
            <a:extLst>
              <a:ext uri="{FF2B5EF4-FFF2-40B4-BE49-F238E27FC236}">
                <a16:creationId xmlns="" xmlns:a16="http://schemas.microsoft.com/office/drawing/2014/main" id="{E99FB6AB-2B42-CE4D-83F1-18D85259BF6B}"/>
              </a:ext>
            </a:extLst>
          </p:cNvPr>
          <p:cNvSpPr>
            <a:spLocks noGrp="1"/>
          </p:cNvSpPr>
          <p:nvPr>
            <p:ph type="body" sz="quarter" idx="12" hasCustomPrompt="1"/>
          </p:nvPr>
        </p:nvSpPr>
        <p:spPr>
          <a:xfrm>
            <a:off x="6663197" y="1372402"/>
            <a:ext cx="4082612" cy="3819525"/>
          </a:xfrm>
          <a:prstGeom prst="rect">
            <a:avLst/>
          </a:prstGeom>
        </p:spPr>
        <p:txBody>
          <a:bodyPr/>
          <a:lstStyle>
            <a:lvl1pPr marL="342900" indent="-342900">
              <a:lnSpc>
                <a:spcPct val="150000"/>
              </a:lnSpc>
              <a:buFont typeface="+mj-lt"/>
              <a:buAutoNum type="arabicPeriod"/>
              <a:defRPr sz="1800" b="1">
                <a:solidFill>
                  <a:schemeClr val="tx1"/>
                </a:solidFill>
              </a:defRPr>
            </a:lvl1pPr>
          </a:lstStyle>
          <a:p>
            <a:pPr lvl="0"/>
            <a:r>
              <a:rPr lang="en-US" dirty="0"/>
              <a:t>Introduction</a:t>
            </a:r>
          </a:p>
          <a:p>
            <a:pPr lvl="0"/>
            <a:r>
              <a:rPr lang="en-US" dirty="0"/>
              <a:t>Development</a:t>
            </a:r>
          </a:p>
          <a:p>
            <a:pPr lvl="0"/>
            <a:r>
              <a:rPr lang="en-US" dirty="0"/>
              <a:t>Activity</a:t>
            </a:r>
          </a:p>
          <a:p>
            <a:pPr lvl="0"/>
            <a:r>
              <a:rPr lang="en-US" dirty="0"/>
              <a:t>Discussion</a:t>
            </a:r>
          </a:p>
          <a:p>
            <a:pPr lvl="0"/>
            <a:r>
              <a:rPr lang="en-US" dirty="0"/>
              <a:t>Conclusion</a:t>
            </a:r>
          </a:p>
          <a:p>
            <a:pPr lvl="0"/>
            <a:r>
              <a:rPr lang="en-US" dirty="0"/>
              <a:t>Questions</a:t>
            </a:r>
          </a:p>
          <a:p>
            <a:pPr lvl="0"/>
            <a:r>
              <a:rPr lang="en-US" dirty="0"/>
              <a:t>Contact</a:t>
            </a:r>
          </a:p>
        </p:txBody>
      </p:sp>
      <p:grpSp>
        <p:nvGrpSpPr>
          <p:cNvPr id="21" name="Group 20">
            <a:extLst>
              <a:ext uri="{FF2B5EF4-FFF2-40B4-BE49-F238E27FC236}">
                <a16:creationId xmlns="" xmlns:a16="http://schemas.microsoft.com/office/drawing/2014/main" id="{3F079571-60A1-BE4E-B5D7-84781E674693}"/>
              </a:ext>
            </a:extLst>
          </p:cNvPr>
          <p:cNvGrpSpPr/>
          <p:nvPr userDrawn="1"/>
        </p:nvGrpSpPr>
        <p:grpSpPr>
          <a:xfrm>
            <a:off x="0" y="6322219"/>
            <a:ext cx="12192000" cy="377731"/>
            <a:chOff x="0" y="6322219"/>
            <a:chExt cx="12192000" cy="377731"/>
          </a:xfrm>
        </p:grpSpPr>
        <p:cxnSp>
          <p:nvCxnSpPr>
            <p:cNvPr id="22" name="Straight Connector 21">
              <a:extLst>
                <a:ext uri="{FF2B5EF4-FFF2-40B4-BE49-F238E27FC236}">
                  <a16:creationId xmlns="" xmlns:a16="http://schemas.microsoft.com/office/drawing/2014/main" id="{C3EF0D68-1A28-2D44-A9B2-499AABFEAC35}"/>
                </a:ext>
              </a:extLst>
            </p:cNvPr>
            <p:cNvCxnSpPr>
              <a:cxnSpLocks/>
            </p:cNvCxnSpPr>
            <p:nvPr/>
          </p:nvCxnSpPr>
          <p:spPr>
            <a:xfrm>
              <a:off x="0" y="632221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 xmlns:a16="http://schemas.microsoft.com/office/drawing/2014/main" id="{CE4189F6-ED3F-C244-8A7A-BE43419F7D36}"/>
                </a:ext>
              </a:extLst>
            </p:cNvPr>
            <p:cNvSpPr txBox="1"/>
            <p:nvPr/>
          </p:nvSpPr>
          <p:spPr>
            <a:xfrm>
              <a:off x="785931" y="6453729"/>
              <a:ext cx="2978825" cy="246221"/>
            </a:xfrm>
            <a:prstGeom prst="rect">
              <a:avLst/>
            </a:prstGeom>
            <a:noFill/>
          </p:spPr>
          <p:txBody>
            <a:bodyPr wrap="square" rtlCol="0">
              <a:spAutoFit/>
            </a:bodyPr>
            <a:lstStyle/>
            <a:p>
              <a:r>
                <a:rPr lang="en-US" sz="1000" dirty="0">
                  <a:ln>
                    <a:noFill/>
                  </a:ln>
                  <a:solidFill>
                    <a:schemeClr val="tx1"/>
                  </a:solidFill>
                  <a:latin typeface="Century Gothic" panose="020B0502020202020204" pitchFamily="34" charset="0"/>
                </a:rPr>
                <a:t>Change Grow Live 2019</a:t>
              </a:r>
            </a:p>
          </p:txBody>
        </p:sp>
      </p:grpSp>
    </p:spTree>
    <p:extLst>
      <p:ext uri="{BB962C8B-B14F-4D97-AF65-F5344CB8AC3E}">
        <p14:creationId xmlns:p14="http://schemas.microsoft.com/office/powerpoint/2010/main" val="3349237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multiple points">
    <p:spTree>
      <p:nvGrpSpPr>
        <p:cNvPr id="1" name=""/>
        <p:cNvGrpSpPr/>
        <p:nvPr/>
      </p:nvGrpSpPr>
      <p:grpSpPr>
        <a:xfrm>
          <a:off x="0" y="0"/>
          <a:ext cx="0" cy="0"/>
          <a:chOff x="0" y="0"/>
          <a:chExt cx="0" cy="0"/>
        </a:xfrm>
      </p:grpSpPr>
      <p:pic>
        <p:nvPicPr>
          <p:cNvPr id="38" name="Picture 37" descr="A picture containing drawing&#10;&#10;Description automatically generated">
            <a:extLst>
              <a:ext uri="{FF2B5EF4-FFF2-40B4-BE49-F238E27FC236}">
                <a16:creationId xmlns="" xmlns:a16="http://schemas.microsoft.com/office/drawing/2014/main" id="{B04D2BBC-FE4F-A049-BA0D-01A6D46103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ext Placeholder 11">
            <a:extLst>
              <a:ext uri="{FF2B5EF4-FFF2-40B4-BE49-F238E27FC236}">
                <a16:creationId xmlns="" xmlns:a16="http://schemas.microsoft.com/office/drawing/2014/main" id="{20B30E0F-5A11-884B-AD48-F813C5C26943}"/>
              </a:ext>
            </a:extLst>
          </p:cNvPr>
          <p:cNvSpPr>
            <a:spLocks noGrp="1"/>
          </p:cNvSpPr>
          <p:nvPr>
            <p:ph type="body" sz="quarter" idx="10" hasCustomPrompt="1"/>
          </p:nvPr>
        </p:nvSpPr>
        <p:spPr>
          <a:xfrm>
            <a:off x="786049" y="752392"/>
            <a:ext cx="4338638" cy="265113"/>
          </a:xfrm>
          <a:prstGeom prst="rect">
            <a:avLst/>
          </a:prstGeom>
        </p:spPr>
        <p:txBody>
          <a:bodyPr/>
          <a:lstStyle>
            <a:lvl1pPr marL="0" indent="0">
              <a:buNone/>
              <a:defRPr sz="2400" b="1">
                <a:solidFill>
                  <a:schemeClr val="tx1"/>
                </a:solidFill>
              </a:defRPr>
            </a:lvl1pPr>
          </a:lstStyle>
          <a:p>
            <a:pPr lvl="0"/>
            <a:r>
              <a:rPr lang="en-US" dirty="0"/>
              <a:t>1. Text title slide</a:t>
            </a:r>
          </a:p>
        </p:txBody>
      </p:sp>
      <p:sp>
        <p:nvSpPr>
          <p:cNvPr id="14" name="Text Placeholder 14">
            <a:extLst>
              <a:ext uri="{FF2B5EF4-FFF2-40B4-BE49-F238E27FC236}">
                <a16:creationId xmlns="" xmlns:a16="http://schemas.microsoft.com/office/drawing/2014/main" id="{AFD7E9D0-C07C-8741-8A7E-D62B31C2F29F}"/>
              </a:ext>
            </a:extLst>
          </p:cNvPr>
          <p:cNvSpPr>
            <a:spLocks noGrp="1"/>
          </p:cNvSpPr>
          <p:nvPr>
            <p:ph type="body" sz="quarter" idx="11" hasCustomPrompt="1"/>
          </p:nvPr>
        </p:nvSpPr>
        <p:spPr>
          <a:xfrm>
            <a:off x="785930" y="1474921"/>
            <a:ext cx="5047311" cy="763783"/>
          </a:xfrm>
          <a:prstGeom prst="rect">
            <a:avLst/>
          </a:prstGeom>
        </p:spPr>
        <p:txBody>
          <a:bodyPr/>
          <a:lstStyle>
            <a:lvl1pPr marL="0" indent="0">
              <a:lnSpc>
                <a:spcPct val="100000"/>
              </a:lnSpc>
              <a:buNone/>
              <a:defRPr sz="1400">
                <a:solidFill>
                  <a:schemeClr val="tx1"/>
                </a:solidFill>
              </a:defRPr>
            </a:lvl1pPr>
          </a:lstStyle>
          <a:p>
            <a:r>
              <a:rPr lang="en-US" dirty="0"/>
              <a:t>Use this slide to talk about your topic if you have various points to communicate.  Use bullet points to highlight a small number of key points:</a:t>
            </a:r>
          </a:p>
          <a:p>
            <a:pPr lvl="0"/>
            <a:endParaRPr lang="en-US" dirty="0"/>
          </a:p>
        </p:txBody>
      </p:sp>
      <p:sp>
        <p:nvSpPr>
          <p:cNvPr id="21" name="Text Placeholder 20">
            <a:extLst>
              <a:ext uri="{FF2B5EF4-FFF2-40B4-BE49-F238E27FC236}">
                <a16:creationId xmlns="" xmlns:a16="http://schemas.microsoft.com/office/drawing/2014/main" id="{A3A7F321-4DDD-714A-A192-A93364561532}"/>
              </a:ext>
            </a:extLst>
          </p:cNvPr>
          <p:cNvSpPr>
            <a:spLocks noGrp="1"/>
          </p:cNvSpPr>
          <p:nvPr>
            <p:ph type="body" sz="quarter" idx="12" hasCustomPrompt="1"/>
          </p:nvPr>
        </p:nvSpPr>
        <p:spPr>
          <a:xfrm>
            <a:off x="785813" y="2730500"/>
            <a:ext cx="5103812" cy="2926160"/>
          </a:xfrm>
          <a:prstGeom prst="rect">
            <a:avLst/>
          </a:prstGeom>
        </p:spPr>
        <p:txBody>
          <a:bodyPr/>
          <a:lstStyle>
            <a:lvl1pPr marL="457200" indent="-457200">
              <a:buFont typeface="+mj-lt"/>
              <a:buAutoNum type="arabicPeriod"/>
              <a:defRPr sz="2000">
                <a:solidFill>
                  <a:schemeClr val="tx1"/>
                </a:solidFill>
              </a:defRPr>
            </a:lvl1pPr>
          </a:lstStyle>
          <a:p>
            <a:pPr lvl="0"/>
            <a:r>
              <a:rPr lang="en-US" dirty="0"/>
              <a:t>First key point</a:t>
            </a:r>
          </a:p>
          <a:p>
            <a:pPr lvl="0"/>
            <a:r>
              <a:rPr lang="en-US" dirty="0"/>
              <a:t>Second key point</a:t>
            </a:r>
          </a:p>
          <a:p>
            <a:pPr lvl="0"/>
            <a:r>
              <a:rPr lang="en-US" dirty="0"/>
              <a:t>Third key point</a:t>
            </a:r>
          </a:p>
        </p:txBody>
      </p:sp>
      <p:grpSp>
        <p:nvGrpSpPr>
          <p:cNvPr id="35" name="Group 34">
            <a:extLst>
              <a:ext uri="{FF2B5EF4-FFF2-40B4-BE49-F238E27FC236}">
                <a16:creationId xmlns="" xmlns:a16="http://schemas.microsoft.com/office/drawing/2014/main" id="{9C864B88-898F-134D-BC01-408B3AD43A44}"/>
              </a:ext>
            </a:extLst>
          </p:cNvPr>
          <p:cNvGrpSpPr/>
          <p:nvPr userDrawn="1"/>
        </p:nvGrpSpPr>
        <p:grpSpPr>
          <a:xfrm>
            <a:off x="0" y="6316901"/>
            <a:ext cx="12192000" cy="377731"/>
            <a:chOff x="0" y="6322219"/>
            <a:chExt cx="12192000" cy="377731"/>
          </a:xfrm>
        </p:grpSpPr>
        <p:cxnSp>
          <p:nvCxnSpPr>
            <p:cNvPr id="36" name="Straight Connector 35">
              <a:extLst>
                <a:ext uri="{FF2B5EF4-FFF2-40B4-BE49-F238E27FC236}">
                  <a16:creationId xmlns="" xmlns:a16="http://schemas.microsoft.com/office/drawing/2014/main" id="{B0448EEF-EB6B-A34F-82F7-FE098B582973}"/>
                </a:ext>
              </a:extLst>
            </p:cNvPr>
            <p:cNvCxnSpPr>
              <a:cxnSpLocks/>
            </p:cNvCxnSpPr>
            <p:nvPr/>
          </p:nvCxnSpPr>
          <p:spPr>
            <a:xfrm>
              <a:off x="0" y="632221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 xmlns:a16="http://schemas.microsoft.com/office/drawing/2014/main" id="{7B412A27-DC42-5543-8D74-1723D4FDEFD6}"/>
                </a:ext>
              </a:extLst>
            </p:cNvPr>
            <p:cNvSpPr txBox="1"/>
            <p:nvPr/>
          </p:nvSpPr>
          <p:spPr>
            <a:xfrm>
              <a:off x="785931" y="6453729"/>
              <a:ext cx="2978825" cy="246221"/>
            </a:xfrm>
            <a:prstGeom prst="rect">
              <a:avLst/>
            </a:prstGeom>
            <a:noFill/>
          </p:spPr>
          <p:txBody>
            <a:bodyPr wrap="square" rtlCol="0">
              <a:spAutoFit/>
            </a:bodyPr>
            <a:lstStyle/>
            <a:p>
              <a:r>
                <a:rPr lang="en-US" sz="1000" dirty="0">
                  <a:ln>
                    <a:noFill/>
                  </a:ln>
                  <a:solidFill>
                    <a:schemeClr val="tx1"/>
                  </a:solidFill>
                  <a:latin typeface="Century Gothic" panose="020B0502020202020204" pitchFamily="34" charset="0"/>
                </a:rPr>
                <a:t>Change Grow Live 2019</a:t>
              </a:r>
            </a:p>
          </p:txBody>
        </p:sp>
      </p:grpSp>
    </p:spTree>
    <p:extLst>
      <p:ext uri="{BB962C8B-B14F-4D97-AF65-F5344CB8AC3E}">
        <p14:creationId xmlns:p14="http://schemas.microsoft.com/office/powerpoint/2010/main" val="369201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one key point">
    <p:spTree>
      <p:nvGrpSpPr>
        <p:cNvPr id="1" name=""/>
        <p:cNvGrpSpPr/>
        <p:nvPr/>
      </p:nvGrpSpPr>
      <p:grpSpPr>
        <a:xfrm>
          <a:off x="0" y="0"/>
          <a:ext cx="0" cy="0"/>
          <a:chOff x="0" y="0"/>
          <a:chExt cx="0" cy="0"/>
        </a:xfrm>
      </p:grpSpPr>
      <p:pic>
        <p:nvPicPr>
          <p:cNvPr id="23" name="Picture 22" descr="A picture containing drawing&#10;&#10;Description automatically generated">
            <a:extLst>
              <a:ext uri="{FF2B5EF4-FFF2-40B4-BE49-F238E27FC236}">
                <a16:creationId xmlns="" xmlns:a16="http://schemas.microsoft.com/office/drawing/2014/main" id="{9AB94B19-57F8-BC4C-B5CC-7D11BD5F24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ext Placeholder 11">
            <a:extLst>
              <a:ext uri="{FF2B5EF4-FFF2-40B4-BE49-F238E27FC236}">
                <a16:creationId xmlns="" xmlns:a16="http://schemas.microsoft.com/office/drawing/2014/main" id="{6BADB5C4-30D5-8846-AB0D-D3BC83FFC54E}"/>
              </a:ext>
            </a:extLst>
          </p:cNvPr>
          <p:cNvSpPr>
            <a:spLocks noGrp="1"/>
          </p:cNvSpPr>
          <p:nvPr>
            <p:ph type="body" sz="quarter" idx="10" hasCustomPrompt="1"/>
          </p:nvPr>
        </p:nvSpPr>
        <p:spPr>
          <a:xfrm>
            <a:off x="1828800" y="2781471"/>
            <a:ext cx="8684174" cy="1512887"/>
          </a:xfrm>
          <a:prstGeom prst="rect">
            <a:avLst/>
          </a:prstGeom>
        </p:spPr>
        <p:txBody>
          <a:bodyPr/>
          <a:lstStyle>
            <a:lvl1pPr marL="0" indent="0">
              <a:buNone/>
              <a:defRPr sz="4400" b="1">
                <a:solidFill>
                  <a:schemeClr val="tx1"/>
                </a:solidFill>
              </a:defRPr>
            </a:lvl1pPr>
          </a:lstStyle>
          <a:p>
            <a:pPr lvl="0"/>
            <a:r>
              <a:rPr lang="en-US" dirty="0"/>
              <a:t>The one key theme or concept I want you to remember is this.</a:t>
            </a:r>
          </a:p>
        </p:txBody>
      </p:sp>
      <p:sp>
        <p:nvSpPr>
          <p:cNvPr id="14" name="Text Placeholder 11">
            <a:extLst>
              <a:ext uri="{FF2B5EF4-FFF2-40B4-BE49-F238E27FC236}">
                <a16:creationId xmlns="" xmlns:a16="http://schemas.microsoft.com/office/drawing/2014/main" id="{D12DB3A9-8A1A-0B48-B706-C10C11F7F84A}"/>
              </a:ext>
            </a:extLst>
          </p:cNvPr>
          <p:cNvSpPr>
            <a:spLocks noGrp="1"/>
          </p:cNvSpPr>
          <p:nvPr>
            <p:ph type="body" sz="quarter" idx="11" hasCustomPrompt="1"/>
          </p:nvPr>
        </p:nvSpPr>
        <p:spPr>
          <a:xfrm>
            <a:off x="786049" y="752392"/>
            <a:ext cx="4338638" cy="265113"/>
          </a:xfrm>
          <a:prstGeom prst="rect">
            <a:avLst/>
          </a:prstGeom>
        </p:spPr>
        <p:txBody>
          <a:bodyPr/>
          <a:lstStyle>
            <a:lvl1pPr marL="0" indent="0">
              <a:buNone/>
              <a:defRPr sz="2400" b="1">
                <a:solidFill>
                  <a:schemeClr val="tx1"/>
                </a:solidFill>
              </a:defRPr>
            </a:lvl1pPr>
          </a:lstStyle>
          <a:p>
            <a:pPr lvl="0"/>
            <a:r>
              <a:rPr lang="en-US" dirty="0"/>
              <a:t>2. Text title slide</a:t>
            </a:r>
          </a:p>
        </p:txBody>
      </p:sp>
      <p:sp>
        <p:nvSpPr>
          <p:cNvPr id="15" name="Text Placeholder 14">
            <a:extLst>
              <a:ext uri="{FF2B5EF4-FFF2-40B4-BE49-F238E27FC236}">
                <a16:creationId xmlns="" xmlns:a16="http://schemas.microsoft.com/office/drawing/2014/main" id="{E8843E38-E0C7-C748-8A26-1DA1EB842B7E}"/>
              </a:ext>
            </a:extLst>
          </p:cNvPr>
          <p:cNvSpPr>
            <a:spLocks noGrp="1"/>
          </p:cNvSpPr>
          <p:nvPr>
            <p:ph type="body" sz="quarter" idx="12" hasCustomPrompt="1"/>
          </p:nvPr>
        </p:nvSpPr>
        <p:spPr>
          <a:xfrm>
            <a:off x="785930" y="1474921"/>
            <a:ext cx="5047311" cy="763783"/>
          </a:xfrm>
          <a:prstGeom prst="rect">
            <a:avLst/>
          </a:prstGeom>
        </p:spPr>
        <p:txBody>
          <a:bodyPr/>
          <a:lstStyle>
            <a:lvl1pPr marL="0" indent="0">
              <a:lnSpc>
                <a:spcPct val="100000"/>
              </a:lnSpc>
              <a:buNone/>
              <a:defRPr sz="1400">
                <a:solidFill>
                  <a:schemeClr val="tx1"/>
                </a:solidFill>
              </a:defRPr>
            </a:lvl1pPr>
          </a:lstStyle>
          <a:p>
            <a:r>
              <a:rPr lang="en-US" dirty="0"/>
              <a:t>Use this slide to make a statement point; one key theme or concept.</a:t>
            </a:r>
          </a:p>
          <a:p>
            <a:pPr lvl="0"/>
            <a:endParaRPr lang="en-US" dirty="0"/>
          </a:p>
        </p:txBody>
      </p:sp>
      <p:grpSp>
        <p:nvGrpSpPr>
          <p:cNvPr id="20" name="Group 19">
            <a:extLst>
              <a:ext uri="{FF2B5EF4-FFF2-40B4-BE49-F238E27FC236}">
                <a16:creationId xmlns="" xmlns:a16="http://schemas.microsoft.com/office/drawing/2014/main" id="{7D380A1B-955F-4043-B4ED-574FE27586CD}"/>
              </a:ext>
            </a:extLst>
          </p:cNvPr>
          <p:cNvGrpSpPr/>
          <p:nvPr userDrawn="1"/>
        </p:nvGrpSpPr>
        <p:grpSpPr>
          <a:xfrm>
            <a:off x="0" y="6316901"/>
            <a:ext cx="12192000" cy="377731"/>
            <a:chOff x="0" y="6322219"/>
            <a:chExt cx="12192000" cy="377731"/>
          </a:xfrm>
        </p:grpSpPr>
        <p:cxnSp>
          <p:nvCxnSpPr>
            <p:cNvPr id="21" name="Straight Connector 20">
              <a:extLst>
                <a:ext uri="{FF2B5EF4-FFF2-40B4-BE49-F238E27FC236}">
                  <a16:creationId xmlns="" xmlns:a16="http://schemas.microsoft.com/office/drawing/2014/main" id="{D2B0CF2D-6CFB-F745-9AB1-4AF2F53034B8}"/>
                </a:ext>
              </a:extLst>
            </p:cNvPr>
            <p:cNvCxnSpPr>
              <a:cxnSpLocks/>
            </p:cNvCxnSpPr>
            <p:nvPr/>
          </p:nvCxnSpPr>
          <p:spPr>
            <a:xfrm>
              <a:off x="0" y="632221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 xmlns:a16="http://schemas.microsoft.com/office/drawing/2014/main" id="{CB64000A-2778-C84C-A623-0E328EDC3E2C}"/>
                </a:ext>
              </a:extLst>
            </p:cNvPr>
            <p:cNvSpPr txBox="1"/>
            <p:nvPr/>
          </p:nvSpPr>
          <p:spPr>
            <a:xfrm>
              <a:off x="785931" y="6453729"/>
              <a:ext cx="2978825" cy="246221"/>
            </a:xfrm>
            <a:prstGeom prst="rect">
              <a:avLst/>
            </a:prstGeom>
            <a:noFill/>
          </p:spPr>
          <p:txBody>
            <a:bodyPr wrap="square" rtlCol="0">
              <a:spAutoFit/>
            </a:bodyPr>
            <a:lstStyle/>
            <a:p>
              <a:r>
                <a:rPr lang="en-US" sz="1000" dirty="0">
                  <a:ln>
                    <a:noFill/>
                  </a:ln>
                  <a:solidFill>
                    <a:schemeClr val="tx1"/>
                  </a:solidFill>
                  <a:latin typeface="Century Gothic" panose="020B0502020202020204" pitchFamily="34" charset="0"/>
                </a:rPr>
                <a:t>Change Grow Live 2019</a:t>
              </a:r>
            </a:p>
          </p:txBody>
        </p:sp>
      </p:grpSp>
    </p:spTree>
    <p:extLst>
      <p:ext uri="{BB962C8B-B14F-4D97-AF65-F5344CB8AC3E}">
        <p14:creationId xmlns:p14="http://schemas.microsoft.com/office/powerpoint/2010/main" val="3804318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pic>
        <p:nvPicPr>
          <p:cNvPr id="13" name="Picture 12" descr="A picture containing drawing&#10;&#10;Description automatically generated">
            <a:extLst>
              <a:ext uri="{FF2B5EF4-FFF2-40B4-BE49-F238E27FC236}">
                <a16:creationId xmlns="" xmlns:a16="http://schemas.microsoft.com/office/drawing/2014/main" id="{7E2B2698-6D7E-5E4B-8E98-039F8167F2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11">
            <a:extLst>
              <a:ext uri="{FF2B5EF4-FFF2-40B4-BE49-F238E27FC236}">
                <a16:creationId xmlns="" xmlns:a16="http://schemas.microsoft.com/office/drawing/2014/main" id="{5CBBBAC4-7A4F-394F-B190-1EFD39243715}"/>
              </a:ext>
            </a:extLst>
          </p:cNvPr>
          <p:cNvSpPr>
            <a:spLocks noGrp="1"/>
          </p:cNvSpPr>
          <p:nvPr>
            <p:ph type="body" sz="quarter" idx="11" hasCustomPrompt="1"/>
          </p:nvPr>
        </p:nvSpPr>
        <p:spPr>
          <a:xfrm>
            <a:off x="786049" y="752392"/>
            <a:ext cx="4338638" cy="265113"/>
          </a:xfrm>
          <a:prstGeom prst="rect">
            <a:avLst/>
          </a:prstGeom>
        </p:spPr>
        <p:txBody>
          <a:bodyPr/>
          <a:lstStyle>
            <a:lvl1pPr marL="0" indent="0">
              <a:buNone/>
              <a:defRPr sz="2400" b="1">
                <a:solidFill>
                  <a:schemeClr val="tx1"/>
                </a:solidFill>
              </a:defRPr>
            </a:lvl1pPr>
          </a:lstStyle>
          <a:p>
            <a:pPr lvl="0"/>
            <a:r>
              <a:rPr lang="en-US" dirty="0"/>
              <a:t>1. Quote title slide</a:t>
            </a:r>
          </a:p>
        </p:txBody>
      </p:sp>
      <p:sp>
        <p:nvSpPr>
          <p:cNvPr id="8" name="Text Placeholder 14">
            <a:extLst>
              <a:ext uri="{FF2B5EF4-FFF2-40B4-BE49-F238E27FC236}">
                <a16:creationId xmlns="" xmlns:a16="http://schemas.microsoft.com/office/drawing/2014/main" id="{D98F9DD5-AB6E-BB49-8786-EF6E4A331577}"/>
              </a:ext>
            </a:extLst>
          </p:cNvPr>
          <p:cNvSpPr>
            <a:spLocks noGrp="1"/>
          </p:cNvSpPr>
          <p:nvPr>
            <p:ph type="body" sz="quarter" idx="12" hasCustomPrompt="1"/>
          </p:nvPr>
        </p:nvSpPr>
        <p:spPr>
          <a:xfrm>
            <a:off x="785930" y="1474921"/>
            <a:ext cx="7700844" cy="763783"/>
          </a:xfrm>
          <a:prstGeom prst="rect">
            <a:avLst/>
          </a:prstGeom>
        </p:spPr>
        <p:txBody>
          <a:bodyPr/>
          <a:lstStyle>
            <a:lvl1pPr marL="0" indent="0">
              <a:lnSpc>
                <a:spcPct val="100000"/>
              </a:lnSpc>
              <a:buNone/>
              <a:defRPr sz="1400">
                <a:solidFill>
                  <a:schemeClr val="tx1"/>
                </a:solidFill>
              </a:defRPr>
            </a:lvl1pPr>
          </a:lstStyle>
          <a:p>
            <a:r>
              <a:rPr lang="en-US" dirty="0"/>
              <a:t>Use this slide to highlight a quote which supports what you’re saying. Duplicate this slide if you need to add another quote. Each quote will have more impact on its own page.</a:t>
            </a:r>
          </a:p>
          <a:p>
            <a:pPr lvl="0"/>
            <a:endParaRPr lang="en-US" dirty="0"/>
          </a:p>
        </p:txBody>
      </p:sp>
      <p:sp>
        <p:nvSpPr>
          <p:cNvPr id="11" name="Text Placeholder 9">
            <a:extLst>
              <a:ext uri="{FF2B5EF4-FFF2-40B4-BE49-F238E27FC236}">
                <a16:creationId xmlns="" xmlns:a16="http://schemas.microsoft.com/office/drawing/2014/main" id="{56045B82-A616-0C49-8FB1-1408D18D3866}"/>
              </a:ext>
            </a:extLst>
          </p:cNvPr>
          <p:cNvSpPr>
            <a:spLocks noGrp="1"/>
          </p:cNvSpPr>
          <p:nvPr>
            <p:ph type="body" sz="quarter" idx="13" hasCustomPrompt="1"/>
          </p:nvPr>
        </p:nvSpPr>
        <p:spPr>
          <a:xfrm>
            <a:off x="3952996" y="2665184"/>
            <a:ext cx="6802438" cy="2027237"/>
          </a:xfrm>
          <a:prstGeom prst="rect">
            <a:avLst/>
          </a:prstGeom>
        </p:spPr>
        <p:txBody>
          <a:bodyPr/>
          <a:lstStyle>
            <a:lvl1pPr marL="0" indent="0">
              <a:buNone/>
              <a:defRPr sz="3600" b="1">
                <a:solidFill>
                  <a:schemeClr val="tx1"/>
                </a:solidFill>
              </a:defRPr>
            </a:lvl1pPr>
          </a:lstStyle>
          <a:p>
            <a:pPr lvl="0"/>
            <a:r>
              <a:rPr lang="en-US" sz="3600" b="1" dirty="0"/>
              <a:t>Remember that who you are is not who you were, but who you believe you can be.</a:t>
            </a:r>
            <a:endParaRPr lang="en-US" dirty="0"/>
          </a:p>
        </p:txBody>
      </p:sp>
      <p:pic>
        <p:nvPicPr>
          <p:cNvPr id="15" name="Picture 14">
            <a:extLst>
              <a:ext uri="{FF2B5EF4-FFF2-40B4-BE49-F238E27FC236}">
                <a16:creationId xmlns="" xmlns:a16="http://schemas.microsoft.com/office/drawing/2014/main" id="{8D55329C-85D8-2943-AEAB-52CC2215BADD}"/>
              </a:ext>
            </a:extLst>
          </p:cNvPr>
          <p:cNvPicPr>
            <a:picLocks noChangeAspect="1"/>
          </p:cNvPicPr>
          <p:nvPr userDrawn="1"/>
        </p:nvPicPr>
        <p:blipFill>
          <a:blip r:embed="rId3"/>
          <a:stretch>
            <a:fillRect/>
          </a:stretch>
        </p:blipFill>
        <p:spPr>
          <a:xfrm>
            <a:off x="1762048" y="2614171"/>
            <a:ext cx="1623823" cy="2005126"/>
          </a:xfrm>
          <a:prstGeom prst="rect">
            <a:avLst/>
          </a:prstGeom>
        </p:spPr>
      </p:pic>
    </p:spTree>
    <p:extLst>
      <p:ext uri="{BB962C8B-B14F-4D97-AF65-F5344CB8AC3E}">
        <p14:creationId xmlns:p14="http://schemas.microsoft.com/office/powerpoint/2010/main" val="1227958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014430"/>
      </p:ext>
    </p:extLst>
  </p:cSld>
  <p:clrMap bg1="lt1" tx1="dk1" bg2="lt2" tx2="dk2" accent1="accent1" accent2="accent2" accent3="accent3" accent4="accent4" accent5="accent5" accent6="accent6" hlink="hlink" folHlink="folHlink"/>
  <p:sldLayoutIdLst>
    <p:sldLayoutId id="2147483668" r:id="rId1"/>
    <p:sldLayoutId id="2147483660" r:id="rId2"/>
    <p:sldLayoutId id="2147483659" r:id="rId3"/>
    <p:sldLayoutId id="2147483650" r:id="rId4"/>
    <p:sldLayoutId id="2147483651" r:id="rId5"/>
    <p:sldLayoutId id="2147483652" r:id="rId6"/>
    <p:sldLayoutId id="2147483653" r:id="rId7"/>
    <p:sldLayoutId id="2147483654" r:id="rId8"/>
    <p:sldLayoutId id="2147483655" r:id="rId9"/>
    <p:sldLayoutId id="2147483656" r:id="rId10"/>
    <p:sldLayoutId id="2147483658" r:id="rId11"/>
    <p:sldLayoutId id="2147483661" r:id="rId12"/>
    <p:sldLayoutId id="2147483662" r:id="rId13"/>
    <p:sldLayoutId id="2147483657" r:id="rId14"/>
    <p:sldLayoutId id="2147483649" r:id="rId15"/>
    <p:sldLayoutId id="2147483663" r:id="rId16"/>
    <p:sldLayoutId id="2147483664" r:id="rId17"/>
    <p:sldLayoutId id="2147483667" r:id="rId18"/>
    <p:sldLayoutId id="2147483665" r:id="rId19"/>
    <p:sldLayoutId id="2147483669" r:id="rId20"/>
    <p:sldLayoutId id="2147483670" r:id="rId21"/>
    <p:sldLayoutId id="2147483671"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4.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www.changegrowlive.org/positive-choices-coventry"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hyperlink" Target="https://www.facebook.com/PositiveChoicesCov" TargetMode="Externa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www.coventry.gov.uk/info/190/health_and_wellbeing/3283/public_health_services/2" TargetMode="External"/><Relationship Id="rId2" Type="http://schemas.openxmlformats.org/officeDocument/2006/relationships/image" Target="../media/image36.png"/><Relationship Id="rId1" Type="http://schemas.openxmlformats.org/officeDocument/2006/relationships/slideLayout" Target="../slideLayouts/slideLayout2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letstalk.coventry.gov.uk/publichealthtrainin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4.xm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05299B63-E7BC-8246-999A-2C294CE384C4}"/>
              </a:ext>
            </a:extLst>
          </p:cNvPr>
          <p:cNvSpPr>
            <a:spLocks noGrp="1"/>
          </p:cNvSpPr>
          <p:nvPr>
            <p:ph type="body" sz="quarter" idx="10"/>
          </p:nvPr>
        </p:nvSpPr>
        <p:spPr>
          <a:xfrm>
            <a:off x="806067" y="5589086"/>
            <a:ext cx="7928500" cy="673100"/>
          </a:xfrm>
        </p:spPr>
        <p:txBody>
          <a:bodyPr/>
          <a:lstStyle/>
          <a:p>
            <a:r>
              <a:rPr lang="en-US" dirty="0" smtClean="0"/>
              <a:t>NPS and Prescription Medication Awareness</a:t>
            </a:r>
            <a:endParaRPr lang="en-US" dirty="0"/>
          </a:p>
        </p:txBody>
      </p:sp>
    </p:spTree>
    <p:extLst>
      <p:ext uri="{BB962C8B-B14F-4D97-AF65-F5344CB8AC3E}">
        <p14:creationId xmlns:p14="http://schemas.microsoft.com/office/powerpoint/2010/main" val="33194059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Some clauses to the Law</a:t>
            </a:r>
            <a:endParaRPr lang="en-GB" dirty="0"/>
          </a:p>
        </p:txBody>
      </p:sp>
      <p:sp>
        <p:nvSpPr>
          <p:cNvPr id="3" name="Text Placeholder 2"/>
          <p:cNvSpPr>
            <a:spLocks noGrp="1"/>
          </p:cNvSpPr>
          <p:nvPr>
            <p:ph type="body" sz="quarter" idx="11"/>
          </p:nvPr>
        </p:nvSpPr>
        <p:spPr>
          <a:xfrm>
            <a:off x="785813" y="1493838"/>
            <a:ext cx="10569124" cy="3362325"/>
          </a:xfrm>
        </p:spPr>
        <p:txBody>
          <a:bodyPr/>
          <a:lstStyle/>
          <a:p>
            <a:r>
              <a:rPr lang="en-GB" sz="1800" dirty="0" smtClean="0"/>
              <a:t>There are some clauses to parts of the Psychoactive Substance Act</a:t>
            </a:r>
          </a:p>
          <a:p>
            <a:r>
              <a:rPr lang="en-GB" sz="1800" b="1" dirty="0" smtClean="0"/>
              <a:t>Poppers</a:t>
            </a:r>
          </a:p>
          <a:p>
            <a:r>
              <a:rPr lang="en-GB" sz="1800" dirty="0" smtClean="0"/>
              <a:t>Poppers (or alkyl nitrites) are not part of the PSA as it doesn’t fall under the definition of psychoactive</a:t>
            </a:r>
          </a:p>
          <a:p>
            <a:endParaRPr lang="en-GB" sz="1800" dirty="0"/>
          </a:p>
          <a:p>
            <a:r>
              <a:rPr lang="en-GB" sz="1800" b="1" dirty="0" smtClean="0"/>
              <a:t>Nitrous Oxide</a:t>
            </a:r>
          </a:p>
          <a:p>
            <a:r>
              <a:rPr lang="en-GB" sz="1800" dirty="0" smtClean="0"/>
              <a:t>Although covered by PSA, this is only when it is supplied with the intention or </a:t>
            </a:r>
            <a:r>
              <a:rPr lang="en-GB" sz="1800" dirty="0" err="1" smtClean="0"/>
              <a:t>likihood</a:t>
            </a:r>
            <a:r>
              <a:rPr lang="en-GB" sz="1800" dirty="0" smtClean="0"/>
              <a:t> of using them to ‘get high’. Otherwise they have a legitimate purpose within the kitchen or the medical room!</a:t>
            </a:r>
          </a:p>
          <a:p>
            <a:endParaRPr lang="en-GB" sz="1800" dirty="0"/>
          </a:p>
          <a:p>
            <a:r>
              <a:rPr lang="en-GB" sz="1800" b="1" dirty="0" smtClean="0"/>
              <a:t>Nutmeg</a:t>
            </a:r>
          </a:p>
          <a:p>
            <a:r>
              <a:rPr lang="en-GB" sz="1800" dirty="0" smtClean="0"/>
              <a:t>Nutmeg is psychoactive however similar to Nitrous Oxide it’s perfectly legal in the kitchen!</a:t>
            </a:r>
            <a:endParaRPr lang="en-GB" sz="1800" dirty="0"/>
          </a:p>
        </p:txBody>
      </p:sp>
    </p:spTree>
    <p:extLst>
      <p:ext uri="{BB962C8B-B14F-4D97-AF65-F5344CB8AC3E}">
        <p14:creationId xmlns:p14="http://schemas.microsoft.com/office/powerpoint/2010/main" val="33678724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85931" y="771310"/>
            <a:ext cx="6229018" cy="388750"/>
          </a:xfrm>
        </p:spPr>
        <p:txBody>
          <a:bodyPr/>
          <a:lstStyle/>
          <a:p>
            <a:r>
              <a:rPr lang="en-GB" dirty="0" smtClean="0"/>
              <a:t>Why talk about Prescription Medication?</a:t>
            </a:r>
            <a:endParaRPr lang="en-GB" dirty="0"/>
          </a:p>
        </p:txBody>
      </p:sp>
      <p:sp>
        <p:nvSpPr>
          <p:cNvPr id="3" name="Text Placeholder 2"/>
          <p:cNvSpPr>
            <a:spLocks noGrp="1"/>
          </p:cNvSpPr>
          <p:nvPr>
            <p:ph type="body" sz="quarter" idx="11"/>
          </p:nvPr>
        </p:nvSpPr>
        <p:spPr>
          <a:xfrm>
            <a:off x="785812" y="1493838"/>
            <a:ext cx="10323465" cy="3362325"/>
          </a:xfrm>
        </p:spPr>
        <p:txBody>
          <a:bodyPr/>
          <a:lstStyle/>
          <a:p>
            <a:r>
              <a:rPr lang="en-GB" sz="1800" dirty="0" smtClean="0"/>
              <a:t>Increasingly we are seeing young people misusing prescribed medication; often with the misunderstanding that due to them being available from doctors that they are safe. </a:t>
            </a:r>
          </a:p>
          <a:p>
            <a:endParaRPr lang="en-GB" sz="1800" dirty="0"/>
          </a:p>
          <a:p>
            <a:r>
              <a:rPr lang="en-GB" sz="1800" dirty="0" smtClean="0"/>
              <a:t>Many of the medicines being misused have properties which make the users at risk of dependency. The most common seen by Positive Choices and which include this risk are:</a:t>
            </a:r>
          </a:p>
          <a:p>
            <a:pPr marL="285750" indent="-285750">
              <a:buFont typeface="Arial" panose="020B0604020202020204" pitchFamily="34" charset="0"/>
              <a:buChar char="•"/>
            </a:pPr>
            <a:r>
              <a:rPr lang="en-GB" sz="1800" dirty="0" smtClean="0"/>
              <a:t>Xanax</a:t>
            </a:r>
          </a:p>
          <a:p>
            <a:pPr marL="285750" indent="-285750">
              <a:buFont typeface="Arial" panose="020B0604020202020204" pitchFamily="34" charset="0"/>
              <a:buChar char="•"/>
            </a:pPr>
            <a:r>
              <a:rPr lang="en-GB" sz="1800" dirty="0" smtClean="0"/>
              <a:t>Codeine </a:t>
            </a:r>
            <a:endParaRPr lang="en-GB" sz="1800" dirty="0"/>
          </a:p>
        </p:txBody>
      </p:sp>
      <p:pic>
        <p:nvPicPr>
          <p:cNvPr id="4098" name="Picture 2" descr="Addiction prescription : Training Mat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1407" y="3670513"/>
            <a:ext cx="3688687" cy="2371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4937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GB" dirty="0" smtClean="0"/>
              <a:t>Xanax</a:t>
            </a:r>
            <a:endParaRPr lang="en-GB" dirty="0"/>
          </a:p>
        </p:txBody>
      </p:sp>
      <p:sp>
        <p:nvSpPr>
          <p:cNvPr id="7" name="Text Placeholder 6"/>
          <p:cNvSpPr>
            <a:spLocks noGrp="1"/>
          </p:cNvSpPr>
          <p:nvPr>
            <p:ph type="body" sz="quarter" idx="11"/>
          </p:nvPr>
        </p:nvSpPr>
        <p:spPr/>
        <p:txBody>
          <a:bodyPr/>
          <a:lstStyle/>
          <a:p>
            <a:r>
              <a:rPr lang="en-GB" dirty="0" smtClean="0"/>
              <a:t>Xanax is the used name for a drug called Alprazolam.</a:t>
            </a:r>
          </a:p>
          <a:p>
            <a:r>
              <a:rPr lang="en-GB" dirty="0" smtClean="0"/>
              <a:t>Xanax is a </a:t>
            </a:r>
            <a:r>
              <a:rPr lang="en-GB" dirty="0" err="1" smtClean="0"/>
              <a:t>Benzodiazepam</a:t>
            </a:r>
            <a:r>
              <a:rPr lang="en-GB" dirty="0" smtClean="0"/>
              <a:t> which is prescribed for anxiety and panic disorders however not commonly in the UK.</a:t>
            </a:r>
          </a:p>
          <a:p>
            <a:r>
              <a:rPr lang="en-GB" dirty="0" smtClean="0"/>
              <a:t>When prescribed they come in doses of 0.25mg (white), 0.5mg (pink)and 1mg (blue) which are colour coded. </a:t>
            </a:r>
          </a:p>
          <a:p>
            <a:r>
              <a:rPr lang="en-GB" dirty="0" smtClean="0"/>
              <a:t>In comparison, it’s 10 times stronger than Diazepam/Valium and is quicker acting.  </a:t>
            </a:r>
          </a:p>
          <a:p>
            <a:r>
              <a:rPr lang="en-GB" dirty="0" smtClean="0"/>
              <a:t>Street bought Xanax is usually fake and therefore the dosage cannot assumed to be as printed. </a:t>
            </a:r>
          </a:p>
          <a:p>
            <a:r>
              <a:rPr lang="en-GB" dirty="0" smtClean="0"/>
              <a:t>They </a:t>
            </a:r>
            <a:r>
              <a:rPr lang="en-US" dirty="0" smtClean="0"/>
              <a:t>induce </a:t>
            </a:r>
            <a:r>
              <a:rPr lang="en-US" dirty="0"/>
              <a:t>periods of calmness, relaxation and </a:t>
            </a:r>
            <a:r>
              <a:rPr lang="en-US" dirty="0" smtClean="0"/>
              <a:t>sleep and are often used alone or after stimulant use to ‘help a come down’. </a:t>
            </a:r>
          </a:p>
          <a:p>
            <a:r>
              <a:rPr lang="en-US" dirty="0" smtClean="0"/>
              <a:t>Users are at risk of dependency and withdrawals include </a:t>
            </a:r>
            <a:r>
              <a:rPr lang="en-US" dirty="0"/>
              <a:t>headache, nausea, anxiety and </a:t>
            </a:r>
            <a:r>
              <a:rPr lang="en-US" dirty="0" smtClean="0"/>
              <a:t>confusion.</a:t>
            </a:r>
          </a:p>
          <a:p>
            <a:r>
              <a:rPr lang="en-US" dirty="0" smtClean="0"/>
              <a:t>Without a prescription, Benzos are a Class C drug. </a:t>
            </a:r>
            <a:endParaRPr lang="en-GB" dirty="0"/>
          </a:p>
        </p:txBody>
      </p:sp>
      <p:pic>
        <p:nvPicPr>
          <p:cNvPr id="6146" name="Picture 2" descr="UK teenagers using Facebook and Instagram to illegally buy anxiet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0965" y="480394"/>
            <a:ext cx="3734037" cy="247583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oroner's concern over alarming increase in Xanax-linked deaths i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3288" y="3821965"/>
            <a:ext cx="2857500" cy="2171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7586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GB" dirty="0" smtClean="0"/>
              <a:t>Codeine</a:t>
            </a:r>
            <a:endParaRPr lang="en-GB" dirty="0"/>
          </a:p>
        </p:txBody>
      </p:sp>
      <p:sp>
        <p:nvSpPr>
          <p:cNvPr id="7" name="Text Placeholder 6"/>
          <p:cNvSpPr>
            <a:spLocks noGrp="1"/>
          </p:cNvSpPr>
          <p:nvPr>
            <p:ph type="body" sz="quarter" idx="11"/>
          </p:nvPr>
        </p:nvSpPr>
        <p:spPr/>
        <p:txBody>
          <a:bodyPr/>
          <a:lstStyle/>
          <a:p>
            <a:r>
              <a:rPr lang="en-GB" dirty="0" smtClean="0"/>
              <a:t>Codeine is from the family of depressant drugs called Opiates…the same family as Heroin.</a:t>
            </a:r>
          </a:p>
          <a:p>
            <a:r>
              <a:rPr lang="en-GB" dirty="0" smtClean="0"/>
              <a:t>Codeine is prescribed for mild to moderate pain relief however as it also has sedative (drowsy and relaxed) effects people misuse this medication.</a:t>
            </a:r>
          </a:p>
          <a:p>
            <a:r>
              <a:rPr lang="en-GB" dirty="0" smtClean="0"/>
              <a:t>Codeine can be found in medications like Co-</a:t>
            </a:r>
            <a:r>
              <a:rPr lang="en-GB" dirty="0" err="1" smtClean="0"/>
              <a:t>codamol</a:t>
            </a:r>
            <a:r>
              <a:rPr lang="en-GB" dirty="0" smtClean="0"/>
              <a:t> and Nurofen Plus/Max .</a:t>
            </a:r>
          </a:p>
          <a:p>
            <a:r>
              <a:rPr lang="en-GB" dirty="0" smtClean="0"/>
              <a:t>It is highly addictive and shouldn’t be used for more than 3 consecutive days.</a:t>
            </a:r>
          </a:p>
          <a:p>
            <a:endParaRPr lang="en-GB" dirty="0"/>
          </a:p>
          <a:p>
            <a:r>
              <a:rPr lang="en-GB" dirty="0" smtClean="0"/>
              <a:t>With young people there is a trend to mix codeine (usually from strong cough medicine) with a fizzy drink and sometimes sweets to sweeten the taste. </a:t>
            </a:r>
          </a:p>
          <a:p>
            <a:endParaRPr lang="en-GB" dirty="0"/>
          </a:p>
          <a:p>
            <a:r>
              <a:rPr lang="en-GB" dirty="0" smtClean="0"/>
              <a:t>Naloxone is now being prescribed as overdoses are fatal as they are with Heroin. </a:t>
            </a:r>
          </a:p>
        </p:txBody>
      </p:sp>
      <p:pic>
        <p:nvPicPr>
          <p:cNvPr id="7170" name="Picture 2" descr="Case Studies in Toxicology: Sippin' on Some “Sizzurp” | Clinicia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3419" y="3225397"/>
            <a:ext cx="3162300" cy="332422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odeine Phosphate 30mg - Osgo Supplier St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9785" y="0"/>
            <a:ext cx="3295934" cy="329593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yndol Headache Relief (Codeine/Paracetamol) - 30 Tablet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9353" y="1474921"/>
            <a:ext cx="2505738" cy="250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5853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994CE35-8E45-5A48-9A8A-D29507C45C30}"/>
              </a:ext>
            </a:extLst>
          </p:cNvPr>
          <p:cNvSpPr>
            <a:spLocks noGrp="1"/>
          </p:cNvSpPr>
          <p:nvPr>
            <p:ph type="body" sz="quarter" idx="10"/>
          </p:nvPr>
        </p:nvSpPr>
        <p:spPr>
          <a:xfrm>
            <a:off x="6519553" y="487279"/>
            <a:ext cx="4338638" cy="265113"/>
          </a:xfrm>
        </p:spPr>
        <p:txBody>
          <a:bodyPr/>
          <a:lstStyle/>
          <a:p>
            <a:r>
              <a:rPr lang="en-US" dirty="0" smtClean="0"/>
              <a:t>Positive Choices</a:t>
            </a:r>
            <a:endParaRPr lang="en-US" dirty="0"/>
          </a:p>
        </p:txBody>
      </p:sp>
      <p:sp>
        <p:nvSpPr>
          <p:cNvPr id="3" name="Text Placeholder 2">
            <a:extLst>
              <a:ext uri="{FF2B5EF4-FFF2-40B4-BE49-F238E27FC236}">
                <a16:creationId xmlns:a16="http://schemas.microsoft.com/office/drawing/2014/main" xmlns="" id="{891FC4B7-9DE7-DE47-BDD1-5F8D52D338D3}"/>
              </a:ext>
            </a:extLst>
          </p:cNvPr>
          <p:cNvSpPr>
            <a:spLocks noGrp="1"/>
          </p:cNvSpPr>
          <p:nvPr>
            <p:ph type="body" sz="quarter" idx="11"/>
          </p:nvPr>
        </p:nvSpPr>
        <p:spPr>
          <a:xfrm>
            <a:off x="6519553" y="1205102"/>
            <a:ext cx="5320146" cy="3120830"/>
          </a:xfrm>
        </p:spPr>
        <p:txBody>
          <a:bodyPr/>
          <a:lstStyle/>
          <a:p>
            <a:r>
              <a:rPr lang="en-US" dirty="0" smtClean="0"/>
              <a:t>Amongst other support, Positive Choices are here to support young </a:t>
            </a:r>
            <a:r>
              <a:rPr lang="en-US" dirty="0"/>
              <a:t>people </a:t>
            </a:r>
            <a:r>
              <a:rPr lang="en-US" dirty="0" smtClean="0"/>
              <a:t>with their substance use. Some </a:t>
            </a:r>
            <a:r>
              <a:rPr lang="en-US" dirty="0"/>
              <a:t>of the ways we can support include</a:t>
            </a:r>
            <a:r>
              <a:rPr lang="en-US" dirty="0" smtClean="0"/>
              <a:t>:</a:t>
            </a:r>
          </a:p>
          <a:p>
            <a:endParaRPr lang="en-US" dirty="0"/>
          </a:p>
          <a:p>
            <a:pPr marL="285750" indent="-285750">
              <a:buFont typeface="Arial" panose="020B0604020202020204" pitchFamily="34" charset="0"/>
              <a:buChar char="•"/>
            </a:pPr>
            <a:r>
              <a:rPr lang="en-GB" dirty="0" smtClean="0"/>
              <a:t>Harm reduction techniques</a:t>
            </a:r>
          </a:p>
          <a:p>
            <a:pPr marL="285750" indent="-285750">
              <a:buFont typeface="Arial" panose="020B0604020202020204" pitchFamily="34" charset="0"/>
              <a:buChar char="•"/>
            </a:pPr>
            <a:r>
              <a:rPr lang="en-GB" dirty="0" smtClean="0"/>
              <a:t>Building on awareness; informed decisions are best!</a:t>
            </a:r>
          </a:p>
          <a:p>
            <a:pPr marL="285750" indent="-285750">
              <a:buFont typeface="Arial" panose="020B0604020202020204" pitchFamily="34" charset="0"/>
              <a:buChar char="•"/>
            </a:pPr>
            <a:r>
              <a:rPr lang="en-GB" dirty="0" smtClean="0"/>
              <a:t>Exploring the impact of their use</a:t>
            </a:r>
          </a:p>
          <a:p>
            <a:pPr marL="285750" indent="-285750">
              <a:buFont typeface="Arial" panose="020B0604020202020204" pitchFamily="34" charset="0"/>
              <a:buChar char="•"/>
            </a:pPr>
            <a:r>
              <a:rPr lang="en-GB" dirty="0" smtClean="0"/>
              <a:t>Making changes to use; reduction or abstinence plans</a:t>
            </a:r>
          </a:p>
          <a:p>
            <a:pPr marL="285750" indent="-285750">
              <a:buFont typeface="Arial" panose="020B0604020202020204" pitchFamily="34" charset="0"/>
              <a:buChar char="•"/>
            </a:pPr>
            <a:r>
              <a:rPr lang="en-GB" dirty="0" smtClean="0"/>
              <a:t>Alternative coping techniques</a:t>
            </a:r>
          </a:p>
          <a:p>
            <a:pPr marL="285750" indent="-285750">
              <a:buFont typeface="Arial" panose="020B0604020202020204" pitchFamily="34" charset="0"/>
              <a:buChar char="•"/>
            </a:pPr>
            <a:r>
              <a:rPr lang="en-GB" dirty="0" smtClean="0"/>
              <a:t>Diversionary activities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8686" y="5149683"/>
            <a:ext cx="2761013" cy="1121662"/>
          </a:xfrm>
          <a:prstGeom prst="rect">
            <a:avLst/>
          </a:prstGeom>
        </p:spPr>
      </p:pic>
    </p:spTree>
    <p:extLst>
      <p:ext uri="{BB962C8B-B14F-4D97-AF65-F5344CB8AC3E}">
        <p14:creationId xmlns:p14="http://schemas.microsoft.com/office/powerpoint/2010/main" val="41834092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994CE35-8E45-5A48-9A8A-D29507C45C30}"/>
              </a:ext>
            </a:extLst>
          </p:cNvPr>
          <p:cNvSpPr>
            <a:spLocks noGrp="1"/>
          </p:cNvSpPr>
          <p:nvPr>
            <p:ph type="body" sz="quarter" idx="10"/>
          </p:nvPr>
        </p:nvSpPr>
        <p:spPr/>
        <p:txBody>
          <a:bodyPr/>
          <a:lstStyle/>
          <a:p>
            <a:r>
              <a:rPr lang="en-US" dirty="0" smtClean="0"/>
              <a:t>How to make a referral</a:t>
            </a:r>
            <a:endParaRPr lang="en-US" dirty="0"/>
          </a:p>
        </p:txBody>
      </p:sp>
      <p:sp>
        <p:nvSpPr>
          <p:cNvPr id="3" name="Text Placeholder 2">
            <a:extLst>
              <a:ext uri="{FF2B5EF4-FFF2-40B4-BE49-F238E27FC236}">
                <a16:creationId xmlns:a16="http://schemas.microsoft.com/office/drawing/2014/main" xmlns="" id="{891FC4B7-9DE7-DE47-BDD1-5F8D52D338D3}"/>
              </a:ext>
            </a:extLst>
          </p:cNvPr>
          <p:cNvSpPr>
            <a:spLocks noGrp="1"/>
          </p:cNvSpPr>
          <p:nvPr>
            <p:ph type="body" sz="quarter" idx="11"/>
          </p:nvPr>
        </p:nvSpPr>
        <p:spPr/>
        <p:txBody>
          <a:bodyPr/>
          <a:lstStyle/>
          <a:p>
            <a:r>
              <a:rPr lang="en-GB" dirty="0"/>
              <a:t>You are more than welcome to call our Duty Worker or refer via our website for a quick and secure way to place the referral</a:t>
            </a:r>
          </a:p>
          <a:p>
            <a:endParaRPr lang="en-GB" dirty="0"/>
          </a:p>
          <a:p>
            <a:r>
              <a:rPr lang="en-GB" dirty="0">
                <a:hlinkClick r:id="rId3"/>
              </a:rPr>
              <a:t>www.changegrowlive.org/positive-choices-coventry</a:t>
            </a:r>
            <a:endParaRPr lang="en-GB" dirty="0"/>
          </a:p>
          <a:p>
            <a:endParaRPr lang="en-GB" dirty="0"/>
          </a:p>
          <a:p>
            <a:r>
              <a:rPr lang="en-GB" dirty="0"/>
              <a:t>02476 010 </a:t>
            </a:r>
            <a:r>
              <a:rPr lang="en-GB" smtClean="0"/>
              <a:t>245         coventryinfo.yp@cgl.org.uk</a:t>
            </a:r>
            <a:endParaRPr lang="en-GB" dirty="0"/>
          </a:p>
          <a:p>
            <a:endParaRPr lang="en-US" dirty="0" smtClean="0"/>
          </a:p>
          <a:p>
            <a:r>
              <a:rPr lang="en-US" u="sng" dirty="0" smtClean="0"/>
              <a:t>Please consider:</a:t>
            </a:r>
          </a:p>
          <a:p>
            <a:pPr marL="285750" indent="-285750">
              <a:buFont typeface="Arial" panose="020B0604020202020204" pitchFamily="34" charset="0"/>
              <a:buChar char="•"/>
            </a:pPr>
            <a:r>
              <a:rPr lang="en-GB" dirty="0"/>
              <a:t>Consent of the young person (including parental consent for under 13s)</a:t>
            </a:r>
          </a:p>
          <a:p>
            <a:pPr marL="285750" indent="-285750">
              <a:buFont typeface="Arial" panose="020B0604020202020204" pitchFamily="34" charset="0"/>
              <a:buChar char="•"/>
            </a:pPr>
            <a:r>
              <a:rPr lang="en-GB" dirty="0"/>
              <a:t>Include as much relevant information as possible</a:t>
            </a:r>
          </a:p>
          <a:p>
            <a:pPr marL="285750" indent="-285750">
              <a:buFont typeface="Arial" panose="020B0604020202020204" pitchFamily="34" charset="0"/>
              <a:buChar char="•"/>
            </a:pPr>
            <a:r>
              <a:rPr lang="en-GB" dirty="0"/>
              <a:t>Keep us involved in Early Help/Social Care meetings</a:t>
            </a:r>
          </a:p>
          <a:p>
            <a:endParaRPr lang="en-US" dirty="0"/>
          </a:p>
          <a:p>
            <a:endParaRPr lang="en-US" dirty="0"/>
          </a:p>
        </p:txBody>
      </p:sp>
    </p:spTree>
    <p:extLst>
      <p:ext uri="{BB962C8B-B14F-4D97-AF65-F5344CB8AC3E}">
        <p14:creationId xmlns:p14="http://schemas.microsoft.com/office/powerpoint/2010/main" val="20172312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1310AD7-DAF2-574F-A5B8-8C23118BA1E2}"/>
              </a:ext>
            </a:extLst>
          </p:cNvPr>
          <p:cNvSpPr>
            <a:spLocks noGrp="1"/>
          </p:cNvSpPr>
          <p:nvPr>
            <p:ph type="body" sz="quarter" idx="10"/>
          </p:nvPr>
        </p:nvSpPr>
        <p:spPr/>
        <p:txBody>
          <a:bodyPr/>
          <a:lstStyle/>
          <a:p>
            <a:r>
              <a:rPr lang="en-US" dirty="0" smtClean="0"/>
              <a:t>How to contact us</a:t>
            </a:r>
            <a:endParaRPr lang="en-US" dirty="0"/>
          </a:p>
        </p:txBody>
      </p:sp>
      <p:sp>
        <p:nvSpPr>
          <p:cNvPr id="4" name="Text Placeholder 4">
            <a:extLst>
              <a:ext uri="{FF2B5EF4-FFF2-40B4-BE49-F238E27FC236}">
                <a16:creationId xmlns:a16="http://schemas.microsoft.com/office/drawing/2014/main" xmlns="" id="{77CC7A62-06F5-C54D-8895-16E24AC28C2D}"/>
              </a:ext>
            </a:extLst>
          </p:cNvPr>
          <p:cNvSpPr txBox="1">
            <a:spLocks/>
          </p:cNvSpPr>
          <p:nvPr/>
        </p:nvSpPr>
        <p:spPr>
          <a:xfrm>
            <a:off x="785930" y="3019942"/>
            <a:ext cx="1509529" cy="3194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smtClean="0"/>
              <a:t>Address:</a:t>
            </a:r>
            <a:endParaRPr lang="en-US" sz="1400" dirty="0"/>
          </a:p>
        </p:txBody>
      </p:sp>
      <p:sp>
        <p:nvSpPr>
          <p:cNvPr id="5" name="Text Placeholder 6">
            <a:extLst>
              <a:ext uri="{FF2B5EF4-FFF2-40B4-BE49-F238E27FC236}">
                <a16:creationId xmlns:a16="http://schemas.microsoft.com/office/drawing/2014/main" xmlns="" id="{32E6513B-E2BE-3345-8BD6-D27DBCF3F9ED}"/>
              </a:ext>
            </a:extLst>
          </p:cNvPr>
          <p:cNvSpPr txBox="1">
            <a:spLocks/>
          </p:cNvSpPr>
          <p:nvPr/>
        </p:nvSpPr>
        <p:spPr>
          <a:xfrm>
            <a:off x="785930" y="3902811"/>
            <a:ext cx="1509529" cy="3194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smtClean="0"/>
              <a:t>Website: </a:t>
            </a:r>
            <a:r>
              <a:rPr lang="en-US" sz="800" dirty="0" smtClean="0"/>
              <a:t>(referrals &amp; online chat)</a:t>
            </a:r>
            <a:endParaRPr lang="en-US" sz="800" dirty="0"/>
          </a:p>
        </p:txBody>
      </p:sp>
      <p:sp>
        <p:nvSpPr>
          <p:cNvPr id="6" name="Text Placeholder 7">
            <a:extLst>
              <a:ext uri="{FF2B5EF4-FFF2-40B4-BE49-F238E27FC236}">
                <a16:creationId xmlns:a16="http://schemas.microsoft.com/office/drawing/2014/main" xmlns="" id="{39520D44-7B74-A042-BD31-7A5387854893}"/>
              </a:ext>
            </a:extLst>
          </p:cNvPr>
          <p:cNvSpPr txBox="1">
            <a:spLocks/>
          </p:cNvSpPr>
          <p:nvPr/>
        </p:nvSpPr>
        <p:spPr>
          <a:xfrm>
            <a:off x="785930" y="4344246"/>
            <a:ext cx="1509529" cy="3194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smtClean="0"/>
              <a:t>Facebook:</a:t>
            </a:r>
            <a:endParaRPr lang="en-US" sz="1400" dirty="0"/>
          </a:p>
        </p:txBody>
      </p:sp>
      <p:sp>
        <p:nvSpPr>
          <p:cNvPr id="7" name="Text Placeholder 8">
            <a:extLst>
              <a:ext uri="{FF2B5EF4-FFF2-40B4-BE49-F238E27FC236}">
                <a16:creationId xmlns:a16="http://schemas.microsoft.com/office/drawing/2014/main" xmlns="" id="{238530AB-4B30-8E42-937C-68352DEDBE30}"/>
              </a:ext>
            </a:extLst>
          </p:cNvPr>
          <p:cNvSpPr txBox="1">
            <a:spLocks/>
          </p:cNvSpPr>
          <p:nvPr/>
        </p:nvSpPr>
        <p:spPr>
          <a:xfrm>
            <a:off x="785930" y="4773068"/>
            <a:ext cx="1509529" cy="3194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smtClean="0"/>
              <a:t>Instagram:</a:t>
            </a:r>
            <a:endParaRPr lang="en-US" sz="1400" dirty="0"/>
          </a:p>
        </p:txBody>
      </p:sp>
      <p:sp>
        <p:nvSpPr>
          <p:cNvPr id="8" name="Text Placeholder 10">
            <a:extLst>
              <a:ext uri="{FF2B5EF4-FFF2-40B4-BE49-F238E27FC236}">
                <a16:creationId xmlns:a16="http://schemas.microsoft.com/office/drawing/2014/main" xmlns="" id="{42A92CAD-460E-C74B-A932-BA5E52C7C1FD}"/>
              </a:ext>
            </a:extLst>
          </p:cNvPr>
          <p:cNvSpPr txBox="1">
            <a:spLocks/>
          </p:cNvSpPr>
          <p:nvPr/>
        </p:nvSpPr>
        <p:spPr>
          <a:xfrm>
            <a:off x="2450768" y="3019942"/>
            <a:ext cx="3514904" cy="3194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smtClean="0">
                <a:latin typeface="Calibri" panose="020F0502020204030204" pitchFamily="34" charset="0"/>
                <a:ea typeface="Times New Roman" panose="02020603050405020304" pitchFamily="18" charset="0"/>
                <a:cs typeface="Times New Roman" panose="02020603050405020304" pitchFamily="18" charset="0"/>
              </a:rPr>
              <a:t>23-25 City Arcade, Coventry</a:t>
            </a:r>
            <a:endParaRPr lang="en-US" sz="1400" dirty="0"/>
          </a:p>
        </p:txBody>
      </p:sp>
      <p:sp>
        <p:nvSpPr>
          <p:cNvPr id="9" name="Text Placeholder 11">
            <a:extLst>
              <a:ext uri="{FF2B5EF4-FFF2-40B4-BE49-F238E27FC236}">
                <a16:creationId xmlns:a16="http://schemas.microsoft.com/office/drawing/2014/main" xmlns="" id="{1E03B2B1-11C3-EA42-9FD6-AA0F75C158E2}"/>
              </a:ext>
            </a:extLst>
          </p:cNvPr>
          <p:cNvSpPr txBox="1">
            <a:spLocks/>
          </p:cNvSpPr>
          <p:nvPr/>
        </p:nvSpPr>
        <p:spPr>
          <a:xfrm>
            <a:off x="2450768" y="3448764"/>
            <a:ext cx="3514904" cy="3194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smtClean="0">
                <a:latin typeface="Calibri" panose="020F0502020204030204" pitchFamily="34" charset="0"/>
                <a:ea typeface="Times New Roman" panose="02020603050405020304" pitchFamily="18" charset="0"/>
                <a:cs typeface="Times New Roman" panose="02020603050405020304" pitchFamily="18" charset="0"/>
              </a:rPr>
              <a:t>02476 010245</a:t>
            </a:r>
          </a:p>
          <a:p>
            <a:endParaRPr lang="en-US" sz="1400" dirty="0"/>
          </a:p>
        </p:txBody>
      </p:sp>
      <p:sp>
        <p:nvSpPr>
          <p:cNvPr id="10" name="Text Placeholder 12">
            <a:extLst>
              <a:ext uri="{FF2B5EF4-FFF2-40B4-BE49-F238E27FC236}">
                <a16:creationId xmlns:a16="http://schemas.microsoft.com/office/drawing/2014/main" xmlns="" id="{92B42B8A-D36F-564B-A983-5559A9EB4F37}"/>
              </a:ext>
            </a:extLst>
          </p:cNvPr>
          <p:cNvSpPr txBox="1">
            <a:spLocks/>
          </p:cNvSpPr>
          <p:nvPr/>
        </p:nvSpPr>
        <p:spPr>
          <a:xfrm>
            <a:off x="2450767" y="3902810"/>
            <a:ext cx="5287513" cy="3320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u="sng" dirty="0" smtClean="0">
                <a:solidFill>
                  <a:srgbClr val="0563C1"/>
                </a:solidFill>
                <a:latin typeface="Calibri" panose="020F0502020204030204" pitchFamily="34" charset="0"/>
                <a:ea typeface="Times New Roman" panose="02020603050405020304" pitchFamily="18" charset="0"/>
                <a:cs typeface="Times New Roman" panose="02020603050405020304" pitchFamily="18" charset="0"/>
              </a:rPr>
              <a:t>www.changegrowlive.org/coventryyp</a:t>
            </a:r>
            <a:r>
              <a:rPr lang="en-GB" sz="1400" dirty="0" smtClean="0">
                <a:latin typeface="Calibri" panose="020F0502020204030204" pitchFamily="34" charset="0"/>
                <a:ea typeface="Times New Roman" panose="02020603050405020304" pitchFamily="18" charset="0"/>
                <a:cs typeface="Times New Roman" panose="02020603050405020304" pitchFamily="18" charset="0"/>
              </a:rPr>
              <a:t>       </a:t>
            </a:r>
          </a:p>
          <a:p>
            <a:pPr marL="0" indent="0">
              <a:buNone/>
            </a:pPr>
            <a:endParaRPr lang="en-GB" sz="1400" dirty="0" smtClean="0">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GB" sz="1400" dirty="0" smtClean="0">
              <a:latin typeface="Calibri" panose="020F0502020204030204" pitchFamily="34" charset="0"/>
              <a:ea typeface="Times New Roman" panose="02020603050405020304" pitchFamily="18" charset="0"/>
              <a:cs typeface="Times New Roman" panose="02020603050405020304" pitchFamily="18" charset="0"/>
            </a:endParaRPr>
          </a:p>
          <a:p>
            <a:endParaRPr lang="en-US" sz="1400" dirty="0"/>
          </a:p>
        </p:txBody>
      </p:sp>
      <p:sp>
        <p:nvSpPr>
          <p:cNvPr id="11" name="Text Placeholder 13">
            <a:extLst>
              <a:ext uri="{FF2B5EF4-FFF2-40B4-BE49-F238E27FC236}">
                <a16:creationId xmlns:a16="http://schemas.microsoft.com/office/drawing/2014/main" xmlns="" id="{B36C0B54-CDF4-AA4D-B4D1-784C3D4EEEF4}"/>
              </a:ext>
            </a:extLst>
          </p:cNvPr>
          <p:cNvSpPr txBox="1">
            <a:spLocks/>
          </p:cNvSpPr>
          <p:nvPr/>
        </p:nvSpPr>
        <p:spPr>
          <a:xfrm>
            <a:off x="2450768" y="4344246"/>
            <a:ext cx="3813554" cy="3194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u="sng" dirty="0" err="1" smtClean="0">
                <a:latin typeface="Calibri" panose="020F0502020204030204" pitchFamily="34" charset="0"/>
                <a:ea typeface="Times New Roman" panose="02020603050405020304" pitchFamily="18" charset="0"/>
                <a:cs typeface="Times New Roman" panose="02020603050405020304" pitchFamily="18" charset="0"/>
                <a:hlinkClick r:id="rId2"/>
              </a:rPr>
              <a:t>PositiveChoicesCov</a:t>
            </a:r>
            <a:endParaRPr lang="en-US" sz="1400" dirty="0"/>
          </a:p>
        </p:txBody>
      </p:sp>
      <p:sp>
        <p:nvSpPr>
          <p:cNvPr id="12" name="Text Placeholder 14">
            <a:extLst>
              <a:ext uri="{FF2B5EF4-FFF2-40B4-BE49-F238E27FC236}">
                <a16:creationId xmlns:a16="http://schemas.microsoft.com/office/drawing/2014/main" xmlns="" id="{33CD59AF-8851-0B48-B89D-6635CF38C0FE}"/>
              </a:ext>
            </a:extLst>
          </p:cNvPr>
          <p:cNvSpPr txBox="1">
            <a:spLocks/>
          </p:cNvSpPr>
          <p:nvPr/>
        </p:nvSpPr>
        <p:spPr>
          <a:xfrm>
            <a:off x="2450768" y="4773068"/>
            <a:ext cx="3514904" cy="3194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smtClean="0"/>
              <a:t>Positivechoices_Coventry</a:t>
            </a:r>
            <a:endParaRPr lang="en-US" sz="1400" dirty="0"/>
          </a:p>
        </p:txBody>
      </p:sp>
      <p:sp>
        <p:nvSpPr>
          <p:cNvPr id="13" name="Text Placeholder 16"/>
          <p:cNvSpPr txBox="1">
            <a:spLocks/>
          </p:cNvSpPr>
          <p:nvPr/>
        </p:nvSpPr>
        <p:spPr>
          <a:xfrm>
            <a:off x="785930" y="3448764"/>
            <a:ext cx="1509529" cy="3194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smtClean="0"/>
              <a:t>Phone:</a:t>
            </a:r>
            <a:endParaRPr lang="en-GB" sz="1400" dirty="0"/>
          </a:p>
        </p:txBody>
      </p:sp>
      <p:sp>
        <p:nvSpPr>
          <p:cNvPr id="14" name="Text Placeholder 8">
            <a:extLst>
              <a:ext uri="{FF2B5EF4-FFF2-40B4-BE49-F238E27FC236}">
                <a16:creationId xmlns:a16="http://schemas.microsoft.com/office/drawing/2014/main" xmlns="" id="{238530AB-4B30-8E42-937C-68352DEDBE30}"/>
              </a:ext>
            </a:extLst>
          </p:cNvPr>
          <p:cNvSpPr txBox="1">
            <a:spLocks/>
          </p:cNvSpPr>
          <p:nvPr/>
        </p:nvSpPr>
        <p:spPr>
          <a:xfrm>
            <a:off x="786049" y="5257184"/>
            <a:ext cx="1509529" cy="3194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smtClean="0"/>
              <a:t>Twitter:</a:t>
            </a:r>
            <a:endParaRPr lang="en-US" sz="1400" dirty="0"/>
          </a:p>
        </p:txBody>
      </p:sp>
      <p:sp>
        <p:nvSpPr>
          <p:cNvPr id="15" name="Text Placeholder 14">
            <a:extLst>
              <a:ext uri="{FF2B5EF4-FFF2-40B4-BE49-F238E27FC236}">
                <a16:creationId xmlns:a16="http://schemas.microsoft.com/office/drawing/2014/main" xmlns="" id="{33CD59AF-8851-0B48-B89D-6635CF38C0FE}"/>
              </a:ext>
            </a:extLst>
          </p:cNvPr>
          <p:cNvSpPr txBox="1">
            <a:spLocks/>
          </p:cNvSpPr>
          <p:nvPr/>
        </p:nvSpPr>
        <p:spPr>
          <a:xfrm>
            <a:off x="2450768" y="5239728"/>
            <a:ext cx="3514904" cy="3194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smtClean="0"/>
              <a:t>@PosChoices_Cov</a:t>
            </a:r>
            <a:endParaRPr lang="en-US" sz="1400" dirty="0"/>
          </a:p>
        </p:txBody>
      </p:sp>
    </p:spTree>
    <p:extLst>
      <p:ext uri="{BB962C8B-B14F-4D97-AF65-F5344CB8AC3E}">
        <p14:creationId xmlns:p14="http://schemas.microsoft.com/office/powerpoint/2010/main" val="40680431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3B7CA0C-BE2A-4E52-892E-CAA4BF5495BB}"/>
              </a:ext>
            </a:extLst>
          </p:cNvPr>
          <p:cNvPicPr>
            <a:picLocks noChangeAspect="1"/>
          </p:cNvPicPr>
          <p:nvPr/>
        </p:nvPicPr>
        <p:blipFill>
          <a:blip r:embed="rId2"/>
          <a:stretch>
            <a:fillRect/>
          </a:stretch>
        </p:blipFill>
        <p:spPr>
          <a:xfrm rot="330697">
            <a:off x="9468914" y="4602125"/>
            <a:ext cx="2563318" cy="2392430"/>
          </a:xfrm>
          <a:prstGeom prst="rect">
            <a:avLst/>
          </a:prstGeom>
        </p:spPr>
      </p:pic>
      <p:sp>
        <p:nvSpPr>
          <p:cNvPr id="8" name="TextBox 7">
            <a:extLst>
              <a:ext uri="{FF2B5EF4-FFF2-40B4-BE49-F238E27FC236}">
                <a16:creationId xmlns:a16="http://schemas.microsoft.com/office/drawing/2014/main" xmlns="" id="{7C992013-722C-46E3-A618-BCD184EA2DC4}"/>
              </a:ext>
            </a:extLst>
          </p:cNvPr>
          <p:cNvSpPr txBox="1"/>
          <p:nvPr/>
        </p:nvSpPr>
        <p:spPr>
          <a:xfrm>
            <a:off x="624113" y="289679"/>
            <a:ext cx="10929257" cy="6124754"/>
          </a:xfrm>
          <a:prstGeom prst="rect">
            <a:avLst/>
          </a:prstGeom>
          <a:noFill/>
        </p:spPr>
        <p:txBody>
          <a:bodyPr wrap="square" rtlCol="0">
            <a:spAutoFit/>
          </a:bodyPr>
          <a:lstStyle/>
          <a:p>
            <a:r>
              <a:rPr lang="en-GB" sz="3600" dirty="0"/>
              <a:t>Thank you for listening</a:t>
            </a:r>
          </a:p>
          <a:p>
            <a:endParaRPr lang="en-GB" sz="1200" dirty="0"/>
          </a:p>
          <a:p>
            <a:r>
              <a:rPr lang="en-GB" sz="2400" dirty="0"/>
              <a:t>Please visit the City Council website:</a:t>
            </a:r>
            <a:br>
              <a:rPr lang="en-GB" sz="2400" dirty="0"/>
            </a:br>
            <a:endParaRPr lang="en-GB" sz="1200" dirty="0"/>
          </a:p>
          <a:p>
            <a:pPr marL="285750" indent="-285750">
              <a:buFont typeface="Arial" panose="020B0604020202020204" pitchFamily="34" charset="0"/>
              <a:buChar char="•"/>
            </a:pPr>
            <a:r>
              <a:rPr lang="en-GB" sz="2400" dirty="0"/>
              <a:t>Slides and recordings of past webinars</a:t>
            </a:r>
          </a:p>
          <a:p>
            <a:pPr marL="285750" indent="-285750">
              <a:buFont typeface="Arial" panose="020B0604020202020204" pitchFamily="34" charset="0"/>
              <a:buChar char="•"/>
            </a:pPr>
            <a:r>
              <a:rPr lang="en-GB" sz="2400" dirty="0"/>
              <a:t>Timetable of future webinars</a:t>
            </a:r>
          </a:p>
          <a:p>
            <a:pPr marL="285750" indent="-285750">
              <a:buFont typeface="Arial" panose="020B0604020202020204" pitchFamily="34" charset="0"/>
              <a:buChar char="•"/>
            </a:pPr>
            <a:r>
              <a:rPr lang="en-GB" sz="2400" dirty="0"/>
              <a:t>Details of more in-depth training available </a:t>
            </a:r>
            <a:br>
              <a:rPr lang="en-GB" sz="2400" dirty="0"/>
            </a:br>
            <a:r>
              <a:rPr lang="en-GB" sz="2400" dirty="0"/>
              <a:t>free from Public Health services</a:t>
            </a:r>
          </a:p>
          <a:p>
            <a:endParaRPr lang="en-GB" sz="1200" dirty="0"/>
          </a:p>
          <a:p>
            <a:r>
              <a:rPr lang="en-GB" sz="2400" dirty="0"/>
              <a:t>Google “</a:t>
            </a:r>
            <a:r>
              <a:rPr lang="en-GB" sz="2400" dirty="0" err="1"/>
              <a:t>coventry</a:t>
            </a:r>
            <a:r>
              <a:rPr lang="en-GB" sz="2400" dirty="0"/>
              <a:t> public health webinars” or visit</a:t>
            </a:r>
          </a:p>
          <a:p>
            <a:r>
              <a:rPr lang="en-GB" sz="2400" dirty="0">
                <a:solidFill>
                  <a:schemeClr val="accent1"/>
                </a:solidFill>
                <a:hlinkClick r:id="rId3">
                  <a:extLst>
                    <a:ext uri="{A12FA001-AC4F-418D-AE19-62706E023703}">
                      <ahyp:hlinkClr xmlns:ahyp="http://schemas.microsoft.com/office/drawing/2018/hyperlinkcolor" xmlns="" val="tx"/>
                    </a:ext>
                  </a:extLst>
                </a:hlinkClick>
              </a:rPr>
              <a:t>www.coventry.gov.uk/info/190/health_and_wellbeing/3283/public_health_services/2</a:t>
            </a:r>
            <a:endParaRPr lang="en-GB" sz="2400" dirty="0">
              <a:solidFill>
                <a:schemeClr val="accent1"/>
              </a:solidFill>
            </a:endParaRPr>
          </a:p>
          <a:p>
            <a:endParaRPr lang="en-GB" sz="2400" dirty="0"/>
          </a:p>
          <a:p>
            <a:r>
              <a:rPr lang="en-GB" sz="3600" dirty="0"/>
              <a:t>Feedback and ideas for future webinars</a:t>
            </a:r>
          </a:p>
          <a:p>
            <a:endParaRPr lang="en-GB" dirty="0"/>
          </a:p>
          <a:p>
            <a:r>
              <a:rPr lang="en-GB" sz="2400" dirty="0"/>
              <a:t>Please give is your feedback and suggestions of future webinars via the </a:t>
            </a:r>
            <a:br>
              <a:rPr lang="en-GB" sz="2400" dirty="0"/>
            </a:br>
            <a:r>
              <a:rPr lang="en-GB" sz="2400" dirty="0"/>
              <a:t>Let’s Talk Coventry site at </a:t>
            </a:r>
            <a:r>
              <a:rPr lang="en-GB" sz="2400" dirty="0">
                <a:solidFill>
                  <a:schemeClr val="accent1"/>
                </a:solidFill>
                <a:hlinkClick r:id="rId4">
                  <a:extLst>
                    <a:ext uri="{A12FA001-AC4F-418D-AE19-62706E023703}">
                      <ahyp:hlinkClr xmlns:ahyp="http://schemas.microsoft.com/office/drawing/2018/hyperlinkcolor" xmlns="" val="tx"/>
                    </a:ext>
                  </a:extLst>
                </a:hlinkClick>
              </a:rPr>
              <a:t>https://letstalk.coventry.gov.uk/publichealthtraining</a:t>
            </a:r>
            <a:endParaRPr lang="en-GB" sz="2400" dirty="0">
              <a:solidFill>
                <a:schemeClr val="accent1"/>
              </a:solidFill>
            </a:endParaRPr>
          </a:p>
          <a:p>
            <a:endParaRPr lang="en-GB" dirty="0"/>
          </a:p>
        </p:txBody>
      </p:sp>
      <p:pic>
        <p:nvPicPr>
          <p:cNvPr id="6" name="Picture 5">
            <a:extLst>
              <a:ext uri="{FF2B5EF4-FFF2-40B4-BE49-F238E27FC236}">
                <a16:creationId xmlns:a16="http://schemas.microsoft.com/office/drawing/2014/main" xmlns="" id="{DE754A06-0AE9-4F1F-9253-8EF23A3AEDC1}"/>
              </a:ext>
            </a:extLst>
          </p:cNvPr>
          <p:cNvPicPr>
            <a:picLocks noChangeAspect="1"/>
          </p:cNvPicPr>
          <p:nvPr/>
        </p:nvPicPr>
        <p:blipFill>
          <a:blip r:embed="rId5"/>
          <a:stretch>
            <a:fillRect/>
          </a:stretch>
        </p:blipFill>
        <p:spPr>
          <a:xfrm rot="21421669">
            <a:off x="6725269" y="667603"/>
            <a:ext cx="3383202" cy="2385874"/>
          </a:xfrm>
          <a:prstGeom prst="rect">
            <a:avLst/>
          </a:prstGeom>
        </p:spPr>
      </p:pic>
      <p:pic>
        <p:nvPicPr>
          <p:cNvPr id="5" name="Picture 4">
            <a:extLst>
              <a:ext uri="{FF2B5EF4-FFF2-40B4-BE49-F238E27FC236}">
                <a16:creationId xmlns:a16="http://schemas.microsoft.com/office/drawing/2014/main" xmlns="" id="{244AAC3E-A620-4B01-AD29-E04BF25985B7}"/>
              </a:ext>
            </a:extLst>
          </p:cNvPr>
          <p:cNvPicPr>
            <a:picLocks noChangeAspect="1"/>
          </p:cNvPicPr>
          <p:nvPr/>
        </p:nvPicPr>
        <p:blipFill>
          <a:blip r:embed="rId6"/>
          <a:stretch>
            <a:fillRect/>
          </a:stretch>
        </p:blipFill>
        <p:spPr>
          <a:xfrm rot="309804">
            <a:off x="9235000" y="415478"/>
            <a:ext cx="2548035" cy="2904760"/>
          </a:xfrm>
          <a:prstGeom prst="rect">
            <a:avLst/>
          </a:prstGeom>
        </p:spPr>
      </p:pic>
    </p:spTree>
    <p:extLst>
      <p:ext uri="{BB962C8B-B14F-4D97-AF65-F5344CB8AC3E}">
        <p14:creationId xmlns:p14="http://schemas.microsoft.com/office/powerpoint/2010/main" val="403708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5263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C57CBC02-81F5-8D44-B0DB-039045CCB60D}"/>
              </a:ext>
            </a:extLst>
          </p:cNvPr>
          <p:cNvSpPr>
            <a:spLocks noGrp="1"/>
          </p:cNvSpPr>
          <p:nvPr>
            <p:ph type="body" sz="quarter" idx="10"/>
          </p:nvPr>
        </p:nvSpPr>
        <p:spPr/>
        <p:txBody>
          <a:bodyPr/>
          <a:lstStyle/>
          <a:p>
            <a:r>
              <a:rPr lang="en-US" dirty="0" smtClean="0"/>
              <a:t>Expectations and Agenda</a:t>
            </a:r>
            <a:endParaRPr lang="en-US" dirty="0"/>
          </a:p>
        </p:txBody>
      </p:sp>
      <p:sp>
        <p:nvSpPr>
          <p:cNvPr id="3" name="Text Placeholder 2">
            <a:extLst>
              <a:ext uri="{FF2B5EF4-FFF2-40B4-BE49-F238E27FC236}">
                <a16:creationId xmlns="" xmlns:a16="http://schemas.microsoft.com/office/drawing/2014/main" id="{8ED41A02-ACEB-C748-9EED-330D75CDA819}"/>
              </a:ext>
            </a:extLst>
          </p:cNvPr>
          <p:cNvSpPr>
            <a:spLocks noGrp="1"/>
          </p:cNvSpPr>
          <p:nvPr>
            <p:ph type="body" sz="quarter" idx="11"/>
          </p:nvPr>
        </p:nvSpPr>
        <p:spPr/>
        <p:txBody>
          <a:bodyPr/>
          <a:lstStyle/>
          <a:p>
            <a:r>
              <a:rPr lang="en-US" dirty="0"/>
              <a:t>To ensure that this is a comfortable learning experience for everyone; can we please…</a:t>
            </a:r>
          </a:p>
          <a:p>
            <a:endParaRPr lang="en-US" dirty="0"/>
          </a:p>
          <a:p>
            <a:pPr>
              <a:buFont typeface="Wingdings" panose="05000000000000000000" pitchFamily="2" charset="2"/>
              <a:buChar char="ü"/>
            </a:pPr>
            <a:r>
              <a:rPr lang="en-US" dirty="0"/>
              <a:t>Keep your microphones and videos turned off</a:t>
            </a:r>
          </a:p>
          <a:p>
            <a:pPr>
              <a:buFont typeface="Wingdings" panose="05000000000000000000" pitchFamily="2" charset="2"/>
              <a:buChar char="ü"/>
            </a:pPr>
            <a:r>
              <a:rPr lang="en-US" dirty="0"/>
              <a:t>Use the chat facility to ask questions throughout. A Q&amp;A will be available at the end. All questions are valid- we don’t know what we don’t know!</a:t>
            </a:r>
          </a:p>
          <a:p>
            <a:pPr>
              <a:buFont typeface="Wingdings" panose="05000000000000000000" pitchFamily="2" charset="2"/>
              <a:buChar char="ü"/>
            </a:pPr>
            <a:r>
              <a:rPr lang="en-US" dirty="0"/>
              <a:t>The session is being recorded so be mindful of this if you do not wish to be identified</a:t>
            </a:r>
          </a:p>
          <a:p>
            <a:endParaRPr lang="en-US" dirty="0"/>
          </a:p>
        </p:txBody>
      </p:sp>
      <p:sp>
        <p:nvSpPr>
          <p:cNvPr id="4" name="Text Placeholder 3">
            <a:extLst>
              <a:ext uri="{FF2B5EF4-FFF2-40B4-BE49-F238E27FC236}">
                <a16:creationId xmlns="" xmlns:a16="http://schemas.microsoft.com/office/drawing/2014/main" id="{DE74666D-E131-4240-A930-8D622E0C0C61}"/>
              </a:ext>
            </a:extLst>
          </p:cNvPr>
          <p:cNvSpPr>
            <a:spLocks noGrp="1"/>
          </p:cNvSpPr>
          <p:nvPr>
            <p:ph type="body" sz="quarter" idx="12"/>
          </p:nvPr>
        </p:nvSpPr>
        <p:spPr>
          <a:xfrm>
            <a:off x="6663197" y="1493838"/>
            <a:ext cx="5401424" cy="5650172"/>
          </a:xfrm>
        </p:spPr>
        <p:txBody>
          <a:bodyPr/>
          <a:lstStyle/>
          <a:p>
            <a:pPr marL="0" indent="0">
              <a:buNone/>
            </a:pPr>
            <a:r>
              <a:rPr lang="en-GB" b="0" dirty="0" smtClean="0"/>
              <a:t>By the end of the workshop you should feel more equipped to:</a:t>
            </a:r>
          </a:p>
          <a:p>
            <a:pPr marL="285750" indent="-285750">
              <a:buFont typeface="Wingdings" panose="05000000000000000000" pitchFamily="2" charset="2"/>
              <a:buChar char="Ø"/>
            </a:pPr>
            <a:r>
              <a:rPr lang="en-GB" b="0" dirty="0" smtClean="0"/>
              <a:t>Know the basics around NPS and misused prescribed medications that may be commonly misused</a:t>
            </a:r>
          </a:p>
          <a:p>
            <a:pPr marL="285750" indent="-285750">
              <a:buFont typeface="Wingdings" panose="05000000000000000000" pitchFamily="2" charset="2"/>
              <a:buChar char="Ø"/>
            </a:pPr>
            <a:r>
              <a:rPr lang="en-GB" b="0" dirty="0" smtClean="0"/>
              <a:t>Be aware of the effects and basic risks</a:t>
            </a:r>
          </a:p>
          <a:p>
            <a:pPr marL="285750" indent="-285750">
              <a:buFont typeface="Wingdings" panose="05000000000000000000" pitchFamily="2" charset="2"/>
              <a:buChar char="Ø"/>
            </a:pPr>
            <a:r>
              <a:rPr lang="en-GB" b="0" dirty="0" smtClean="0"/>
              <a:t>Understand the law</a:t>
            </a:r>
          </a:p>
          <a:p>
            <a:pPr marL="285750" indent="-285750">
              <a:buFont typeface="Wingdings" panose="05000000000000000000" pitchFamily="2" charset="2"/>
              <a:buChar char="Ø"/>
            </a:pPr>
            <a:r>
              <a:rPr lang="en-GB" b="0" dirty="0" smtClean="0"/>
              <a:t>Understand what support is available</a:t>
            </a:r>
            <a:endParaRPr lang="en-US" dirty="0"/>
          </a:p>
        </p:txBody>
      </p:sp>
    </p:spTree>
    <p:extLst>
      <p:ext uri="{BB962C8B-B14F-4D97-AF65-F5344CB8AC3E}">
        <p14:creationId xmlns:p14="http://schemas.microsoft.com/office/powerpoint/2010/main" val="30200510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5743F802-508C-6B4D-ACC6-07055D994363}"/>
              </a:ext>
            </a:extLst>
          </p:cNvPr>
          <p:cNvSpPr>
            <a:spLocks noGrp="1"/>
          </p:cNvSpPr>
          <p:nvPr>
            <p:ph type="body" sz="quarter" idx="10"/>
          </p:nvPr>
        </p:nvSpPr>
        <p:spPr>
          <a:xfrm>
            <a:off x="323538" y="658080"/>
            <a:ext cx="7525400" cy="1554080"/>
          </a:xfrm>
        </p:spPr>
        <p:txBody>
          <a:bodyPr/>
          <a:lstStyle/>
          <a:p>
            <a:r>
              <a:rPr lang="en-US" sz="2800" dirty="0" smtClean="0"/>
              <a:t>What are NPS’s?!</a:t>
            </a:r>
          </a:p>
        </p:txBody>
      </p:sp>
      <p:pic>
        <p:nvPicPr>
          <p:cNvPr id="10" name="Picture 9">
            <a:extLst>
              <a:ext uri="{FF2B5EF4-FFF2-40B4-BE49-F238E27FC236}">
                <a16:creationId xmlns="" xmlns:a16="http://schemas.microsoft.com/office/drawing/2014/main" id="{24F6C96D-8EF5-3E4F-BD69-55012F09DABC}"/>
              </a:ext>
            </a:extLst>
          </p:cNvPr>
          <p:cNvPicPr>
            <a:picLocks noChangeAspect="1"/>
          </p:cNvPicPr>
          <p:nvPr/>
        </p:nvPicPr>
        <p:blipFill>
          <a:blip r:embed="rId3"/>
          <a:stretch>
            <a:fillRect/>
          </a:stretch>
        </p:blipFill>
        <p:spPr>
          <a:xfrm>
            <a:off x="7592118" y="1518962"/>
            <a:ext cx="2706033" cy="2334617"/>
          </a:xfrm>
          <a:prstGeom prst="rect">
            <a:avLst/>
          </a:prstGeom>
        </p:spPr>
      </p:pic>
      <p:pic>
        <p:nvPicPr>
          <p:cNvPr id="11" name="Picture 10">
            <a:extLst>
              <a:ext uri="{FF2B5EF4-FFF2-40B4-BE49-F238E27FC236}">
                <a16:creationId xmlns="" xmlns:a16="http://schemas.microsoft.com/office/drawing/2014/main" id="{6DF7C50E-69E7-D94A-88E6-FB1619EBC716}"/>
              </a:ext>
            </a:extLst>
          </p:cNvPr>
          <p:cNvPicPr>
            <a:picLocks noChangeAspect="1"/>
          </p:cNvPicPr>
          <p:nvPr/>
        </p:nvPicPr>
        <p:blipFill>
          <a:blip r:embed="rId4"/>
          <a:stretch>
            <a:fillRect/>
          </a:stretch>
        </p:blipFill>
        <p:spPr>
          <a:xfrm>
            <a:off x="8504031" y="3510060"/>
            <a:ext cx="2902038" cy="2190217"/>
          </a:xfrm>
          <a:prstGeom prst="rect">
            <a:avLst/>
          </a:prstGeom>
        </p:spPr>
      </p:pic>
      <p:sp>
        <p:nvSpPr>
          <p:cNvPr id="5" name="TextBox 4"/>
          <p:cNvSpPr txBox="1"/>
          <p:nvPr/>
        </p:nvSpPr>
        <p:spPr>
          <a:xfrm>
            <a:off x="353224" y="1873803"/>
            <a:ext cx="6782937" cy="4247317"/>
          </a:xfrm>
          <a:prstGeom prst="rect">
            <a:avLst/>
          </a:prstGeom>
          <a:noFill/>
        </p:spPr>
        <p:txBody>
          <a:bodyPr wrap="square" rtlCol="0">
            <a:spAutoFit/>
          </a:bodyPr>
          <a:lstStyle/>
          <a:p>
            <a:pPr algn="l"/>
            <a:r>
              <a:rPr lang="en-GB" dirty="0" smtClean="0"/>
              <a:t>NPS stands for New Psychoactive Substances.</a:t>
            </a:r>
          </a:p>
          <a:p>
            <a:pPr algn="l"/>
            <a:endParaRPr lang="en-GB" dirty="0"/>
          </a:p>
          <a:p>
            <a:r>
              <a:rPr lang="en-GB" dirty="0" smtClean="0"/>
              <a:t>NPS’s are a group of substances that are created to replicate and mimic the effects of illicit drugs. They come in a variety of forms such as </a:t>
            </a:r>
            <a:r>
              <a:rPr lang="en-US" dirty="0"/>
              <a:t>powders, pills, smoking mixtures, liquids, capsules, or on perforated tabs</a:t>
            </a:r>
            <a:r>
              <a:rPr lang="en-US" dirty="0" smtClean="0"/>
              <a:t>.</a:t>
            </a:r>
          </a:p>
          <a:p>
            <a:endParaRPr lang="en-US" dirty="0"/>
          </a:p>
          <a:p>
            <a:endParaRPr lang="en-US" dirty="0" smtClean="0"/>
          </a:p>
          <a:p>
            <a:r>
              <a:rPr lang="en-US" dirty="0" smtClean="0"/>
              <a:t>Over the next couple of slides we will explore the most commonly used by young people within Coventry.</a:t>
            </a:r>
          </a:p>
          <a:p>
            <a:endParaRPr lang="en-US" dirty="0"/>
          </a:p>
          <a:p>
            <a:endParaRPr lang="en-US" dirty="0" smtClean="0"/>
          </a:p>
          <a:p>
            <a:pPr algn="ctr"/>
            <a:r>
              <a:rPr lang="en-US" dirty="0" smtClean="0"/>
              <a:t>10% of 15-24 year olds have used a NPS</a:t>
            </a:r>
            <a:endParaRPr lang="en-GB" dirty="0" smtClean="0"/>
          </a:p>
          <a:p>
            <a:pPr algn="l"/>
            <a:endParaRPr lang="en-GB" dirty="0"/>
          </a:p>
          <a:p>
            <a:pPr algn="l"/>
            <a:endParaRPr lang="en-GB" dirty="0"/>
          </a:p>
        </p:txBody>
      </p:sp>
    </p:spTree>
    <p:extLst>
      <p:ext uri="{BB962C8B-B14F-4D97-AF65-F5344CB8AC3E}">
        <p14:creationId xmlns:p14="http://schemas.microsoft.com/office/powerpoint/2010/main" val="18639059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Spice</a:t>
            </a:r>
            <a:endParaRPr lang="en-GB" dirty="0"/>
          </a:p>
        </p:txBody>
      </p:sp>
      <p:sp>
        <p:nvSpPr>
          <p:cNvPr id="6" name="Text Placeholder 5"/>
          <p:cNvSpPr>
            <a:spLocks noGrp="1"/>
          </p:cNvSpPr>
          <p:nvPr>
            <p:ph type="body" sz="quarter" idx="11"/>
          </p:nvPr>
        </p:nvSpPr>
        <p:spPr/>
        <p:txBody>
          <a:bodyPr/>
          <a:lstStyle/>
          <a:p>
            <a:r>
              <a:rPr lang="en-GB" sz="1600" dirty="0" smtClean="0"/>
              <a:t>Spice is the common name for Synthetic Cannabinoids. </a:t>
            </a:r>
          </a:p>
          <a:p>
            <a:endParaRPr lang="en-GB" sz="1600" dirty="0"/>
          </a:p>
          <a:p>
            <a:r>
              <a:rPr lang="en-GB" sz="1600" dirty="0" smtClean="0"/>
              <a:t>Spice may look similar to Cannabis however they couldn’t be further apart in their effects!! THEY ARE NOT THE SAME!!</a:t>
            </a:r>
          </a:p>
          <a:p>
            <a:endParaRPr lang="en-GB" sz="1600" dirty="0" smtClean="0"/>
          </a:p>
          <a:p>
            <a:r>
              <a:rPr lang="en-GB" sz="1600" dirty="0" smtClean="0"/>
              <a:t>Effects can include:</a:t>
            </a:r>
            <a:endParaRPr lang="en-GB" sz="1600" dirty="0"/>
          </a:p>
          <a:p>
            <a:pPr marL="285750" indent="-285750">
              <a:buFont typeface="Arial" panose="020B0604020202020204" pitchFamily="34" charset="0"/>
              <a:buChar char="•"/>
            </a:pPr>
            <a:r>
              <a:rPr lang="en-US" sz="1600" dirty="0"/>
              <a:t>Feeling stimulated and </a:t>
            </a:r>
            <a:r>
              <a:rPr lang="en-US" sz="1600" dirty="0" smtClean="0"/>
              <a:t>energetic</a:t>
            </a:r>
            <a:endParaRPr lang="en-US" sz="1600" dirty="0"/>
          </a:p>
          <a:p>
            <a:pPr marL="285750" indent="-285750">
              <a:buFont typeface="Arial" panose="020B0604020202020204" pitchFamily="34" charset="0"/>
              <a:buChar char="•"/>
            </a:pPr>
            <a:r>
              <a:rPr lang="en-US" sz="1600" dirty="0"/>
              <a:t>Increased </a:t>
            </a:r>
            <a:r>
              <a:rPr lang="en-US" sz="1600" dirty="0" smtClean="0"/>
              <a:t>appetite</a:t>
            </a:r>
            <a:endParaRPr lang="en-US" sz="1600" dirty="0"/>
          </a:p>
          <a:p>
            <a:pPr marL="285750" indent="-285750">
              <a:buFont typeface="Arial" panose="020B0604020202020204" pitchFamily="34" charset="0"/>
              <a:buChar char="•"/>
            </a:pPr>
            <a:r>
              <a:rPr lang="en-US" sz="1600" dirty="0"/>
              <a:t>Producing a dream-like </a:t>
            </a:r>
            <a:r>
              <a:rPr lang="en-US" sz="1600" dirty="0" smtClean="0"/>
              <a:t>state</a:t>
            </a:r>
            <a:endParaRPr lang="en-US" sz="1600" dirty="0"/>
          </a:p>
        </p:txBody>
      </p:sp>
      <p:pic>
        <p:nvPicPr>
          <p:cNvPr id="1030" name="Picture 6" descr="What Is Spice and Why Do People Call It the &quot;Zombie Drug&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2621" y="3920603"/>
            <a:ext cx="4092954" cy="27286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ynthetic drug 'Spice&amp;quot; seized at 3 Bellingham loc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621" y="1017505"/>
            <a:ext cx="3874590" cy="2179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1539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86049" y="487279"/>
            <a:ext cx="4338638" cy="265113"/>
          </a:xfrm>
        </p:spPr>
        <p:txBody>
          <a:bodyPr/>
          <a:lstStyle/>
          <a:p>
            <a:r>
              <a:rPr lang="en-GB" dirty="0" smtClean="0"/>
              <a:t>Spice</a:t>
            </a:r>
            <a:endParaRPr lang="en-GB" dirty="0"/>
          </a:p>
        </p:txBody>
      </p:sp>
      <p:sp>
        <p:nvSpPr>
          <p:cNvPr id="6" name="Text Placeholder 5"/>
          <p:cNvSpPr>
            <a:spLocks noGrp="1"/>
          </p:cNvSpPr>
          <p:nvPr>
            <p:ph type="body" sz="quarter" idx="11"/>
          </p:nvPr>
        </p:nvSpPr>
        <p:spPr>
          <a:xfrm>
            <a:off x="786049" y="1093029"/>
            <a:ext cx="4561733" cy="763783"/>
          </a:xfrm>
        </p:spPr>
        <p:txBody>
          <a:bodyPr/>
          <a:lstStyle/>
          <a:p>
            <a:r>
              <a:rPr lang="en-US" dirty="0"/>
              <a:t>Other more negative effects include:</a:t>
            </a:r>
          </a:p>
          <a:p>
            <a:pPr marL="285750" indent="-285750">
              <a:buFont typeface="Arial" panose="020B0604020202020204" pitchFamily="34" charset="0"/>
              <a:buChar char="•"/>
            </a:pPr>
            <a:r>
              <a:rPr lang="en-US" dirty="0"/>
              <a:t>Overdose</a:t>
            </a:r>
          </a:p>
          <a:p>
            <a:pPr marL="285750" indent="-285750">
              <a:buFont typeface="Arial" panose="020B0604020202020204" pitchFamily="34" charset="0"/>
              <a:buChar char="•"/>
            </a:pPr>
            <a:r>
              <a:rPr lang="en-US" dirty="0"/>
              <a:t>temporary psychotic states </a:t>
            </a:r>
          </a:p>
          <a:p>
            <a:pPr marL="285750" indent="-285750">
              <a:buFont typeface="Arial" panose="020B0604020202020204" pitchFamily="34" charset="0"/>
              <a:buChar char="•"/>
            </a:pPr>
            <a:r>
              <a:rPr lang="en-US" dirty="0"/>
              <a:t>unpredictable </a:t>
            </a:r>
            <a:r>
              <a:rPr lang="en-US" dirty="0" err="1"/>
              <a:t>behaviours</a:t>
            </a:r>
            <a:endParaRPr lang="en-US" dirty="0"/>
          </a:p>
          <a:p>
            <a:pPr marL="285750" indent="-285750">
              <a:buFont typeface="Arial" panose="020B0604020202020204" pitchFamily="34" charset="0"/>
              <a:buChar char="•"/>
            </a:pPr>
            <a:r>
              <a:rPr lang="en-US" dirty="0"/>
              <a:t>Sudden increase in body temperature and heart rate</a:t>
            </a:r>
          </a:p>
          <a:p>
            <a:pPr marL="285750" indent="-285750">
              <a:buFont typeface="Arial" panose="020B0604020202020204" pitchFamily="34" charset="0"/>
              <a:buChar char="•"/>
            </a:pPr>
            <a:r>
              <a:rPr lang="en-US" dirty="0"/>
              <a:t>Hallucinations</a:t>
            </a:r>
          </a:p>
          <a:p>
            <a:pPr marL="285750" indent="-285750">
              <a:buFont typeface="Arial" panose="020B0604020202020204" pitchFamily="34" charset="0"/>
              <a:buChar char="•"/>
            </a:pPr>
            <a:r>
              <a:rPr lang="en-US" dirty="0"/>
              <a:t>Confusion leading to aggression and </a:t>
            </a:r>
            <a:r>
              <a:rPr lang="en-US" dirty="0" smtClean="0"/>
              <a:t>violence</a:t>
            </a:r>
          </a:p>
          <a:p>
            <a:pPr marL="285750" indent="-285750">
              <a:buFont typeface="Arial" panose="020B0604020202020204" pitchFamily="34" charset="0"/>
              <a:buChar char="•"/>
            </a:pPr>
            <a:r>
              <a:rPr lang="en-US" dirty="0" smtClean="0"/>
              <a:t>Seizures</a:t>
            </a:r>
          </a:p>
          <a:p>
            <a:pPr marL="285750" indent="-285750">
              <a:buFont typeface="Arial" panose="020B0604020202020204" pitchFamily="34" charset="0"/>
              <a:buChar char="•"/>
            </a:pPr>
            <a:r>
              <a:rPr lang="en-US" dirty="0" smtClean="0"/>
              <a:t>Respiratory failure</a:t>
            </a:r>
          </a:p>
          <a:p>
            <a:pPr marL="285750" indent="-285750">
              <a:buFont typeface="Arial" panose="020B0604020202020204" pitchFamily="34" charset="0"/>
              <a:buChar char="•"/>
            </a:pPr>
            <a:r>
              <a:rPr lang="en-US" dirty="0" smtClean="0"/>
              <a:t>Intense </a:t>
            </a:r>
            <a:r>
              <a:rPr lang="en-US" dirty="0"/>
              <a:t>comedown that can cause users to feel suicidal.</a:t>
            </a:r>
          </a:p>
          <a:p>
            <a:r>
              <a:rPr lang="en-US" dirty="0"/>
              <a:t>The severe side effects are likely due to two key reasons:</a:t>
            </a:r>
          </a:p>
          <a:p>
            <a:r>
              <a:rPr lang="en-US" dirty="0"/>
              <a:t>Very high potency &amp; strong binding to receptors in the brain;</a:t>
            </a:r>
          </a:p>
          <a:p>
            <a:r>
              <a:rPr lang="en-US" dirty="0"/>
              <a:t>An absence of naturally occurring cannabinoids found in herbal cannabis </a:t>
            </a:r>
            <a:r>
              <a:rPr lang="en-US" dirty="0" smtClean="0"/>
              <a:t>(CBD) </a:t>
            </a:r>
            <a:r>
              <a:rPr lang="en-US" dirty="0"/>
              <a:t>which normally counteract the effects of THC.</a:t>
            </a:r>
          </a:p>
          <a:p>
            <a:endParaRPr lang="en-GB" b="1" dirty="0"/>
          </a:p>
        </p:txBody>
      </p:sp>
      <p:pic>
        <p:nvPicPr>
          <p:cNvPr id="7" name="Picture 4" descr="Synthetic pot: Spice is more dangerous than users real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292" y="0"/>
            <a:ext cx="2997058" cy="28866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pice Rehab Centers – Drug Guide | Victory Bay Recovery C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9799" y="4076311"/>
            <a:ext cx="5531105" cy="24889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K to reconsider classification of synthetic drug spic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5350" y="1877137"/>
            <a:ext cx="2765553" cy="1555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0222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85930" y="475396"/>
            <a:ext cx="4338638" cy="265113"/>
          </a:xfrm>
        </p:spPr>
        <p:txBody>
          <a:bodyPr/>
          <a:lstStyle/>
          <a:p>
            <a:r>
              <a:rPr lang="en-GB" dirty="0" smtClean="0"/>
              <a:t>What is Nitrous Oxide?</a:t>
            </a:r>
            <a:endParaRPr lang="en-GB" dirty="0"/>
          </a:p>
        </p:txBody>
      </p:sp>
      <p:sp>
        <p:nvSpPr>
          <p:cNvPr id="6" name="Text Placeholder 5"/>
          <p:cNvSpPr>
            <a:spLocks noGrp="1"/>
          </p:cNvSpPr>
          <p:nvPr>
            <p:ph type="body" sz="quarter" idx="11"/>
          </p:nvPr>
        </p:nvSpPr>
        <p:spPr>
          <a:xfrm>
            <a:off x="785930" y="1208790"/>
            <a:ext cx="4659527" cy="5649210"/>
          </a:xfrm>
        </p:spPr>
        <p:txBody>
          <a:bodyPr/>
          <a:lstStyle/>
          <a:p>
            <a:r>
              <a:rPr lang="en-GB" dirty="0"/>
              <a:t>Nitrous oxide is a colourless </a:t>
            </a:r>
            <a:r>
              <a:rPr lang="en-GB" dirty="0" smtClean="0"/>
              <a:t>gas with a </a:t>
            </a:r>
            <a:r>
              <a:rPr lang="en-GB" dirty="0"/>
              <a:t>slightly sweet smell and taste.</a:t>
            </a:r>
          </a:p>
          <a:p>
            <a:r>
              <a:rPr lang="en-GB" dirty="0"/>
              <a:t>It is normally bought in pressured canisters, varying in size and depending on what it will be used for. </a:t>
            </a:r>
            <a:endParaRPr lang="en-GB" dirty="0" smtClean="0"/>
          </a:p>
          <a:p>
            <a:r>
              <a:rPr lang="en-GB" dirty="0"/>
              <a:t>There are three main legitimate uses of nitrous oxide:</a:t>
            </a:r>
          </a:p>
          <a:p>
            <a:pPr marL="285750" lvl="0" indent="-285750">
              <a:buFont typeface="Arial" panose="020B0604020202020204" pitchFamily="34" charset="0"/>
              <a:buChar char="•"/>
            </a:pPr>
            <a:r>
              <a:rPr lang="en-GB" dirty="0"/>
              <a:t>To numb pain during medical procedures such as dental work.</a:t>
            </a:r>
          </a:p>
          <a:p>
            <a:pPr marL="285750" lvl="0" indent="-285750">
              <a:buFont typeface="Arial" panose="020B0604020202020204" pitchFamily="34" charset="0"/>
              <a:buChar char="•"/>
            </a:pPr>
            <a:r>
              <a:rPr lang="en-GB" dirty="0"/>
              <a:t>In engines to increase their power output.</a:t>
            </a:r>
          </a:p>
          <a:p>
            <a:pPr marL="285750" lvl="0" indent="-285750">
              <a:buFont typeface="Arial" panose="020B0604020202020204" pitchFamily="34" charset="0"/>
              <a:buChar char="•"/>
            </a:pPr>
            <a:r>
              <a:rPr lang="en-GB" dirty="0"/>
              <a:t>In catering, in whipped cream aerosol cans to prevent the cream going ‘bad’ and in food packaging to prevent the food from rotting.</a:t>
            </a:r>
          </a:p>
          <a:p>
            <a:endParaRPr lang="en-GB" dirty="0" smtClean="0"/>
          </a:p>
          <a:p>
            <a:r>
              <a:rPr lang="en-GB" dirty="0" smtClean="0"/>
              <a:t>When being misused, the </a:t>
            </a:r>
            <a:r>
              <a:rPr lang="en-GB" dirty="0"/>
              <a:t>gas is removed from the canisters into balloons which are then inhaled. </a:t>
            </a:r>
          </a:p>
          <a:p>
            <a:r>
              <a:rPr lang="en-GB" dirty="0" smtClean="0"/>
              <a:t>Nitrous Oxide is more commonly known as laughing gas and is very popular at present.</a:t>
            </a:r>
          </a:p>
          <a:p>
            <a:r>
              <a:rPr lang="en-US" dirty="0" smtClean="0"/>
              <a:t>Canisters cost around </a:t>
            </a:r>
            <a:r>
              <a:rPr lang="en-US" dirty="0"/>
              <a:t>28p </a:t>
            </a:r>
            <a:r>
              <a:rPr lang="en-US" dirty="0" smtClean="0"/>
              <a:t>each with balloons </a:t>
            </a:r>
            <a:r>
              <a:rPr lang="en-US" dirty="0"/>
              <a:t>already filled with gas </a:t>
            </a:r>
            <a:r>
              <a:rPr lang="en-US" dirty="0" smtClean="0"/>
              <a:t>cost </a:t>
            </a:r>
            <a:r>
              <a:rPr lang="en-GB" dirty="0" smtClean="0"/>
              <a:t>around </a:t>
            </a:r>
            <a:r>
              <a:rPr lang="en-GB" dirty="0"/>
              <a:t>£1.50.</a:t>
            </a:r>
          </a:p>
          <a:p>
            <a:endParaRPr lang="en-GB" dirty="0"/>
          </a:p>
          <a:p>
            <a:endParaRPr lang="en-GB" dirty="0" smtClean="0"/>
          </a:p>
          <a:p>
            <a:endParaRPr lang="en-GB" dirty="0"/>
          </a:p>
        </p:txBody>
      </p:sp>
      <p:pic>
        <p:nvPicPr>
          <p:cNvPr id="7" name="Content Placeholder 9"/>
          <p:cNvPicPr>
            <a:picLocks noChangeAspect="1"/>
          </p:cNvPicPr>
          <p:nvPr/>
        </p:nvPicPr>
        <p:blipFill>
          <a:blip r:embed="rId2"/>
          <a:stretch>
            <a:fillRect/>
          </a:stretch>
        </p:blipFill>
        <p:spPr>
          <a:xfrm>
            <a:off x="6368752" y="248568"/>
            <a:ext cx="3642610" cy="3642610"/>
          </a:xfrm>
          <a:prstGeom prst="rect">
            <a:avLst/>
          </a:prstGeom>
          <a:ln>
            <a:noFill/>
          </a:ln>
          <a:effectLst>
            <a:softEdge rad="112500"/>
          </a:effectLst>
        </p:spPr>
      </p:pic>
      <p:pic>
        <p:nvPicPr>
          <p:cNvPr id="3074" name="Picture 2" descr="Nitrous oxide – DrugWi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5540" y="4282577"/>
            <a:ext cx="2705100" cy="16859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encrypted-tbn0.gstatic.com/images?q=tbn%3AANd9GcS3HMDrwtAZUQysYvhFN0iR7T7kRmzc4dOmlRsCAXg_u-TKr79PThq0Kh_ihqB3zfZwbDuj8dE&amp;usqp=C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8387" y="4282577"/>
            <a:ext cx="1866900" cy="18669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nvironment - Lessons - Tes Tea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5861" y="2004542"/>
            <a:ext cx="1632282" cy="1145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48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1000" fill="hold"/>
                                        <p:tgtEl>
                                          <p:spTgt spid="1030"/>
                                        </p:tgtEl>
                                        <p:attrNameLst>
                                          <p:attrName>ppt_w</p:attrName>
                                        </p:attrNameLst>
                                      </p:cBhvr>
                                      <p:tavLst>
                                        <p:tav tm="0">
                                          <p:val>
                                            <p:fltVal val="0"/>
                                          </p:val>
                                        </p:tav>
                                        <p:tav tm="100000">
                                          <p:val>
                                            <p:strVal val="#ppt_w"/>
                                          </p:val>
                                        </p:tav>
                                      </p:tavLst>
                                    </p:anim>
                                    <p:anim calcmode="lin" valueType="num">
                                      <p:cBhvr>
                                        <p:cTn id="8" dur="1000" fill="hold"/>
                                        <p:tgtEl>
                                          <p:spTgt spid="1030"/>
                                        </p:tgtEl>
                                        <p:attrNameLst>
                                          <p:attrName>ppt_h</p:attrName>
                                        </p:attrNameLst>
                                      </p:cBhvr>
                                      <p:tavLst>
                                        <p:tav tm="0">
                                          <p:val>
                                            <p:fltVal val="0"/>
                                          </p:val>
                                        </p:tav>
                                        <p:tav tm="100000">
                                          <p:val>
                                            <p:strVal val="#ppt_h"/>
                                          </p:val>
                                        </p:tav>
                                      </p:tavLst>
                                    </p:anim>
                                    <p:anim calcmode="lin" valueType="num">
                                      <p:cBhvr>
                                        <p:cTn id="9" dur="1000" fill="hold"/>
                                        <p:tgtEl>
                                          <p:spTgt spid="1030"/>
                                        </p:tgtEl>
                                        <p:attrNameLst>
                                          <p:attrName>style.rotation</p:attrName>
                                        </p:attrNameLst>
                                      </p:cBhvr>
                                      <p:tavLst>
                                        <p:tav tm="0">
                                          <p:val>
                                            <p:fltVal val="90"/>
                                          </p:val>
                                        </p:tav>
                                        <p:tav tm="100000">
                                          <p:val>
                                            <p:fltVal val="0"/>
                                          </p:val>
                                        </p:tav>
                                      </p:tavLst>
                                    </p:anim>
                                    <p:animEffect transition="in" filter="fade">
                                      <p:cBhvr>
                                        <p:cTn id="10" dur="1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GB" dirty="0" smtClean="0"/>
              <a:t>The effects</a:t>
            </a:r>
            <a:endParaRPr lang="en-GB" dirty="0"/>
          </a:p>
        </p:txBody>
      </p:sp>
      <p:sp>
        <p:nvSpPr>
          <p:cNvPr id="7" name="Text Placeholder 6"/>
          <p:cNvSpPr>
            <a:spLocks noGrp="1"/>
          </p:cNvSpPr>
          <p:nvPr>
            <p:ph type="body" sz="quarter" idx="12"/>
          </p:nvPr>
        </p:nvSpPr>
        <p:spPr>
          <a:xfrm>
            <a:off x="785930" y="1474921"/>
            <a:ext cx="11155861" cy="4762106"/>
          </a:xfrm>
        </p:spPr>
        <p:txBody>
          <a:bodyPr/>
          <a:lstStyle/>
          <a:p>
            <a:r>
              <a:rPr lang="en-GB" dirty="0"/>
              <a:t>Nitrous oxide is depressant-type drug, which means it slows down your brain and your body’s responses (the Central Nervous System</a:t>
            </a:r>
            <a:r>
              <a:rPr lang="en-GB" dirty="0" smtClean="0"/>
              <a:t>).</a:t>
            </a:r>
          </a:p>
          <a:p>
            <a:endParaRPr lang="en-GB" dirty="0"/>
          </a:p>
          <a:p>
            <a:r>
              <a:rPr lang="en-GB" dirty="0"/>
              <a:t>The effects of nitrous oxide vary depending on how much has been inhaled but they </a:t>
            </a:r>
            <a:r>
              <a:rPr lang="en-GB" dirty="0" smtClean="0"/>
              <a:t>often include the following:</a:t>
            </a:r>
          </a:p>
          <a:p>
            <a:pPr marL="285750" indent="-285750">
              <a:buFont typeface="Arial" panose="020B0604020202020204" pitchFamily="34" charset="0"/>
              <a:buChar char="•"/>
            </a:pPr>
            <a:r>
              <a:rPr lang="en-GB" dirty="0" smtClean="0"/>
              <a:t>Feelings </a:t>
            </a:r>
            <a:r>
              <a:rPr lang="en-GB" dirty="0"/>
              <a:t>of euphoria, relaxation and </a:t>
            </a:r>
            <a:r>
              <a:rPr lang="en-GB" dirty="0" smtClean="0"/>
              <a:t>calmness </a:t>
            </a:r>
          </a:p>
          <a:p>
            <a:pPr marL="285750" indent="-285750">
              <a:buFont typeface="Arial" panose="020B0604020202020204" pitchFamily="34" charset="0"/>
              <a:buChar char="•"/>
            </a:pPr>
            <a:r>
              <a:rPr lang="en-GB" dirty="0" smtClean="0"/>
              <a:t>Dizziness </a:t>
            </a:r>
          </a:p>
          <a:p>
            <a:pPr marL="285750" indent="-285750">
              <a:buFont typeface="Arial" panose="020B0604020202020204" pitchFamily="34" charset="0"/>
              <a:buChar char="•"/>
            </a:pPr>
            <a:r>
              <a:rPr lang="en-GB" dirty="0" smtClean="0"/>
              <a:t>Difficulty </a:t>
            </a:r>
            <a:r>
              <a:rPr lang="en-GB" dirty="0"/>
              <a:t>in thinking </a:t>
            </a:r>
            <a:r>
              <a:rPr lang="en-GB" dirty="0" smtClean="0"/>
              <a:t>straight</a:t>
            </a:r>
          </a:p>
          <a:p>
            <a:pPr marL="285750" indent="-285750">
              <a:buFont typeface="Arial" panose="020B0604020202020204" pitchFamily="34" charset="0"/>
              <a:buChar char="•"/>
            </a:pPr>
            <a:r>
              <a:rPr lang="en-GB" dirty="0" smtClean="0"/>
              <a:t>Fits </a:t>
            </a:r>
            <a:r>
              <a:rPr lang="en-GB" dirty="0"/>
              <a:t>of </a:t>
            </a:r>
            <a:r>
              <a:rPr lang="en-GB" dirty="0" smtClean="0"/>
              <a:t>giggles/laughter (hence the name laughing gas!)</a:t>
            </a:r>
          </a:p>
          <a:p>
            <a:pPr marL="285750" indent="-285750">
              <a:buFont typeface="Arial" panose="020B0604020202020204" pitchFamily="34" charset="0"/>
              <a:buChar char="•"/>
            </a:pPr>
            <a:r>
              <a:rPr lang="en-GB" dirty="0" smtClean="0"/>
              <a:t>Tingling sensations</a:t>
            </a:r>
          </a:p>
          <a:p>
            <a:pPr marL="285750" indent="-285750">
              <a:buFont typeface="Arial" panose="020B0604020202020204" pitchFamily="34" charset="0"/>
              <a:buChar char="•"/>
            </a:pPr>
            <a:r>
              <a:rPr lang="en-GB" smtClean="0"/>
              <a:t>Audio </a:t>
            </a:r>
            <a:r>
              <a:rPr lang="en-GB" dirty="0" smtClean="0"/>
              <a:t>and visual distortions</a:t>
            </a:r>
          </a:p>
          <a:p>
            <a:pPr marL="285750" indent="-285750">
              <a:buFont typeface="Arial" panose="020B0604020202020204" pitchFamily="34" charset="0"/>
              <a:buChar char="•"/>
            </a:pPr>
            <a:r>
              <a:rPr lang="en-GB" dirty="0" smtClean="0"/>
              <a:t>In </a:t>
            </a:r>
            <a:r>
              <a:rPr lang="en-GB" dirty="0"/>
              <a:t>some people, a headache can be an unwanted immediate </a:t>
            </a:r>
            <a:r>
              <a:rPr lang="en-GB" dirty="0" smtClean="0"/>
              <a:t>effect.</a:t>
            </a:r>
          </a:p>
          <a:p>
            <a:pPr marL="285750" indent="-285750">
              <a:buFont typeface="Arial" panose="020B0604020202020204" pitchFamily="34" charset="0"/>
              <a:buChar char="•"/>
            </a:pPr>
            <a:endParaRPr lang="en-GB" dirty="0"/>
          </a:p>
          <a:p>
            <a:r>
              <a:rPr lang="en-GB" dirty="0" smtClean="0"/>
              <a:t>The effects are immediate however are short lived which means frequent re-dosing takes place which increases the risks.</a:t>
            </a:r>
            <a:endParaRPr lang="en-GB" dirty="0"/>
          </a:p>
        </p:txBody>
      </p:sp>
    </p:spTree>
    <p:extLst>
      <p:ext uri="{BB962C8B-B14F-4D97-AF65-F5344CB8AC3E}">
        <p14:creationId xmlns:p14="http://schemas.microsoft.com/office/powerpoint/2010/main" val="23010170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Short term risks</a:t>
            </a:r>
            <a:endParaRPr lang="en-GB" dirty="0"/>
          </a:p>
        </p:txBody>
      </p:sp>
      <p:sp>
        <p:nvSpPr>
          <p:cNvPr id="6" name="Text Placeholder 5"/>
          <p:cNvSpPr>
            <a:spLocks noGrp="1"/>
          </p:cNvSpPr>
          <p:nvPr>
            <p:ph type="body" sz="quarter" idx="11"/>
          </p:nvPr>
        </p:nvSpPr>
        <p:spPr>
          <a:xfrm>
            <a:off x="786049" y="2069873"/>
            <a:ext cx="4561733" cy="763783"/>
          </a:xfrm>
        </p:spPr>
        <p:txBody>
          <a:bodyPr/>
          <a:lstStyle/>
          <a:p>
            <a:r>
              <a:rPr lang="en-GB" sz="1600" dirty="0" smtClean="0"/>
              <a:t>As Nitrous Oxide is mainly inhaled from balloons; there is a risk of not getting enough oxygen which can result in unconsciousness or suffocation…people have died from this.</a:t>
            </a:r>
          </a:p>
          <a:p>
            <a:endParaRPr lang="en-GB" sz="1600" dirty="0" smtClean="0"/>
          </a:p>
          <a:p>
            <a:r>
              <a:rPr lang="en-GB" sz="1600" dirty="0"/>
              <a:t>It can also be hard to judge how much is too much which can quickly lead to accidents, fainting etc</a:t>
            </a:r>
            <a:r>
              <a:rPr lang="en-GB" sz="1600" dirty="0" smtClean="0"/>
              <a:t>.</a:t>
            </a:r>
          </a:p>
          <a:p>
            <a:endParaRPr lang="en-GB" sz="1600" dirty="0"/>
          </a:p>
        </p:txBody>
      </p:sp>
      <p:sp>
        <p:nvSpPr>
          <p:cNvPr id="3" name="Rectangle 2"/>
          <p:cNvSpPr/>
          <p:nvPr/>
        </p:nvSpPr>
        <p:spPr>
          <a:xfrm>
            <a:off x="6241576" y="1595189"/>
            <a:ext cx="6096000" cy="4247317"/>
          </a:xfrm>
          <a:prstGeom prst="rect">
            <a:avLst/>
          </a:prstGeom>
        </p:spPr>
        <p:txBody>
          <a:bodyPr>
            <a:spAutoFit/>
          </a:bodyPr>
          <a:lstStyle/>
          <a:p>
            <a:r>
              <a:rPr lang="en-US" dirty="0"/>
              <a:t>Heavy regular use of nitrous oxide can lead to a deficiency of vitamin B12 and to a form of </a:t>
            </a:r>
            <a:r>
              <a:rPr lang="en-US" dirty="0" err="1"/>
              <a:t>anaemia</a:t>
            </a:r>
            <a:r>
              <a:rPr lang="en-US" dirty="0"/>
              <a:t>. Severe B12 deficiency can lead to serious nerve damage, causing tingling and numbness in the fingers and toes initially. This can be very painful and make walking difficult.</a:t>
            </a:r>
          </a:p>
          <a:p>
            <a:endParaRPr lang="en-GB" dirty="0" smtClean="0"/>
          </a:p>
          <a:p>
            <a:endParaRPr lang="en-GB" dirty="0"/>
          </a:p>
          <a:p>
            <a:r>
              <a:rPr lang="en-GB" dirty="0" smtClean="0"/>
              <a:t>It </a:t>
            </a:r>
            <a:r>
              <a:rPr lang="en-GB" dirty="0"/>
              <a:t>may be possible to become psychologically dependent on nitrous oxide, meaning that users develop an increased desire to keep using it despite any harms, but the evidence on this is limited. In anecdotal reports, some people have reported developing cravings or feelings that they want to continue using nitrous oxide.</a:t>
            </a:r>
          </a:p>
        </p:txBody>
      </p:sp>
      <p:sp>
        <p:nvSpPr>
          <p:cNvPr id="4" name="Rectangle 3"/>
          <p:cNvSpPr/>
          <p:nvPr/>
        </p:nvSpPr>
        <p:spPr>
          <a:xfrm>
            <a:off x="6914938" y="684893"/>
            <a:ext cx="2372765" cy="461665"/>
          </a:xfrm>
          <a:prstGeom prst="rect">
            <a:avLst/>
          </a:prstGeom>
        </p:spPr>
        <p:txBody>
          <a:bodyPr wrap="none">
            <a:spAutoFit/>
          </a:bodyPr>
          <a:lstStyle/>
          <a:p>
            <a:r>
              <a:rPr lang="en-GB" sz="2400" b="1" dirty="0" smtClean="0"/>
              <a:t>Long term </a:t>
            </a:r>
            <a:r>
              <a:rPr lang="en-GB" sz="2400" b="1" dirty="0"/>
              <a:t>risks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5368" y="4650655"/>
            <a:ext cx="2678736" cy="2009052"/>
          </a:xfrm>
          <a:prstGeom prst="rect">
            <a:avLst/>
          </a:prstGeom>
        </p:spPr>
      </p:pic>
    </p:spTree>
    <p:extLst>
      <p:ext uri="{BB962C8B-B14F-4D97-AF65-F5344CB8AC3E}">
        <p14:creationId xmlns:p14="http://schemas.microsoft.com/office/powerpoint/2010/main" val="27424140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The Law</a:t>
            </a:r>
            <a:endParaRPr lang="en-GB" dirty="0"/>
          </a:p>
        </p:txBody>
      </p:sp>
      <p:sp>
        <p:nvSpPr>
          <p:cNvPr id="3" name="Text Placeholder 2"/>
          <p:cNvSpPr>
            <a:spLocks noGrp="1"/>
          </p:cNvSpPr>
          <p:nvPr>
            <p:ph type="body" sz="quarter" idx="11"/>
          </p:nvPr>
        </p:nvSpPr>
        <p:spPr>
          <a:xfrm>
            <a:off x="785813" y="1493838"/>
            <a:ext cx="10569124" cy="3362325"/>
          </a:xfrm>
        </p:spPr>
        <p:txBody>
          <a:bodyPr/>
          <a:lstStyle/>
          <a:p>
            <a:r>
              <a:rPr lang="en-GB" sz="1800" dirty="0" smtClean="0"/>
              <a:t>The Psychoactive Substance Act came into effect in 2016 which made an substance with a psychoactive effect illegal to produce or supply. The exemption to this being substances already covered by the Misuse Of Drugs Act such as </a:t>
            </a:r>
            <a:r>
              <a:rPr lang="en-US" sz="1800" dirty="0"/>
              <a:t>already controlled by the Misuse of Drugs Act, nicotine, alcohol, caffeine and medicinal </a:t>
            </a:r>
            <a:r>
              <a:rPr lang="en-US" sz="1800" dirty="0" smtClean="0"/>
              <a:t>products. </a:t>
            </a:r>
            <a:r>
              <a:rPr lang="en-GB" sz="1800" dirty="0" smtClean="0"/>
              <a:t> </a:t>
            </a:r>
          </a:p>
          <a:p>
            <a:endParaRPr lang="en-US" sz="1800" dirty="0" smtClean="0"/>
          </a:p>
          <a:p>
            <a:r>
              <a:rPr lang="en-US" sz="1800" dirty="0" smtClean="0"/>
              <a:t>Quite </a:t>
            </a:r>
            <a:r>
              <a:rPr lang="en-US" sz="1800" dirty="0"/>
              <a:t>what constitutes a psychoactive substance is one of the most contentious issues in the Act, which defines it as: </a:t>
            </a:r>
            <a:r>
              <a:rPr lang="en-US" sz="1800" b="1" dirty="0"/>
              <a:t>“any substance which (a) is capable of producing a psychoactive effect in a person who consumes it, and (b) is not an exempted substance”. </a:t>
            </a:r>
            <a:endParaRPr lang="en-GB" sz="1800" b="1" dirty="0"/>
          </a:p>
          <a:p>
            <a:endParaRPr lang="en-GB" sz="1800" dirty="0" smtClean="0"/>
          </a:p>
          <a:p>
            <a:r>
              <a:rPr lang="en-GB" sz="1800" dirty="0" smtClean="0"/>
              <a:t>Supply of a NPS can result in up to 7 years imprisonment. </a:t>
            </a:r>
            <a:endParaRPr lang="en-GB" sz="1800" dirty="0"/>
          </a:p>
        </p:txBody>
      </p:sp>
      <p:pic>
        <p:nvPicPr>
          <p:cNvPr id="6" name="Picture 5" descr="British police struggling to catch paedophiles because their ..."/>
          <p:cNvPicPr/>
          <p:nvPr/>
        </p:nvPicPr>
        <p:blipFill>
          <a:blip r:embed="rId2">
            <a:extLst>
              <a:ext uri="{28A0092B-C50C-407E-A947-70E740481C1C}">
                <a14:useLocalDpi xmlns:a14="http://schemas.microsoft.com/office/drawing/2010/main" val="0"/>
              </a:ext>
            </a:extLst>
          </a:blip>
          <a:srcRect/>
          <a:stretch>
            <a:fillRect/>
          </a:stretch>
        </p:blipFill>
        <p:spPr bwMode="auto">
          <a:xfrm>
            <a:off x="8660074" y="4390101"/>
            <a:ext cx="2514600" cy="1571625"/>
          </a:xfrm>
          <a:prstGeom prst="rect">
            <a:avLst/>
          </a:prstGeom>
          <a:noFill/>
          <a:ln>
            <a:noFill/>
          </a:ln>
        </p:spPr>
      </p:pic>
    </p:spTree>
    <p:extLst>
      <p:ext uri="{BB962C8B-B14F-4D97-AF65-F5344CB8AC3E}">
        <p14:creationId xmlns:p14="http://schemas.microsoft.com/office/powerpoint/2010/main" val="13068364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solidFill>
              <a:srgbClr val="5E1B6D"/>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CGL Intranet Document" ma:contentTypeID="0x01010051F2BFD3ADE3BA48A4FC25BD08A4B1F802004F488BD5C14D4A4B8F7783A4B716D7FE" ma:contentTypeVersion="21" ma:contentTypeDescription="Default document content type for all documents published on the intranet." ma:contentTypeScope="" ma:versionID="870500c2aa98e200c59da15f8c0767c9">
  <xsd:schema xmlns:xsd="http://www.w3.org/2001/XMLSchema" xmlns:xs="http://www.w3.org/2001/XMLSchema" xmlns:p="http://schemas.microsoft.com/office/2006/metadata/properties" xmlns:ns1="http://schemas.microsoft.com/sharepoint/v3" xmlns:ns2="e39e805d-5ff1-484c-9e42-d12da2297806" xmlns:ns3="6ab8989b-0ba1-45ab-a2fa-382de9b9156d" xmlns:ns4="a34f5799-1157-4c76-afad-85be00444ce7" targetNamespace="http://schemas.microsoft.com/office/2006/metadata/properties" ma:root="true" ma:fieldsID="030bb15092ea527d575bf6c26a999878" ns1:_="" ns2:_="" ns3:_="" ns4:_="">
    <xsd:import namespace="http://schemas.microsoft.com/sharepoint/v3"/>
    <xsd:import namespace="e39e805d-5ff1-484c-9e42-d12da2297806"/>
    <xsd:import namespace="6ab8989b-0ba1-45ab-a2fa-382de9b9156d"/>
    <xsd:import namespace="a34f5799-1157-4c76-afad-85be00444ce7"/>
    <xsd:element name="properties">
      <xsd:complexType>
        <xsd:sequence>
          <xsd:element name="documentManagement">
            <xsd:complexType>
              <xsd:all>
                <xsd:element ref="ns2:Information_x0020_Classification" minOccurs="0"/>
                <xsd:element ref="ns2:Summary" minOccurs="0"/>
                <xsd:element ref="ns3:f8ef1381c730485aa1276495a5d1d537" minOccurs="0"/>
                <xsd:element ref="ns3:TaxCatchAll" minOccurs="0"/>
                <xsd:element ref="ns3:TaxCatchAllLabel" minOccurs="0"/>
                <xsd:element ref="ns3:cf56732ec82e4dbbbda2e53279081807" minOccurs="0"/>
                <xsd:element ref="ns3:fd21eb698bb0483aafcc0098314de881" minOccurs="0"/>
                <xsd:element ref="ns3:TaxKeywordTaxHTField" minOccurs="0"/>
                <xsd:element ref="ns1:PublishingStartDate" minOccurs="0"/>
                <xsd:element ref="ns1:PublishingExpirationDate"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0" nillable="true" ma:displayName="Scheduling Start Date" ma:description="Scheduling Start Date is a site column created by the Publishing feature. It is used to specify the date and time on which this page will first appear to site visitors." ma:internalName="PublishingStartDate" ma:readOnly="false">
      <xsd:simpleType>
        <xsd:restriction base="dms:Unknown"/>
      </xsd:simpleType>
    </xsd:element>
    <xsd:element name="PublishingExpirationDate" ma:index="2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39e805d-5ff1-484c-9e42-d12da2297806" elementFormDefault="qualified">
    <xsd:import namespace="http://schemas.microsoft.com/office/2006/documentManagement/types"/>
    <xsd:import namespace="http://schemas.microsoft.com/office/infopath/2007/PartnerControls"/>
    <xsd:element name="Information_x0020_Classification" ma:index="8" nillable="true" ma:displayName="Information Classification" ma:default="Official" ma:description="Underpins the Information and Data Security Risk Management Policy" ma:format="Dropdown" ma:internalName="Information_x0020_Classification">
      <xsd:simpleType>
        <xsd:restriction base="dms:Choice">
          <xsd:enumeration value="Public"/>
          <xsd:enumeration value="Official"/>
          <xsd:enumeration value="Official-Sensitive"/>
        </xsd:restriction>
      </xsd:simpleType>
    </xsd:element>
    <xsd:element name="Summary" ma:index="9" nillable="true" ma:displayName="Summary" ma:description="The summary is the preview text that will be seen for this page on other site pages. For example on the department’s news and updates page or the homepage." ma:internalName="Summar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ab8989b-0ba1-45ab-a2fa-382de9b9156d" elementFormDefault="qualified">
    <xsd:import namespace="http://schemas.microsoft.com/office/2006/documentManagement/types"/>
    <xsd:import namespace="http://schemas.microsoft.com/office/infopath/2007/PartnerControls"/>
    <xsd:element name="f8ef1381c730485aa1276495a5d1d537" ma:index="10" ma:taxonomy="true" ma:internalName="f8ef1381c730485aa1276495a5d1d537" ma:taxonomyFieldName="Document_x0020_Type" ma:displayName="Document Type" ma:readOnly="false" ma:fieldId="{f8ef1381-c730-485a-a127-6495a5d1d537}" ma:taxonomyMulti="true" ma:sspId="90b69f95-b1ac-4ebf-9d8f-487b0bcfe957" ma:termSetId="92555d89-36a6-41f9-ac4b-542705cd2423" ma:anchorId="00000000-0000-0000-0000-000000000000" ma:open="false" ma:isKeyword="false">
      <xsd:complexType>
        <xsd:sequence>
          <xsd:element ref="pc:Terms" minOccurs="0" maxOccurs="1"/>
        </xsd:sequence>
      </xsd:complexType>
    </xsd:element>
    <xsd:element name="TaxCatchAll" ma:index="11" nillable="true" ma:displayName="Taxonomy Catch All Column" ma:hidden="true" ma:list="{cb80de46-45c0-4f17-8d5a-f1cd6fbd34a0}" ma:internalName="TaxCatchAll" ma:showField="CatchAllData" ma:web="6ab8989b-0ba1-45ab-a2fa-382de9b9156d">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cb80de46-45c0-4f17-8d5a-f1cd6fbd34a0}" ma:internalName="TaxCatchAllLabel" ma:readOnly="true" ma:showField="CatchAllDataLabel" ma:web="6ab8989b-0ba1-45ab-a2fa-382de9b9156d">
      <xsd:complexType>
        <xsd:complexContent>
          <xsd:extension base="dms:MultiChoiceLookup">
            <xsd:sequence>
              <xsd:element name="Value" type="dms:Lookup" maxOccurs="unbounded" minOccurs="0" nillable="true"/>
            </xsd:sequence>
          </xsd:extension>
        </xsd:complexContent>
      </xsd:complexType>
    </xsd:element>
    <xsd:element name="cf56732ec82e4dbbbda2e53279081807" ma:index="14" nillable="true" ma:taxonomy="true" ma:internalName="cf56732ec82e4dbbbda2e53279081807" ma:taxonomyFieldName="CGL_x0020_Service" ma:displayName="CGL Service" ma:readOnly="false" ma:fieldId="{cf56732e-c82e-4dbb-bda2-e53279081807}" ma:sspId="90b69f95-b1ac-4ebf-9d8f-487b0bcfe957" ma:termSetId="b49ca706-657f-4497-952f-fa3b134c94ae" ma:anchorId="00000000-0000-0000-0000-000000000000" ma:open="false" ma:isKeyword="false">
      <xsd:complexType>
        <xsd:sequence>
          <xsd:element ref="pc:Terms" minOccurs="0" maxOccurs="1"/>
        </xsd:sequence>
      </xsd:complexType>
    </xsd:element>
    <xsd:element name="fd21eb698bb0483aafcc0098314de881" ma:index="16" nillable="true" ma:taxonomy="true" ma:internalName="fd21eb698bb0483aafcc0098314de881" ma:taxonomyFieldName="Modalities" ma:displayName="Modalities" ma:readOnly="false" ma:fieldId="{fd21eb69-8bb0-483a-afcc-0098314de881}" ma:taxonomyMulti="true" ma:sspId="90b69f95-b1ac-4ebf-9d8f-487b0bcfe957" ma:termSetId="9f337a8f-4bf6-4cf1-ae33-5c5077f63be8" ma:anchorId="00000000-0000-0000-0000-000000000000" ma:open="false" ma:isKeyword="false">
      <xsd:complexType>
        <xsd:sequence>
          <xsd:element ref="pc:Terms" minOccurs="0" maxOccurs="1"/>
        </xsd:sequence>
      </xsd:complexType>
    </xsd:element>
    <xsd:element name="TaxKeywordTaxHTField" ma:index="18" nillable="true" ma:taxonomy="true" ma:internalName="TaxKeywordTaxHTField" ma:taxonomyFieldName="TaxKeyword" ma:displayName="Enterprise Keywords" ma:fieldId="{23f27201-bee3-471e-b2e7-b64fd8b7ca38}" ma:taxonomyMulti="true" ma:sspId="90b69f95-b1ac-4ebf-9d8f-487b0bcfe957"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34f5799-1157-4c76-afad-85be00444ce7" elementFormDefault="qualified">
    <xsd:import namespace="http://schemas.microsoft.com/office/2006/documentManagement/types"/>
    <xsd:import namespace="http://schemas.microsoft.com/office/infopath/2007/PartnerControls"/>
    <xsd:element name="MediaServiceMetadata" ma:index="22" nillable="true" ma:displayName="MediaServiceMetadata" ma:hidden="true" ma:internalName="MediaServiceMetadata" ma:readOnly="true">
      <xsd:simpleType>
        <xsd:restriction base="dms:Note"/>
      </xsd:simpleType>
    </xsd:element>
    <xsd:element name="MediaServiceFastMetadata" ma:index="23"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f56732ec82e4dbbbda2e53279081807 xmlns="6ab8989b-0ba1-45ab-a2fa-382de9b9156d">
      <Terms xmlns="http://schemas.microsoft.com/office/infopath/2007/PartnerControls"/>
    </cf56732ec82e4dbbbda2e53279081807>
    <f8ef1381c730485aa1276495a5d1d537 xmlns="6ab8989b-0ba1-45ab-a2fa-382de9b9156d">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c1c4ebe6-8755-4f36-9c46-1960d90bc6f6</TermId>
        </TermInfo>
      </Terms>
    </f8ef1381c730485aa1276495a5d1d537>
    <PublishingStartDate xmlns="http://schemas.microsoft.com/sharepoint/v3" xsi:nil="true"/>
    <fd21eb698bb0483aafcc0098314de881 xmlns="6ab8989b-0ba1-45ab-a2fa-382de9b9156d">
      <Terms xmlns="http://schemas.microsoft.com/office/infopath/2007/PartnerControls"/>
    </fd21eb698bb0483aafcc0098314de881>
    <TaxCatchAll xmlns="6ab8989b-0ba1-45ab-a2fa-382de9b9156d"/>
    <Information_x0020_Classification xmlns="e39e805d-5ff1-484c-9e42-d12da2297806">Official</Information_x0020_Classification>
    <TaxKeywordTaxHTField xmlns="6ab8989b-0ba1-45ab-a2fa-382de9b9156d">
      <Terms xmlns="http://schemas.microsoft.com/office/infopath/2007/PartnerControls"/>
    </TaxKeywordTaxHTField>
    <PublishingExpirationDate xmlns="http://schemas.microsoft.com/sharepoint/v3" xsi:nil="true"/>
    <Summary xmlns="e39e805d-5ff1-484c-9e42-d12da2297806" xsi:nil="true"/>
  </documentManagement>
</p:properties>
</file>

<file path=customXml/itemProps1.xml><?xml version="1.0" encoding="utf-8"?>
<ds:datastoreItem xmlns:ds="http://schemas.openxmlformats.org/officeDocument/2006/customXml" ds:itemID="{72CB3C4E-0367-4A8B-842E-94D854CC1C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9e805d-5ff1-484c-9e42-d12da2297806"/>
    <ds:schemaRef ds:uri="6ab8989b-0ba1-45ab-a2fa-382de9b9156d"/>
    <ds:schemaRef ds:uri="a34f5799-1157-4c76-afad-85be00444c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94C29A0-C4F1-4ADE-B0A9-169D4224043F}">
  <ds:schemaRefs>
    <ds:schemaRef ds:uri="http://schemas.microsoft.com/sharepoint/v3/contenttype/forms"/>
  </ds:schemaRefs>
</ds:datastoreItem>
</file>

<file path=customXml/itemProps3.xml><?xml version="1.0" encoding="utf-8"?>
<ds:datastoreItem xmlns:ds="http://schemas.openxmlformats.org/officeDocument/2006/customXml" ds:itemID="{5684550E-5C51-48C7-8316-5EB9B6B7B1F9}">
  <ds:schemaRefs>
    <ds:schemaRef ds:uri="http://schemas.openxmlformats.org/package/2006/metadata/core-properties"/>
    <ds:schemaRef ds:uri="http://schemas.microsoft.com/office/2006/documentManagement/types"/>
    <ds:schemaRef ds:uri="6ab8989b-0ba1-45ab-a2fa-382de9b9156d"/>
    <ds:schemaRef ds:uri="http://purl.org/dc/elements/1.1/"/>
    <ds:schemaRef ds:uri="http://schemas.microsoft.com/office/2006/metadata/properties"/>
    <ds:schemaRef ds:uri="http://schemas.microsoft.com/office/infopath/2007/PartnerControls"/>
    <ds:schemaRef ds:uri="http://schemas.microsoft.com/sharepoint/v3"/>
    <ds:schemaRef ds:uri="a34f5799-1157-4c76-afad-85be00444ce7"/>
    <ds:schemaRef ds:uri="http://purl.org/dc/terms/"/>
    <ds:schemaRef ds:uri="e39e805d-5ff1-484c-9e42-d12da229780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1830</TotalTime>
  <Words>1460</Words>
  <Application>Microsoft Office PowerPoint</Application>
  <PresentationFormat>Widescreen</PresentationFormat>
  <Paragraphs>168</Paragraphs>
  <Slides>18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Century Gothic</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Francesca Roy</dc:creator>
  <cp:lastModifiedBy>Ashleigh Roach</cp:lastModifiedBy>
  <cp:revision>226</cp:revision>
  <dcterms:created xsi:type="dcterms:W3CDTF">2019-10-22T08:31:46Z</dcterms:created>
  <dcterms:modified xsi:type="dcterms:W3CDTF">2020-07-07T11:42:13Z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GL Service">
    <vt:lpwstr/>
  </property>
  <property fmtid="{D5CDD505-2E9C-101B-9397-08002B2CF9AE}" pid="3" name="TaxKeyword">
    <vt:lpwstr/>
  </property>
  <property fmtid="{D5CDD505-2E9C-101B-9397-08002B2CF9AE}" pid="4" name="ContentTypeId">
    <vt:lpwstr>0x01010051F2BFD3ADE3BA48A4FC25BD08A4B1F802004F488BD5C14D4A4B8F7783A4B716D7FE</vt:lpwstr>
  </property>
  <property fmtid="{D5CDD505-2E9C-101B-9397-08002B2CF9AE}" pid="5" name="Modalities">
    <vt:lpwstr/>
  </property>
  <property fmtid="{D5CDD505-2E9C-101B-9397-08002B2CF9AE}" pid="6" name="Document Type">
    <vt:lpwstr>1847;#Template|c1c4ebe6-8755-4f36-9c46-1960d90bc6f6</vt:lpwstr>
  </property>
</Properties>
</file>