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895192-5F45-0925-40E4-65CF118EA50C}" v="10" dt="2020-07-06T12:09:27.1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C50DE-3526-4BE6-9570-A9B091C6D1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96CEE58-F610-4D60-BDCA-5F2B013623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A16A62B-8D85-49D2-9C3C-8866E0AD1A1D}"/>
              </a:ext>
            </a:extLst>
          </p:cNvPr>
          <p:cNvSpPr>
            <a:spLocks noGrp="1"/>
          </p:cNvSpPr>
          <p:nvPr>
            <p:ph type="dt" sz="half" idx="10"/>
          </p:nvPr>
        </p:nvSpPr>
        <p:spPr/>
        <p:txBody>
          <a:bodyPr/>
          <a:lstStyle/>
          <a:p>
            <a:fld id="{379983CD-2E57-404D-B0FF-E74EF556DD6B}" type="datetimeFigureOut">
              <a:rPr lang="en-GB" smtClean="0"/>
              <a:t>16/07/2020</a:t>
            </a:fld>
            <a:endParaRPr lang="en-GB"/>
          </a:p>
        </p:txBody>
      </p:sp>
      <p:sp>
        <p:nvSpPr>
          <p:cNvPr id="5" name="Footer Placeholder 4">
            <a:extLst>
              <a:ext uri="{FF2B5EF4-FFF2-40B4-BE49-F238E27FC236}">
                <a16:creationId xmlns:a16="http://schemas.microsoft.com/office/drawing/2014/main" id="{B15ABC56-B490-432B-864A-A30C20C71C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93F0D5-054E-46A2-BAAD-AB4C2648AF4D}"/>
              </a:ext>
            </a:extLst>
          </p:cNvPr>
          <p:cNvSpPr>
            <a:spLocks noGrp="1"/>
          </p:cNvSpPr>
          <p:nvPr>
            <p:ph type="sldNum" sz="quarter" idx="12"/>
          </p:nvPr>
        </p:nvSpPr>
        <p:spPr/>
        <p:txBody>
          <a:bodyPr/>
          <a:lstStyle/>
          <a:p>
            <a:fld id="{AB5D910F-CBFB-45D8-A4B3-30813B02E2E6}" type="slidenum">
              <a:rPr lang="en-GB" smtClean="0"/>
              <a:t>‹#›</a:t>
            </a:fld>
            <a:endParaRPr lang="en-GB"/>
          </a:p>
        </p:txBody>
      </p:sp>
    </p:spTree>
    <p:extLst>
      <p:ext uri="{BB962C8B-B14F-4D97-AF65-F5344CB8AC3E}">
        <p14:creationId xmlns:p14="http://schemas.microsoft.com/office/powerpoint/2010/main" val="4242969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7B020-3EC8-4430-AF17-C6F1C858D5C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2F8BCCA-31C1-4019-855C-04A042C435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23401E-17DE-4451-AA0F-337D73C11EB1}"/>
              </a:ext>
            </a:extLst>
          </p:cNvPr>
          <p:cNvSpPr>
            <a:spLocks noGrp="1"/>
          </p:cNvSpPr>
          <p:nvPr>
            <p:ph type="dt" sz="half" idx="10"/>
          </p:nvPr>
        </p:nvSpPr>
        <p:spPr/>
        <p:txBody>
          <a:bodyPr/>
          <a:lstStyle/>
          <a:p>
            <a:fld id="{379983CD-2E57-404D-B0FF-E74EF556DD6B}" type="datetimeFigureOut">
              <a:rPr lang="en-GB" smtClean="0"/>
              <a:t>16/07/2020</a:t>
            </a:fld>
            <a:endParaRPr lang="en-GB"/>
          </a:p>
        </p:txBody>
      </p:sp>
      <p:sp>
        <p:nvSpPr>
          <p:cNvPr id="5" name="Footer Placeholder 4">
            <a:extLst>
              <a:ext uri="{FF2B5EF4-FFF2-40B4-BE49-F238E27FC236}">
                <a16:creationId xmlns:a16="http://schemas.microsoft.com/office/drawing/2014/main" id="{984B6BC4-A235-4C65-9031-58A6BC64BF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555228-AD38-4E58-A058-48801C0A808D}"/>
              </a:ext>
            </a:extLst>
          </p:cNvPr>
          <p:cNvSpPr>
            <a:spLocks noGrp="1"/>
          </p:cNvSpPr>
          <p:nvPr>
            <p:ph type="sldNum" sz="quarter" idx="12"/>
          </p:nvPr>
        </p:nvSpPr>
        <p:spPr/>
        <p:txBody>
          <a:bodyPr/>
          <a:lstStyle/>
          <a:p>
            <a:fld id="{AB5D910F-CBFB-45D8-A4B3-30813B02E2E6}" type="slidenum">
              <a:rPr lang="en-GB" smtClean="0"/>
              <a:t>‹#›</a:t>
            </a:fld>
            <a:endParaRPr lang="en-GB"/>
          </a:p>
        </p:txBody>
      </p:sp>
    </p:spTree>
    <p:extLst>
      <p:ext uri="{BB962C8B-B14F-4D97-AF65-F5344CB8AC3E}">
        <p14:creationId xmlns:p14="http://schemas.microsoft.com/office/powerpoint/2010/main" val="494883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5E94EB-E702-4BD2-B150-BB123190283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CFB9043-A22E-4CF0-964E-FE006ED215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63477C-F53D-422A-9625-F3B2D00442FE}"/>
              </a:ext>
            </a:extLst>
          </p:cNvPr>
          <p:cNvSpPr>
            <a:spLocks noGrp="1"/>
          </p:cNvSpPr>
          <p:nvPr>
            <p:ph type="dt" sz="half" idx="10"/>
          </p:nvPr>
        </p:nvSpPr>
        <p:spPr/>
        <p:txBody>
          <a:bodyPr/>
          <a:lstStyle/>
          <a:p>
            <a:fld id="{379983CD-2E57-404D-B0FF-E74EF556DD6B}" type="datetimeFigureOut">
              <a:rPr lang="en-GB" smtClean="0"/>
              <a:t>16/07/2020</a:t>
            </a:fld>
            <a:endParaRPr lang="en-GB"/>
          </a:p>
        </p:txBody>
      </p:sp>
      <p:sp>
        <p:nvSpPr>
          <p:cNvPr id="5" name="Footer Placeholder 4">
            <a:extLst>
              <a:ext uri="{FF2B5EF4-FFF2-40B4-BE49-F238E27FC236}">
                <a16:creationId xmlns:a16="http://schemas.microsoft.com/office/drawing/2014/main" id="{324E6421-219B-454A-AD25-E3067B7330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7F12B9-F8B7-4C7F-8E6D-5B6943BB3270}"/>
              </a:ext>
            </a:extLst>
          </p:cNvPr>
          <p:cNvSpPr>
            <a:spLocks noGrp="1"/>
          </p:cNvSpPr>
          <p:nvPr>
            <p:ph type="sldNum" sz="quarter" idx="12"/>
          </p:nvPr>
        </p:nvSpPr>
        <p:spPr/>
        <p:txBody>
          <a:bodyPr/>
          <a:lstStyle/>
          <a:p>
            <a:fld id="{AB5D910F-CBFB-45D8-A4B3-30813B02E2E6}" type="slidenum">
              <a:rPr lang="en-GB" smtClean="0"/>
              <a:t>‹#›</a:t>
            </a:fld>
            <a:endParaRPr lang="en-GB"/>
          </a:p>
        </p:txBody>
      </p:sp>
    </p:spTree>
    <p:extLst>
      <p:ext uri="{BB962C8B-B14F-4D97-AF65-F5344CB8AC3E}">
        <p14:creationId xmlns:p14="http://schemas.microsoft.com/office/powerpoint/2010/main" val="3192863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3AFA0-FB38-4170-9C3A-FB8AEA4DFE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6E1FDF-502E-4DB8-B4EA-3D9E317663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CDA5DA-7AEA-400B-AE70-484A1746E730}"/>
              </a:ext>
            </a:extLst>
          </p:cNvPr>
          <p:cNvSpPr>
            <a:spLocks noGrp="1"/>
          </p:cNvSpPr>
          <p:nvPr>
            <p:ph type="dt" sz="half" idx="10"/>
          </p:nvPr>
        </p:nvSpPr>
        <p:spPr/>
        <p:txBody>
          <a:bodyPr/>
          <a:lstStyle/>
          <a:p>
            <a:fld id="{379983CD-2E57-404D-B0FF-E74EF556DD6B}" type="datetimeFigureOut">
              <a:rPr lang="en-GB" smtClean="0"/>
              <a:t>16/07/2020</a:t>
            </a:fld>
            <a:endParaRPr lang="en-GB"/>
          </a:p>
        </p:txBody>
      </p:sp>
      <p:sp>
        <p:nvSpPr>
          <p:cNvPr id="5" name="Footer Placeholder 4">
            <a:extLst>
              <a:ext uri="{FF2B5EF4-FFF2-40B4-BE49-F238E27FC236}">
                <a16:creationId xmlns:a16="http://schemas.microsoft.com/office/drawing/2014/main" id="{5BA1A5B6-0BA4-4BD5-A859-0F5FD2C5FE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4C0E49-577C-4871-8B3D-904120E386CE}"/>
              </a:ext>
            </a:extLst>
          </p:cNvPr>
          <p:cNvSpPr>
            <a:spLocks noGrp="1"/>
          </p:cNvSpPr>
          <p:nvPr>
            <p:ph type="sldNum" sz="quarter" idx="12"/>
          </p:nvPr>
        </p:nvSpPr>
        <p:spPr/>
        <p:txBody>
          <a:bodyPr/>
          <a:lstStyle/>
          <a:p>
            <a:fld id="{AB5D910F-CBFB-45D8-A4B3-30813B02E2E6}" type="slidenum">
              <a:rPr lang="en-GB" smtClean="0"/>
              <a:t>‹#›</a:t>
            </a:fld>
            <a:endParaRPr lang="en-GB"/>
          </a:p>
        </p:txBody>
      </p:sp>
    </p:spTree>
    <p:extLst>
      <p:ext uri="{BB962C8B-B14F-4D97-AF65-F5344CB8AC3E}">
        <p14:creationId xmlns:p14="http://schemas.microsoft.com/office/powerpoint/2010/main" val="705346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8B78E-CEFE-4A9B-A78F-B6EC4D45F3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147B4F1-6320-42A5-B6A0-28296EEAB7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CED04A-5343-4662-9E6B-BD096BFB5551}"/>
              </a:ext>
            </a:extLst>
          </p:cNvPr>
          <p:cNvSpPr>
            <a:spLocks noGrp="1"/>
          </p:cNvSpPr>
          <p:nvPr>
            <p:ph type="dt" sz="half" idx="10"/>
          </p:nvPr>
        </p:nvSpPr>
        <p:spPr/>
        <p:txBody>
          <a:bodyPr/>
          <a:lstStyle/>
          <a:p>
            <a:fld id="{379983CD-2E57-404D-B0FF-E74EF556DD6B}" type="datetimeFigureOut">
              <a:rPr lang="en-GB" smtClean="0"/>
              <a:t>16/07/2020</a:t>
            </a:fld>
            <a:endParaRPr lang="en-GB"/>
          </a:p>
        </p:txBody>
      </p:sp>
      <p:sp>
        <p:nvSpPr>
          <p:cNvPr id="5" name="Footer Placeholder 4">
            <a:extLst>
              <a:ext uri="{FF2B5EF4-FFF2-40B4-BE49-F238E27FC236}">
                <a16:creationId xmlns:a16="http://schemas.microsoft.com/office/drawing/2014/main" id="{CC06347D-FF9C-4ABC-93BF-BCC742EF72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4DCEB7-AE17-4F26-AB25-EE0ECB74D053}"/>
              </a:ext>
            </a:extLst>
          </p:cNvPr>
          <p:cNvSpPr>
            <a:spLocks noGrp="1"/>
          </p:cNvSpPr>
          <p:nvPr>
            <p:ph type="sldNum" sz="quarter" idx="12"/>
          </p:nvPr>
        </p:nvSpPr>
        <p:spPr/>
        <p:txBody>
          <a:bodyPr/>
          <a:lstStyle/>
          <a:p>
            <a:fld id="{AB5D910F-CBFB-45D8-A4B3-30813B02E2E6}" type="slidenum">
              <a:rPr lang="en-GB" smtClean="0"/>
              <a:t>‹#›</a:t>
            </a:fld>
            <a:endParaRPr lang="en-GB"/>
          </a:p>
        </p:txBody>
      </p:sp>
    </p:spTree>
    <p:extLst>
      <p:ext uri="{BB962C8B-B14F-4D97-AF65-F5344CB8AC3E}">
        <p14:creationId xmlns:p14="http://schemas.microsoft.com/office/powerpoint/2010/main" val="1919754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5E626-0C3A-4495-AC66-601C4F8770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7102E7-AB2D-4849-B7EF-46FE06E067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783F99F-99DC-4DC6-A8F5-BF7F2BE6AB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8D0E181-007C-4A2D-AA2F-EF1B98C50FF2}"/>
              </a:ext>
            </a:extLst>
          </p:cNvPr>
          <p:cNvSpPr>
            <a:spLocks noGrp="1"/>
          </p:cNvSpPr>
          <p:nvPr>
            <p:ph type="dt" sz="half" idx="10"/>
          </p:nvPr>
        </p:nvSpPr>
        <p:spPr/>
        <p:txBody>
          <a:bodyPr/>
          <a:lstStyle/>
          <a:p>
            <a:fld id="{379983CD-2E57-404D-B0FF-E74EF556DD6B}" type="datetimeFigureOut">
              <a:rPr lang="en-GB" smtClean="0"/>
              <a:t>16/07/2020</a:t>
            </a:fld>
            <a:endParaRPr lang="en-GB"/>
          </a:p>
        </p:txBody>
      </p:sp>
      <p:sp>
        <p:nvSpPr>
          <p:cNvPr id="6" name="Footer Placeholder 5">
            <a:extLst>
              <a:ext uri="{FF2B5EF4-FFF2-40B4-BE49-F238E27FC236}">
                <a16:creationId xmlns:a16="http://schemas.microsoft.com/office/drawing/2014/main" id="{A2C53CFF-DA97-4EB0-92E4-AF0BD52864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9B0015-6BED-4606-AF0C-40AFB7E166F0}"/>
              </a:ext>
            </a:extLst>
          </p:cNvPr>
          <p:cNvSpPr>
            <a:spLocks noGrp="1"/>
          </p:cNvSpPr>
          <p:nvPr>
            <p:ph type="sldNum" sz="quarter" idx="12"/>
          </p:nvPr>
        </p:nvSpPr>
        <p:spPr/>
        <p:txBody>
          <a:bodyPr/>
          <a:lstStyle/>
          <a:p>
            <a:fld id="{AB5D910F-CBFB-45D8-A4B3-30813B02E2E6}" type="slidenum">
              <a:rPr lang="en-GB" smtClean="0"/>
              <a:t>‹#›</a:t>
            </a:fld>
            <a:endParaRPr lang="en-GB"/>
          </a:p>
        </p:txBody>
      </p:sp>
    </p:spTree>
    <p:extLst>
      <p:ext uri="{BB962C8B-B14F-4D97-AF65-F5344CB8AC3E}">
        <p14:creationId xmlns:p14="http://schemas.microsoft.com/office/powerpoint/2010/main" val="497781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2684E-978D-47AA-A989-87E1EEA806C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C30A272-4F41-4966-BCD4-536200C059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B716C4-6BB2-49BC-B668-103A47E49E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DA091E8-0ECE-4A41-A244-8BB482158F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502F40-401D-4E86-A9C6-7149DAF2E4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4E9D27E-AF4A-44FD-B61E-22CFEEC6A4AD}"/>
              </a:ext>
            </a:extLst>
          </p:cNvPr>
          <p:cNvSpPr>
            <a:spLocks noGrp="1"/>
          </p:cNvSpPr>
          <p:nvPr>
            <p:ph type="dt" sz="half" idx="10"/>
          </p:nvPr>
        </p:nvSpPr>
        <p:spPr/>
        <p:txBody>
          <a:bodyPr/>
          <a:lstStyle/>
          <a:p>
            <a:fld id="{379983CD-2E57-404D-B0FF-E74EF556DD6B}" type="datetimeFigureOut">
              <a:rPr lang="en-GB" smtClean="0"/>
              <a:t>16/07/2020</a:t>
            </a:fld>
            <a:endParaRPr lang="en-GB"/>
          </a:p>
        </p:txBody>
      </p:sp>
      <p:sp>
        <p:nvSpPr>
          <p:cNvPr id="8" name="Footer Placeholder 7">
            <a:extLst>
              <a:ext uri="{FF2B5EF4-FFF2-40B4-BE49-F238E27FC236}">
                <a16:creationId xmlns:a16="http://schemas.microsoft.com/office/drawing/2014/main" id="{660426BE-9F59-417D-B768-58839780180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59A6290-6876-4EFF-82ED-303F57861B29}"/>
              </a:ext>
            </a:extLst>
          </p:cNvPr>
          <p:cNvSpPr>
            <a:spLocks noGrp="1"/>
          </p:cNvSpPr>
          <p:nvPr>
            <p:ph type="sldNum" sz="quarter" idx="12"/>
          </p:nvPr>
        </p:nvSpPr>
        <p:spPr/>
        <p:txBody>
          <a:bodyPr/>
          <a:lstStyle/>
          <a:p>
            <a:fld id="{AB5D910F-CBFB-45D8-A4B3-30813B02E2E6}" type="slidenum">
              <a:rPr lang="en-GB" smtClean="0"/>
              <a:t>‹#›</a:t>
            </a:fld>
            <a:endParaRPr lang="en-GB"/>
          </a:p>
        </p:txBody>
      </p:sp>
    </p:spTree>
    <p:extLst>
      <p:ext uri="{BB962C8B-B14F-4D97-AF65-F5344CB8AC3E}">
        <p14:creationId xmlns:p14="http://schemas.microsoft.com/office/powerpoint/2010/main" val="2228042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7E937-96AE-482E-A315-D8B2B8B8C95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A764072-76E2-40FE-877A-24B8708EE999}"/>
              </a:ext>
            </a:extLst>
          </p:cNvPr>
          <p:cNvSpPr>
            <a:spLocks noGrp="1"/>
          </p:cNvSpPr>
          <p:nvPr>
            <p:ph type="dt" sz="half" idx="10"/>
          </p:nvPr>
        </p:nvSpPr>
        <p:spPr/>
        <p:txBody>
          <a:bodyPr/>
          <a:lstStyle/>
          <a:p>
            <a:fld id="{379983CD-2E57-404D-B0FF-E74EF556DD6B}" type="datetimeFigureOut">
              <a:rPr lang="en-GB" smtClean="0"/>
              <a:t>16/07/2020</a:t>
            </a:fld>
            <a:endParaRPr lang="en-GB"/>
          </a:p>
        </p:txBody>
      </p:sp>
      <p:sp>
        <p:nvSpPr>
          <p:cNvPr id="4" name="Footer Placeholder 3">
            <a:extLst>
              <a:ext uri="{FF2B5EF4-FFF2-40B4-BE49-F238E27FC236}">
                <a16:creationId xmlns:a16="http://schemas.microsoft.com/office/drawing/2014/main" id="{AC117382-EF1F-48BA-B35C-5DA4152D641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091A264-FF91-4358-BFCA-DAC62BC4CA52}"/>
              </a:ext>
            </a:extLst>
          </p:cNvPr>
          <p:cNvSpPr>
            <a:spLocks noGrp="1"/>
          </p:cNvSpPr>
          <p:nvPr>
            <p:ph type="sldNum" sz="quarter" idx="12"/>
          </p:nvPr>
        </p:nvSpPr>
        <p:spPr/>
        <p:txBody>
          <a:bodyPr/>
          <a:lstStyle/>
          <a:p>
            <a:fld id="{AB5D910F-CBFB-45D8-A4B3-30813B02E2E6}" type="slidenum">
              <a:rPr lang="en-GB" smtClean="0"/>
              <a:t>‹#›</a:t>
            </a:fld>
            <a:endParaRPr lang="en-GB"/>
          </a:p>
        </p:txBody>
      </p:sp>
    </p:spTree>
    <p:extLst>
      <p:ext uri="{BB962C8B-B14F-4D97-AF65-F5344CB8AC3E}">
        <p14:creationId xmlns:p14="http://schemas.microsoft.com/office/powerpoint/2010/main" val="3836871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0D7879-2C4F-4381-9BF7-37F2C8EDA205}"/>
              </a:ext>
            </a:extLst>
          </p:cNvPr>
          <p:cNvSpPr>
            <a:spLocks noGrp="1"/>
          </p:cNvSpPr>
          <p:nvPr>
            <p:ph type="dt" sz="half" idx="10"/>
          </p:nvPr>
        </p:nvSpPr>
        <p:spPr/>
        <p:txBody>
          <a:bodyPr/>
          <a:lstStyle/>
          <a:p>
            <a:fld id="{379983CD-2E57-404D-B0FF-E74EF556DD6B}" type="datetimeFigureOut">
              <a:rPr lang="en-GB" smtClean="0"/>
              <a:t>16/07/2020</a:t>
            </a:fld>
            <a:endParaRPr lang="en-GB"/>
          </a:p>
        </p:txBody>
      </p:sp>
      <p:sp>
        <p:nvSpPr>
          <p:cNvPr id="3" name="Footer Placeholder 2">
            <a:extLst>
              <a:ext uri="{FF2B5EF4-FFF2-40B4-BE49-F238E27FC236}">
                <a16:creationId xmlns:a16="http://schemas.microsoft.com/office/drawing/2014/main" id="{ED0305A7-3C51-4745-84A1-2903DE5815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3C3F266-1D22-44A9-A36B-A9487ED493C7}"/>
              </a:ext>
            </a:extLst>
          </p:cNvPr>
          <p:cNvSpPr>
            <a:spLocks noGrp="1"/>
          </p:cNvSpPr>
          <p:nvPr>
            <p:ph type="sldNum" sz="quarter" idx="12"/>
          </p:nvPr>
        </p:nvSpPr>
        <p:spPr/>
        <p:txBody>
          <a:bodyPr/>
          <a:lstStyle/>
          <a:p>
            <a:fld id="{AB5D910F-CBFB-45D8-A4B3-30813B02E2E6}" type="slidenum">
              <a:rPr lang="en-GB" smtClean="0"/>
              <a:t>‹#›</a:t>
            </a:fld>
            <a:endParaRPr lang="en-GB"/>
          </a:p>
        </p:txBody>
      </p:sp>
    </p:spTree>
    <p:extLst>
      <p:ext uri="{BB962C8B-B14F-4D97-AF65-F5344CB8AC3E}">
        <p14:creationId xmlns:p14="http://schemas.microsoft.com/office/powerpoint/2010/main" val="644892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E4AC-405D-43C9-AFD2-F0364BDC04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AC1988B-9872-4CF1-AE20-72527A3B87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4C33E64-62D0-478B-A17B-9979905CFA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AB5E64-AFE8-44DC-BF02-B03D287641AA}"/>
              </a:ext>
            </a:extLst>
          </p:cNvPr>
          <p:cNvSpPr>
            <a:spLocks noGrp="1"/>
          </p:cNvSpPr>
          <p:nvPr>
            <p:ph type="dt" sz="half" idx="10"/>
          </p:nvPr>
        </p:nvSpPr>
        <p:spPr/>
        <p:txBody>
          <a:bodyPr/>
          <a:lstStyle/>
          <a:p>
            <a:fld id="{379983CD-2E57-404D-B0FF-E74EF556DD6B}" type="datetimeFigureOut">
              <a:rPr lang="en-GB" smtClean="0"/>
              <a:t>16/07/2020</a:t>
            </a:fld>
            <a:endParaRPr lang="en-GB"/>
          </a:p>
        </p:txBody>
      </p:sp>
      <p:sp>
        <p:nvSpPr>
          <p:cNvPr id="6" name="Footer Placeholder 5">
            <a:extLst>
              <a:ext uri="{FF2B5EF4-FFF2-40B4-BE49-F238E27FC236}">
                <a16:creationId xmlns:a16="http://schemas.microsoft.com/office/drawing/2014/main" id="{1488CF8D-F13D-4672-ABC5-2A2BA043DA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63387B-7D90-4392-AEDD-C85D5B998643}"/>
              </a:ext>
            </a:extLst>
          </p:cNvPr>
          <p:cNvSpPr>
            <a:spLocks noGrp="1"/>
          </p:cNvSpPr>
          <p:nvPr>
            <p:ph type="sldNum" sz="quarter" idx="12"/>
          </p:nvPr>
        </p:nvSpPr>
        <p:spPr/>
        <p:txBody>
          <a:bodyPr/>
          <a:lstStyle/>
          <a:p>
            <a:fld id="{AB5D910F-CBFB-45D8-A4B3-30813B02E2E6}" type="slidenum">
              <a:rPr lang="en-GB" smtClean="0"/>
              <a:t>‹#›</a:t>
            </a:fld>
            <a:endParaRPr lang="en-GB"/>
          </a:p>
        </p:txBody>
      </p:sp>
    </p:spTree>
    <p:extLst>
      <p:ext uri="{BB962C8B-B14F-4D97-AF65-F5344CB8AC3E}">
        <p14:creationId xmlns:p14="http://schemas.microsoft.com/office/powerpoint/2010/main" val="3101083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3CE6-0B8E-4900-9755-ABAD69FF89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B9006AF-DA72-4968-83E4-9FFB08FD7A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D9F9CC2-BFF8-4C52-89A0-B9B702F2CD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28BF40-258E-4787-8A8E-3E26595032DC}"/>
              </a:ext>
            </a:extLst>
          </p:cNvPr>
          <p:cNvSpPr>
            <a:spLocks noGrp="1"/>
          </p:cNvSpPr>
          <p:nvPr>
            <p:ph type="dt" sz="half" idx="10"/>
          </p:nvPr>
        </p:nvSpPr>
        <p:spPr/>
        <p:txBody>
          <a:bodyPr/>
          <a:lstStyle/>
          <a:p>
            <a:fld id="{379983CD-2E57-404D-B0FF-E74EF556DD6B}" type="datetimeFigureOut">
              <a:rPr lang="en-GB" smtClean="0"/>
              <a:t>16/07/2020</a:t>
            </a:fld>
            <a:endParaRPr lang="en-GB"/>
          </a:p>
        </p:txBody>
      </p:sp>
      <p:sp>
        <p:nvSpPr>
          <p:cNvPr id="6" name="Footer Placeholder 5">
            <a:extLst>
              <a:ext uri="{FF2B5EF4-FFF2-40B4-BE49-F238E27FC236}">
                <a16:creationId xmlns:a16="http://schemas.microsoft.com/office/drawing/2014/main" id="{455FF402-B4F3-4BBD-B08A-513F6BA034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ADB4E2-179C-4D93-8370-6F7591F71354}"/>
              </a:ext>
            </a:extLst>
          </p:cNvPr>
          <p:cNvSpPr>
            <a:spLocks noGrp="1"/>
          </p:cNvSpPr>
          <p:nvPr>
            <p:ph type="sldNum" sz="quarter" idx="12"/>
          </p:nvPr>
        </p:nvSpPr>
        <p:spPr/>
        <p:txBody>
          <a:bodyPr/>
          <a:lstStyle/>
          <a:p>
            <a:fld id="{AB5D910F-CBFB-45D8-A4B3-30813B02E2E6}" type="slidenum">
              <a:rPr lang="en-GB" smtClean="0"/>
              <a:t>‹#›</a:t>
            </a:fld>
            <a:endParaRPr lang="en-GB"/>
          </a:p>
        </p:txBody>
      </p:sp>
    </p:spTree>
    <p:extLst>
      <p:ext uri="{BB962C8B-B14F-4D97-AF65-F5344CB8AC3E}">
        <p14:creationId xmlns:p14="http://schemas.microsoft.com/office/powerpoint/2010/main" val="2668926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48D43B-2F13-474E-B43C-A6D9130FE3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413F6A-FB94-4920-853B-3675A58C28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B2826C-9688-4153-96D4-D06B229834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983CD-2E57-404D-B0FF-E74EF556DD6B}" type="datetimeFigureOut">
              <a:rPr lang="en-GB" smtClean="0"/>
              <a:t>16/07/2020</a:t>
            </a:fld>
            <a:endParaRPr lang="en-GB"/>
          </a:p>
        </p:txBody>
      </p:sp>
      <p:sp>
        <p:nvSpPr>
          <p:cNvPr id="5" name="Footer Placeholder 4">
            <a:extLst>
              <a:ext uri="{FF2B5EF4-FFF2-40B4-BE49-F238E27FC236}">
                <a16:creationId xmlns:a16="http://schemas.microsoft.com/office/drawing/2014/main" id="{EEBC874D-6C42-4E4B-860D-7C7C2C1DA8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E346360-F25D-49F2-92AD-A6C23D2EED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5D910F-CBFB-45D8-A4B3-30813B02E2E6}" type="slidenum">
              <a:rPr lang="en-GB" smtClean="0"/>
              <a:t>‹#›</a:t>
            </a:fld>
            <a:endParaRPr lang="en-GB"/>
          </a:p>
        </p:txBody>
      </p:sp>
    </p:spTree>
    <p:extLst>
      <p:ext uri="{BB962C8B-B14F-4D97-AF65-F5344CB8AC3E}">
        <p14:creationId xmlns:p14="http://schemas.microsoft.com/office/powerpoint/2010/main" val="4198146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KnZQYXPJnXU" TargetMode="External"/><Relationship Id="rId2" Type="http://schemas.openxmlformats.org/officeDocument/2006/relationships/hyperlink" Target="https://www.youtube.com/watch?v=gkdMY4Bf-9w" TargetMode="External"/><Relationship Id="rId1" Type="http://schemas.openxmlformats.org/officeDocument/2006/relationships/slideLayout" Target="../slideLayouts/slideLayout1.xml"/><Relationship Id="rId6" Type="http://schemas.openxmlformats.org/officeDocument/2006/relationships/hyperlink" Target="https://www.youtube.com/watch?v=Fiv5HQ4hvd8&amp;list=TLPQMDYwNzIwMjDpWTtDcjlT4A&amp;index=2" TargetMode="External"/><Relationship Id="rId5" Type="http://schemas.openxmlformats.org/officeDocument/2006/relationships/hyperlink" Target="https://www.youtube.com/watch?v=NZfj81PEn9o" TargetMode="External"/><Relationship Id="rId4" Type="http://schemas.openxmlformats.org/officeDocument/2006/relationships/hyperlink" Target="https://www.youtube.com/watch?v=ZW0evffIxE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8A4DD-BF06-47BF-8001-559FA602ADE7}"/>
              </a:ext>
            </a:extLst>
          </p:cNvPr>
          <p:cNvSpPr>
            <a:spLocks noGrp="1"/>
          </p:cNvSpPr>
          <p:nvPr>
            <p:ph type="ctrTitle"/>
          </p:nvPr>
        </p:nvSpPr>
        <p:spPr>
          <a:xfrm>
            <a:off x="1524000" y="1122363"/>
            <a:ext cx="8858250" cy="611187"/>
          </a:xfrm>
        </p:spPr>
        <p:txBody>
          <a:bodyPr>
            <a:normAutofit/>
          </a:bodyPr>
          <a:lstStyle/>
          <a:p>
            <a:r>
              <a:rPr lang="en-GB" sz="3200" b="1" u="sng" dirty="0"/>
              <a:t>Optical illusion art</a:t>
            </a:r>
          </a:p>
        </p:txBody>
      </p:sp>
      <p:sp>
        <p:nvSpPr>
          <p:cNvPr id="3" name="Subtitle 2">
            <a:extLst>
              <a:ext uri="{FF2B5EF4-FFF2-40B4-BE49-F238E27FC236}">
                <a16:creationId xmlns:a16="http://schemas.microsoft.com/office/drawing/2014/main" id="{0822B752-EBE9-4B0F-8212-355BCC2174F0}"/>
              </a:ext>
            </a:extLst>
          </p:cNvPr>
          <p:cNvSpPr>
            <a:spLocks noGrp="1"/>
          </p:cNvSpPr>
          <p:nvPr>
            <p:ph type="subTitle" idx="1"/>
          </p:nvPr>
        </p:nvSpPr>
        <p:spPr>
          <a:xfrm>
            <a:off x="1400175" y="2125663"/>
            <a:ext cx="9258300" cy="4494212"/>
          </a:xfrm>
        </p:spPr>
        <p:txBody>
          <a:bodyPr vert="horz" lIns="91440" tIns="45720" rIns="91440" bIns="45720" rtlCol="0" anchor="t">
            <a:normAutofit/>
          </a:bodyPr>
          <a:lstStyle/>
          <a:p>
            <a:r>
              <a:rPr lang="en-GB" dirty="0"/>
              <a:t>Watch the different clips showing how to draw optical illusion art. Follow the creative ideas to gain an understanding of how they are created. Once you are confident create your own optical illusion </a:t>
            </a:r>
            <a:r>
              <a:rPr lang="en-GB"/>
              <a:t>pieces.</a:t>
            </a:r>
            <a:r>
              <a:rPr lang="en-GB" dirty="0"/>
              <a:t> </a:t>
            </a:r>
          </a:p>
          <a:p>
            <a:r>
              <a:rPr lang="en-GB" dirty="0">
                <a:hlinkClick r:id="rId2"/>
              </a:rPr>
              <a:t>https://www.youtube.com/watch?v=gkdMY4Bf-9w</a:t>
            </a:r>
            <a:endParaRPr lang="en-GB" dirty="0"/>
          </a:p>
          <a:p>
            <a:r>
              <a:rPr lang="en-GB" dirty="0">
                <a:hlinkClick r:id="rId3"/>
              </a:rPr>
              <a:t>https://www.youtube.com/watch?v=KnZQYXPJnXU</a:t>
            </a:r>
            <a:endParaRPr lang="en-GB" dirty="0"/>
          </a:p>
          <a:p>
            <a:r>
              <a:rPr lang="en-GB" dirty="0">
                <a:hlinkClick r:id="rId4"/>
              </a:rPr>
              <a:t>https://www.youtube.com/watch?v=ZW0evffIxEM</a:t>
            </a:r>
            <a:endParaRPr lang="en-GB" dirty="0"/>
          </a:p>
          <a:p>
            <a:r>
              <a:rPr lang="en-GB" dirty="0">
                <a:hlinkClick r:id="rId5"/>
              </a:rPr>
              <a:t>https://www.youtube.com/watch?v=NZfj81PEn9o</a:t>
            </a:r>
            <a:endParaRPr lang="en-GB" dirty="0"/>
          </a:p>
          <a:p>
            <a:r>
              <a:rPr lang="en-GB" dirty="0">
                <a:hlinkClick r:id="rId6"/>
              </a:rPr>
              <a:t>https://www.youtube.com/watch?v=Fiv5HQ4hvd8&amp;list=TLPQMDYwNzIwMjDpWTtDcjlT4A&amp;index=2</a:t>
            </a:r>
            <a:endParaRPr lang="en-GB" dirty="0"/>
          </a:p>
        </p:txBody>
      </p:sp>
    </p:spTree>
    <p:extLst>
      <p:ext uri="{BB962C8B-B14F-4D97-AF65-F5344CB8AC3E}">
        <p14:creationId xmlns:p14="http://schemas.microsoft.com/office/powerpoint/2010/main" val="1322849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Optical illusion art | Etsy">
            <a:extLst>
              <a:ext uri="{FF2B5EF4-FFF2-40B4-BE49-F238E27FC236}">
                <a16:creationId xmlns:a16="http://schemas.microsoft.com/office/drawing/2014/main" id="{B80FEC8E-AAF1-40FB-9724-22BDA28934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906" r="-3" b="14480"/>
          <a:stretch/>
        </p:blipFill>
        <p:spPr bwMode="auto">
          <a:xfrm>
            <a:off x="321730" y="321732"/>
            <a:ext cx="5728548" cy="30791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A9B365A-51AD-445E-897C-3656E86B469A}"/>
              </a:ext>
            </a:extLst>
          </p:cNvPr>
          <p:cNvPicPr>
            <a:picLocks noChangeAspect="1"/>
          </p:cNvPicPr>
          <p:nvPr/>
        </p:nvPicPr>
        <p:blipFill rotWithShape="1">
          <a:blip r:embed="rId3"/>
          <a:srcRect t="9657" r="-3" b="10354"/>
          <a:stretch/>
        </p:blipFill>
        <p:spPr>
          <a:xfrm>
            <a:off x="321730" y="3489158"/>
            <a:ext cx="5728548" cy="3047107"/>
          </a:xfrm>
          <a:prstGeom prst="rect">
            <a:avLst/>
          </a:prstGeom>
        </p:spPr>
      </p:pic>
      <p:pic>
        <p:nvPicPr>
          <p:cNvPr id="1026" name="Picture 2" descr="Alternating Wedges Casino Optical Illusion Art | Casino-art ...">
            <a:extLst>
              <a:ext uri="{FF2B5EF4-FFF2-40B4-BE49-F238E27FC236}">
                <a16:creationId xmlns:a16="http://schemas.microsoft.com/office/drawing/2014/main" id="{E30E22A9-E35D-489A-BB09-55A77373AE6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72" r="4746" b="-2"/>
          <a:stretch/>
        </p:blipFill>
        <p:spPr bwMode="auto">
          <a:xfrm>
            <a:off x="6141723" y="321732"/>
            <a:ext cx="5728547" cy="6214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448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E91060A-EF2B-440B-8476-E593FDF02DFB}"/>
              </a:ext>
            </a:extLst>
          </p:cNvPr>
          <p:cNvPicPr>
            <a:picLocks noChangeAspect="1"/>
          </p:cNvPicPr>
          <p:nvPr/>
        </p:nvPicPr>
        <p:blipFill rotWithShape="1">
          <a:blip r:embed="rId2"/>
          <a:srcRect t="6052" r="-3" b="12945"/>
          <a:stretch/>
        </p:blipFill>
        <p:spPr>
          <a:xfrm>
            <a:off x="622549" y="964548"/>
            <a:ext cx="3122143" cy="1833491"/>
          </a:xfrm>
          <a:prstGeom prst="rect">
            <a:avLst/>
          </a:prstGeom>
        </p:spPr>
      </p:pic>
      <p:sp>
        <p:nvSpPr>
          <p:cNvPr id="141" name="Rectangle 140">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5998" y="487090"/>
            <a:ext cx="3588174"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5E09F70-CA13-4DEA-8BCA-21EBA4C87469}"/>
              </a:ext>
            </a:extLst>
          </p:cNvPr>
          <p:cNvPicPr>
            <a:picLocks noChangeAspect="1"/>
          </p:cNvPicPr>
          <p:nvPr/>
        </p:nvPicPr>
        <p:blipFill rotWithShape="1">
          <a:blip r:embed="rId3"/>
          <a:srcRect l="24449" t="-1" r="27201" b="-2"/>
          <a:stretch/>
        </p:blipFill>
        <p:spPr>
          <a:xfrm>
            <a:off x="8945349" y="650497"/>
            <a:ext cx="1989240" cy="2468623"/>
          </a:xfrm>
          <a:prstGeom prst="rect">
            <a:avLst/>
          </a:prstGeom>
        </p:spPr>
      </p:pic>
      <p:sp>
        <p:nvSpPr>
          <p:cNvPr id="143" name="Rectangle 142">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M. C. Escher, Drawing Hands, 1948 | 1. M. C. Escher 2. Drawi… | Flickr">
            <a:extLst>
              <a:ext uri="{FF2B5EF4-FFF2-40B4-BE49-F238E27FC236}">
                <a16:creationId xmlns:a16="http://schemas.microsoft.com/office/drawing/2014/main" id="{BDB70960-1CA9-4D03-AF92-F5FB3DB36EF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373" b="30082"/>
          <a:stretch/>
        </p:blipFill>
        <p:spPr bwMode="auto">
          <a:xfrm>
            <a:off x="622549" y="4117243"/>
            <a:ext cx="3104943" cy="1733533"/>
          </a:xfrm>
          <a:prstGeom prst="rect">
            <a:avLst/>
          </a:prstGeom>
          <a:noFill/>
          <a:extLst>
            <a:ext uri="{909E8E84-426E-40DD-AFC4-6F175D3DCCD1}">
              <a14:hiddenFill xmlns:a14="http://schemas.microsoft.com/office/drawing/2010/main">
                <a:solidFill>
                  <a:srgbClr val="FFFFFF"/>
                </a:solidFill>
              </a14:hiddenFill>
            </a:ext>
          </a:extLst>
        </p:spPr>
      </p:pic>
      <p:sp>
        <p:nvSpPr>
          <p:cNvPr id="145" name="Rectangle 144">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618" y="487090"/>
            <a:ext cx="3588171"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9CD7407-CE97-4499-84FD-F906AB3A028A}"/>
              </a:ext>
            </a:extLst>
          </p:cNvPr>
          <p:cNvPicPr>
            <a:picLocks noChangeAspect="1"/>
          </p:cNvPicPr>
          <p:nvPr/>
        </p:nvPicPr>
        <p:blipFill>
          <a:blip r:embed="rId5"/>
          <a:stretch>
            <a:fillRect/>
          </a:stretch>
        </p:blipFill>
        <p:spPr>
          <a:xfrm>
            <a:off x="4381676" y="990238"/>
            <a:ext cx="3252903" cy="4891583"/>
          </a:xfrm>
          <a:prstGeom prst="rect">
            <a:avLst/>
          </a:prstGeom>
        </p:spPr>
      </p:pic>
      <p:sp>
        <p:nvSpPr>
          <p:cNvPr id="147" name="Rectangle 146">
            <a:extLst>
              <a:ext uri="{FF2B5EF4-FFF2-40B4-BE49-F238E27FC236}">
                <a16:creationId xmlns:a16="http://schemas.microsoft.com/office/drawing/2014/main" id="{F4FFA271-A10A-4AC3-8F06-E3313A197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502" y="3603670"/>
            <a:ext cx="3601167"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ow to Draw Hole Drawing 3D Hole Trick Art on Paper Vamos - video ...">
            <a:extLst>
              <a:ext uri="{FF2B5EF4-FFF2-40B4-BE49-F238E27FC236}">
                <a16:creationId xmlns:a16="http://schemas.microsoft.com/office/drawing/2014/main" id="{B2A931C7-D346-4056-AC45-27646E15F77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431" t="24563" r="19232" b="20084"/>
          <a:stretch/>
        </p:blipFill>
        <p:spPr bwMode="auto">
          <a:xfrm>
            <a:off x="8313518" y="4119442"/>
            <a:ext cx="3252903" cy="1736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1217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C76EB9FC025CE4EA77484FBE6FBF5F4" ma:contentTypeVersion="13" ma:contentTypeDescription="Create a new document." ma:contentTypeScope="" ma:versionID="36ea6a21231c880cef5ed1a13e3ad9af">
  <xsd:schema xmlns:xsd="http://www.w3.org/2001/XMLSchema" xmlns:xs="http://www.w3.org/2001/XMLSchema" xmlns:p="http://schemas.microsoft.com/office/2006/metadata/properties" xmlns:ns3="ac3bf045-7311-4518-a6b4-f5f99f1c0e44" xmlns:ns4="65bb1e99-9db2-4e53-8d81-bd5b10abd0eb" targetNamespace="http://schemas.microsoft.com/office/2006/metadata/properties" ma:root="true" ma:fieldsID="201dbc7284ddb8bdf264e13af93e1635" ns3:_="" ns4:_="">
    <xsd:import namespace="ac3bf045-7311-4518-a6b4-f5f99f1c0e44"/>
    <xsd:import namespace="65bb1e99-9db2-4e53-8d81-bd5b10abd0e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3bf045-7311-4518-a6b4-f5f99f1c0e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bb1e99-9db2-4e53-8d81-bd5b10abd0e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142640-CF14-4C50-BDDF-3363E5BF429A}">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65bb1e99-9db2-4e53-8d81-bd5b10abd0eb"/>
    <ds:schemaRef ds:uri="http://schemas.microsoft.com/office/2006/documentManagement/types"/>
    <ds:schemaRef ds:uri="ac3bf045-7311-4518-a6b4-f5f99f1c0e44"/>
    <ds:schemaRef ds:uri="http://www.w3.org/XML/1998/namespace"/>
    <ds:schemaRef ds:uri="http://purl.org/dc/dcmitype/"/>
  </ds:schemaRefs>
</ds:datastoreItem>
</file>

<file path=customXml/itemProps2.xml><?xml version="1.0" encoding="utf-8"?>
<ds:datastoreItem xmlns:ds="http://schemas.openxmlformats.org/officeDocument/2006/customXml" ds:itemID="{3D777F6A-D65E-4442-B411-30DB3861281B}">
  <ds:schemaRefs>
    <ds:schemaRef ds:uri="http://schemas.microsoft.com/sharepoint/v3/contenttype/forms"/>
  </ds:schemaRefs>
</ds:datastoreItem>
</file>

<file path=customXml/itemProps3.xml><?xml version="1.0" encoding="utf-8"?>
<ds:datastoreItem xmlns:ds="http://schemas.openxmlformats.org/officeDocument/2006/customXml" ds:itemID="{B9367217-065F-439A-901C-3F73AA2C10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3bf045-7311-4518-a6b4-f5f99f1c0e44"/>
    <ds:schemaRef ds:uri="65bb1e99-9db2-4e53-8d81-bd5b10abd0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TotalTime>
  <Words>40</Words>
  <Application>Microsoft Office PowerPoint</Application>
  <PresentationFormat>Widescreen</PresentationFormat>
  <Paragraphs>7</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Optical illusion art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Optical illusion art</dc:title>
  <dc:creator>Sharma, Nina</dc:creator>
  <cp:lastModifiedBy>James, Jacqueline</cp:lastModifiedBy>
  <cp:revision>7</cp:revision>
  <dcterms:created xsi:type="dcterms:W3CDTF">2020-07-06T12:02:05Z</dcterms:created>
  <dcterms:modified xsi:type="dcterms:W3CDTF">2020-07-16T08:22:49Z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0x0101005C76EB9FC025CE4EA77484FBE6FBF5F4</vt:lpwstr>
  </property>
</Properties>
</file>