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82" r:id="rId5"/>
    <p:sldId id="266" r:id="rId6"/>
    <p:sldId id="284" r:id="rId7"/>
    <p:sldId id="285" r:id="rId8"/>
    <p:sldId id="286" r:id="rId9"/>
    <p:sldId id="268" r:id="rId10"/>
    <p:sldId id="270" r:id="rId11"/>
    <p:sldId id="287" r:id="rId12"/>
    <p:sldId id="288" r:id="rId13"/>
    <p:sldId id="290" r:id="rId14"/>
    <p:sldId id="291" r:id="rId15"/>
    <p:sldId id="293" r:id="rId16"/>
    <p:sldId id="295" r:id="rId17"/>
    <p:sldId id="294" r:id="rId18"/>
    <p:sldId id="28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932"/>
    <a:srgbClr val="5E1B6D"/>
    <a:srgbClr val="EF5BA1"/>
    <a:srgbClr val="5C1A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84"/>
    <p:restoredTop sz="94666"/>
  </p:normalViewPr>
  <p:slideViewPr>
    <p:cSldViewPr snapToGrid="0" snapToObjects="1">
      <p:cViewPr varScale="1">
        <p:scale>
          <a:sx n="70" d="100"/>
          <a:sy n="70" d="100"/>
        </p:scale>
        <p:origin x="11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E1D2A0-5B30-F443-8213-968048EAECDD}" type="datetimeFigureOut">
              <a:rPr lang="en-US" smtClean="0"/>
              <a:t>8/7/2020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BED2FA-EF16-8240-AF9F-3E3C8CF5B21C}" type="slidenum">
              <a:rPr lang="en-US" smtClean="0"/>
              <a:t>‹#›</a:t>
            </a:fld>
            <a:endParaRPr lang="en-US" dirty="0"/>
          </a:p>
        </p:txBody>
      </p:sp>
    </p:spTree>
    <p:extLst>
      <p:ext uri="{BB962C8B-B14F-4D97-AF65-F5344CB8AC3E}">
        <p14:creationId xmlns:p14="http://schemas.microsoft.com/office/powerpoint/2010/main" val="3180177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9104DD-C131-449B-8834-B303E55C2918}" type="slidenum">
              <a:rPr lang="en-GB" smtClean="0"/>
              <a:t>3</a:t>
            </a:fld>
            <a:endParaRPr lang="en-GB" dirty="0"/>
          </a:p>
        </p:txBody>
      </p:sp>
    </p:spTree>
    <p:extLst>
      <p:ext uri="{BB962C8B-B14F-4D97-AF65-F5344CB8AC3E}">
        <p14:creationId xmlns:p14="http://schemas.microsoft.com/office/powerpoint/2010/main" val="2980224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9104DD-C131-449B-8834-B303E55C2918}" type="slidenum">
              <a:rPr lang="en-GB" smtClean="0"/>
              <a:t>4</a:t>
            </a:fld>
            <a:endParaRPr lang="en-GB" dirty="0"/>
          </a:p>
        </p:txBody>
      </p:sp>
    </p:spTree>
    <p:extLst>
      <p:ext uri="{BB962C8B-B14F-4D97-AF65-F5344CB8AC3E}">
        <p14:creationId xmlns:p14="http://schemas.microsoft.com/office/powerpoint/2010/main" val="3153272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9104DD-C131-449B-8834-B303E55C2918}" type="slidenum">
              <a:rPr lang="en-GB" smtClean="0"/>
              <a:t>5</a:t>
            </a:fld>
            <a:endParaRPr lang="en-GB" dirty="0"/>
          </a:p>
        </p:txBody>
      </p:sp>
    </p:spTree>
    <p:extLst>
      <p:ext uri="{BB962C8B-B14F-4D97-AF65-F5344CB8AC3E}">
        <p14:creationId xmlns:p14="http://schemas.microsoft.com/office/powerpoint/2010/main" val="479635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Group discussion</a:t>
            </a:r>
            <a:endParaRPr lang="en-GB" dirty="0"/>
          </a:p>
        </p:txBody>
      </p:sp>
      <p:sp>
        <p:nvSpPr>
          <p:cNvPr id="4" name="Slide Number Placeholder 3"/>
          <p:cNvSpPr>
            <a:spLocks noGrp="1"/>
          </p:cNvSpPr>
          <p:nvPr>
            <p:ph type="sldNum" sz="quarter" idx="10"/>
          </p:nvPr>
        </p:nvSpPr>
        <p:spPr/>
        <p:txBody>
          <a:bodyPr/>
          <a:lstStyle/>
          <a:p>
            <a:fld id="{76BED2FA-EF16-8240-AF9F-3E3C8CF5B21C}" type="slidenum">
              <a:rPr lang="en-US" smtClean="0"/>
              <a:t>7</a:t>
            </a:fld>
            <a:endParaRPr lang="en-US" dirty="0"/>
          </a:p>
        </p:txBody>
      </p:sp>
    </p:spTree>
    <p:extLst>
      <p:ext uri="{BB962C8B-B14F-4D97-AF65-F5344CB8AC3E}">
        <p14:creationId xmlns:p14="http://schemas.microsoft.com/office/powerpoint/2010/main" val="3904146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9104DD-C131-449B-8834-B303E55C2918}" type="slidenum">
              <a:rPr lang="en-GB" smtClean="0"/>
              <a:t>9</a:t>
            </a:fld>
            <a:endParaRPr lang="en-GB" dirty="0"/>
          </a:p>
        </p:txBody>
      </p:sp>
    </p:spTree>
    <p:extLst>
      <p:ext uri="{BB962C8B-B14F-4D97-AF65-F5344CB8AC3E}">
        <p14:creationId xmlns:p14="http://schemas.microsoft.com/office/powerpoint/2010/main" val="2441851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BED2FA-EF16-8240-AF9F-3E3C8CF5B21C}" type="slidenum">
              <a:rPr lang="en-US" smtClean="0"/>
              <a:t>13</a:t>
            </a:fld>
            <a:endParaRPr lang="en-US" dirty="0"/>
          </a:p>
        </p:txBody>
      </p:sp>
    </p:spTree>
    <p:extLst>
      <p:ext uri="{BB962C8B-B14F-4D97-AF65-F5344CB8AC3E}">
        <p14:creationId xmlns:p14="http://schemas.microsoft.com/office/powerpoint/2010/main" val="17547595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delete slide)">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 xmlns:a16="http://schemas.microsoft.com/office/drawing/2014/main" id="{314887F2-4ACF-0D4C-94E0-C6546B1CDD6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Box 5">
            <a:extLst>
              <a:ext uri="{FF2B5EF4-FFF2-40B4-BE49-F238E27FC236}">
                <a16:creationId xmlns="" xmlns:a16="http://schemas.microsoft.com/office/drawing/2014/main" id="{705D2D51-6122-124A-AE20-4D15C382509A}"/>
              </a:ext>
            </a:extLst>
          </p:cNvPr>
          <p:cNvSpPr txBox="1"/>
          <p:nvPr userDrawn="1"/>
        </p:nvSpPr>
        <p:spPr>
          <a:xfrm>
            <a:off x="2043012" y="628233"/>
            <a:ext cx="8105975" cy="5601533"/>
          </a:xfrm>
          <a:prstGeom prst="rect">
            <a:avLst/>
          </a:prstGeom>
          <a:noFill/>
        </p:spPr>
        <p:txBody>
          <a:bodyPr wrap="square" rtlCol="0">
            <a:spAutoFit/>
          </a:bodyPr>
          <a:lstStyle/>
          <a:p>
            <a:r>
              <a:rPr lang="en-US" b="1" dirty="0">
                <a:solidFill>
                  <a:schemeClr val="tx1"/>
                </a:solidFill>
                <a:latin typeface="Century Gothic" panose="020B0502020202020204" pitchFamily="34" charset="0"/>
              </a:rPr>
              <a:t>Before you start…</a:t>
            </a:r>
          </a:p>
          <a:p>
            <a:endParaRPr lang="en-US" b="1" dirty="0">
              <a:solidFill>
                <a:schemeClr val="tx1"/>
              </a:solidFill>
              <a:latin typeface="Century Gothic" panose="020B0502020202020204" pitchFamily="34" charset="0"/>
            </a:endParaRPr>
          </a:p>
          <a:p>
            <a:r>
              <a:rPr lang="en-US" sz="1400" b="1" dirty="0">
                <a:solidFill>
                  <a:schemeClr val="tx1"/>
                </a:solidFill>
                <a:latin typeface="Century Gothic" panose="020B0502020202020204" pitchFamily="34" charset="0"/>
              </a:rPr>
              <a:t>Some tips from the marketing team to keep your presentation clear, helpful and on-brand </a:t>
            </a:r>
            <a:r>
              <a:rPr lang="en-US" sz="1400" b="1" dirty="0">
                <a:solidFill>
                  <a:schemeClr val="tx1"/>
                </a:solidFill>
                <a:latin typeface="Century Gothic" panose="020B0502020202020204" pitchFamily="34" charset="0"/>
                <a:sym typeface="Wingdings" pitchFamily="2" charset="2"/>
              </a:rPr>
              <a:t></a:t>
            </a:r>
          </a:p>
          <a:p>
            <a:endParaRPr lang="en-US" sz="1400" dirty="0">
              <a:solidFill>
                <a:schemeClr val="tx1"/>
              </a:solidFill>
              <a:latin typeface="Century Gothic" panose="020B0502020202020204" pitchFamily="34" charset="0"/>
              <a:sym typeface="Wingdings" pitchFamily="2" charset="2"/>
            </a:endParaRPr>
          </a:p>
          <a:p>
            <a:r>
              <a:rPr lang="en-US" sz="1400" dirty="0">
                <a:solidFill>
                  <a:schemeClr val="tx1"/>
                </a:solidFill>
                <a:latin typeface="Century Gothic" panose="020B0502020202020204" pitchFamily="34" charset="0"/>
                <a:sym typeface="Wingdings" pitchFamily="2" charset="2"/>
              </a:rPr>
              <a:t>Before you make your presentation, be clear about your overall message and story; build your presentation around this.</a:t>
            </a:r>
          </a:p>
          <a:p>
            <a:endParaRPr lang="en-US" sz="1400" dirty="0">
              <a:solidFill>
                <a:schemeClr val="tx1"/>
              </a:solidFill>
              <a:latin typeface="Century Gothic" panose="020B0502020202020204" pitchFamily="34" charset="0"/>
              <a:sym typeface="Wingdings" pitchFamily="2" charset="2"/>
            </a:endParaRPr>
          </a:p>
          <a:p>
            <a:r>
              <a:rPr lang="en-US" sz="1400" dirty="0">
                <a:solidFill>
                  <a:schemeClr val="tx1"/>
                </a:solidFill>
                <a:latin typeface="Century Gothic" panose="020B0502020202020204" pitchFamily="34" charset="0"/>
                <a:sym typeface="Wingdings" pitchFamily="2" charset="2"/>
              </a:rPr>
              <a:t>If you want people to remember details or important information, consider supporting your presentation with a handout, or better yet, an intranet page with a recap or further info. </a:t>
            </a:r>
          </a:p>
          <a:p>
            <a:endParaRPr lang="en-US" sz="1400" dirty="0">
              <a:solidFill>
                <a:schemeClr val="tx1"/>
              </a:solidFill>
              <a:latin typeface="Century Gothic" panose="020B0502020202020204" pitchFamily="34" charset="0"/>
              <a:sym typeface="Wingdings" pitchFamily="2" charset="2"/>
            </a:endParaRPr>
          </a:p>
          <a:p>
            <a:r>
              <a:rPr lang="en-US" sz="1400" dirty="0">
                <a:solidFill>
                  <a:schemeClr val="tx1"/>
                </a:solidFill>
                <a:latin typeface="Century Gothic" panose="020B0502020202020204" pitchFamily="34" charset="0"/>
                <a:sym typeface="Wingdings" pitchFamily="2" charset="2"/>
              </a:rPr>
              <a:t>Use simple, friendly and positive language. Avoid acronyms and technical language. Try to use ‘we’, ‘our’ ‘us’ and ‘you’ instead of repeating the name of the organisation, or when referring to staff/colleagues. Test run your presentation to see if it’s clear, calm and helpful.</a:t>
            </a:r>
          </a:p>
          <a:p>
            <a:endParaRPr lang="en-US" sz="1400" dirty="0">
              <a:solidFill>
                <a:schemeClr val="tx1"/>
              </a:solidFill>
              <a:latin typeface="Century Gothic" panose="020B0502020202020204" pitchFamily="34" charset="0"/>
              <a:sym typeface="Wingdings" pitchFamily="2" charset="2"/>
            </a:endParaRPr>
          </a:p>
          <a:p>
            <a:r>
              <a:rPr lang="en-US" sz="1400" dirty="0">
                <a:solidFill>
                  <a:schemeClr val="tx1"/>
                </a:solidFill>
                <a:latin typeface="Century Gothic" panose="020B0502020202020204" pitchFamily="34" charset="0"/>
                <a:sym typeface="Wingdings" pitchFamily="2" charset="2"/>
              </a:rPr>
              <a:t>Please don’t be tempted to add images or clipart(!) from the internet. The look of our presentations is part of our brand and it needs to be consistent across the organisation. If you have some special design requirements, please get in touch with the marketing team.</a:t>
            </a:r>
          </a:p>
          <a:p>
            <a:endParaRPr lang="en-US" sz="1400" dirty="0">
              <a:solidFill>
                <a:schemeClr val="tx1"/>
              </a:solidFill>
              <a:latin typeface="Century Gothic" panose="020B0502020202020204" pitchFamily="34" charset="0"/>
              <a:sym typeface="Wingdings" pitchFamily="2" charset="2"/>
            </a:endParaRPr>
          </a:p>
          <a:p>
            <a:r>
              <a:rPr lang="en-US" sz="1400" dirty="0">
                <a:solidFill>
                  <a:schemeClr val="tx1"/>
                </a:solidFill>
                <a:latin typeface="Century Gothic" panose="020B0502020202020204" pitchFamily="34" charset="0"/>
                <a:sym typeface="Wingdings" pitchFamily="2" charset="2"/>
              </a:rPr>
              <a:t>Remember, we are a charity dedicated to helping people. Rather than focus the presentation on achievements and statistics about the organisation, use this opportunity to share the stories and experiences of the people we help.</a:t>
            </a:r>
          </a:p>
          <a:p>
            <a:endParaRPr lang="en-US" sz="1400" dirty="0">
              <a:solidFill>
                <a:schemeClr val="tx1"/>
              </a:solidFill>
              <a:latin typeface="Century Gothic" panose="020B0502020202020204" pitchFamily="34" charset="0"/>
              <a:sym typeface="Wingdings" pitchFamily="2" charset="2"/>
            </a:endParaRPr>
          </a:p>
          <a:p>
            <a:r>
              <a:rPr lang="en-US" sz="1400" dirty="0">
                <a:solidFill>
                  <a:schemeClr val="tx1"/>
                </a:solidFill>
                <a:latin typeface="Century Gothic" panose="020B0502020202020204" pitchFamily="34" charset="0"/>
                <a:sym typeface="Wingdings" pitchFamily="2" charset="2"/>
              </a:rPr>
              <a:t>Please use Century Gothic font throughout your presentation. This is our in-house brand font.</a:t>
            </a:r>
          </a:p>
          <a:p>
            <a:endParaRPr lang="en-US" sz="1400" dirty="0">
              <a:solidFill>
                <a:schemeClr val="tx1"/>
              </a:solidFill>
              <a:latin typeface="Century Gothic" panose="020B0502020202020204" pitchFamily="34" charset="0"/>
              <a:sym typeface="Wingdings" pitchFamily="2" charset="2"/>
            </a:endParaRPr>
          </a:p>
          <a:p>
            <a:r>
              <a:rPr lang="en-US" sz="1400" dirty="0">
                <a:solidFill>
                  <a:schemeClr val="tx1"/>
                </a:solidFill>
                <a:latin typeface="Century Gothic" panose="020B0502020202020204" pitchFamily="34" charset="0"/>
                <a:sym typeface="Wingdings" pitchFamily="2" charset="2"/>
              </a:rPr>
              <a:t>Lastly, don’t forget to delete this slide!</a:t>
            </a:r>
          </a:p>
        </p:txBody>
      </p:sp>
    </p:spTree>
    <p:extLst>
      <p:ext uri="{BB962C8B-B14F-4D97-AF65-F5344CB8AC3E}">
        <p14:creationId xmlns:p14="http://schemas.microsoft.com/office/powerpoint/2010/main" val="157854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D7DA9AC0-D33C-534C-A3E7-292177B52B53}"/>
              </a:ext>
            </a:extLst>
          </p:cNvPr>
          <p:cNvGrpSpPr/>
          <p:nvPr userDrawn="1"/>
        </p:nvGrpSpPr>
        <p:grpSpPr>
          <a:xfrm>
            <a:off x="0" y="6322219"/>
            <a:ext cx="12192000" cy="377731"/>
            <a:chOff x="0" y="6322219"/>
            <a:chExt cx="12192000" cy="377731"/>
          </a:xfrm>
        </p:grpSpPr>
        <p:cxnSp>
          <p:nvCxnSpPr>
            <p:cNvPr id="6" name="Straight Connector 5">
              <a:extLst>
                <a:ext uri="{FF2B5EF4-FFF2-40B4-BE49-F238E27FC236}">
                  <a16:creationId xmlns="" xmlns:a16="http://schemas.microsoft.com/office/drawing/2014/main" id="{ECCB8B37-C9C6-AA4F-9117-D781587E4F33}"/>
                </a:ext>
              </a:extLst>
            </p:cNvPr>
            <p:cNvCxnSpPr>
              <a:cxnSpLocks/>
            </p:cNvCxnSpPr>
            <p:nvPr/>
          </p:nvCxnSpPr>
          <p:spPr>
            <a:xfrm>
              <a:off x="0" y="632221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 xmlns:a16="http://schemas.microsoft.com/office/drawing/2014/main" id="{0EB131C2-2B93-6747-8927-A0E90C917041}"/>
                </a:ext>
              </a:extLst>
            </p:cNvPr>
            <p:cNvSpPr txBox="1"/>
            <p:nvPr/>
          </p:nvSpPr>
          <p:spPr>
            <a:xfrm>
              <a:off x="785931" y="6453729"/>
              <a:ext cx="2978825" cy="246221"/>
            </a:xfrm>
            <a:prstGeom prst="rect">
              <a:avLst/>
            </a:prstGeom>
            <a:noFill/>
          </p:spPr>
          <p:txBody>
            <a:bodyPr wrap="square" rtlCol="0">
              <a:spAutoFit/>
            </a:bodyPr>
            <a:lstStyle/>
            <a:p>
              <a:r>
                <a:rPr lang="en-US" sz="1000" dirty="0">
                  <a:solidFill>
                    <a:schemeClr val="tx1"/>
                  </a:solidFill>
                  <a:latin typeface="Century Gothic" panose="020B0502020202020204" pitchFamily="34" charset="0"/>
                </a:rPr>
                <a:t>Change Grow Live 2019</a:t>
              </a:r>
            </a:p>
          </p:txBody>
        </p:sp>
      </p:grpSp>
      <p:sp>
        <p:nvSpPr>
          <p:cNvPr id="9" name="Text Placeholder 11">
            <a:extLst>
              <a:ext uri="{FF2B5EF4-FFF2-40B4-BE49-F238E27FC236}">
                <a16:creationId xmlns="" xmlns:a16="http://schemas.microsoft.com/office/drawing/2014/main" id="{EF364810-80B7-8C49-AA9F-A5BB9FD3BA0F}"/>
              </a:ext>
            </a:extLst>
          </p:cNvPr>
          <p:cNvSpPr>
            <a:spLocks noGrp="1"/>
          </p:cNvSpPr>
          <p:nvPr>
            <p:ph type="body" sz="quarter" idx="11" hasCustomPrompt="1"/>
          </p:nvPr>
        </p:nvSpPr>
        <p:spPr>
          <a:xfrm>
            <a:off x="786049" y="752392"/>
            <a:ext cx="4338638" cy="265113"/>
          </a:xfrm>
          <a:prstGeom prst="rect">
            <a:avLst/>
          </a:prstGeom>
        </p:spPr>
        <p:txBody>
          <a:bodyPr/>
          <a:lstStyle>
            <a:lvl1pPr marL="0" indent="0">
              <a:buNone/>
              <a:defRPr sz="2400" b="1">
                <a:solidFill>
                  <a:schemeClr val="tx1"/>
                </a:solidFill>
              </a:defRPr>
            </a:lvl1pPr>
          </a:lstStyle>
          <a:p>
            <a:pPr lvl="0"/>
            <a:r>
              <a:rPr lang="en-US" dirty="0"/>
              <a:t>2. Quote title slide</a:t>
            </a:r>
          </a:p>
        </p:txBody>
      </p:sp>
      <p:sp>
        <p:nvSpPr>
          <p:cNvPr id="10" name="Text Placeholder 14">
            <a:extLst>
              <a:ext uri="{FF2B5EF4-FFF2-40B4-BE49-F238E27FC236}">
                <a16:creationId xmlns="" xmlns:a16="http://schemas.microsoft.com/office/drawing/2014/main" id="{6F296AF6-49D3-A54A-9B66-EFD10F56D63B}"/>
              </a:ext>
            </a:extLst>
          </p:cNvPr>
          <p:cNvSpPr>
            <a:spLocks noGrp="1"/>
          </p:cNvSpPr>
          <p:nvPr>
            <p:ph type="body" sz="quarter" idx="12" hasCustomPrompt="1"/>
          </p:nvPr>
        </p:nvSpPr>
        <p:spPr>
          <a:xfrm>
            <a:off x="785930" y="1474921"/>
            <a:ext cx="7700844" cy="763783"/>
          </a:xfrm>
          <a:prstGeom prst="rect">
            <a:avLst/>
          </a:prstGeom>
        </p:spPr>
        <p:txBody>
          <a:bodyPr/>
          <a:lstStyle>
            <a:lvl1pPr marL="0" indent="0">
              <a:lnSpc>
                <a:spcPct val="100000"/>
              </a:lnSpc>
              <a:buNone/>
              <a:defRPr sz="1400">
                <a:solidFill>
                  <a:schemeClr val="tx1"/>
                </a:solidFill>
              </a:defRPr>
            </a:lvl1pPr>
          </a:lstStyle>
          <a:p>
            <a:r>
              <a:rPr lang="en-US" dirty="0"/>
              <a:t>Use this slide to highlight a quote which supports what you’re saying. Duplicate this slide if you need to add another quote. Each quote will have more impact on its own page.</a:t>
            </a:r>
          </a:p>
          <a:p>
            <a:pPr lvl="0"/>
            <a:endParaRPr lang="en-US" dirty="0"/>
          </a:p>
        </p:txBody>
      </p:sp>
      <p:sp>
        <p:nvSpPr>
          <p:cNvPr id="12" name="Text Placeholder 9">
            <a:extLst>
              <a:ext uri="{FF2B5EF4-FFF2-40B4-BE49-F238E27FC236}">
                <a16:creationId xmlns="" xmlns:a16="http://schemas.microsoft.com/office/drawing/2014/main" id="{5F6E9EFF-2C7C-1E41-9437-7999F41B46EC}"/>
              </a:ext>
            </a:extLst>
          </p:cNvPr>
          <p:cNvSpPr>
            <a:spLocks noGrp="1"/>
          </p:cNvSpPr>
          <p:nvPr>
            <p:ph type="body" sz="quarter" idx="13" hasCustomPrompt="1"/>
          </p:nvPr>
        </p:nvSpPr>
        <p:spPr>
          <a:xfrm>
            <a:off x="1754436" y="2609437"/>
            <a:ext cx="6802438" cy="2027237"/>
          </a:xfrm>
          <a:prstGeom prst="rect">
            <a:avLst/>
          </a:prstGeom>
        </p:spPr>
        <p:txBody>
          <a:bodyPr/>
          <a:lstStyle>
            <a:lvl1pPr marL="0" indent="0">
              <a:buNone/>
              <a:defRPr sz="3600" b="1">
                <a:solidFill>
                  <a:schemeClr val="tx1"/>
                </a:solidFill>
              </a:defRPr>
            </a:lvl1pPr>
          </a:lstStyle>
          <a:p>
            <a:pPr lvl="0"/>
            <a:r>
              <a:rPr lang="en-US" sz="3600" b="1" dirty="0"/>
              <a:t>Remember that who you are is not who you were, but who you believe you can be.</a:t>
            </a:r>
            <a:endParaRPr lang="en-US" dirty="0"/>
          </a:p>
        </p:txBody>
      </p:sp>
      <p:pic>
        <p:nvPicPr>
          <p:cNvPr id="16" name="Picture 15">
            <a:extLst>
              <a:ext uri="{FF2B5EF4-FFF2-40B4-BE49-F238E27FC236}">
                <a16:creationId xmlns="" xmlns:a16="http://schemas.microsoft.com/office/drawing/2014/main" id="{0CA1C8B5-DDD6-7C41-BA13-4E4336D6DB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6500" y="2632175"/>
            <a:ext cx="1611064" cy="1996238"/>
          </a:xfrm>
          <a:prstGeom prst="rect">
            <a:avLst/>
          </a:prstGeom>
        </p:spPr>
      </p:pic>
    </p:spTree>
    <p:extLst>
      <p:ext uri="{BB962C8B-B14F-4D97-AF65-F5344CB8AC3E}">
        <p14:creationId xmlns:p14="http://schemas.microsoft.com/office/powerpoint/2010/main" val="4251623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right layout">
    <p:spTree>
      <p:nvGrpSpPr>
        <p:cNvPr id="1" name=""/>
        <p:cNvGrpSpPr/>
        <p:nvPr/>
      </p:nvGrpSpPr>
      <p:grpSpPr>
        <a:xfrm>
          <a:off x="0" y="0"/>
          <a:ext cx="0" cy="0"/>
          <a:chOff x="0" y="0"/>
          <a:chExt cx="0" cy="0"/>
        </a:xfrm>
      </p:grpSpPr>
      <p:pic>
        <p:nvPicPr>
          <p:cNvPr id="13" name="Picture 12" descr="A picture containing person, sitting, window, man&#10;&#10;Description automatically generated">
            <a:extLst>
              <a:ext uri="{FF2B5EF4-FFF2-40B4-BE49-F238E27FC236}">
                <a16:creationId xmlns="" xmlns:a16="http://schemas.microsoft.com/office/drawing/2014/main" id="{71E02EAD-06B0-9749-B90E-C71AF25941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5" name="Group 4">
            <a:extLst>
              <a:ext uri="{FF2B5EF4-FFF2-40B4-BE49-F238E27FC236}">
                <a16:creationId xmlns="" xmlns:a16="http://schemas.microsoft.com/office/drawing/2014/main" id="{C7C5ED58-E695-AF4A-953F-947904D621EB}"/>
              </a:ext>
            </a:extLst>
          </p:cNvPr>
          <p:cNvGrpSpPr/>
          <p:nvPr userDrawn="1"/>
        </p:nvGrpSpPr>
        <p:grpSpPr>
          <a:xfrm>
            <a:off x="0" y="6322219"/>
            <a:ext cx="12192000" cy="377731"/>
            <a:chOff x="0" y="6322219"/>
            <a:chExt cx="12192000" cy="377731"/>
          </a:xfrm>
        </p:grpSpPr>
        <p:cxnSp>
          <p:nvCxnSpPr>
            <p:cNvPr id="6" name="Straight Connector 5">
              <a:extLst>
                <a:ext uri="{FF2B5EF4-FFF2-40B4-BE49-F238E27FC236}">
                  <a16:creationId xmlns="" xmlns:a16="http://schemas.microsoft.com/office/drawing/2014/main" id="{61A014CD-4326-CF4C-88A1-77243F6F078D}"/>
                </a:ext>
              </a:extLst>
            </p:cNvPr>
            <p:cNvCxnSpPr>
              <a:cxnSpLocks/>
            </p:cNvCxnSpPr>
            <p:nvPr/>
          </p:nvCxnSpPr>
          <p:spPr>
            <a:xfrm>
              <a:off x="0" y="632221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 xmlns:a16="http://schemas.microsoft.com/office/drawing/2014/main" id="{5F6D32B1-9EE3-784F-B1BE-07841D995209}"/>
                </a:ext>
              </a:extLst>
            </p:cNvPr>
            <p:cNvSpPr txBox="1"/>
            <p:nvPr/>
          </p:nvSpPr>
          <p:spPr>
            <a:xfrm>
              <a:off x="785931" y="6453729"/>
              <a:ext cx="2978825" cy="246221"/>
            </a:xfrm>
            <a:prstGeom prst="rect">
              <a:avLst/>
            </a:prstGeom>
            <a:noFill/>
            <a:ln>
              <a:noFill/>
            </a:ln>
          </p:spPr>
          <p:txBody>
            <a:bodyPr wrap="square" rtlCol="0">
              <a:spAutoFit/>
            </a:bodyPr>
            <a:lstStyle/>
            <a:p>
              <a:r>
                <a:rPr lang="en-US" sz="1000" dirty="0">
                  <a:solidFill>
                    <a:schemeClr val="tx1"/>
                  </a:solidFill>
                  <a:latin typeface="Century Gothic" panose="020B0502020202020204" pitchFamily="34" charset="0"/>
                </a:rPr>
                <a:t>Change Grow Live 2019</a:t>
              </a:r>
            </a:p>
          </p:txBody>
        </p:sp>
      </p:grpSp>
      <p:sp>
        <p:nvSpPr>
          <p:cNvPr id="10" name="Text Placeholder 11">
            <a:extLst>
              <a:ext uri="{FF2B5EF4-FFF2-40B4-BE49-F238E27FC236}">
                <a16:creationId xmlns="" xmlns:a16="http://schemas.microsoft.com/office/drawing/2014/main" id="{666808DC-9B20-3B4C-8CED-A773BBB466DF}"/>
              </a:ext>
            </a:extLst>
          </p:cNvPr>
          <p:cNvSpPr>
            <a:spLocks noGrp="1"/>
          </p:cNvSpPr>
          <p:nvPr>
            <p:ph type="body" sz="quarter" idx="10" hasCustomPrompt="1"/>
          </p:nvPr>
        </p:nvSpPr>
        <p:spPr>
          <a:xfrm>
            <a:off x="786049" y="752392"/>
            <a:ext cx="4338638" cy="265113"/>
          </a:xfrm>
          <a:prstGeom prst="rect">
            <a:avLst/>
          </a:prstGeom>
        </p:spPr>
        <p:txBody>
          <a:bodyPr/>
          <a:lstStyle>
            <a:lvl1pPr marL="0" indent="0">
              <a:buNone/>
              <a:defRPr sz="2400" b="1">
                <a:solidFill>
                  <a:schemeClr val="tx1"/>
                </a:solidFill>
              </a:defRPr>
            </a:lvl1pPr>
          </a:lstStyle>
          <a:p>
            <a:pPr lvl="0"/>
            <a:r>
              <a:rPr lang="en-US" dirty="0"/>
              <a:t>1. Photo title slide</a:t>
            </a:r>
          </a:p>
        </p:txBody>
      </p:sp>
      <p:sp>
        <p:nvSpPr>
          <p:cNvPr id="11" name="Text Placeholder 14">
            <a:extLst>
              <a:ext uri="{FF2B5EF4-FFF2-40B4-BE49-F238E27FC236}">
                <a16:creationId xmlns="" xmlns:a16="http://schemas.microsoft.com/office/drawing/2014/main" id="{3356C571-646E-ED4B-8C4E-D44953B57803}"/>
              </a:ext>
            </a:extLst>
          </p:cNvPr>
          <p:cNvSpPr>
            <a:spLocks noGrp="1"/>
          </p:cNvSpPr>
          <p:nvPr>
            <p:ph type="body" sz="quarter" idx="11" hasCustomPrompt="1"/>
          </p:nvPr>
        </p:nvSpPr>
        <p:spPr>
          <a:xfrm>
            <a:off x="785930" y="1474921"/>
            <a:ext cx="4561733" cy="763783"/>
          </a:xfrm>
          <a:prstGeom prst="rect">
            <a:avLst/>
          </a:prstGeom>
        </p:spPr>
        <p:txBody>
          <a:bodyPr/>
          <a:lstStyle>
            <a:lvl1pPr marL="0" indent="0">
              <a:lnSpc>
                <a:spcPct val="100000"/>
              </a:lnSpc>
              <a:buNone/>
              <a:defRPr sz="1400">
                <a:solidFill>
                  <a:schemeClr val="tx1"/>
                </a:solidFill>
              </a:defRPr>
            </a:lvl1pPr>
          </a:lstStyle>
          <a:p>
            <a:r>
              <a:rPr lang="en-US" dirty="0"/>
              <a:t>Add your text here</a:t>
            </a:r>
          </a:p>
          <a:p>
            <a:pPr lvl="0"/>
            <a:endParaRPr lang="en-US" dirty="0"/>
          </a:p>
        </p:txBody>
      </p:sp>
    </p:spTree>
    <p:extLst>
      <p:ext uri="{BB962C8B-B14F-4D97-AF65-F5344CB8AC3E}">
        <p14:creationId xmlns:p14="http://schemas.microsoft.com/office/powerpoint/2010/main" val="1856599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left layout">
    <p:spTree>
      <p:nvGrpSpPr>
        <p:cNvPr id="1" name=""/>
        <p:cNvGrpSpPr/>
        <p:nvPr/>
      </p:nvGrpSpPr>
      <p:grpSpPr>
        <a:xfrm>
          <a:off x="0" y="0"/>
          <a:ext cx="0" cy="0"/>
          <a:chOff x="0" y="0"/>
          <a:chExt cx="0" cy="0"/>
        </a:xfrm>
      </p:grpSpPr>
      <p:pic>
        <p:nvPicPr>
          <p:cNvPr id="13" name="Picture 12" descr="A picture containing person, outdoor, man, riding&#10;&#10;Description automatically generated">
            <a:extLst>
              <a:ext uri="{FF2B5EF4-FFF2-40B4-BE49-F238E27FC236}">
                <a16:creationId xmlns="" xmlns:a16="http://schemas.microsoft.com/office/drawing/2014/main" id="{B5359FF1-35D4-3140-BB0B-7FEF078812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ext Placeholder 11">
            <a:extLst>
              <a:ext uri="{FF2B5EF4-FFF2-40B4-BE49-F238E27FC236}">
                <a16:creationId xmlns="" xmlns:a16="http://schemas.microsoft.com/office/drawing/2014/main" id="{5B6BB72A-4FE6-8440-9154-09B6D8706BCC}"/>
              </a:ext>
            </a:extLst>
          </p:cNvPr>
          <p:cNvSpPr>
            <a:spLocks noGrp="1"/>
          </p:cNvSpPr>
          <p:nvPr>
            <p:ph type="body" sz="quarter" idx="10" hasCustomPrompt="1"/>
          </p:nvPr>
        </p:nvSpPr>
        <p:spPr>
          <a:xfrm>
            <a:off x="6892008" y="752392"/>
            <a:ext cx="4338638" cy="265113"/>
          </a:xfrm>
          <a:prstGeom prst="rect">
            <a:avLst/>
          </a:prstGeom>
        </p:spPr>
        <p:txBody>
          <a:bodyPr/>
          <a:lstStyle>
            <a:lvl1pPr marL="0" indent="0">
              <a:buNone/>
              <a:defRPr sz="2400" b="1">
                <a:solidFill>
                  <a:schemeClr val="tx1"/>
                </a:solidFill>
              </a:defRPr>
            </a:lvl1pPr>
          </a:lstStyle>
          <a:p>
            <a:pPr lvl="0"/>
            <a:r>
              <a:rPr lang="en-US" dirty="0"/>
              <a:t>2. Photo title slide</a:t>
            </a:r>
          </a:p>
        </p:txBody>
      </p:sp>
      <p:sp>
        <p:nvSpPr>
          <p:cNvPr id="11" name="Text Placeholder 14">
            <a:extLst>
              <a:ext uri="{FF2B5EF4-FFF2-40B4-BE49-F238E27FC236}">
                <a16:creationId xmlns="" xmlns:a16="http://schemas.microsoft.com/office/drawing/2014/main" id="{422FAF45-9764-2544-95F5-FDB914E198CF}"/>
              </a:ext>
            </a:extLst>
          </p:cNvPr>
          <p:cNvSpPr>
            <a:spLocks noGrp="1"/>
          </p:cNvSpPr>
          <p:nvPr>
            <p:ph type="body" sz="quarter" idx="11" hasCustomPrompt="1"/>
          </p:nvPr>
        </p:nvSpPr>
        <p:spPr>
          <a:xfrm>
            <a:off x="6891890" y="1474921"/>
            <a:ext cx="4591714" cy="763783"/>
          </a:xfrm>
          <a:prstGeom prst="rect">
            <a:avLst/>
          </a:prstGeom>
        </p:spPr>
        <p:txBody>
          <a:bodyPr/>
          <a:lstStyle>
            <a:lvl1pPr marL="0" indent="0">
              <a:lnSpc>
                <a:spcPct val="100000"/>
              </a:lnSpc>
              <a:buNone/>
              <a:defRPr sz="1400">
                <a:solidFill>
                  <a:schemeClr val="tx1"/>
                </a:solidFill>
              </a:defRPr>
            </a:lvl1pPr>
          </a:lstStyle>
          <a:p>
            <a:r>
              <a:rPr lang="en-US" dirty="0"/>
              <a:t>Add your text here</a:t>
            </a:r>
          </a:p>
          <a:p>
            <a:pPr lvl="0"/>
            <a:endParaRPr lang="en-US" dirty="0"/>
          </a:p>
        </p:txBody>
      </p:sp>
      <p:grpSp>
        <p:nvGrpSpPr>
          <p:cNvPr id="15" name="Group 14">
            <a:extLst>
              <a:ext uri="{FF2B5EF4-FFF2-40B4-BE49-F238E27FC236}">
                <a16:creationId xmlns="" xmlns:a16="http://schemas.microsoft.com/office/drawing/2014/main" id="{5A15F242-4E5E-BA4B-B295-4E8D1A65A3EE}"/>
              </a:ext>
            </a:extLst>
          </p:cNvPr>
          <p:cNvGrpSpPr/>
          <p:nvPr userDrawn="1"/>
        </p:nvGrpSpPr>
        <p:grpSpPr>
          <a:xfrm>
            <a:off x="0" y="6322219"/>
            <a:ext cx="12192000" cy="377731"/>
            <a:chOff x="0" y="6322219"/>
            <a:chExt cx="12192000" cy="377731"/>
          </a:xfrm>
        </p:grpSpPr>
        <p:cxnSp>
          <p:nvCxnSpPr>
            <p:cNvPr id="16" name="Straight Connector 15">
              <a:extLst>
                <a:ext uri="{FF2B5EF4-FFF2-40B4-BE49-F238E27FC236}">
                  <a16:creationId xmlns="" xmlns:a16="http://schemas.microsoft.com/office/drawing/2014/main" id="{41DB19B7-5E89-B340-B6C6-7B54D5A32024}"/>
                </a:ext>
              </a:extLst>
            </p:cNvPr>
            <p:cNvCxnSpPr>
              <a:cxnSpLocks/>
            </p:cNvCxnSpPr>
            <p:nvPr/>
          </p:nvCxnSpPr>
          <p:spPr>
            <a:xfrm>
              <a:off x="0" y="632221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 xmlns:a16="http://schemas.microsoft.com/office/drawing/2014/main" id="{9296B25C-7AB7-694C-A6AD-6715ECE93F58}"/>
                </a:ext>
              </a:extLst>
            </p:cNvPr>
            <p:cNvSpPr txBox="1"/>
            <p:nvPr/>
          </p:nvSpPr>
          <p:spPr>
            <a:xfrm>
              <a:off x="785931" y="6453729"/>
              <a:ext cx="2978825" cy="246221"/>
            </a:xfrm>
            <a:prstGeom prst="rect">
              <a:avLst/>
            </a:prstGeom>
            <a:noFill/>
            <a:ln>
              <a:noFill/>
            </a:ln>
          </p:spPr>
          <p:txBody>
            <a:bodyPr wrap="square" rtlCol="0">
              <a:spAutoFit/>
            </a:bodyPr>
            <a:lstStyle/>
            <a:p>
              <a:r>
                <a:rPr lang="en-US" sz="1000" dirty="0">
                  <a:solidFill>
                    <a:schemeClr val="tx1"/>
                  </a:solidFill>
                  <a:latin typeface="Century Gothic" panose="020B0502020202020204" pitchFamily="34" charset="0"/>
                </a:rPr>
                <a:t>Change Grow Live 2019</a:t>
              </a:r>
            </a:p>
          </p:txBody>
        </p:sp>
      </p:grpSp>
    </p:spTree>
    <p:extLst>
      <p:ext uri="{BB962C8B-B14F-4D97-AF65-F5344CB8AC3E}">
        <p14:creationId xmlns:p14="http://schemas.microsoft.com/office/powerpoint/2010/main" val="3897293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right layout 2">
    <p:spTree>
      <p:nvGrpSpPr>
        <p:cNvPr id="1" name=""/>
        <p:cNvGrpSpPr/>
        <p:nvPr/>
      </p:nvGrpSpPr>
      <p:grpSpPr>
        <a:xfrm>
          <a:off x="0" y="0"/>
          <a:ext cx="0" cy="0"/>
          <a:chOff x="0" y="0"/>
          <a:chExt cx="0" cy="0"/>
        </a:xfrm>
      </p:grpSpPr>
      <p:pic>
        <p:nvPicPr>
          <p:cNvPr id="11" name="Picture 10" descr="A person posing for the camera&#10;&#10;Description automatically generated">
            <a:extLst>
              <a:ext uri="{FF2B5EF4-FFF2-40B4-BE49-F238E27FC236}">
                <a16:creationId xmlns="" xmlns:a16="http://schemas.microsoft.com/office/drawing/2014/main" id="{AE629778-9EDE-EA44-BEE6-596EC171BA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5" name="Group 4">
            <a:extLst>
              <a:ext uri="{FF2B5EF4-FFF2-40B4-BE49-F238E27FC236}">
                <a16:creationId xmlns="" xmlns:a16="http://schemas.microsoft.com/office/drawing/2014/main" id="{DD06EC90-6275-D349-850A-CA9144881FCD}"/>
              </a:ext>
            </a:extLst>
          </p:cNvPr>
          <p:cNvGrpSpPr/>
          <p:nvPr userDrawn="1"/>
        </p:nvGrpSpPr>
        <p:grpSpPr>
          <a:xfrm>
            <a:off x="0" y="6322219"/>
            <a:ext cx="12192000" cy="377731"/>
            <a:chOff x="0" y="6322219"/>
            <a:chExt cx="12192000" cy="377731"/>
          </a:xfrm>
        </p:grpSpPr>
        <p:cxnSp>
          <p:nvCxnSpPr>
            <p:cNvPr id="6" name="Straight Connector 5">
              <a:extLst>
                <a:ext uri="{FF2B5EF4-FFF2-40B4-BE49-F238E27FC236}">
                  <a16:creationId xmlns="" xmlns:a16="http://schemas.microsoft.com/office/drawing/2014/main" id="{45DBDCCC-E46D-4C48-8DD0-EB261D1E817B}"/>
                </a:ext>
              </a:extLst>
            </p:cNvPr>
            <p:cNvCxnSpPr>
              <a:cxnSpLocks/>
            </p:cNvCxnSpPr>
            <p:nvPr/>
          </p:nvCxnSpPr>
          <p:spPr>
            <a:xfrm>
              <a:off x="0" y="632221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 xmlns:a16="http://schemas.microsoft.com/office/drawing/2014/main" id="{BC24BE96-7C9D-E241-9F6A-86D198C77450}"/>
                </a:ext>
              </a:extLst>
            </p:cNvPr>
            <p:cNvSpPr txBox="1"/>
            <p:nvPr/>
          </p:nvSpPr>
          <p:spPr>
            <a:xfrm>
              <a:off x="785931" y="6453729"/>
              <a:ext cx="2978825" cy="246221"/>
            </a:xfrm>
            <a:prstGeom prst="rect">
              <a:avLst/>
            </a:prstGeom>
            <a:noFill/>
            <a:ln>
              <a:noFill/>
            </a:ln>
          </p:spPr>
          <p:txBody>
            <a:bodyPr wrap="square" rtlCol="0">
              <a:spAutoFit/>
            </a:bodyPr>
            <a:lstStyle/>
            <a:p>
              <a:r>
                <a:rPr lang="en-US" sz="1000" dirty="0">
                  <a:solidFill>
                    <a:schemeClr val="tx1"/>
                  </a:solidFill>
                  <a:latin typeface="Century Gothic" panose="020B0502020202020204" pitchFamily="34" charset="0"/>
                </a:rPr>
                <a:t>Change Grow Live 2019</a:t>
              </a:r>
            </a:p>
          </p:txBody>
        </p:sp>
      </p:grpSp>
      <p:sp>
        <p:nvSpPr>
          <p:cNvPr id="8" name="Text Placeholder 11">
            <a:extLst>
              <a:ext uri="{FF2B5EF4-FFF2-40B4-BE49-F238E27FC236}">
                <a16:creationId xmlns="" xmlns:a16="http://schemas.microsoft.com/office/drawing/2014/main" id="{E40F62A5-D472-4742-8A78-F14A8AC2409C}"/>
              </a:ext>
            </a:extLst>
          </p:cNvPr>
          <p:cNvSpPr>
            <a:spLocks noGrp="1"/>
          </p:cNvSpPr>
          <p:nvPr>
            <p:ph type="body" sz="quarter" idx="10" hasCustomPrompt="1"/>
          </p:nvPr>
        </p:nvSpPr>
        <p:spPr>
          <a:xfrm>
            <a:off x="786049" y="752392"/>
            <a:ext cx="4338638" cy="265113"/>
          </a:xfrm>
          <a:prstGeom prst="rect">
            <a:avLst/>
          </a:prstGeom>
        </p:spPr>
        <p:txBody>
          <a:bodyPr/>
          <a:lstStyle>
            <a:lvl1pPr marL="0" indent="0">
              <a:buNone/>
              <a:defRPr sz="2400" b="1">
                <a:solidFill>
                  <a:schemeClr val="tx1"/>
                </a:solidFill>
              </a:defRPr>
            </a:lvl1pPr>
          </a:lstStyle>
          <a:p>
            <a:pPr lvl="0"/>
            <a:r>
              <a:rPr lang="en-US" dirty="0"/>
              <a:t>3. Photo title slide</a:t>
            </a:r>
          </a:p>
        </p:txBody>
      </p:sp>
      <p:sp>
        <p:nvSpPr>
          <p:cNvPr id="9" name="Text Placeholder 14">
            <a:extLst>
              <a:ext uri="{FF2B5EF4-FFF2-40B4-BE49-F238E27FC236}">
                <a16:creationId xmlns="" xmlns:a16="http://schemas.microsoft.com/office/drawing/2014/main" id="{B372E131-5A4F-F143-9FA8-E9AF7BF1D0E9}"/>
              </a:ext>
            </a:extLst>
          </p:cNvPr>
          <p:cNvSpPr>
            <a:spLocks noGrp="1"/>
          </p:cNvSpPr>
          <p:nvPr>
            <p:ph type="body" sz="quarter" idx="11" hasCustomPrompt="1"/>
          </p:nvPr>
        </p:nvSpPr>
        <p:spPr>
          <a:xfrm>
            <a:off x="785930" y="1474921"/>
            <a:ext cx="4561733" cy="763783"/>
          </a:xfrm>
          <a:prstGeom prst="rect">
            <a:avLst/>
          </a:prstGeom>
        </p:spPr>
        <p:txBody>
          <a:bodyPr/>
          <a:lstStyle>
            <a:lvl1pPr marL="0" indent="0">
              <a:lnSpc>
                <a:spcPct val="100000"/>
              </a:lnSpc>
              <a:buNone/>
              <a:defRPr sz="1400">
                <a:solidFill>
                  <a:schemeClr val="tx1"/>
                </a:solidFill>
              </a:defRPr>
            </a:lvl1pPr>
          </a:lstStyle>
          <a:p>
            <a:r>
              <a:rPr lang="en-US" dirty="0"/>
              <a:t>Add your text here</a:t>
            </a:r>
          </a:p>
          <a:p>
            <a:pPr lvl="0"/>
            <a:endParaRPr lang="en-US" dirty="0"/>
          </a:p>
        </p:txBody>
      </p:sp>
    </p:spTree>
    <p:extLst>
      <p:ext uri="{BB962C8B-B14F-4D97-AF65-F5344CB8AC3E}">
        <p14:creationId xmlns:p14="http://schemas.microsoft.com/office/powerpoint/2010/main" val="1079507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Your photo right">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 xmlns:a16="http://schemas.microsoft.com/office/drawing/2014/main" id="{5D216852-8785-554A-B615-12AA70FD98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3482" cy="6858000"/>
          </a:xfrm>
          <a:prstGeom prst="rect">
            <a:avLst/>
          </a:prstGeom>
        </p:spPr>
      </p:pic>
      <p:sp>
        <p:nvSpPr>
          <p:cNvPr id="3" name="Picture Placeholder 2">
            <a:extLst>
              <a:ext uri="{FF2B5EF4-FFF2-40B4-BE49-F238E27FC236}">
                <a16:creationId xmlns="" xmlns:a16="http://schemas.microsoft.com/office/drawing/2014/main" id="{AE8D3697-AA9F-A04E-9DAF-0836CA019BA6}"/>
              </a:ext>
            </a:extLst>
          </p:cNvPr>
          <p:cNvSpPr>
            <a:spLocks noGrp="1"/>
          </p:cNvSpPr>
          <p:nvPr>
            <p:ph type="pic" idx="1" hasCustomPrompt="1"/>
          </p:nvPr>
        </p:nvSpPr>
        <p:spPr>
          <a:xfrm>
            <a:off x="6093482" y="0"/>
            <a:ext cx="6098518" cy="6858000"/>
          </a:xfrm>
          <a:prstGeom prst="rect">
            <a:avLst/>
          </a:prstGeom>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b="0" i="0" baseline="0">
                <a:latin typeface="Century Gothic" charset="0"/>
                <a:ea typeface="Century Gothic" charset="0"/>
                <a:cs typeface="Century Gothic"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own image here</a:t>
            </a:r>
          </a:p>
          <a:p>
            <a:endParaRPr lang="en-US" dirty="0"/>
          </a:p>
          <a:p>
            <a:endParaRPr lang="en-US" dirty="0"/>
          </a:p>
        </p:txBody>
      </p:sp>
      <p:sp>
        <p:nvSpPr>
          <p:cNvPr id="4" name="Text Placeholder 11">
            <a:extLst>
              <a:ext uri="{FF2B5EF4-FFF2-40B4-BE49-F238E27FC236}">
                <a16:creationId xmlns="" xmlns:a16="http://schemas.microsoft.com/office/drawing/2014/main" id="{6D77EB3B-EA1F-9D40-9EBC-22E49DC23049}"/>
              </a:ext>
            </a:extLst>
          </p:cNvPr>
          <p:cNvSpPr>
            <a:spLocks noGrp="1"/>
          </p:cNvSpPr>
          <p:nvPr>
            <p:ph type="body" sz="quarter" idx="10" hasCustomPrompt="1"/>
          </p:nvPr>
        </p:nvSpPr>
        <p:spPr>
          <a:xfrm>
            <a:off x="786049" y="752392"/>
            <a:ext cx="4338638" cy="265113"/>
          </a:xfrm>
          <a:prstGeom prst="rect">
            <a:avLst/>
          </a:prstGeom>
        </p:spPr>
        <p:txBody>
          <a:bodyPr/>
          <a:lstStyle>
            <a:lvl1pPr marL="0" indent="0">
              <a:buNone/>
              <a:defRPr sz="2400" b="1">
                <a:solidFill>
                  <a:schemeClr val="tx1"/>
                </a:solidFill>
              </a:defRPr>
            </a:lvl1pPr>
          </a:lstStyle>
          <a:p>
            <a:pPr lvl="0"/>
            <a:r>
              <a:rPr lang="en-US" dirty="0"/>
              <a:t>1. Your photo slide</a:t>
            </a:r>
          </a:p>
        </p:txBody>
      </p:sp>
      <p:sp>
        <p:nvSpPr>
          <p:cNvPr id="5" name="Text Placeholder 14">
            <a:extLst>
              <a:ext uri="{FF2B5EF4-FFF2-40B4-BE49-F238E27FC236}">
                <a16:creationId xmlns="" xmlns:a16="http://schemas.microsoft.com/office/drawing/2014/main" id="{E03F2D4C-3C26-8949-9485-204830E574A0}"/>
              </a:ext>
            </a:extLst>
          </p:cNvPr>
          <p:cNvSpPr>
            <a:spLocks noGrp="1"/>
          </p:cNvSpPr>
          <p:nvPr>
            <p:ph type="body" sz="quarter" idx="11" hasCustomPrompt="1"/>
          </p:nvPr>
        </p:nvSpPr>
        <p:spPr>
          <a:xfrm>
            <a:off x="785930" y="1474921"/>
            <a:ext cx="4561733" cy="763783"/>
          </a:xfrm>
          <a:prstGeom prst="rect">
            <a:avLst/>
          </a:prstGeom>
        </p:spPr>
        <p:txBody>
          <a:bodyPr/>
          <a:lstStyle>
            <a:lvl1pPr marL="0" indent="0">
              <a:lnSpc>
                <a:spcPct val="100000"/>
              </a:lnSpc>
              <a:buNone/>
              <a:defRPr sz="1400">
                <a:solidFill>
                  <a:schemeClr val="tx1"/>
                </a:solidFill>
              </a:defRPr>
            </a:lvl1pPr>
          </a:lstStyle>
          <a:p>
            <a:r>
              <a:rPr lang="en-US" dirty="0"/>
              <a:t>Add your text here</a:t>
            </a:r>
          </a:p>
          <a:p>
            <a:pPr lvl="0"/>
            <a:endParaRPr lang="en-US" dirty="0"/>
          </a:p>
        </p:txBody>
      </p:sp>
    </p:spTree>
    <p:extLst>
      <p:ext uri="{BB962C8B-B14F-4D97-AF65-F5344CB8AC3E}">
        <p14:creationId xmlns:p14="http://schemas.microsoft.com/office/powerpoint/2010/main" val="2414415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Your photo left">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 xmlns:a16="http://schemas.microsoft.com/office/drawing/2014/main" id="{34F1EAF3-1BB9-C744-AD4F-3B7F11B379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8518" y="0"/>
            <a:ext cx="6093482" cy="6858000"/>
          </a:xfrm>
          <a:prstGeom prst="rect">
            <a:avLst/>
          </a:prstGeom>
        </p:spPr>
      </p:pic>
      <p:sp>
        <p:nvSpPr>
          <p:cNvPr id="2" name="Picture Placeholder 2">
            <a:extLst>
              <a:ext uri="{FF2B5EF4-FFF2-40B4-BE49-F238E27FC236}">
                <a16:creationId xmlns="" xmlns:a16="http://schemas.microsoft.com/office/drawing/2014/main" id="{AE8D3697-AA9F-A04E-9DAF-0836CA019BA6}"/>
              </a:ext>
            </a:extLst>
          </p:cNvPr>
          <p:cNvSpPr>
            <a:spLocks noGrp="1"/>
          </p:cNvSpPr>
          <p:nvPr>
            <p:ph type="pic" idx="1" hasCustomPrompt="1"/>
          </p:nvPr>
        </p:nvSpPr>
        <p:spPr>
          <a:xfrm>
            <a:off x="0" y="0"/>
            <a:ext cx="6098518" cy="6858000"/>
          </a:xfrm>
          <a:prstGeom prst="rect">
            <a:avLst/>
          </a:prstGeom>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b="0" i="0" baseline="0">
                <a:latin typeface="Century Gothic" charset="0"/>
                <a:ea typeface="Century Gothic" charset="0"/>
                <a:cs typeface="Century Gothic"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own image here</a:t>
            </a:r>
          </a:p>
          <a:p>
            <a:endParaRPr lang="en-US" dirty="0"/>
          </a:p>
          <a:p>
            <a:endParaRPr lang="en-US" dirty="0"/>
          </a:p>
        </p:txBody>
      </p:sp>
      <p:sp>
        <p:nvSpPr>
          <p:cNvPr id="4" name="Text Placeholder 11">
            <a:extLst>
              <a:ext uri="{FF2B5EF4-FFF2-40B4-BE49-F238E27FC236}">
                <a16:creationId xmlns="" xmlns:a16="http://schemas.microsoft.com/office/drawing/2014/main" id="{FE3F6BBE-7DB1-454B-AA2B-C074CFDC6ABC}"/>
              </a:ext>
            </a:extLst>
          </p:cNvPr>
          <p:cNvSpPr>
            <a:spLocks noGrp="1"/>
          </p:cNvSpPr>
          <p:nvPr>
            <p:ph type="body" sz="quarter" idx="10" hasCustomPrompt="1"/>
          </p:nvPr>
        </p:nvSpPr>
        <p:spPr>
          <a:xfrm>
            <a:off x="6892008" y="752392"/>
            <a:ext cx="4338638" cy="265113"/>
          </a:xfrm>
          <a:prstGeom prst="rect">
            <a:avLst/>
          </a:prstGeom>
        </p:spPr>
        <p:txBody>
          <a:bodyPr/>
          <a:lstStyle>
            <a:lvl1pPr marL="0" indent="0">
              <a:buNone/>
              <a:defRPr sz="2400" b="1">
                <a:solidFill>
                  <a:schemeClr val="tx1"/>
                </a:solidFill>
              </a:defRPr>
            </a:lvl1pPr>
          </a:lstStyle>
          <a:p>
            <a:pPr lvl="0"/>
            <a:r>
              <a:rPr lang="en-US" dirty="0"/>
              <a:t>2. Your photo slide</a:t>
            </a:r>
          </a:p>
        </p:txBody>
      </p:sp>
      <p:sp>
        <p:nvSpPr>
          <p:cNvPr id="5" name="Text Placeholder 14">
            <a:extLst>
              <a:ext uri="{FF2B5EF4-FFF2-40B4-BE49-F238E27FC236}">
                <a16:creationId xmlns="" xmlns:a16="http://schemas.microsoft.com/office/drawing/2014/main" id="{DAB0BDA9-2A89-F340-A4FC-4B70DC36E6A7}"/>
              </a:ext>
            </a:extLst>
          </p:cNvPr>
          <p:cNvSpPr>
            <a:spLocks noGrp="1"/>
          </p:cNvSpPr>
          <p:nvPr>
            <p:ph type="body" sz="quarter" idx="11" hasCustomPrompt="1"/>
          </p:nvPr>
        </p:nvSpPr>
        <p:spPr>
          <a:xfrm>
            <a:off x="6891890" y="1474921"/>
            <a:ext cx="4591714" cy="763783"/>
          </a:xfrm>
          <a:prstGeom prst="rect">
            <a:avLst/>
          </a:prstGeom>
        </p:spPr>
        <p:txBody>
          <a:bodyPr/>
          <a:lstStyle>
            <a:lvl1pPr marL="0" indent="0">
              <a:lnSpc>
                <a:spcPct val="100000"/>
              </a:lnSpc>
              <a:buNone/>
              <a:defRPr sz="1400">
                <a:solidFill>
                  <a:schemeClr val="tx1"/>
                </a:solidFill>
              </a:defRPr>
            </a:lvl1pPr>
          </a:lstStyle>
          <a:p>
            <a:r>
              <a:rPr lang="en-US" dirty="0"/>
              <a:t>Add your text here</a:t>
            </a:r>
          </a:p>
          <a:p>
            <a:pPr lvl="0"/>
            <a:endParaRPr lang="en-US" dirty="0"/>
          </a:p>
        </p:txBody>
      </p:sp>
    </p:spTree>
    <p:extLst>
      <p:ext uri="{BB962C8B-B14F-4D97-AF65-F5344CB8AC3E}">
        <p14:creationId xmlns:p14="http://schemas.microsoft.com/office/powerpoint/2010/main" val="285200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pic>
        <p:nvPicPr>
          <p:cNvPr id="13" name="Picture 12" descr="A picture containing drawing&#10;&#10;Description automatically generated">
            <a:extLst>
              <a:ext uri="{FF2B5EF4-FFF2-40B4-BE49-F238E27FC236}">
                <a16:creationId xmlns="" xmlns:a16="http://schemas.microsoft.com/office/drawing/2014/main" id="{0A6071FB-08E7-714D-BAB9-AC9C9DA3CE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6" name="Group 5">
            <a:extLst>
              <a:ext uri="{FF2B5EF4-FFF2-40B4-BE49-F238E27FC236}">
                <a16:creationId xmlns="" xmlns:a16="http://schemas.microsoft.com/office/drawing/2014/main" id="{169A8169-B471-B146-ABE1-644DB49DE83E}"/>
              </a:ext>
            </a:extLst>
          </p:cNvPr>
          <p:cNvGrpSpPr/>
          <p:nvPr userDrawn="1"/>
        </p:nvGrpSpPr>
        <p:grpSpPr>
          <a:xfrm>
            <a:off x="0" y="6322219"/>
            <a:ext cx="12192000" cy="377731"/>
            <a:chOff x="0" y="6322219"/>
            <a:chExt cx="12192000" cy="377731"/>
          </a:xfrm>
        </p:grpSpPr>
        <p:cxnSp>
          <p:nvCxnSpPr>
            <p:cNvPr id="7" name="Straight Connector 6">
              <a:extLst>
                <a:ext uri="{FF2B5EF4-FFF2-40B4-BE49-F238E27FC236}">
                  <a16:creationId xmlns="" xmlns:a16="http://schemas.microsoft.com/office/drawing/2014/main" id="{197F88CC-9DE1-2F45-8346-6C03DBC6F6F2}"/>
                </a:ext>
              </a:extLst>
            </p:cNvPr>
            <p:cNvCxnSpPr>
              <a:cxnSpLocks/>
            </p:cNvCxnSpPr>
            <p:nvPr/>
          </p:nvCxnSpPr>
          <p:spPr>
            <a:xfrm>
              <a:off x="0" y="632221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 xmlns:a16="http://schemas.microsoft.com/office/drawing/2014/main" id="{B5F473E4-181D-6D4E-A80E-8686B8F4756C}"/>
                </a:ext>
              </a:extLst>
            </p:cNvPr>
            <p:cNvSpPr txBox="1"/>
            <p:nvPr/>
          </p:nvSpPr>
          <p:spPr>
            <a:xfrm>
              <a:off x="785931" y="6453729"/>
              <a:ext cx="2978825" cy="246221"/>
            </a:xfrm>
            <a:prstGeom prst="rect">
              <a:avLst/>
            </a:prstGeom>
            <a:noFill/>
            <a:ln>
              <a:noFill/>
            </a:ln>
          </p:spPr>
          <p:txBody>
            <a:bodyPr wrap="square" rtlCol="0">
              <a:spAutoFit/>
            </a:bodyPr>
            <a:lstStyle/>
            <a:p>
              <a:r>
                <a:rPr lang="en-US" sz="1000" dirty="0">
                  <a:solidFill>
                    <a:schemeClr val="tx1"/>
                  </a:solidFill>
                  <a:latin typeface="Century Gothic" panose="020B0502020202020204" pitchFamily="34" charset="0"/>
                </a:rPr>
                <a:t>Change Grow Live 2019</a:t>
              </a:r>
            </a:p>
          </p:txBody>
        </p:sp>
      </p:grpSp>
      <p:sp>
        <p:nvSpPr>
          <p:cNvPr id="9" name="Text Placeholder 11">
            <a:extLst>
              <a:ext uri="{FF2B5EF4-FFF2-40B4-BE49-F238E27FC236}">
                <a16:creationId xmlns="" xmlns:a16="http://schemas.microsoft.com/office/drawing/2014/main" id="{45E8EF47-8202-E445-ABF9-087BD8E0C4BB}"/>
              </a:ext>
            </a:extLst>
          </p:cNvPr>
          <p:cNvSpPr>
            <a:spLocks noGrp="1"/>
          </p:cNvSpPr>
          <p:nvPr>
            <p:ph type="body" sz="quarter" idx="10" hasCustomPrompt="1"/>
          </p:nvPr>
        </p:nvSpPr>
        <p:spPr>
          <a:xfrm>
            <a:off x="786049" y="752392"/>
            <a:ext cx="4338638" cy="265113"/>
          </a:xfrm>
          <a:prstGeom prst="rect">
            <a:avLst/>
          </a:prstGeom>
        </p:spPr>
        <p:txBody>
          <a:bodyPr/>
          <a:lstStyle>
            <a:lvl1pPr marL="0" indent="0">
              <a:buNone/>
              <a:defRPr sz="2400" b="1">
                <a:solidFill>
                  <a:schemeClr val="tx1"/>
                </a:solidFill>
              </a:defRPr>
            </a:lvl1pPr>
          </a:lstStyle>
          <a:p>
            <a:pPr lvl="0"/>
            <a:r>
              <a:rPr lang="en-US" dirty="0"/>
              <a:t>Conclusion slide</a:t>
            </a:r>
          </a:p>
        </p:txBody>
      </p:sp>
      <p:sp>
        <p:nvSpPr>
          <p:cNvPr id="10" name="Text Placeholder 14">
            <a:extLst>
              <a:ext uri="{FF2B5EF4-FFF2-40B4-BE49-F238E27FC236}">
                <a16:creationId xmlns="" xmlns:a16="http://schemas.microsoft.com/office/drawing/2014/main" id="{F0531FDB-2C54-6A46-9D64-BF75838FDEE8}"/>
              </a:ext>
            </a:extLst>
          </p:cNvPr>
          <p:cNvSpPr>
            <a:spLocks noGrp="1"/>
          </p:cNvSpPr>
          <p:nvPr>
            <p:ph type="body" sz="quarter" idx="11" hasCustomPrompt="1"/>
          </p:nvPr>
        </p:nvSpPr>
        <p:spPr>
          <a:xfrm>
            <a:off x="785930" y="1474921"/>
            <a:ext cx="5047311" cy="763783"/>
          </a:xfrm>
          <a:prstGeom prst="rect">
            <a:avLst/>
          </a:prstGeom>
        </p:spPr>
        <p:txBody>
          <a:bodyPr/>
          <a:lstStyle>
            <a:lvl1pPr marL="0" indent="0">
              <a:lnSpc>
                <a:spcPct val="100000"/>
              </a:lnSpc>
              <a:buNone/>
              <a:defRPr sz="1400">
                <a:solidFill>
                  <a:schemeClr val="tx1"/>
                </a:solidFill>
              </a:defRPr>
            </a:lvl1pPr>
          </a:lstStyle>
          <a:p>
            <a:r>
              <a:rPr lang="en-US" dirty="0"/>
              <a:t>Use this slide to reiterate your objective and how you arrived here. Sum up with a small number of key points:</a:t>
            </a:r>
          </a:p>
          <a:p>
            <a:pPr lvl="0"/>
            <a:endParaRPr lang="en-US" dirty="0"/>
          </a:p>
        </p:txBody>
      </p:sp>
      <p:sp>
        <p:nvSpPr>
          <p:cNvPr id="11" name="Text Placeholder 20">
            <a:extLst>
              <a:ext uri="{FF2B5EF4-FFF2-40B4-BE49-F238E27FC236}">
                <a16:creationId xmlns="" xmlns:a16="http://schemas.microsoft.com/office/drawing/2014/main" id="{6DD0CBE7-A1A4-2C4B-8E50-B76B9821AB00}"/>
              </a:ext>
            </a:extLst>
          </p:cNvPr>
          <p:cNvSpPr>
            <a:spLocks noGrp="1"/>
          </p:cNvSpPr>
          <p:nvPr>
            <p:ph type="body" sz="quarter" idx="12" hasCustomPrompt="1"/>
          </p:nvPr>
        </p:nvSpPr>
        <p:spPr>
          <a:xfrm>
            <a:off x="785813" y="2730500"/>
            <a:ext cx="5103812" cy="2926160"/>
          </a:xfrm>
          <a:prstGeom prst="rect">
            <a:avLst/>
          </a:prstGeom>
        </p:spPr>
        <p:txBody>
          <a:bodyPr/>
          <a:lstStyle>
            <a:lvl1pPr marL="457200" indent="-457200">
              <a:buFont typeface="+mj-lt"/>
              <a:buAutoNum type="arabicPeriod"/>
              <a:defRPr sz="2000">
                <a:solidFill>
                  <a:schemeClr val="tx1"/>
                </a:solidFill>
              </a:defRPr>
            </a:lvl1pPr>
          </a:lstStyle>
          <a:p>
            <a:pPr lvl="0"/>
            <a:r>
              <a:rPr lang="en-US" dirty="0"/>
              <a:t>First key point</a:t>
            </a:r>
          </a:p>
          <a:p>
            <a:pPr lvl="0"/>
            <a:r>
              <a:rPr lang="en-US" dirty="0"/>
              <a:t>Second key point</a:t>
            </a:r>
          </a:p>
          <a:p>
            <a:pPr lvl="0"/>
            <a:r>
              <a:rPr lang="en-US" dirty="0"/>
              <a:t>Third key point</a:t>
            </a:r>
          </a:p>
        </p:txBody>
      </p:sp>
    </p:spTree>
    <p:extLst>
      <p:ext uri="{BB962C8B-B14F-4D97-AF65-F5344CB8AC3E}">
        <p14:creationId xmlns:p14="http://schemas.microsoft.com/office/powerpoint/2010/main" val="1113981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Vertical Text">
    <p:spTree>
      <p:nvGrpSpPr>
        <p:cNvPr id="1" name=""/>
        <p:cNvGrpSpPr/>
        <p:nvPr/>
      </p:nvGrpSpPr>
      <p:grpSpPr>
        <a:xfrm>
          <a:off x="0" y="0"/>
          <a:ext cx="0" cy="0"/>
          <a:chOff x="0" y="0"/>
          <a:chExt cx="0" cy="0"/>
        </a:xfrm>
      </p:grpSpPr>
      <p:pic>
        <p:nvPicPr>
          <p:cNvPr id="13" name="Picture 12" descr="A picture containing drawing&#10;&#10;Description automatically generated">
            <a:extLst>
              <a:ext uri="{FF2B5EF4-FFF2-40B4-BE49-F238E27FC236}">
                <a16:creationId xmlns="" xmlns:a16="http://schemas.microsoft.com/office/drawing/2014/main" id="{8DEF6950-7CA8-7245-AA06-02F833376E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7" name="Group 6">
            <a:extLst>
              <a:ext uri="{FF2B5EF4-FFF2-40B4-BE49-F238E27FC236}">
                <a16:creationId xmlns="" xmlns:a16="http://schemas.microsoft.com/office/drawing/2014/main" id="{4CCBD98C-E6D7-7642-B0A5-40735012CF2E}"/>
              </a:ext>
            </a:extLst>
          </p:cNvPr>
          <p:cNvGrpSpPr/>
          <p:nvPr userDrawn="1"/>
        </p:nvGrpSpPr>
        <p:grpSpPr>
          <a:xfrm>
            <a:off x="0" y="6322219"/>
            <a:ext cx="12192000" cy="377731"/>
            <a:chOff x="0" y="6322219"/>
            <a:chExt cx="12192000" cy="377731"/>
          </a:xfrm>
        </p:grpSpPr>
        <p:cxnSp>
          <p:nvCxnSpPr>
            <p:cNvPr id="8" name="Straight Connector 7">
              <a:extLst>
                <a:ext uri="{FF2B5EF4-FFF2-40B4-BE49-F238E27FC236}">
                  <a16:creationId xmlns="" xmlns:a16="http://schemas.microsoft.com/office/drawing/2014/main" id="{9ACB3D70-B873-7C4B-A3F6-21D9F7BC7544}"/>
                </a:ext>
              </a:extLst>
            </p:cNvPr>
            <p:cNvCxnSpPr>
              <a:cxnSpLocks/>
            </p:cNvCxnSpPr>
            <p:nvPr/>
          </p:nvCxnSpPr>
          <p:spPr>
            <a:xfrm>
              <a:off x="0" y="632221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 xmlns:a16="http://schemas.microsoft.com/office/drawing/2014/main" id="{F83C5C31-BA9C-034A-9F53-A933AD3D370C}"/>
                </a:ext>
              </a:extLst>
            </p:cNvPr>
            <p:cNvSpPr txBox="1"/>
            <p:nvPr/>
          </p:nvSpPr>
          <p:spPr>
            <a:xfrm>
              <a:off x="785931" y="6453729"/>
              <a:ext cx="2978825" cy="246221"/>
            </a:xfrm>
            <a:prstGeom prst="rect">
              <a:avLst/>
            </a:prstGeom>
            <a:noFill/>
            <a:ln>
              <a:noFill/>
            </a:ln>
          </p:spPr>
          <p:txBody>
            <a:bodyPr wrap="square" rtlCol="0">
              <a:spAutoFit/>
            </a:bodyPr>
            <a:lstStyle/>
            <a:p>
              <a:r>
                <a:rPr lang="en-US" sz="1000" dirty="0">
                  <a:solidFill>
                    <a:schemeClr val="tx1"/>
                  </a:solidFill>
                  <a:latin typeface="Century Gothic" panose="020B0502020202020204" pitchFamily="34" charset="0"/>
                </a:rPr>
                <a:t>Change Grow Live 2019</a:t>
              </a:r>
            </a:p>
          </p:txBody>
        </p:sp>
      </p:grpSp>
      <p:sp>
        <p:nvSpPr>
          <p:cNvPr id="10" name="Text Placeholder 11">
            <a:extLst>
              <a:ext uri="{FF2B5EF4-FFF2-40B4-BE49-F238E27FC236}">
                <a16:creationId xmlns="" xmlns:a16="http://schemas.microsoft.com/office/drawing/2014/main" id="{127A883F-C6A9-DE40-A14D-DEDF21063B7B}"/>
              </a:ext>
            </a:extLst>
          </p:cNvPr>
          <p:cNvSpPr>
            <a:spLocks noGrp="1"/>
          </p:cNvSpPr>
          <p:nvPr>
            <p:ph type="body" sz="quarter" idx="10" hasCustomPrompt="1"/>
          </p:nvPr>
        </p:nvSpPr>
        <p:spPr>
          <a:xfrm>
            <a:off x="786049" y="752392"/>
            <a:ext cx="4338638" cy="265113"/>
          </a:xfrm>
          <a:prstGeom prst="rect">
            <a:avLst/>
          </a:prstGeom>
        </p:spPr>
        <p:txBody>
          <a:bodyPr/>
          <a:lstStyle>
            <a:lvl1pPr marL="0" indent="0">
              <a:buNone/>
              <a:defRPr sz="2400" b="1">
                <a:solidFill>
                  <a:schemeClr val="tx1"/>
                </a:solidFill>
              </a:defRPr>
            </a:lvl1pPr>
          </a:lstStyle>
          <a:p>
            <a:pPr lvl="0"/>
            <a:r>
              <a:rPr lang="en-US" dirty="0"/>
              <a:t>Questions slide</a:t>
            </a:r>
          </a:p>
        </p:txBody>
      </p:sp>
      <p:sp>
        <p:nvSpPr>
          <p:cNvPr id="11" name="Text Placeholder 14">
            <a:extLst>
              <a:ext uri="{FF2B5EF4-FFF2-40B4-BE49-F238E27FC236}">
                <a16:creationId xmlns="" xmlns:a16="http://schemas.microsoft.com/office/drawing/2014/main" id="{0859654C-7376-EA45-9B34-E08ED274A48D}"/>
              </a:ext>
            </a:extLst>
          </p:cNvPr>
          <p:cNvSpPr>
            <a:spLocks noGrp="1"/>
          </p:cNvSpPr>
          <p:nvPr>
            <p:ph type="body" sz="quarter" idx="11" hasCustomPrompt="1"/>
          </p:nvPr>
        </p:nvSpPr>
        <p:spPr>
          <a:xfrm>
            <a:off x="785930" y="1474921"/>
            <a:ext cx="5179742" cy="763783"/>
          </a:xfrm>
          <a:prstGeom prst="rect">
            <a:avLst/>
          </a:prstGeom>
        </p:spPr>
        <p:txBody>
          <a:bodyPr/>
          <a:lstStyle>
            <a:lvl1pPr marL="0" indent="0">
              <a:lnSpc>
                <a:spcPct val="100000"/>
              </a:lnSpc>
              <a:buNone/>
              <a:defRPr sz="1400">
                <a:solidFill>
                  <a:schemeClr val="tx1"/>
                </a:solidFill>
              </a:defRPr>
            </a:lvl1pPr>
          </a:lstStyle>
          <a:p>
            <a:r>
              <a:rPr lang="en-US" dirty="0"/>
              <a:t>Use this slide to open up your topic to your audience. Allow your audience to offer feedback and ask questions</a:t>
            </a:r>
          </a:p>
          <a:p>
            <a:pPr lvl="0"/>
            <a:endParaRPr lang="en-US" dirty="0"/>
          </a:p>
        </p:txBody>
      </p:sp>
    </p:spTree>
    <p:extLst>
      <p:ext uri="{BB962C8B-B14F-4D97-AF65-F5344CB8AC3E}">
        <p14:creationId xmlns:p14="http://schemas.microsoft.com/office/powerpoint/2010/main" val="1084307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 details">
    <p:spTree>
      <p:nvGrpSpPr>
        <p:cNvPr id="1" name=""/>
        <p:cNvGrpSpPr/>
        <p:nvPr/>
      </p:nvGrpSpPr>
      <p:grpSpPr>
        <a:xfrm>
          <a:off x="0" y="0"/>
          <a:ext cx="0" cy="0"/>
          <a:chOff x="0" y="0"/>
          <a:chExt cx="0" cy="0"/>
        </a:xfrm>
      </p:grpSpPr>
      <p:pic>
        <p:nvPicPr>
          <p:cNvPr id="27" name="Picture 26" descr="A picture containing drawing&#10;&#10;Description automatically generated">
            <a:extLst>
              <a:ext uri="{FF2B5EF4-FFF2-40B4-BE49-F238E27FC236}">
                <a16:creationId xmlns="" xmlns:a16="http://schemas.microsoft.com/office/drawing/2014/main" id="{6873537F-07A7-5A46-AC01-F3D5F3B659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7" name="Group 6">
            <a:extLst>
              <a:ext uri="{FF2B5EF4-FFF2-40B4-BE49-F238E27FC236}">
                <a16:creationId xmlns="" xmlns:a16="http://schemas.microsoft.com/office/drawing/2014/main" id="{4CCBD98C-E6D7-7642-B0A5-40735012CF2E}"/>
              </a:ext>
            </a:extLst>
          </p:cNvPr>
          <p:cNvGrpSpPr/>
          <p:nvPr userDrawn="1"/>
        </p:nvGrpSpPr>
        <p:grpSpPr>
          <a:xfrm>
            <a:off x="0" y="6322219"/>
            <a:ext cx="12192000" cy="377731"/>
            <a:chOff x="0" y="6322219"/>
            <a:chExt cx="12192000" cy="377731"/>
          </a:xfrm>
        </p:grpSpPr>
        <p:cxnSp>
          <p:nvCxnSpPr>
            <p:cNvPr id="8" name="Straight Connector 7">
              <a:extLst>
                <a:ext uri="{FF2B5EF4-FFF2-40B4-BE49-F238E27FC236}">
                  <a16:creationId xmlns="" xmlns:a16="http://schemas.microsoft.com/office/drawing/2014/main" id="{9ACB3D70-B873-7C4B-A3F6-21D9F7BC7544}"/>
                </a:ext>
              </a:extLst>
            </p:cNvPr>
            <p:cNvCxnSpPr>
              <a:cxnSpLocks/>
            </p:cNvCxnSpPr>
            <p:nvPr/>
          </p:nvCxnSpPr>
          <p:spPr>
            <a:xfrm>
              <a:off x="0" y="632221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 xmlns:a16="http://schemas.microsoft.com/office/drawing/2014/main" id="{F83C5C31-BA9C-034A-9F53-A933AD3D370C}"/>
                </a:ext>
              </a:extLst>
            </p:cNvPr>
            <p:cNvSpPr txBox="1"/>
            <p:nvPr/>
          </p:nvSpPr>
          <p:spPr>
            <a:xfrm>
              <a:off x="785931" y="6453729"/>
              <a:ext cx="2978825" cy="246221"/>
            </a:xfrm>
            <a:prstGeom prst="rect">
              <a:avLst/>
            </a:prstGeom>
            <a:noFill/>
            <a:ln>
              <a:noFill/>
            </a:ln>
          </p:spPr>
          <p:txBody>
            <a:bodyPr wrap="square" rtlCol="0">
              <a:spAutoFit/>
            </a:bodyPr>
            <a:lstStyle/>
            <a:p>
              <a:r>
                <a:rPr lang="en-US" sz="1000" dirty="0">
                  <a:ln>
                    <a:noFill/>
                  </a:ln>
                  <a:solidFill>
                    <a:schemeClr val="tx1"/>
                  </a:solidFill>
                  <a:latin typeface="Century Gothic" panose="020B0502020202020204" pitchFamily="34" charset="0"/>
                </a:rPr>
                <a:t>Change Grow Live 2019</a:t>
              </a:r>
            </a:p>
          </p:txBody>
        </p:sp>
      </p:grpSp>
      <p:sp>
        <p:nvSpPr>
          <p:cNvPr id="10" name="Text Placeholder 11">
            <a:extLst>
              <a:ext uri="{FF2B5EF4-FFF2-40B4-BE49-F238E27FC236}">
                <a16:creationId xmlns="" xmlns:a16="http://schemas.microsoft.com/office/drawing/2014/main" id="{07F1E00E-0CF9-4D42-9104-FEE2A9A083BA}"/>
              </a:ext>
            </a:extLst>
          </p:cNvPr>
          <p:cNvSpPr>
            <a:spLocks noGrp="1"/>
          </p:cNvSpPr>
          <p:nvPr>
            <p:ph type="body" sz="quarter" idx="10" hasCustomPrompt="1"/>
          </p:nvPr>
        </p:nvSpPr>
        <p:spPr>
          <a:xfrm>
            <a:off x="786049" y="752392"/>
            <a:ext cx="4338638" cy="265113"/>
          </a:xfrm>
          <a:prstGeom prst="rect">
            <a:avLst/>
          </a:prstGeom>
        </p:spPr>
        <p:txBody>
          <a:bodyPr/>
          <a:lstStyle>
            <a:lvl1pPr marL="0" indent="0">
              <a:buNone/>
              <a:defRPr sz="2400" b="1">
                <a:solidFill>
                  <a:schemeClr val="tx1"/>
                </a:solidFill>
              </a:defRPr>
            </a:lvl1pPr>
          </a:lstStyle>
          <a:p>
            <a:pPr lvl="0"/>
            <a:r>
              <a:rPr lang="en-US" dirty="0"/>
              <a:t>Get in touch</a:t>
            </a:r>
          </a:p>
        </p:txBody>
      </p:sp>
      <p:sp>
        <p:nvSpPr>
          <p:cNvPr id="11" name="Text Placeholder 14">
            <a:extLst>
              <a:ext uri="{FF2B5EF4-FFF2-40B4-BE49-F238E27FC236}">
                <a16:creationId xmlns="" xmlns:a16="http://schemas.microsoft.com/office/drawing/2014/main" id="{86C0EABB-A71D-0840-BDAC-2EECEAF7ADFF}"/>
              </a:ext>
            </a:extLst>
          </p:cNvPr>
          <p:cNvSpPr>
            <a:spLocks noGrp="1"/>
          </p:cNvSpPr>
          <p:nvPr>
            <p:ph type="body" sz="quarter" idx="11" hasCustomPrompt="1"/>
          </p:nvPr>
        </p:nvSpPr>
        <p:spPr>
          <a:xfrm>
            <a:off x="785930" y="1474921"/>
            <a:ext cx="5179742" cy="763783"/>
          </a:xfrm>
          <a:prstGeom prst="rect">
            <a:avLst/>
          </a:prstGeom>
        </p:spPr>
        <p:txBody>
          <a:bodyPr/>
          <a:lstStyle>
            <a:lvl1pPr marL="0" indent="0">
              <a:lnSpc>
                <a:spcPct val="100000"/>
              </a:lnSpc>
              <a:buNone/>
              <a:defRPr sz="1400">
                <a:solidFill>
                  <a:schemeClr val="tx1"/>
                </a:solidFill>
              </a:defRPr>
            </a:lvl1pPr>
          </a:lstStyle>
          <a:p>
            <a:r>
              <a:rPr lang="en-US" dirty="0"/>
              <a:t>Add your contact details so your audience can get in touch with you later. If you have a web address, social media or useful intranet page, add the details here.</a:t>
            </a:r>
          </a:p>
          <a:p>
            <a:pPr lvl="0"/>
            <a:endParaRPr lang="en-US" dirty="0"/>
          </a:p>
        </p:txBody>
      </p:sp>
      <p:sp>
        <p:nvSpPr>
          <p:cNvPr id="12" name="Text Placeholder 14">
            <a:extLst>
              <a:ext uri="{FF2B5EF4-FFF2-40B4-BE49-F238E27FC236}">
                <a16:creationId xmlns="" xmlns:a16="http://schemas.microsoft.com/office/drawing/2014/main" id="{71B961FA-04C5-DD45-8DAD-EC2018A9242A}"/>
              </a:ext>
            </a:extLst>
          </p:cNvPr>
          <p:cNvSpPr>
            <a:spLocks noGrp="1"/>
          </p:cNvSpPr>
          <p:nvPr>
            <p:ph type="body" sz="quarter" idx="12" hasCustomPrompt="1"/>
          </p:nvPr>
        </p:nvSpPr>
        <p:spPr>
          <a:xfrm>
            <a:off x="785930" y="2572202"/>
            <a:ext cx="1509529" cy="319442"/>
          </a:xfrm>
          <a:prstGeom prst="rect">
            <a:avLst/>
          </a:prstGeom>
        </p:spPr>
        <p:txBody>
          <a:bodyPr/>
          <a:lstStyle>
            <a:lvl1pPr marL="0" indent="0">
              <a:lnSpc>
                <a:spcPct val="100000"/>
              </a:lnSpc>
              <a:buNone/>
              <a:defRPr sz="1400" b="1">
                <a:solidFill>
                  <a:schemeClr val="tx1"/>
                </a:solidFill>
              </a:defRPr>
            </a:lvl1pPr>
          </a:lstStyle>
          <a:p>
            <a:r>
              <a:rPr lang="en-US" dirty="0"/>
              <a:t>Contact name:</a:t>
            </a:r>
          </a:p>
          <a:p>
            <a:endParaRPr lang="en-US" dirty="0"/>
          </a:p>
          <a:p>
            <a:pPr lvl="0"/>
            <a:endParaRPr lang="en-US" dirty="0"/>
          </a:p>
        </p:txBody>
      </p:sp>
      <p:sp>
        <p:nvSpPr>
          <p:cNvPr id="15" name="Text Placeholder 14">
            <a:extLst>
              <a:ext uri="{FF2B5EF4-FFF2-40B4-BE49-F238E27FC236}">
                <a16:creationId xmlns="" xmlns:a16="http://schemas.microsoft.com/office/drawing/2014/main" id="{37F975C4-0CD7-D648-B56A-2CD4D014932C}"/>
              </a:ext>
            </a:extLst>
          </p:cNvPr>
          <p:cNvSpPr>
            <a:spLocks noGrp="1"/>
          </p:cNvSpPr>
          <p:nvPr>
            <p:ph type="body" sz="quarter" idx="14" hasCustomPrompt="1"/>
          </p:nvPr>
        </p:nvSpPr>
        <p:spPr>
          <a:xfrm>
            <a:off x="785930" y="3019942"/>
            <a:ext cx="1509529" cy="319442"/>
          </a:xfrm>
          <a:prstGeom prst="rect">
            <a:avLst/>
          </a:prstGeom>
        </p:spPr>
        <p:txBody>
          <a:bodyPr/>
          <a:lstStyle>
            <a:lvl1pPr marL="0" indent="0">
              <a:lnSpc>
                <a:spcPct val="100000"/>
              </a:lnSpc>
              <a:buNone/>
              <a:defRPr sz="1400" b="1">
                <a:solidFill>
                  <a:schemeClr val="tx1"/>
                </a:solidFill>
              </a:defRPr>
            </a:lvl1pPr>
          </a:lstStyle>
          <a:p>
            <a:r>
              <a:rPr lang="en-US" dirty="0"/>
              <a:t>Address:</a:t>
            </a:r>
          </a:p>
          <a:p>
            <a:endParaRPr lang="en-US" dirty="0"/>
          </a:p>
          <a:p>
            <a:pPr lvl="0"/>
            <a:endParaRPr lang="en-US" dirty="0"/>
          </a:p>
        </p:txBody>
      </p:sp>
      <p:sp>
        <p:nvSpPr>
          <p:cNvPr id="16" name="Text Placeholder 14">
            <a:extLst>
              <a:ext uri="{FF2B5EF4-FFF2-40B4-BE49-F238E27FC236}">
                <a16:creationId xmlns="" xmlns:a16="http://schemas.microsoft.com/office/drawing/2014/main" id="{B81D969B-D2DD-7741-A687-7752768812CA}"/>
              </a:ext>
            </a:extLst>
          </p:cNvPr>
          <p:cNvSpPr>
            <a:spLocks noGrp="1"/>
          </p:cNvSpPr>
          <p:nvPr>
            <p:ph type="body" sz="quarter" idx="15" hasCustomPrompt="1"/>
          </p:nvPr>
        </p:nvSpPr>
        <p:spPr>
          <a:xfrm>
            <a:off x="785930" y="3448764"/>
            <a:ext cx="1509529" cy="319442"/>
          </a:xfrm>
          <a:prstGeom prst="rect">
            <a:avLst/>
          </a:prstGeom>
        </p:spPr>
        <p:txBody>
          <a:bodyPr/>
          <a:lstStyle>
            <a:lvl1pPr marL="0" indent="0">
              <a:lnSpc>
                <a:spcPct val="100000"/>
              </a:lnSpc>
              <a:buNone/>
              <a:defRPr sz="1400" b="1">
                <a:solidFill>
                  <a:schemeClr val="tx1"/>
                </a:solidFill>
              </a:defRPr>
            </a:lvl1pPr>
          </a:lstStyle>
          <a:p>
            <a:r>
              <a:rPr lang="en-US" dirty="0"/>
              <a:t>E:</a:t>
            </a:r>
          </a:p>
          <a:p>
            <a:endParaRPr lang="en-US" dirty="0"/>
          </a:p>
          <a:p>
            <a:pPr lvl="0"/>
            <a:endParaRPr lang="en-US" dirty="0"/>
          </a:p>
        </p:txBody>
      </p:sp>
      <p:sp>
        <p:nvSpPr>
          <p:cNvPr id="17" name="Text Placeholder 14">
            <a:extLst>
              <a:ext uri="{FF2B5EF4-FFF2-40B4-BE49-F238E27FC236}">
                <a16:creationId xmlns="" xmlns:a16="http://schemas.microsoft.com/office/drawing/2014/main" id="{08CE6BD4-A859-494E-B1AE-2A722E94A1AF}"/>
              </a:ext>
            </a:extLst>
          </p:cNvPr>
          <p:cNvSpPr>
            <a:spLocks noGrp="1"/>
          </p:cNvSpPr>
          <p:nvPr>
            <p:ph type="body" sz="quarter" idx="16" hasCustomPrompt="1"/>
          </p:nvPr>
        </p:nvSpPr>
        <p:spPr>
          <a:xfrm>
            <a:off x="785930" y="3902811"/>
            <a:ext cx="1509529" cy="319442"/>
          </a:xfrm>
          <a:prstGeom prst="rect">
            <a:avLst/>
          </a:prstGeom>
        </p:spPr>
        <p:txBody>
          <a:bodyPr/>
          <a:lstStyle>
            <a:lvl1pPr marL="0" indent="0">
              <a:lnSpc>
                <a:spcPct val="100000"/>
              </a:lnSpc>
              <a:buNone/>
              <a:defRPr sz="1400" b="1">
                <a:solidFill>
                  <a:schemeClr val="tx1"/>
                </a:solidFill>
              </a:defRPr>
            </a:lvl1pPr>
          </a:lstStyle>
          <a:p>
            <a:r>
              <a:rPr lang="en-US" dirty="0"/>
              <a:t>T:</a:t>
            </a:r>
          </a:p>
          <a:p>
            <a:endParaRPr lang="en-US" dirty="0"/>
          </a:p>
          <a:p>
            <a:pPr lvl="0"/>
            <a:endParaRPr lang="en-US" dirty="0"/>
          </a:p>
        </p:txBody>
      </p:sp>
      <p:sp>
        <p:nvSpPr>
          <p:cNvPr id="18" name="Text Placeholder 14">
            <a:extLst>
              <a:ext uri="{FF2B5EF4-FFF2-40B4-BE49-F238E27FC236}">
                <a16:creationId xmlns="" xmlns:a16="http://schemas.microsoft.com/office/drawing/2014/main" id="{10F382EA-A589-3D4D-A438-CDF1671A03AC}"/>
              </a:ext>
            </a:extLst>
          </p:cNvPr>
          <p:cNvSpPr>
            <a:spLocks noGrp="1"/>
          </p:cNvSpPr>
          <p:nvPr>
            <p:ph type="body" sz="quarter" idx="17" hasCustomPrompt="1"/>
          </p:nvPr>
        </p:nvSpPr>
        <p:spPr>
          <a:xfrm>
            <a:off x="785930" y="4344246"/>
            <a:ext cx="1509529" cy="319442"/>
          </a:xfrm>
          <a:prstGeom prst="rect">
            <a:avLst/>
          </a:prstGeom>
        </p:spPr>
        <p:txBody>
          <a:bodyPr/>
          <a:lstStyle>
            <a:lvl1pPr marL="0" indent="0">
              <a:lnSpc>
                <a:spcPct val="100000"/>
              </a:lnSpc>
              <a:buNone/>
              <a:defRPr sz="1400" b="1">
                <a:solidFill>
                  <a:schemeClr val="tx1"/>
                </a:solidFill>
              </a:defRPr>
            </a:lvl1pPr>
          </a:lstStyle>
          <a:p>
            <a:r>
              <a:rPr lang="en-US" dirty="0"/>
              <a:t>W:</a:t>
            </a:r>
          </a:p>
          <a:p>
            <a:endParaRPr lang="en-US" dirty="0"/>
          </a:p>
          <a:p>
            <a:pPr lvl="0"/>
            <a:endParaRPr lang="en-US" dirty="0"/>
          </a:p>
        </p:txBody>
      </p:sp>
      <p:sp>
        <p:nvSpPr>
          <p:cNvPr id="19" name="Text Placeholder 14">
            <a:extLst>
              <a:ext uri="{FF2B5EF4-FFF2-40B4-BE49-F238E27FC236}">
                <a16:creationId xmlns="" xmlns:a16="http://schemas.microsoft.com/office/drawing/2014/main" id="{7D3E4A17-05DB-9846-9982-48713F886F79}"/>
              </a:ext>
            </a:extLst>
          </p:cNvPr>
          <p:cNvSpPr>
            <a:spLocks noGrp="1"/>
          </p:cNvSpPr>
          <p:nvPr>
            <p:ph type="body" sz="quarter" idx="18" hasCustomPrompt="1"/>
          </p:nvPr>
        </p:nvSpPr>
        <p:spPr>
          <a:xfrm>
            <a:off x="785930" y="4773068"/>
            <a:ext cx="1509529" cy="319442"/>
          </a:xfrm>
          <a:prstGeom prst="rect">
            <a:avLst/>
          </a:prstGeom>
        </p:spPr>
        <p:txBody>
          <a:bodyPr/>
          <a:lstStyle>
            <a:lvl1pPr marL="0" indent="0">
              <a:lnSpc>
                <a:spcPct val="100000"/>
              </a:lnSpc>
              <a:buNone/>
              <a:defRPr sz="1400" b="1">
                <a:solidFill>
                  <a:schemeClr val="tx1"/>
                </a:solidFill>
              </a:defRPr>
            </a:lvl1pPr>
          </a:lstStyle>
          <a:p>
            <a:r>
              <a:rPr lang="en-US" dirty="0"/>
              <a:t>Social:</a:t>
            </a:r>
          </a:p>
          <a:p>
            <a:endParaRPr lang="en-US" dirty="0"/>
          </a:p>
          <a:p>
            <a:pPr lvl="0"/>
            <a:endParaRPr lang="en-US" dirty="0"/>
          </a:p>
        </p:txBody>
      </p:sp>
      <p:sp>
        <p:nvSpPr>
          <p:cNvPr id="20" name="Text Placeholder 14">
            <a:extLst>
              <a:ext uri="{FF2B5EF4-FFF2-40B4-BE49-F238E27FC236}">
                <a16:creationId xmlns="" xmlns:a16="http://schemas.microsoft.com/office/drawing/2014/main" id="{BCFEBF61-E302-3A4C-9101-A7077215E329}"/>
              </a:ext>
            </a:extLst>
          </p:cNvPr>
          <p:cNvSpPr>
            <a:spLocks noGrp="1"/>
          </p:cNvSpPr>
          <p:nvPr>
            <p:ph type="body" sz="quarter" idx="19" hasCustomPrompt="1"/>
          </p:nvPr>
        </p:nvSpPr>
        <p:spPr>
          <a:xfrm>
            <a:off x="2450768" y="2572202"/>
            <a:ext cx="3514904" cy="319442"/>
          </a:xfrm>
          <a:prstGeom prst="rect">
            <a:avLst/>
          </a:prstGeom>
        </p:spPr>
        <p:txBody>
          <a:bodyPr/>
          <a:lstStyle>
            <a:lvl1pPr marL="0" indent="0">
              <a:lnSpc>
                <a:spcPct val="100000"/>
              </a:lnSpc>
              <a:buNone/>
              <a:defRPr sz="1400" b="0">
                <a:solidFill>
                  <a:schemeClr val="tx1"/>
                </a:solidFill>
              </a:defRPr>
            </a:lvl1pPr>
          </a:lstStyle>
          <a:p>
            <a:r>
              <a:rPr lang="en-US" dirty="0"/>
              <a:t>Insert text here</a:t>
            </a:r>
          </a:p>
          <a:p>
            <a:endParaRPr lang="en-US" dirty="0"/>
          </a:p>
          <a:p>
            <a:pPr lvl="0"/>
            <a:endParaRPr lang="en-US" dirty="0"/>
          </a:p>
        </p:txBody>
      </p:sp>
      <p:sp>
        <p:nvSpPr>
          <p:cNvPr id="21" name="Text Placeholder 14">
            <a:extLst>
              <a:ext uri="{FF2B5EF4-FFF2-40B4-BE49-F238E27FC236}">
                <a16:creationId xmlns="" xmlns:a16="http://schemas.microsoft.com/office/drawing/2014/main" id="{477C0474-5236-4442-AB6F-9CDB7EB4513D}"/>
              </a:ext>
            </a:extLst>
          </p:cNvPr>
          <p:cNvSpPr>
            <a:spLocks noGrp="1"/>
          </p:cNvSpPr>
          <p:nvPr>
            <p:ph type="body" sz="quarter" idx="20" hasCustomPrompt="1"/>
          </p:nvPr>
        </p:nvSpPr>
        <p:spPr>
          <a:xfrm>
            <a:off x="2450768" y="3019942"/>
            <a:ext cx="3514904" cy="319442"/>
          </a:xfrm>
          <a:prstGeom prst="rect">
            <a:avLst/>
          </a:prstGeom>
        </p:spPr>
        <p:txBody>
          <a:bodyPr/>
          <a:lstStyle>
            <a:lvl1pPr marL="0" indent="0">
              <a:lnSpc>
                <a:spcPct val="100000"/>
              </a:lnSpc>
              <a:buNone/>
              <a:defRPr sz="1400" b="0">
                <a:solidFill>
                  <a:schemeClr val="tx1"/>
                </a:solidFill>
              </a:defRPr>
            </a:lvl1pPr>
          </a:lstStyle>
          <a:p>
            <a:r>
              <a:rPr lang="en-US" dirty="0"/>
              <a:t>Insert text here</a:t>
            </a:r>
          </a:p>
          <a:p>
            <a:endParaRPr lang="en-US" dirty="0"/>
          </a:p>
          <a:p>
            <a:pPr lvl="0"/>
            <a:endParaRPr lang="en-US" dirty="0"/>
          </a:p>
        </p:txBody>
      </p:sp>
      <p:sp>
        <p:nvSpPr>
          <p:cNvPr id="22" name="Text Placeholder 14">
            <a:extLst>
              <a:ext uri="{FF2B5EF4-FFF2-40B4-BE49-F238E27FC236}">
                <a16:creationId xmlns="" xmlns:a16="http://schemas.microsoft.com/office/drawing/2014/main" id="{CECA5BF1-80F4-CE45-BB6C-D8A351AF4C80}"/>
              </a:ext>
            </a:extLst>
          </p:cNvPr>
          <p:cNvSpPr>
            <a:spLocks noGrp="1"/>
          </p:cNvSpPr>
          <p:nvPr>
            <p:ph type="body" sz="quarter" idx="21" hasCustomPrompt="1"/>
          </p:nvPr>
        </p:nvSpPr>
        <p:spPr>
          <a:xfrm>
            <a:off x="2450768" y="3448764"/>
            <a:ext cx="3514904" cy="319442"/>
          </a:xfrm>
          <a:prstGeom prst="rect">
            <a:avLst/>
          </a:prstGeom>
        </p:spPr>
        <p:txBody>
          <a:bodyPr/>
          <a:lstStyle>
            <a:lvl1pPr marL="0" indent="0">
              <a:lnSpc>
                <a:spcPct val="100000"/>
              </a:lnSpc>
              <a:buNone/>
              <a:defRPr sz="1400" b="0">
                <a:solidFill>
                  <a:schemeClr val="tx1"/>
                </a:solidFill>
              </a:defRPr>
            </a:lvl1pPr>
          </a:lstStyle>
          <a:p>
            <a:r>
              <a:rPr lang="en-US" dirty="0"/>
              <a:t>Insert text here</a:t>
            </a:r>
          </a:p>
          <a:p>
            <a:endParaRPr lang="en-US" dirty="0"/>
          </a:p>
          <a:p>
            <a:pPr lvl="0"/>
            <a:endParaRPr lang="en-US" dirty="0"/>
          </a:p>
        </p:txBody>
      </p:sp>
      <p:sp>
        <p:nvSpPr>
          <p:cNvPr id="23" name="Text Placeholder 14">
            <a:extLst>
              <a:ext uri="{FF2B5EF4-FFF2-40B4-BE49-F238E27FC236}">
                <a16:creationId xmlns="" xmlns:a16="http://schemas.microsoft.com/office/drawing/2014/main" id="{A75B8331-7D35-AC49-8418-BA96078E801D}"/>
              </a:ext>
            </a:extLst>
          </p:cNvPr>
          <p:cNvSpPr>
            <a:spLocks noGrp="1"/>
          </p:cNvSpPr>
          <p:nvPr>
            <p:ph type="body" sz="quarter" idx="22" hasCustomPrompt="1"/>
          </p:nvPr>
        </p:nvSpPr>
        <p:spPr>
          <a:xfrm>
            <a:off x="2450768" y="3902811"/>
            <a:ext cx="3514904" cy="319442"/>
          </a:xfrm>
          <a:prstGeom prst="rect">
            <a:avLst/>
          </a:prstGeom>
        </p:spPr>
        <p:txBody>
          <a:bodyPr/>
          <a:lstStyle>
            <a:lvl1pPr marL="0" indent="0">
              <a:lnSpc>
                <a:spcPct val="100000"/>
              </a:lnSpc>
              <a:buNone/>
              <a:defRPr sz="1400" b="0">
                <a:solidFill>
                  <a:schemeClr val="tx1"/>
                </a:solidFill>
              </a:defRPr>
            </a:lvl1pPr>
          </a:lstStyle>
          <a:p>
            <a:r>
              <a:rPr lang="en-US" dirty="0"/>
              <a:t>Insert text here</a:t>
            </a:r>
          </a:p>
          <a:p>
            <a:endParaRPr lang="en-US" dirty="0"/>
          </a:p>
          <a:p>
            <a:pPr lvl="0"/>
            <a:endParaRPr lang="en-US" dirty="0"/>
          </a:p>
        </p:txBody>
      </p:sp>
      <p:sp>
        <p:nvSpPr>
          <p:cNvPr id="24" name="Text Placeholder 14">
            <a:extLst>
              <a:ext uri="{FF2B5EF4-FFF2-40B4-BE49-F238E27FC236}">
                <a16:creationId xmlns="" xmlns:a16="http://schemas.microsoft.com/office/drawing/2014/main" id="{C0501B41-A82D-D140-AFDA-96B73E25410C}"/>
              </a:ext>
            </a:extLst>
          </p:cNvPr>
          <p:cNvSpPr>
            <a:spLocks noGrp="1"/>
          </p:cNvSpPr>
          <p:nvPr>
            <p:ph type="body" sz="quarter" idx="23" hasCustomPrompt="1"/>
          </p:nvPr>
        </p:nvSpPr>
        <p:spPr>
          <a:xfrm>
            <a:off x="2450768" y="4344246"/>
            <a:ext cx="3514904" cy="319442"/>
          </a:xfrm>
          <a:prstGeom prst="rect">
            <a:avLst/>
          </a:prstGeom>
        </p:spPr>
        <p:txBody>
          <a:bodyPr/>
          <a:lstStyle>
            <a:lvl1pPr marL="0" indent="0">
              <a:lnSpc>
                <a:spcPct val="100000"/>
              </a:lnSpc>
              <a:buNone/>
              <a:defRPr sz="1400" b="0">
                <a:solidFill>
                  <a:schemeClr val="tx1"/>
                </a:solidFill>
              </a:defRPr>
            </a:lvl1pPr>
          </a:lstStyle>
          <a:p>
            <a:r>
              <a:rPr lang="en-US" dirty="0"/>
              <a:t>Insert text here</a:t>
            </a:r>
          </a:p>
          <a:p>
            <a:endParaRPr lang="en-US" dirty="0"/>
          </a:p>
          <a:p>
            <a:pPr lvl="0"/>
            <a:endParaRPr lang="en-US" dirty="0"/>
          </a:p>
        </p:txBody>
      </p:sp>
      <p:sp>
        <p:nvSpPr>
          <p:cNvPr id="25" name="Text Placeholder 14">
            <a:extLst>
              <a:ext uri="{FF2B5EF4-FFF2-40B4-BE49-F238E27FC236}">
                <a16:creationId xmlns="" xmlns:a16="http://schemas.microsoft.com/office/drawing/2014/main" id="{A50BBFB9-86E9-EA41-94E8-CB96B6141EE7}"/>
              </a:ext>
            </a:extLst>
          </p:cNvPr>
          <p:cNvSpPr>
            <a:spLocks noGrp="1"/>
          </p:cNvSpPr>
          <p:nvPr>
            <p:ph type="body" sz="quarter" idx="24" hasCustomPrompt="1"/>
          </p:nvPr>
        </p:nvSpPr>
        <p:spPr>
          <a:xfrm>
            <a:off x="2450768" y="4773068"/>
            <a:ext cx="3514904" cy="319442"/>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Insert text here</a:t>
            </a:r>
          </a:p>
          <a:p>
            <a:endParaRPr lang="en-US" dirty="0"/>
          </a:p>
          <a:p>
            <a:pPr lvl="0"/>
            <a:endParaRPr lang="en-US" dirty="0"/>
          </a:p>
        </p:txBody>
      </p:sp>
    </p:spTree>
    <p:extLst>
      <p:ext uri="{BB962C8B-B14F-4D97-AF65-F5344CB8AC3E}">
        <p14:creationId xmlns:p14="http://schemas.microsoft.com/office/powerpoint/2010/main" val="1820067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ke a difference layout">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 xmlns:a16="http://schemas.microsoft.com/office/drawing/2014/main" id="{F22B38EA-4CD2-3946-A466-DB6ECF75F7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46906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layout">
    <p:spTree>
      <p:nvGrpSpPr>
        <p:cNvPr id="1" name=""/>
        <p:cNvGrpSpPr/>
        <p:nvPr/>
      </p:nvGrpSpPr>
      <p:grpSpPr>
        <a:xfrm>
          <a:off x="0" y="0"/>
          <a:ext cx="0" cy="0"/>
          <a:chOff x="0" y="0"/>
          <a:chExt cx="0" cy="0"/>
        </a:xfrm>
      </p:grpSpPr>
      <p:pic>
        <p:nvPicPr>
          <p:cNvPr id="4" name="Picture 3" descr="A group of people walking down a street&#10;&#10;Description automatically generated">
            <a:extLst>
              <a:ext uri="{FF2B5EF4-FFF2-40B4-BE49-F238E27FC236}">
                <a16:creationId xmlns="" xmlns:a16="http://schemas.microsoft.com/office/drawing/2014/main" id="{DF8CEAC0-D252-F246-8E1B-C5A1F65BE8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42009"/>
            <a:ext cx="12192000" cy="7483650"/>
          </a:xfrm>
          <a:prstGeom prst="rect">
            <a:avLst/>
          </a:prstGeom>
        </p:spPr>
      </p:pic>
      <p:pic>
        <p:nvPicPr>
          <p:cNvPr id="13" name="Picture 12" descr="A picture containing drawing&#10;&#10;Description automatically generated">
            <a:extLst>
              <a:ext uri="{FF2B5EF4-FFF2-40B4-BE49-F238E27FC236}">
                <a16:creationId xmlns="" xmlns:a16="http://schemas.microsoft.com/office/drawing/2014/main" id="{9A18F907-DE5B-1F43-A9C5-E84B557552C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253070"/>
            <a:ext cx="12192000" cy="1604930"/>
          </a:xfrm>
          <a:prstGeom prst="rect">
            <a:avLst/>
          </a:prstGeom>
        </p:spPr>
      </p:pic>
      <p:pic>
        <p:nvPicPr>
          <p:cNvPr id="12" name="Picture 11">
            <a:extLst>
              <a:ext uri="{FF2B5EF4-FFF2-40B4-BE49-F238E27FC236}">
                <a16:creationId xmlns="" xmlns:a16="http://schemas.microsoft.com/office/drawing/2014/main" id="{0BE40318-DFA4-D243-831D-837C8432DA3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05852" y="5695637"/>
            <a:ext cx="1826259" cy="719796"/>
          </a:xfrm>
          <a:prstGeom prst="rect">
            <a:avLst/>
          </a:prstGeom>
        </p:spPr>
      </p:pic>
      <p:sp>
        <p:nvSpPr>
          <p:cNvPr id="14" name="Text Placeholder 1">
            <a:extLst>
              <a:ext uri="{FF2B5EF4-FFF2-40B4-BE49-F238E27FC236}">
                <a16:creationId xmlns="" xmlns:a16="http://schemas.microsoft.com/office/drawing/2014/main" id="{D6A6C546-01D8-B848-9C87-91E17FDDF0D5}"/>
              </a:ext>
            </a:extLst>
          </p:cNvPr>
          <p:cNvSpPr>
            <a:spLocks noGrp="1"/>
          </p:cNvSpPr>
          <p:nvPr>
            <p:ph type="body" sz="quarter" idx="10" hasCustomPrompt="1"/>
          </p:nvPr>
        </p:nvSpPr>
        <p:spPr>
          <a:xfrm>
            <a:off x="806067" y="5589086"/>
            <a:ext cx="7267575" cy="673100"/>
          </a:xfrm>
          <a:prstGeom prst="rect">
            <a:avLst/>
          </a:prstGeom>
        </p:spPr>
        <p:txBody>
          <a:bodyPr/>
          <a:lstStyle>
            <a:lvl1pPr marL="0" indent="0">
              <a:buNone/>
              <a:defRPr sz="2800" b="1">
                <a:solidFill>
                  <a:schemeClr val="tx1"/>
                </a:solidFill>
              </a:defRPr>
            </a:lvl1pPr>
          </a:lstStyle>
          <a:p>
            <a:r>
              <a:rPr lang="en-US" dirty="0"/>
              <a:t>Add the title of your presentation here</a:t>
            </a:r>
          </a:p>
        </p:txBody>
      </p:sp>
    </p:spTree>
    <p:extLst>
      <p:ext uri="{BB962C8B-B14F-4D97-AF65-F5344CB8AC3E}">
        <p14:creationId xmlns:p14="http://schemas.microsoft.com/office/powerpoint/2010/main" val="3278793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37B41A0D-1EAD-1942-BA26-F2989B6151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61015" y="2981660"/>
            <a:ext cx="2269970" cy="894679"/>
          </a:xfrm>
          <a:prstGeom prst="rect">
            <a:avLst/>
          </a:prstGeom>
        </p:spPr>
      </p:pic>
    </p:spTree>
    <p:extLst>
      <p:ext uri="{BB962C8B-B14F-4D97-AF65-F5344CB8AC3E}">
        <p14:creationId xmlns:p14="http://schemas.microsoft.com/office/powerpoint/2010/main" val="2756759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s (chevron)">
    <p:spTree>
      <p:nvGrpSpPr>
        <p:cNvPr id="1" name=""/>
        <p:cNvGrpSpPr/>
        <p:nvPr/>
      </p:nvGrpSpPr>
      <p:grpSpPr>
        <a:xfrm>
          <a:off x="0" y="0"/>
          <a:ext cx="0" cy="0"/>
          <a:chOff x="0" y="0"/>
          <a:chExt cx="0" cy="0"/>
        </a:xfrm>
      </p:grpSpPr>
      <p:cxnSp>
        <p:nvCxnSpPr>
          <p:cNvPr id="7" name="Straight Connector 6"/>
          <p:cNvCxnSpPr/>
          <p:nvPr/>
        </p:nvCxnSpPr>
        <p:spPr>
          <a:xfrm>
            <a:off x="628651" y="1004888"/>
            <a:ext cx="11004549" cy="0"/>
          </a:xfrm>
          <a:prstGeom prst="line">
            <a:avLst/>
          </a:prstGeom>
          <a:ln w="6350" cap="rnd">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Title 9"/>
          <p:cNvSpPr>
            <a:spLocks noGrp="1"/>
          </p:cNvSpPr>
          <p:nvPr>
            <p:ph type="title" hasCustomPrompt="1"/>
          </p:nvPr>
        </p:nvSpPr>
        <p:spPr>
          <a:xfrm>
            <a:off x="512235" y="458726"/>
            <a:ext cx="10543965" cy="448475"/>
          </a:xfrm>
          <a:prstGeom prst="rect">
            <a:avLst/>
          </a:prstGeom>
        </p:spPr>
        <p:txBody>
          <a:bodyPr/>
          <a:lstStyle>
            <a:lvl1pPr>
              <a:defRPr baseline="0">
                <a:solidFill>
                  <a:srgbClr val="D7DF23"/>
                </a:solidFill>
              </a:defRPr>
            </a:lvl1pPr>
          </a:lstStyle>
          <a:p>
            <a:r>
              <a:rPr lang="en-US" dirty="0" smtClean="0"/>
              <a:t>CONTENTS</a:t>
            </a:r>
            <a:endParaRPr lang="en-GB" dirty="0"/>
          </a:p>
        </p:txBody>
      </p:sp>
      <p:sp>
        <p:nvSpPr>
          <p:cNvPr id="11" name="Content Placeholder 2"/>
          <p:cNvSpPr>
            <a:spLocks noGrp="1"/>
          </p:cNvSpPr>
          <p:nvPr>
            <p:ph idx="11" hasCustomPrompt="1"/>
          </p:nvPr>
        </p:nvSpPr>
        <p:spPr>
          <a:xfrm>
            <a:off x="512233" y="1347108"/>
            <a:ext cx="7954967" cy="4506686"/>
          </a:xfrm>
          <a:prstGeom prst="rect">
            <a:avLst/>
          </a:prstGeom>
        </p:spPr>
        <p:txBody>
          <a:bodyPr/>
          <a:lstStyle>
            <a:lvl1pPr marL="342900" indent="-342900">
              <a:buFont typeface="Calibri" panose="020F0502020204030204" pitchFamily="34" charset="0"/>
              <a:buChar char="‒"/>
              <a:defRPr sz="2000"/>
            </a:lvl1pPr>
            <a:lvl2pPr>
              <a:defRPr sz="2000"/>
            </a:lvl2pPr>
          </a:lstStyle>
          <a:p>
            <a:pPr lvl="0"/>
            <a:r>
              <a:rPr lang="en-US" dirty="0" smtClean="0"/>
              <a:t>Click to add contents</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79581"/>
            <a:ext cx="12165787" cy="669119"/>
          </a:xfrm>
          <a:prstGeom prst="rect">
            <a:avLst/>
          </a:prstGeom>
        </p:spPr>
      </p:pic>
    </p:spTree>
    <p:extLst>
      <p:ext uri="{BB962C8B-B14F-4D97-AF65-F5344CB8AC3E}">
        <p14:creationId xmlns:p14="http://schemas.microsoft.com/office/powerpoint/2010/main" val="23322426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lieve in people slide">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 xmlns:a16="http://schemas.microsoft.com/office/drawing/2014/main" id="{772E3274-3BF4-C649-8FF1-94F11AD6EF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21787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alues slide">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B3037DCE-795A-9648-8851-313ED62C2874}"/>
              </a:ext>
            </a:extLst>
          </p:cNvPr>
          <p:cNvGrpSpPr/>
          <p:nvPr userDrawn="1"/>
        </p:nvGrpSpPr>
        <p:grpSpPr>
          <a:xfrm>
            <a:off x="0" y="6322219"/>
            <a:ext cx="12192000" cy="377731"/>
            <a:chOff x="0" y="6322219"/>
            <a:chExt cx="12192000" cy="377731"/>
          </a:xfrm>
        </p:grpSpPr>
        <p:cxnSp>
          <p:nvCxnSpPr>
            <p:cNvPr id="6" name="Straight Connector 5">
              <a:extLst>
                <a:ext uri="{FF2B5EF4-FFF2-40B4-BE49-F238E27FC236}">
                  <a16:creationId xmlns="" xmlns:a16="http://schemas.microsoft.com/office/drawing/2014/main" id="{3F9C5003-1F20-E140-A640-F92DD73C887E}"/>
                </a:ext>
              </a:extLst>
            </p:cNvPr>
            <p:cNvCxnSpPr>
              <a:cxnSpLocks/>
            </p:cNvCxnSpPr>
            <p:nvPr/>
          </p:nvCxnSpPr>
          <p:spPr>
            <a:xfrm>
              <a:off x="0" y="6322219"/>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 xmlns:a16="http://schemas.microsoft.com/office/drawing/2014/main" id="{CF605819-B68D-A941-9B37-0A83A0484F55}"/>
                </a:ext>
              </a:extLst>
            </p:cNvPr>
            <p:cNvSpPr txBox="1"/>
            <p:nvPr/>
          </p:nvSpPr>
          <p:spPr>
            <a:xfrm>
              <a:off x="785931" y="6453729"/>
              <a:ext cx="2978825" cy="246221"/>
            </a:xfrm>
            <a:prstGeom prst="rect">
              <a:avLst/>
            </a:prstGeom>
            <a:noFill/>
            <a:ln>
              <a:noFill/>
            </a:ln>
          </p:spPr>
          <p:txBody>
            <a:bodyPr wrap="square" rtlCol="0">
              <a:spAutoFit/>
            </a:bodyPr>
            <a:lstStyle/>
            <a:p>
              <a:r>
                <a:rPr lang="en-US" sz="1000" dirty="0">
                  <a:solidFill>
                    <a:schemeClr val="bg1"/>
                  </a:solidFill>
                  <a:latin typeface="Century Gothic" panose="020B0502020202020204" pitchFamily="34" charset="0"/>
                </a:rPr>
                <a:t>Change Grow Live 2019</a:t>
              </a:r>
            </a:p>
          </p:txBody>
        </p:sp>
      </p:grpSp>
      <p:pic>
        <p:nvPicPr>
          <p:cNvPr id="3" name="Picture 2">
            <a:extLst>
              <a:ext uri="{FF2B5EF4-FFF2-40B4-BE49-F238E27FC236}">
                <a16:creationId xmlns="" xmlns:a16="http://schemas.microsoft.com/office/drawing/2014/main" id="{3B7161BF-1B2A-1941-B8BA-DC861B466D9A}"/>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777383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r team layout">
    <p:spTree>
      <p:nvGrpSpPr>
        <p:cNvPr id="1" name=""/>
        <p:cNvGrpSpPr/>
        <p:nvPr/>
      </p:nvGrpSpPr>
      <p:grpSpPr>
        <a:xfrm>
          <a:off x="0" y="0"/>
          <a:ext cx="0" cy="0"/>
          <a:chOff x="0" y="0"/>
          <a:chExt cx="0" cy="0"/>
        </a:xfrm>
      </p:grpSpPr>
      <p:grpSp>
        <p:nvGrpSpPr>
          <p:cNvPr id="22" name="Group 21">
            <a:extLst>
              <a:ext uri="{FF2B5EF4-FFF2-40B4-BE49-F238E27FC236}">
                <a16:creationId xmlns="" xmlns:a16="http://schemas.microsoft.com/office/drawing/2014/main" id="{23B5D0FC-B5BE-2642-A33D-6D8FCF000287}"/>
              </a:ext>
            </a:extLst>
          </p:cNvPr>
          <p:cNvGrpSpPr/>
          <p:nvPr userDrawn="1"/>
        </p:nvGrpSpPr>
        <p:grpSpPr>
          <a:xfrm>
            <a:off x="0" y="6322219"/>
            <a:ext cx="12192000" cy="377731"/>
            <a:chOff x="0" y="6322219"/>
            <a:chExt cx="12192000" cy="377731"/>
          </a:xfrm>
        </p:grpSpPr>
        <p:cxnSp>
          <p:nvCxnSpPr>
            <p:cNvPr id="23" name="Straight Connector 22">
              <a:extLst>
                <a:ext uri="{FF2B5EF4-FFF2-40B4-BE49-F238E27FC236}">
                  <a16:creationId xmlns="" xmlns:a16="http://schemas.microsoft.com/office/drawing/2014/main" id="{9DCABD93-A329-4D4B-B4AB-E9BF4FE28E99}"/>
                </a:ext>
              </a:extLst>
            </p:cNvPr>
            <p:cNvCxnSpPr>
              <a:cxnSpLocks/>
            </p:cNvCxnSpPr>
            <p:nvPr/>
          </p:nvCxnSpPr>
          <p:spPr>
            <a:xfrm>
              <a:off x="0" y="632221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 xmlns:a16="http://schemas.microsoft.com/office/drawing/2014/main" id="{512AE5BD-8061-0F49-8C4C-57EF6CB6BD55}"/>
                </a:ext>
              </a:extLst>
            </p:cNvPr>
            <p:cNvSpPr txBox="1"/>
            <p:nvPr/>
          </p:nvSpPr>
          <p:spPr>
            <a:xfrm>
              <a:off x="785931" y="6453729"/>
              <a:ext cx="2978825" cy="246221"/>
            </a:xfrm>
            <a:prstGeom prst="rect">
              <a:avLst/>
            </a:prstGeom>
            <a:noFill/>
          </p:spPr>
          <p:txBody>
            <a:bodyPr wrap="square" rtlCol="0">
              <a:spAutoFit/>
            </a:bodyPr>
            <a:lstStyle/>
            <a:p>
              <a:r>
                <a:rPr lang="en-US" sz="1000" dirty="0">
                  <a:ln>
                    <a:noFill/>
                  </a:ln>
                  <a:solidFill>
                    <a:schemeClr val="tx1"/>
                  </a:solidFill>
                  <a:latin typeface="Century Gothic" panose="020B0502020202020204" pitchFamily="34" charset="0"/>
                </a:rPr>
                <a:t>Change Grow Live 2019</a:t>
              </a:r>
            </a:p>
          </p:txBody>
        </p:sp>
      </p:grpSp>
      <p:sp>
        <p:nvSpPr>
          <p:cNvPr id="36" name="Text Placeholder 34">
            <a:extLst>
              <a:ext uri="{FF2B5EF4-FFF2-40B4-BE49-F238E27FC236}">
                <a16:creationId xmlns="" xmlns:a16="http://schemas.microsoft.com/office/drawing/2014/main" id="{838A4E24-BACC-D94C-B0B3-8A1D85BC103F}"/>
              </a:ext>
            </a:extLst>
          </p:cNvPr>
          <p:cNvSpPr>
            <a:spLocks noGrp="1"/>
          </p:cNvSpPr>
          <p:nvPr>
            <p:ph type="body" sz="quarter" idx="10" hasCustomPrompt="1"/>
          </p:nvPr>
        </p:nvSpPr>
        <p:spPr>
          <a:xfrm>
            <a:off x="785931" y="757139"/>
            <a:ext cx="3448050" cy="4143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i="0">
                <a:solidFill>
                  <a:schemeClr val="tx1"/>
                </a:solidFill>
                <a:latin typeface="Century Gothic" panose="020B0502020202020204" pitchFamily="34" charset="0"/>
              </a:defRPr>
            </a:lvl1pPr>
          </a:lstStyle>
          <a:p>
            <a:r>
              <a:rPr lang="en-US" sz="2400" b="1" dirty="0">
                <a:solidFill>
                  <a:srgbClr val="5E1B6D"/>
                </a:solidFill>
                <a:latin typeface="Century Gothic" charset="0"/>
                <a:ea typeface="Century Gothic" charset="0"/>
                <a:cs typeface="Century Gothic" charset="0"/>
              </a:rPr>
              <a:t>Our team slide</a:t>
            </a:r>
          </a:p>
        </p:txBody>
      </p:sp>
      <p:sp>
        <p:nvSpPr>
          <p:cNvPr id="38" name="Text Placeholder 33">
            <a:extLst>
              <a:ext uri="{FF2B5EF4-FFF2-40B4-BE49-F238E27FC236}">
                <a16:creationId xmlns="" xmlns:a16="http://schemas.microsoft.com/office/drawing/2014/main" id="{2E6AE573-579E-5C45-A46C-B7C93FC3BB5F}"/>
              </a:ext>
            </a:extLst>
          </p:cNvPr>
          <p:cNvSpPr>
            <a:spLocks noGrp="1"/>
          </p:cNvSpPr>
          <p:nvPr>
            <p:ph type="body" sz="quarter" idx="12" hasCustomPrompt="1"/>
          </p:nvPr>
        </p:nvSpPr>
        <p:spPr>
          <a:xfrm>
            <a:off x="1661174" y="2687498"/>
            <a:ext cx="2406650" cy="198437"/>
          </a:xfrm>
          <a:prstGeom prst="rect">
            <a:avLst/>
          </a:prstGeom>
        </p:spPr>
        <p:txBody>
          <a:bodyPr/>
          <a:lstStyle>
            <a:lvl1pPr marL="0" indent="0">
              <a:buNone/>
              <a:defRPr sz="1400">
                <a:solidFill>
                  <a:schemeClr val="tx1"/>
                </a:solidFill>
              </a:defRPr>
            </a:lvl1pPr>
          </a:lstStyle>
          <a:p>
            <a:r>
              <a:rPr lang="en-US" dirty="0">
                <a:solidFill>
                  <a:srgbClr val="5E1B6D"/>
                </a:solidFill>
              </a:rPr>
              <a:t>Add name here</a:t>
            </a:r>
          </a:p>
        </p:txBody>
      </p:sp>
      <p:sp>
        <p:nvSpPr>
          <p:cNvPr id="39" name="Text Placeholder 33">
            <a:extLst>
              <a:ext uri="{FF2B5EF4-FFF2-40B4-BE49-F238E27FC236}">
                <a16:creationId xmlns="" xmlns:a16="http://schemas.microsoft.com/office/drawing/2014/main" id="{74A2757F-2F23-0348-A814-26E09F35C07D}"/>
              </a:ext>
            </a:extLst>
          </p:cNvPr>
          <p:cNvSpPr>
            <a:spLocks noGrp="1"/>
          </p:cNvSpPr>
          <p:nvPr>
            <p:ph type="body" sz="quarter" idx="13" hasCustomPrompt="1"/>
          </p:nvPr>
        </p:nvSpPr>
        <p:spPr>
          <a:xfrm>
            <a:off x="1661174" y="3818466"/>
            <a:ext cx="2406650" cy="198437"/>
          </a:xfrm>
          <a:prstGeom prst="rect">
            <a:avLst/>
          </a:prstGeom>
        </p:spPr>
        <p:txBody>
          <a:bodyPr/>
          <a:lstStyle>
            <a:lvl1pPr marL="0" indent="0">
              <a:buNone/>
              <a:defRPr sz="1400">
                <a:ln>
                  <a:noFill/>
                </a:ln>
                <a:solidFill>
                  <a:schemeClr val="tx1"/>
                </a:solidFill>
              </a:defRPr>
            </a:lvl1pPr>
          </a:lstStyle>
          <a:p>
            <a:r>
              <a:rPr lang="en-US" dirty="0">
                <a:solidFill>
                  <a:srgbClr val="5E1B6D"/>
                </a:solidFill>
              </a:rPr>
              <a:t>Add name here</a:t>
            </a:r>
          </a:p>
        </p:txBody>
      </p:sp>
      <p:sp>
        <p:nvSpPr>
          <p:cNvPr id="40" name="Text Placeholder 33">
            <a:extLst>
              <a:ext uri="{FF2B5EF4-FFF2-40B4-BE49-F238E27FC236}">
                <a16:creationId xmlns="" xmlns:a16="http://schemas.microsoft.com/office/drawing/2014/main" id="{3C5417BD-6AA5-964B-9888-10A61B143910}"/>
              </a:ext>
            </a:extLst>
          </p:cNvPr>
          <p:cNvSpPr>
            <a:spLocks noGrp="1"/>
          </p:cNvSpPr>
          <p:nvPr>
            <p:ph type="body" sz="quarter" idx="14" hasCustomPrompt="1"/>
          </p:nvPr>
        </p:nvSpPr>
        <p:spPr>
          <a:xfrm>
            <a:off x="1661174" y="4919355"/>
            <a:ext cx="2406650" cy="198437"/>
          </a:xfrm>
          <a:prstGeom prst="rect">
            <a:avLst/>
          </a:prstGeom>
        </p:spPr>
        <p:txBody>
          <a:bodyPr/>
          <a:lstStyle>
            <a:lvl1pPr marL="0" indent="0">
              <a:buNone/>
              <a:defRPr sz="1400">
                <a:solidFill>
                  <a:schemeClr val="tx1"/>
                </a:solidFill>
              </a:defRPr>
            </a:lvl1pPr>
          </a:lstStyle>
          <a:p>
            <a:r>
              <a:rPr lang="en-US" dirty="0">
                <a:solidFill>
                  <a:srgbClr val="5E1B6D"/>
                </a:solidFill>
              </a:rPr>
              <a:t>Add name here</a:t>
            </a:r>
          </a:p>
        </p:txBody>
      </p:sp>
      <p:sp>
        <p:nvSpPr>
          <p:cNvPr id="41" name="Text Placeholder 33">
            <a:extLst>
              <a:ext uri="{FF2B5EF4-FFF2-40B4-BE49-F238E27FC236}">
                <a16:creationId xmlns="" xmlns:a16="http://schemas.microsoft.com/office/drawing/2014/main" id="{5DD57B92-1AC3-214B-A066-ABA698F3BD98}"/>
              </a:ext>
            </a:extLst>
          </p:cNvPr>
          <p:cNvSpPr>
            <a:spLocks noGrp="1"/>
          </p:cNvSpPr>
          <p:nvPr>
            <p:ph type="body" sz="quarter" idx="15" hasCustomPrompt="1"/>
          </p:nvPr>
        </p:nvSpPr>
        <p:spPr>
          <a:xfrm>
            <a:off x="5366900" y="2687498"/>
            <a:ext cx="2406650" cy="198437"/>
          </a:xfrm>
          <a:prstGeom prst="rect">
            <a:avLst/>
          </a:prstGeom>
        </p:spPr>
        <p:txBody>
          <a:bodyPr/>
          <a:lstStyle>
            <a:lvl1pPr marL="0" indent="0">
              <a:buNone/>
              <a:defRPr sz="1400">
                <a:solidFill>
                  <a:schemeClr val="tx1"/>
                </a:solidFill>
              </a:defRPr>
            </a:lvl1pPr>
          </a:lstStyle>
          <a:p>
            <a:r>
              <a:rPr lang="en-US" dirty="0">
                <a:solidFill>
                  <a:srgbClr val="5E1B6D"/>
                </a:solidFill>
              </a:rPr>
              <a:t>Add name here</a:t>
            </a:r>
          </a:p>
        </p:txBody>
      </p:sp>
      <p:sp>
        <p:nvSpPr>
          <p:cNvPr id="42" name="Text Placeholder 33">
            <a:extLst>
              <a:ext uri="{FF2B5EF4-FFF2-40B4-BE49-F238E27FC236}">
                <a16:creationId xmlns="" xmlns:a16="http://schemas.microsoft.com/office/drawing/2014/main" id="{99CB5B03-74A2-5C4A-B193-6E4C6E195793}"/>
              </a:ext>
            </a:extLst>
          </p:cNvPr>
          <p:cNvSpPr>
            <a:spLocks noGrp="1"/>
          </p:cNvSpPr>
          <p:nvPr>
            <p:ph type="body" sz="quarter" idx="16" hasCustomPrompt="1"/>
          </p:nvPr>
        </p:nvSpPr>
        <p:spPr>
          <a:xfrm>
            <a:off x="5366900" y="3818466"/>
            <a:ext cx="2406650" cy="198437"/>
          </a:xfrm>
          <a:prstGeom prst="rect">
            <a:avLst/>
          </a:prstGeom>
        </p:spPr>
        <p:txBody>
          <a:bodyPr/>
          <a:lstStyle>
            <a:lvl1pPr marL="0" indent="0">
              <a:buNone/>
              <a:defRPr sz="1400">
                <a:solidFill>
                  <a:schemeClr val="tx1"/>
                </a:solidFill>
              </a:defRPr>
            </a:lvl1pPr>
          </a:lstStyle>
          <a:p>
            <a:r>
              <a:rPr lang="en-US" dirty="0">
                <a:solidFill>
                  <a:srgbClr val="5E1B6D"/>
                </a:solidFill>
              </a:rPr>
              <a:t>Add name here</a:t>
            </a:r>
          </a:p>
        </p:txBody>
      </p:sp>
      <p:sp>
        <p:nvSpPr>
          <p:cNvPr id="43" name="Text Placeholder 33">
            <a:extLst>
              <a:ext uri="{FF2B5EF4-FFF2-40B4-BE49-F238E27FC236}">
                <a16:creationId xmlns="" xmlns:a16="http://schemas.microsoft.com/office/drawing/2014/main" id="{842FD843-D23F-9542-8C40-94E52E2FB013}"/>
              </a:ext>
            </a:extLst>
          </p:cNvPr>
          <p:cNvSpPr>
            <a:spLocks noGrp="1"/>
          </p:cNvSpPr>
          <p:nvPr>
            <p:ph type="body" sz="quarter" idx="17" hasCustomPrompt="1"/>
          </p:nvPr>
        </p:nvSpPr>
        <p:spPr>
          <a:xfrm>
            <a:off x="5366900" y="4919355"/>
            <a:ext cx="2406650" cy="198437"/>
          </a:xfrm>
          <a:prstGeom prst="rect">
            <a:avLst/>
          </a:prstGeom>
        </p:spPr>
        <p:txBody>
          <a:bodyPr/>
          <a:lstStyle>
            <a:lvl1pPr marL="0" indent="0">
              <a:buNone/>
              <a:defRPr sz="1400">
                <a:solidFill>
                  <a:schemeClr val="tx1"/>
                </a:solidFill>
              </a:defRPr>
            </a:lvl1pPr>
          </a:lstStyle>
          <a:p>
            <a:r>
              <a:rPr lang="en-US" dirty="0">
                <a:solidFill>
                  <a:srgbClr val="5E1B6D"/>
                </a:solidFill>
              </a:rPr>
              <a:t>Add name here</a:t>
            </a:r>
          </a:p>
        </p:txBody>
      </p:sp>
      <p:sp>
        <p:nvSpPr>
          <p:cNvPr id="44" name="Text Placeholder 33">
            <a:extLst>
              <a:ext uri="{FF2B5EF4-FFF2-40B4-BE49-F238E27FC236}">
                <a16:creationId xmlns="" xmlns:a16="http://schemas.microsoft.com/office/drawing/2014/main" id="{AEA026B5-2A41-054F-9AF3-C954289FCB2C}"/>
              </a:ext>
            </a:extLst>
          </p:cNvPr>
          <p:cNvSpPr>
            <a:spLocks noGrp="1"/>
          </p:cNvSpPr>
          <p:nvPr>
            <p:ph type="body" sz="quarter" idx="18" hasCustomPrompt="1"/>
          </p:nvPr>
        </p:nvSpPr>
        <p:spPr>
          <a:xfrm>
            <a:off x="9048563" y="2687498"/>
            <a:ext cx="2406650" cy="198437"/>
          </a:xfrm>
          <a:prstGeom prst="rect">
            <a:avLst/>
          </a:prstGeom>
        </p:spPr>
        <p:txBody>
          <a:bodyPr/>
          <a:lstStyle>
            <a:lvl1pPr marL="0" indent="0">
              <a:buNone/>
              <a:defRPr sz="1400">
                <a:solidFill>
                  <a:schemeClr val="tx1"/>
                </a:solidFill>
              </a:defRPr>
            </a:lvl1pPr>
          </a:lstStyle>
          <a:p>
            <a:r>
              <a:rPr lang="en-US" dirty="0">
                <a:solidFill>
                  <a:srgbClr val="5E1B6D"/>
                </a:solidFill>
              </a:rPr>
              <a:t>Add name here</a:t>
            </a:r>
          </a:p>
        </p:txBody>
      </p:sp>
      <p:sp>
        <p:nvSpPr>
          <p:cNvPr id="45" name="Text Placeholder 33">
            <a:extLst>
              <a:ext uri="{FF2B5EF4-FFF2-40B4-BE49-F238E27FC236}">
                <a16:creationId xmlns="" xmlns:a16="http://schemas.microsoft.com/office/drawing/2014/main" id="{A52C628C-2A07-BC4D-A1E4-91F0F08AE184}"/>
              </a:ext>
            </a:extLst>
          </p:cNvPr>
          <p:cNvSpPr>
            <a:spLocks noGrp="1"/>
          </p:cNvSpPr>
          <p:nvPr>
            <p:ph type="body" sz="quarter" idx="19" hasCustomPrompt="1"/>
          </p:nvPr>
        </p:nvSpPr>
        <p:spPr>
          <a:xfrm>
            <a:off x="9048563" y="3818466"/>
            <a:ext cx="2406650" cy="198437"/>
          </a:xfrm>
          <a:prstGeom prst="rect">
            <a:avLst/>
          </a:prstGeom>
        </p:spPr>
        <p:txBody>
          <a:bodyPr/>
          <a:lstStyle>
            <a:lvl1pPr marL="0" indent="0">
              <a:buNone/>
              <a:defRPr sz="1400">
                <a:solidFill>
                  <a:schemeClr val="tx1"/>
                </a:solidFill>
              </a:defRPr>
            </a:lvl1pPr>
          </a:lstStyle>
          <a:p>
            <a:r>
              <a:rPr lang="en-US" dirty="0">
                <a:solidFill>
                  <a:srgbClr val="5E1B6D"/>
                </a:solidFill>
              </a:rPr>
              <a:t>Add name here</a:t>
            </a:r>
          </a:p>
        </p:txBody>
      </p:sp>
      <p:sp>
        <p:nvSpPr>
          <p:cNvPr id="46" name="Text Placeholder 33">
            <a:extLst>
              <a:ext uri="{FF2B5EF4-FFF2-40B4-BE49-F238E27FC236}">
                <a16:creationId xmlns="" xmlns:a16="http://schemas.microsoft.com/office/drawing/2014/main" id="{2C4E6348-4AD9-E945-91AB-640CBC3DF9C7}"/>
              </a:ext>
            </a:extLst>
          </p:cNvPr>
          <p:cNvSpPr>
            <a:spLocks noGrp="1"/>
          </p:cNvSpPr>
          <p:nvPr>
            <p:ph type="body" sz="quarter" idx="20" hasCustomPrompt="1"/>
          </p:nvPr>
        </p:nvSpPr>
        <p:spPr>
          <a:xfrm>
            <a:off x="9048563" y="4919355"/>
            <a:ext cx="2406650" cy="198437"/>
          </a:xfrm>
          <a:prstGeom prst="rect">
            <a:avLst/>
          </a:prstGeom>
        </p:spPr>
        <p:txBody>
          <a:bodyPr/>
          <a:lstStyle>
            <a:lvl1pPr marL="0" indent="0">
              <a:buNone/>
              <a:defRPr sz="1400">
                <a:solidFill>
                  <a:schemeClr val="tx1"/>
                </a:solidFill>
              </a:defRPr>
            </a:lvl1pPr>
          </a:lstStyle>
          <a:p>
            <a:r>
              <a:rPr lang="en-US" dirty="0">
                <a:solidFill>
                  <a:srgbClr val="5E1B6D"/>
                </a:solidFill>
              </a:rPr>
              <a:t>Add name here</a:t>
            </a:r>
          </a:p>
        </p:txBody>
      </p:sp>
      <p:sp>
        <p:nvSpPr>
          <p:cNvPr id="48" name="Text Placeholder 46">
            <a:extLst>
              <a:ext uri="{FF2B5EF4-FFF2-40B4-BE49-F238E27FC236}">
                <a16:creationId xmlns="" xmlns:a16="http://schemas.microsoft.com/office/drawing/2014/main" id="{BE372BB5-F129-7348-B705-1CB459277103}"/>
              </a:ext>
            </a:extLst>
          </p:cNvPr>
          <p:cNvSpPr>
            <a:spLocks noGrp="1"/>
          </p:cNvSpPr>
          <p:nvPr>
            <p:ph type="body" sz="quarter" idx="21" hasCustomPrompt="1"/>
          </p:nvPr>
        </p:nvSpPr>
        <p:spPr>
          <a:xfrm>
            <a:off x="785931" y="1546225"/>
            <a:ext cx="2930525" cy="26511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400" kern="1200" dirty="0">
                <a:solidFill>
                  <a:schemeClr val="tx1"/>
                </a:solidFill>
                <a:latin typeface="+mn-lt"/>
                <a:ea typeface="+mn-ea"/>
                <a:cs typeface="+mn-cs"/>
              </a:defRPr>
            </a:lvl1pPr>
          </a:lstStyle>
          <a:p>
            <a:r>
              <a:rPr lang="en-US" dirty="0">
                <a:solidFill>
                  <a:srgbClr val="5E1B6D"/>
                </a:solidFill>
              </a:rPr>
              <a:t>Add your text here</a:t>
            </a:r>
          </a:p>
        </p:txBody>
      </p:sp>
    </p:spTree>
    <p:extLst>
      <p:ext uri="{BB962C8B-B14F-4D97-AF65-F5344CB8AC3E}">
        <p14:creationId xmlns:p14="http://schemas.microsoft.com/office/powerpoint/2010/main" val="4195413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pic>
        <p:nvPicPr>
          <p:cNvPr id="24" name="Picture 23" descr="A picture containing drawing&#10;&#10;Description automatically generated">
            <a:extLst>
              <a:ext uri="{FF2B5EF4-FFF2-40B4-BE49-F238E27FC236}">
                <a16:creationId xmlns="" xmlns:a16="http://schemas.microsoft.com/office/drawing/2014/main" id="{287BD7D5-4A79-4346-9750-610E404374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 xmlns:a16="http://schemas.microsoft.com/office/drawing/2014/main" id="{479B397D-329B-0A4E-82C0-38181B95CB5C}"/>
              </a:ext>
            </a:extLst>
          </p:cNvPr>
          <p:cNvSpPr txBox="1"/>
          <p:nvPr userDrawn="1"/>
        </p:nvSpPr>
        <p:spPr>
          <a:xfrm>
            <a:off x="785932" y="1518962"/>
            <a:ext cx="4743332" cy="307777"/>
          </a:xfrm>
          <a:prstGeom prst="rect">
            <a:avLst/>
          </a:prstGeom>
          <a:noFill/>
        </p:spPr>
        <p:txBody>
          <a:bodyPr wrap="square" rtlCol="0">
            <a:spAutoFit/>
          </a:bodyPr>
          <a:lstStyle>
            <a:defPPr>
              <a:defRPr lang="en-US"/>
            </a:defPPr>
            <a:lvl1pPr>
              <a:defRPr sz="1400">
                <a:solidFill>
                  <a:schemeClr val="bg1"/>
                </a:solidFill>
                <a:latin typeface="Century Gothic" charset="0"/>
                <a:ea typeface="Century Gothic" charset="0"/>
                <a:cs typeface="Century Gothic" charset="0"/>
              </a:defRPr>
            </a:lvl1pPr>
          </a:lstStyle>
          <a:p>
            <a:endParaRPr lang="en-US" dirty="0"/>
          </a:p>
        </p:txBody>
      </p:sp>
      <p:sp>
        <p:nvSpPr>
          <p:cNvPr id="13" name="Text Placeholder 11">
            <a:extLst>
              <a:ext uri="{FF2B5EF4-FFF2-40B4-BE49-F238E27FC236}">
                <a16:creationId xmlns="" xmlns:a16="http://schemas.microsoft.com/office/drawing/2014/main" id="{30DF5C48-0041-6641-94D0-7180A783E52B}"/>
              </a:ext>
            </a:extLst>
          </p:cNvPr>
          <p:cNvSpPr>
            <a:spLocks noGrp="1"/>
          </p:cNvSpPr>
          <p:nvPr>
            <p:ph type="body" sz="quarter" idx="10" hasCustomPrompt="1"/>
          </p:nvPr>
        </p:nvSpPr>
        <p:spPr>
          <a:xfrm>
            <a:off x="785931" y="771310"/>
            <a:ext cx="4338638" cy="265113"/>
          </a:xfrm>
          <a:prstGeom prst="rect">
            <a:avLst/>
          </a:prstGeom>
        </p:spPr>
        <p:txBody>
          <a:bodyPr/>
          <a:lstStyle>
            <a:lvl1pPr marL="0" indent="0">
              <a:buNone/>
              <a:defRPr sz="2400" b="1">
                <a:solidFill>
                  <a:schemeClr val="tx1"/>
                </a:solidFill>
              </a:defRPr>
            </a:lvl1pPr>
          </a:lstStyle>
          <a:p>
            <a:pPr lvl="0"/>
            <a:r>
              <a:rPr lang="en-US" dirty="0"/>
              <a:t>Agenda slide</a:t>
            </a:r>
          </a:p>
        </p:txBody>
      </p:sp>
      <p:sp>
        <p:nvSpPr>
          <p:cNvPr id="15" name="Text Placeholder 14">
            <a:extLst>
              <a:ext uri="{FF2B5EF4-FFF2-40B4-BE49-F238E27FC236}">
                <a16:creationId xmlns="" xmlns:a16="http://schemas.microsoft.com/office/drawing/2014/main" id="{A2374946-81A7-734E-AD5B-FF3A87BF1521}"/>
              </a:ext>
            </a:extLst>
          </p:cNvPr>
          <p:cNvSpPr>
            <a:spLocks noGrp="1"/>
          </p:cNvSpPr>
          <p:nvPr>
            <p:ph type="body" sz="quarter" idx="11" hasCustomPrompt="1"/>
          </p:nvPr>
        </p:nvSpPr>
        <p:spPr>
          <a:xfrm>
            <a:off x="785813" y="1493838"/>
            <a:ext cx="4006904" cy="3362325"/>
          </a:xfrm>
          <a:prstGeom prst="rect">
            <a:avLst/>
          </a:prstGeom>
        </p:spPr>
        <p:txBody>
          <a:bodyPr/>
          <a:lstStyle>
            <a:lvl1pPr marL="0" indent="0">
              <a:lnSpc>
                <a:spcPct val="100000"/>
              </a:lnSpc>
              <a:buNone/>
              <a:defRPr sz="1400">
                <a:solidFill>
                  <a:schemeClr val="tx1"/>
                </a:solidFill>
              </a:defRPr>
            </a:lvl1pPr>
          </a:lstStyle>
          <a:p>
            <a:r>
              <a:rPr lang="en-US" dirty="0"/>
              <a:t>It’s always a very good idea to give your audience an understanding of both the purpose and structure of your presentation before you start. It’s much easier for your audience to concentrate on the content if they understand what it is leading to.</a:t>
            </a:r>
          </a:p>
          <a:p>
            <a:r>
              <a:rPr lang="en-US" dirty="0"/>
              <a:t>Use this slide to give a brief introduction to your presentation, then explain your objective and how you’re going to get there, using your agenda points.</a:t>
            </a:r>
          </a:p>
          <a:p>
            <a:pPr lvl="0"/>
            <a:endParaRPr lang="en-US" dirty="0"/>
          </a:p>
        </p:txBody>
      </p:sp>
      <p:sp>
        <p:nvSpPr>
          <p:cNvPr id="19" name="Text Placeholder 18">
            <a:extLst>
              <a:ext uri="{FF2B5EF4-FFF2-40B4-BE49-F238E27FC236}">
                <a16:creationId xmlns="" xmlns:a16="http://schemas.microsoft.com/office/drawing/2014/main" id="{E99FB6AB-2B42-CE4D-83F1-18D85259BF6B}"/>
              </a:ext>
            </a:extLst>
          </p:cNvPr>
          <p:cNvSpPr>
            <a:spLocks noGrp="1"/>
          </p:cNvSpPr>
          <p:nvPr>
            <p:ph type="body" sz="quarter" idx="12" hasCustomPrompt="1"/>
          </p:nvPr>
        </p:nvSpPr>
        <p:spPr>
          <a:xfrm>
            <a:off x="6663197" y="1372402"/>
            <a:ext cx="4082612" cy="3819525"/>
          </a:xfrm>
          <a:prstGeom prst="rect">
            <a:avLst/>
          </a:prstGeom>
        </p:spPr>
        <p:txBody>
          <a:bodyPr/>
          <a:lstStyle>
            <a:lvl1pPr marL="342900" indent="-342900">
              <a:lnSpc>
                <a:spcPct val="150000"/>
              </a:lnSpc>
              <a:buFont typeface="+mj-lt"/>
              <a:buAutoNum type="arabicPeriod"/>
              <a:defRPr sz="1800" b="1">
                <a:solidFill>
                  <a:schemeClr val="tx1"/>
                </a:solidFill>
              </a:defRPr>
            </a:lvl1pPr>
          </a:lstStyle>
          <a:p>
            <a:pPr lvl="0"/>
            <a:r>
              <a:rPr lang="en-US" dirty="0"/>
              <a:t>Introduction</a:t>
            </a:r>
          </a:p>
          <a:p>
            <a:pPr lvl="0"/>
            <a:r>
              <a:rPr lang="en-US" dirty="0"/>
              <a:t>Development</a:t>
            </a:r>
          </a:p>
          <a:p>
            <a:pPr lvl="0"/>
            <a:r>
              <a:rPr lang="en-US" dirty="0"/>
              <a:t>Activity</a:t>
            </a:r>
          </a:p>
          <a:p>
            <a:pPr lvl="0"/>
            <a:r>
              <a:rPr lang="en-US" dirty="0"/>
              <a:t>Discussion</a:t>
            </a:r>
          </a:p>
          <a:p>
            <a:pPr lvl="0"/>
            <a:r>
              <a:rPr lang="en-US" dirty="0"/>
              <a:t>Conclusion</a:t>
            </a:r>
          </a:p>
          <a:p>
            <a:pPr lvl="0"/>
            <a:r>
              <a:rPr lang="en-US" dirty="0"/>
              <a:t>Questions</a:t>
            </a:r>
          </a:p>
          <a:p>
            <a:pPr lvl="0"/>
            <a:r>
              <a:rPr lang="en-US" dirty="0"/>
              <a:t>Contact</a:t>
            </a:r>
          </a:p>
        </p:txBody>
      </p:sp>
      <p:grpSp>
        <p:nvGrpSpPr>
          <p:cNvPr id="21" name="Group 20">
            <a:extLst>
              <a:ext uri="{FF2B5EF4-FFF2-40B4-BE49-F238E27FC236}">
                <a16:creationId xmlns="" xmlns:a16="http://schemas.microsoft.com/office/drawing/2014/main" id="{3F079571-60A1-BE4E-B5D7-84781E674693}"/>
              </a:ext>
            </a:extLst>
          </p:cNvPr>
          <p:cNvGrpSpPr/>
          <p:nvPr userDrawn="1"/>
        </p:nvGrpSpPr>
        <p:grpSpPr>
          <a:xfrm>
            <a:off x="0" y="6322219"/>
            <a:ext cx="12192000" cy="377731"/>
            <a:chOff x="0" y="6322219"/>
            <a:chExt cx="12192000" cy="377731"/>
          </a:xfrm>
        </p:grpSpPr>
        <p:cxnSp>
          <p:nvCxnSpPr>
            <p:cNvPr id="22" name="Straight Connector 21">
              <a:extLst>
                <a:ext uri="{FF2B5EF4-FFF2-40B4-BE49-F238E27FC236}">
                  <a16:creationId xmlns="" xmlns:a16="http://schemas.microsoft.com/office/drawing/2014/main" id="{C3EF0D68-1A28-2D44-A9B2-499AABFEAC35}"/>
                </a:ext>
              </a:extLst>
            </p:cNvPr>
            <p:cNvCxnSpPr>
              <a:cxnSpLocks/>
            </p:cNvCxnSpPr>
            <p:nvPr/>
          </p:nvCxnSpPr>
          <p:spPr>
            <a:xfrm>
              <a:off x="0" y="632221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 xmlns:a16="http://schemas.microsoft.com/office/drawing/2014/main" id="{CE4189F6-ED3F-C244-8A7A-BE43419F7D36}"/>
                </a:ext>
              </a:extLst>
            </p:cNvPr>
            <p:cNvSpPr txBox="1"/>
            <p:nvPr/>
          </p:nvSpPr>
          <p:spPr>
            <a:xfrm>
              <a:off x="785931" y="6453729"/>
              <a:ext cx="2978825" cy="246221"/>
            </a:xfrm>
            <a:prstGeom prst="rect">
              <a:avLst/>
            </a:prstGeom>
            <a:noFill/>
          </p:spPr>
          <p:txBody>
            <a:bodyPr wrap="square" rtlCol="0">
              <a:spAutoFit/>
            </a:bodyPr>
            <a:lstStyle/>
            <a:p>
              <a:r>
                <a:rPr lang="en-US" sz="1000" dirty="0">
                  <a:ln>
                    <a:noFill/>
                  </a:ln>
                  <a:solidFill>
                    <a:schemeClr val="tx1"/>
                  </a:solidFill>
                  <a:latin typeface="Century Gothic" panose="020B0502020202020204" pitchFamily="34" charset="0"/>
                </a:rPr>
                <a:t>Change Grow Live 2019</a:t>
              </a:r>
            </a:p>
          </p:txBody>
        </p:sp>
      </p:grpSp>
    </p:spTree>
    <p:extLst>
      <p:ext uri="{BB962C8B-B14F-4D97-AF65-F5344CB8AC3E}">
        <p14:creationId xmlns:p14="http://schemas.microsoft.com/office/powerpoint/2010/main" val="3349237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multiple points">
    <p:spTree>
      <p:nvGrpSpPr>
        <p:cNvPr id="1" name=""/>
        <p:cNvGrpSpPr/>
        <p:nvPr/>
      </p:nvGrpSpPr>
      <p:grpSpPr>
        <a:xfrm>
          <a:off x="0" y="0"/>
          <a:ext cx="0" cy="0"/>
          <a:chOff x="0" y="0"/>
          <a:chExt cx="0" cy="0"/>
        </a:xfrm>
      </p:grpSpPr>
      <p:pic>
        <p:nvPicPr>
          <p:cNvPr id="38" name="Picture 37" descr="A picture containing drawing&#10;&#10;Description automatically generated">
            <a:extLst>
              <a:ext uri="{FF2B5EF4-FFF2-40B4-BE49-F238E27FC236}">
                <a16:creationId xmlns="" xmlns:a16="http://schemas.microsoft.com/office/drawing/2014/main" id="{B04D2BBC-FE4F-A049-BA0D-01A6D46103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Text Placeholder 11">
            <a:extLst>
              <a:ext uri="{FF2B5EF4-FFF2-40B4-BE49-F238E27FC236}">
                <a16:creationId xmlns="" xmlns:a16="http://schemas.microsoft.com/office/drawing/2014/main" id="{20B30E0F-5A11-884B-AD48-F813C5C26943}"/>
              </a:ext>
            </a:extLst>
          </p:cNvPr>
          <p:cNvSpPr>
            <a:spLocks noGrp="1"/>
          </p:cNvSpPr>
          <p:nvPr>
            <p:ph type="body" sz="quarter" idx="10" hasCustomPrompt="1"/>
          </p:nvPr>
        </p:nvSpPr>
        <p:spPr>
          <a:xfrm>
            <a:off x="786049" y="752392"/>
            <a:ext cx="4338638" cy="265113"/>
          </a:xfrm>
          <a:prstGeom prst="rect">
            <a:avLst/>
          </a:prstGeom>
        </p:spPr>
        <p:txBody>
          <a:bodyPr/>
          <a:lstStyle>
            <a:lvl1pPr marL="0" indent="0">
              <a:buNone/>
              <a:defRPr sz="2400" b="1">
                <a:solidFill>
                  <a:schemeClr val="tx1"/>
                </a:solidFill>
              </a:defRPr>
            </a:lvl1pPr>
          </a:lstStyle>
          <a:p>
            <a:pPr lvl="0"/>
            <a:r>
              <a:rPr lang="en-US" dirty="0"/>
              <a:t>1. Text title slide</a:t>
            </a:r>
          </a:p>
        </p:txBody>
      </p:sp>
      <p:sp>
        <p:nvSpPr>
          <p:cNvPr id="14" name="Text Placeholder 14">
            <a:extLst>
              <a:ext uri="{FF2B5EF4-FFF2-40B4-BE49-F238E27FC236}">
                <a16:creationId xmlns="" xmlns:a16="http://schemas.microsoft.com/office/drawing/2014/main" id="{AFD7E9D0-C07C-8741-8A7E-D62B31C2F29F}"/>
              </a:ext>
            </a:extLst>
          </p:cNvPr>
          <p:cNvSpPr>
            <a:spLocks noGrp="1"/>
          </p:cNvSpPr>
          <p:nvPr>
            <p:ph type="body" sz="quarter" idx="11" hasCustomPrompt="1"/>
          </p:nvPr>
        </p:nvSpPr>
        <p:spPr>
          <a:xfrm>
            <a:off x="785930" y="1474921"/>
            <a:ext cx="5047311" cy="763783"/>
          </a:xfrm>
          <a:prstGeom prst="rect">
            <a:avLst/>
          </a:prstGeom>
        </p:spPr>
        <p:txBody>
          <a:bodyPr/>
          <a:lstStyle>
            <a:lvl1pPr marL="0" indent="0">
              <a:lnSpc>
                <a:spcPct val="100000"/>
              </a:lnSpc>
              <a:buNone/>
              <a:defRPr sz="1400">
                <a:solidFill>
                  <a:schemeClr val="tx1"/>
                </a:solidFill>
              </a:defRPr>
            </a:lvl1pPr>
          </a:lstStyle>
          <a:p>
            <a:r>
              <a:rPr lang="en-US" dirty="0"/>
              <a:t>Use this slide to talk about your topic if you have various points to communicate.  Use bullet points to highlight a small number of key points:</a:t>
            </a:r>
          </a:p>
          <a:p>
            <a:pPr lvl="0"/>
            <a:endParaRPr lang="en-US" dirty="0"/>
          </a:p>
        </p:txBody>
      </p:sp>
      <p:sp>
        <p:nvSpPr>
          <p:cNvPr id="21" name="Text Placeholder 20">
            <a:extLst>
              <a:ext uri="{FF2B5EF4-FFF2-40B4-BE49-F238E27FC236}">
                <a16:creationId xmlns="" xmlns:a16="http://schemas.microsoft.com/office/drawing/2014/main" id="{A3A7F321-4DDD-714A-A192-A93364561532}"/>
              </a:ext>
            </a:extLst>
          </p:cNvPr>
          <p:cNvSpPr>
            <a:spLocks noGrp="1"/>
          </p:cNvSpPr>
          <p:nvPr>
            <p:ph type="body" sz="quarter" idx="12" hasCustomPrompt="1"/>
          </p:nvPr>
        </p:nvSpPr>
        <p:spPr>
          <a:xfrm>
            <a:off x="785813" y="2730500"/>
            <a:ext cx="5103812" cy="2926160"/>
          </a:xfrm>
          <a:prstGeom prst="rect">
            <a:avLst/>
          </a:prstGeom>
        </p:spPr>
        <p:txBody>
          <a:bodyPr/>
          <a:lstStyle>
            <a:lvl1pPr marL="457200" indent="-457200">
              <a:buFont typeface="+mj-lt"/>
              <a:buAutoNum type="arabicPeriod"/>
              <a:defRPr sz="2000">
                <a:solidFill>
                  <a:schemeClr val="tx1"/>
                </a:solidFill>
              </a:defRPr>
            </a:lvl1pPr>
          </a:lstStyle>
          <a:p>
            <a:pPr lvl="0"/>
            <a:r>
              <a:rPr lang="en-US" dirty="0"/>
              <a:t>First key point</a:t>
            </a:r>
          </a:p>
          <a:p>
            <a:pPr lvl="0"/>
            <a:r>
              <a:rPr lang="en-US" dirty="0"/>
              <a:t>Second key point</a:t>
            </a:r>
          </a:p>
          <a:p>
            <a:pPr lvl="0"/>
            <a:r>
              <a:rPr lang="en-US" dirty="0"/>
              <a:t>Third key point</a:t>
            </a:r>
          </a:p>
        </p:txBody>
      </p:sp>
      <p:grpSp>
        <p:nvGrpSpPr>
          <p:cNvPr id="35" name="Group 34">
            <a:extLst>
              <a:ext uri="{FF2B5EF4-FFF2-40B4-BE49-F238E27FC236}">
                <a16:creationId xmlns="" xmlns:a16="http://schemas.microsoft.com/office/drawing/2014/main" id="{9C864B88-898F-134D-BC01-408B3AD43A44}"/>
              </a:ext>
            </a:extLst>
          </p:cNvPr>
          <p:cNvGrpSpPr/>
          <p:nvPr userDrawn="1"/>
        </p:nvGrpSpPr>
        <p:grpSpPr>
          <a:xfrm>
            <a:off x="0" y="6316901"/>
            <a:ext cx="12192000" cy="377731"/>
            <a:chOff x="0" y="6322219"/>
            <a:chExt cx="12192000" cy="377731"/>
          </a:xfrm>
        </p:grpSpPr>
        <p:cxnSp>
          <p:nvCxnSpPr>
            <p:cNvPr id="36" name="Straight Connector 35">
              <a:extLst>
                <a:ext uri="{FF2B5EF4-FFF2-40B4-BE49-F238E27FC236}">
                  <a16:creationId xmlns="" xmlns:a16="http://schemas.microsoft.com/office/drawing/2014/main" id="{B0448EEF-EB6B-A34F-82F7-FE098B582973}"/>
                </a:ext>
              </a:extLst>
            </p:cNvPr>
            <p:cNvCxnSpPr>
              <a:cxnSpLocks/>
            </p:cNvCxnSpPr>
            <p:nvPr/>
          </p:nvCxnSpPr>
          <p:spPr>
            <a:xfrm>
              <a:off x="0" y="632221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 xmlns:a16="http://schemas.microsoft.com/office/drawing/2014/main" id="{7B412A27-DC42-5543-8D74-1723D4FDEFD6}"/>
                </a:ext>
              </a:extLst>
            </p:cNvPr>
            <p:cNvSpPr txBox="1"/>
            <p:nvPr/>
          </p:nvSpPr>
          <p:spPr>
            <a:xfrm>
              <a:off x="785931" y="6453729"/>
              <a:ext cx="2978825" cy="246221"/>
            </a:xfrm>
            <a:prstGeom prst="rect">
              <a:avLst/>
            </a:prstGeom>
            <a:noFill/>
          </p:spPr>
          <p:txBody>
            <a:bodyPr wrap="square" rtlCol="0">
              <a:spAutoFit/>
            </a:bodyPr>
            <a:lstStyle/>
            <a:p>
              <a:r>
                <a:rPr lang="en-US" sz="1000" dirty="0">
                  <a:ln>
                    <a:noFill/>
                  </a:ln>
                  <a:solidFill>
                    <a:schemeClr val="tx1"/>
                  </a:solidFill>
                  <a:latin typeface="Century Gothic" panose="020B0502020202020204" pitchFamily="34" charset="0"/>
                </a:rPr>
                <a:t>Change Grow Live 2019</a:t>
              </a:r>
            </a:p>
          </p:txBody>
        </p:sp>
      </p:grpSp>
    </p:spTree>
    <p:extLst>
      <p:ext uri="{BB962C8B-B14F-4D97-AF65-F5344CB8AC3E}">
        <p14:creationId xmlns:p14="http://schemas.microsoft.com/office/powerpoint/2010/main" val="369201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one key point">
    <p:spTree>
      <p:nvGrpSpPr>
        <p:cNvPr id="1" name=""/>
        <p:cNvGrpSpPr/>
        <p:nvPr/>
      </p:nvGrpSpPr>
      <p:grpSpPr>
        <a:xfrm>
          <a:off x="0" y="0"/>
          <a:ext cx="0" cy="0"/>
          <a:chOff x="0" y="0"/>
          <a:chExt cx="0" cy="0"/>
        </a:xfrm>
      </p:grpSpPr>
      <p:pic>
        <p:nvPicPr>
          <p:cNvPr id="23" name="Picture 22" descr="A picture containing drawing&#10;&#10;Description automatically generated">
            <a:extLst>
              <a:ext uri="{FF2B5EF4-FFF2-40B4-BE49-F238E27FC236}">
                <a16:creationId xmlns="" xmlns:a16="http://schemas.microsoft.com/office/drawing/2014/main" id="{9AB94B19-57F8-BC4C-B5CC-7D11BD5F248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Text Placeholder 11">
            <a:extLst>
              <a:ext uri="{FF2B5EF4-FFF2-40B4-BE49-F238E27FC236}">
                <a16:creationId xmlns="" xmlns:a16="http://schemas.microsoft.com/office/drawing/2014/main" id="{6BADB5C4-30D5-8846-AB0D-D3BC83FFC54E}"/>
              </a:ext>
            </a:extLst>
          </p:cNvPr>
          <p:cNvSpPr>
            <a:spLocks noGrp="1"/>
          </p:cNvSpPr>
          <p:nvPr>
            <p:ph type="body" sz="quarter" idx="10" hasCustomPrompt="1"/>
          </p:nvPr>
        </p:nvSpPr>
        <p:spPr>
          <a:xfrm>
            <a:off x="1828800" y="2781471"/>
            <a:ext cx="8684174" cy="1512887"/>
          </a:xfrm>
          <a:prstGeom prst="rect">
            <a:avLst/>
          </a:prstGeom>
        </p:spPr>
        <p:txBody>
          <a:bodyPr/>
          <a:lstStyle>
            <a:lvl1pPr marL="0" indent="0">
              <a:buNone/>
              <a:defRPr sz="4400" b="1">
                <a:solidFill>
                  <a:schemeClr val="tx1"/>
                </a:solidFill>
              </a:defRPr>
            </a:lvl1pPr>
          </a:lstStyle>
          <a:p>
            <a:pPr lvl="0"/>
            <a:r>
              <a:rPr lang="en-US" dirty="0"/>
              <a:t>The one key theme or concept I want you to remember is this.</a:t>
            </a:r>
          </a:p>
        </p:txBody>
      </p:sp>
      <p:sp>
        <p:nvSpPr>
          <p:cNvPr id="14" name="Text Placeholder 11">
            <a:extLst>
              <a:ext uri="{FF2B5EF4-FFF2-40B4-BE49-F238E27FC236}">
                <a16:creationId xmlns="" xmlns:a16="http://schemas.microsoft.com/office/drawing/2014/main" id="{D12DB3A9-8A1A-0B48-B706-C10C11F7F84A}"/>
              </a:ext>
            </a:extLst>
          </p:cNvPr>
          <p:cNvSpPr>
            <a:spLocks noGrp="1"/>
          </p:cNvSpPr>
          <p:nvPr>
            <p:ph type="body" sz="quarter" idx="11" hasCustomPrompt="1"/>
          </p:nvPr>
        </p:nvSpPr>
        <p:spPr>
          <a:xfrm>
            <a:off x="786049" y="752392"/>
            <a:ext cx="4338638" cy="265113"/>
          </a:xfrm>
          <a:prstGeom prst="rect">
            <a:avLst/>
          </a:prstGeom>
        </p:spPr>
        <p:txBody>
          <a:bodyPr/>
          <a:lstStyle>
            <a:lvl1pPr marL="0" indent="0">
              <a:buNone/>
              <a:defRPr sz="2400" b="1">
                <a:solidFill>
                  <a:schemeClr val="tx1"/>
                </a:solidFill>
              </a:defRPr>
            </a:lvl1pPr>
          </a:lstStyle>
          <a:p>
            <a:pPr lvl="0"/>
            <a:r>
              <a:rPr lang="en-US" dirty="0"/>
              <a:t>2. Text title slide</a:t>
            </a:r>
          </a:p>
        </p:txBody>
      </p:sp>
      <p:sp>
        <p:nvSpPr>
          <p:cNvPr id="15" name="Text Placeholder 14">
            <a:extLst>
              <a:ext uri="{FF2B5EF4-FFF2-40B4-BE49-F238E27FC236}">
                <a16:creationId xmlns="" xmlns:a16="http://schemas.microsoft.com/office/drawing/2014/main" id="{E8843E38-E0C7-C748-8A26-1DA1EB842B7E}"/>
              </a:ext>
            </a:extLst>
          </p:cNvPr>
          <p:cNvSpPr>
            <a:spLocks noGrp="1"/>
          </p:cNvSpPr>
          <p:nvPr>
            <p:ph type="body" sz="quarter" idx="12" hasCustomPrompt="1"/>
          </p:nvPr>
        </p:nvSpPr>
        <p:spPr>
          <a:xfrm>
            <a:off x="785930" y="1474921"/>
            <a:ext cx="5047311" cy="763783"/>
          </a:xfrm>
          <a:prstGeom prst="rect">
            <a:avLst/>
          </a:prstGeom>
        </p:spPr>
        <p:txBody>
          <a:bodyPr/>
          <a:lstStyle>
            <a:lvl1pPr marL="0" indent="0">
              <a:lnSpc>
                <a:spcPct val="100000"/>
              </a:lnSpc>
              <a:buNone/>
              <a:defRPr sz="1400">
                <a:solidFill>
                  <a:schemeClr val="tx1"/>
                </a:solidFill>
              </a:defRPr>
            </a:lvl1pPr>
          </a:lstStyle>
          <a:p>
            <a:r>
              <a:rPr lang="en-US" dirty="0"/>
              <a:t>Use this slide to make a statement point; one key theme or concept.</a:t>
            </a:r>
          </a:p>
          <a:p>
            <a:pPr lvl="0"/>
            <a:endParaRPr lang="en-US" dirty="0"/>
          </a:p>
        </p:txBody>
      </p:sp>
      <p:grpSp>
        <p:nvGrpSpPr>
          <p:cNvPr id="20" name="Group 19">
            <a:extLst>
              <a:ext uri="{FF2B5EF4-FFF2-40B4-BE49-F238E27FC236}">
                <a16:creationId xmlns="" xmlns:a16="http://schemas.microsoft.com/office/drawing/2014/main" id="{7D380A1B-955F-4043-B4ED-574FE27586CD}"/>
              </a:ext>
            </a:extLst>
          </p:cNvPr>
          <p:cNvGrpSpPr/>
          <p:nvPr userDrawn="1"/>
        </p:nvGrpSpPr>
        <p:grpSpPr>
          <a:xfrm>
            <a:off x="0" y="6316901"/>
            <a:ext cx="12192000" cy="377731"/>
            <a:chOff x="0" y="6322219"/>
            <a:chExt cx="12192000" cy="377731"/>
          </a:xfrm>
        </p:grpSpPr>
        <p:cxnSp>
          <p:nvCxnSpPr>
            <p:cNvPr id="21" name="Straight Connector 20">
              <a:extLst>
                <a:ext uri="{FF2B5EF4-FFF2-40B4-BE49-F238E27FC236}">
                  <a16:creationId xmlns="" xmlns:a16="http://schemas.microsoft.com/office/drawing/2014/main" id="{D2B0CF2D-6CFB-F745-9AB1-4AF2F53034B8}"/>
                </a:ext>
              </a:extLst>
            </p:cNvPr>
            <p:cNvCxnSpPr>
              <a:cxnSpLocks/>
            </p:cNvCxnSpPr>
            <p:nvPr/>
          </p:nvCxnSpPr>
          <p:spPr>
            <a:xfrm>
              <a:off x="0" y="632221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 xmlns:a16="http://schemas.microsoft.com/office/drawing/2014/main" id="{CB64000A-2778-C84C-A623-0E328EDC3E2C}"/>
                </a:ext>
              </a:extLst>
            </p:cNvPr>
            <p:cNvSpPr txBox="1"/>
            <p:nvPr/>
          </p:nvSpPr>
          <p:spPr>
            <a:xfrm>
              <a:off x="785931" y="6453729"/>
              <a:ext cx="2978825" cy="246221"/>
            </a:xfrm>
            <a:prstGeom prst="rect">
              <a:avLst/>
            </a:prstGeom>
            <a:noFill/>
          </p:spPr>
          <p:txBody>
            <a:bodyPr wrap="square" rtlCol="0">
              <a:spAutoFit/>
            </a:bodyPr>
            <a:lstStyle/>
            <a:p>
              <a:r>
                <a:rPr lang="en-US" sz="1000" dirty="0">
                  <a:ln>
                    <a:noFill/>
                  </a:ln>
                  <a:solidFill>
                    <a:schemeClr val="tx1"/>
                  </a:solidFill>
                  <a:latin typeface="Century Gothic" panose="020B0502020202020204" pitchFamily="34" charset="0"/>
                </a:rPr>
                <a:t>Change Grow Live 2019</a:t>
              </a:r>
            </a:p>
          </p:txBody>
        </p:sp>
      </p:grpSp>
    </p:spTree>
    <p:extLst>
      <p:ext uri="{BB962C8B-B14F-4D97-AF65-F5344CB8AC3E}">
        <p14:creationId xmlns:p14="http://schemas.microsoft.com/office/powerpoint/2010/main" val="3804318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pic>
        <p:nvPicPr>
          <p:cNvPr id="13" name="Picture 12" descr="A picture containing drawing&#10;&#10;Description automatically generated">
            <a:extLst>
              <a:ext uri="{FF2B5EF4-FFF2-40B4-BE49-F238E27FC236}">
                <a16:creationId xmlns="" xmlns:a16="http://schemas.microsoft.com/office/drawing/2014/main" id="{7E2B2698-6D7E-5E4B-8E98-039F8167F2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ext Placeholder 11">
            <a:extLst>
              <a:ext uri="{FF2B5EF4-FFF2-40B4-BE49-F238E27FC236}">
                <a16:creationId xmlns="" xmlns:a16="http://schemas.microsoft.com/office/drawing/2014/main" id="{5CBBBAC4-7A4F-394F-B190-1EFD39243715}"/>
              </a:ext>
            </a:extLst>
          </p:cNvPr>
          <p:cNvSpPr>
            <a:spLocks noGrp="1"/>
          </p:cNvSpPr>
          <p:nvPr>
            <p:ph type="body" sz="quarter" idx="11" hasCustomPrompt="1"/>
          </p:nvPr>
        </p:nvSpPr>
        <p:spPr>
          <a:xfrm>
            <a:off x="786049" y="752392"/>
            <a:ext cx="4338638" cy="265113"/>
          </a:xfrm>
          <a:prstGeom prst="rect">
            <a:avLst/>
          </a:prstGeom>
        </p:spPr>
        <p:txBody>
          <a:bodyPr/>
          <a:lstStyle>
            <a:lvl1pPr marL="0" indent="0">
              <a:buNone/>
              <a:defRPr sz="2400" b="1">
                <a:solidFill>
                  <a:schemeClr val="tx1"/>
                </a:solidFill>
              </a:defRPr>
            </a:lvl1pPr>
          </a:lstStyle>
          <a:p>
            <a:pPr lvl="0"/>
            <a:r>
              <a:rPr lang="en-US" dirty="0"/>
              <a:t>1. Quote title slide</a:t>
            </a:r>
          </a:p>
        </p:txBody>
      </p:sp>
      <p:sp>
        <p:nvSpPr>
          <p:cNvPr id="8" name="Text Placeholder 14">
            <a:extLst>
              <a:ext uri="{FF2B5EF4-FFF2-40B4-BE49-F238E27FC236}">
                <a16:creationId xmlns="" xmlns:a16="http://schemas.microsoft.com/office/drawing/2014/main" id="{D98F9DD5-AB6E-BB49-8786-EF6E4A331577}"/>
              </a:ext>
            </a:extLst>
          </p:cNvPr>
          <p:cNvSpPr>
            <a:spLocks noGrp="1"/>
          </p:cNvSpPr>
          <p:nvPr>
            <p:ph type="body" sz="quarter" idx="12" hasCustomPrompt="1"/>
          </p:nvPr>
        </p:nvSpPr>
        <p:spPr>
          <a:xfrm>
            <a:off x="785930" y="1474921"/>
            <a:ext cx="7700844" cy="763783"/>
          </a:xfrm>
          <a:prstGeom prst="rect">
            <a:avLst/>
          </a:prstGeom>
        </p:spPr>
        <p:txBody>
          <a:bodyPr/>
          <a:lstStyle>
            <a:lvl1pPr marL="0" indent="0">
              <a:lnSpc>
                <a:spcPct val="100000"/>
              </a:lnSpc>
              <a:buNone/>
              <a:defRPr sz="1400">
                <a:solidFill>
                  <a:schemeClr val="tx1"/>
                </a:solidFill>
              </a:defRPr>
            </a:lvl1pPr>
          </a:lstStyle>
          <a:p>
            <a:r>
              <a:rPr lang="en-US" dirty="0"/>
              <a:t>Use this slide to highlight a quote which supports what you’re saying. Duplicate this slide if you need to add another quote. Each quote will have more impact on its own page.</a:t>
            </a:r>
          </a:p>
          <a:p>
            <a:pPr lvl="0"/>
            <a:endParaRPr lang="en-US" dirty="0"/>
          </a:p>
        </p:txBody>
      </p:sp>
      <p:sp>
        <p:nvSpPr>
          <p:cNvPr id="11" name="Text Placeholder 9">
            <a:extLst>
              <a:ext uri="{FF2B5EF4-FFF2-40B4-BE49-F238E27FC236}">
                <a16:creationId xmlns="" xmlns:a16="http://schemas.microsoft.com/office/drawing/2014/main" id="{56045B82-A616-0C49-8FB1-1408D18D3866}"/>
              </a:ext>
            </a:extLst>
          </p:cNvPr>
          <p:cNvSpPr>
            <a:spLocks noGrp="1"/>
          </p:cNvSpPr>
          <p:nvPr>
            <p:ph type="body" sz="quarter" idx="13" hasCustomPrompt="1"/>
          </p:nvPr>
        </p:nvSpPr>
        <p:spPr>
          <a:xfrm>
            <a:off x="3952996" y="2665184"/>
            <a:ext cx="6802438" cy="2027237"/>
          </a:xfrm>
          <a:prstGeom prst="rect">
            <a:avLst/>
          </a:prstGeom>
        </p:spPr>
        <p:txBody>
          <a:bodyPr/>
          <a:lstStyle>
            <a:lvl1pPr marL="0" indent="0">
              <a:buNone/>
              <a:defRPr sz="3600" b="1">
                <a:solidFill>
                  <a:schemeClr val="tx1"/>
                </a:solidFill>
              </a:defRPr>
            </a:lvl1pPr>
          </a:lstStyle>
          <a:p>
            <a:pPr lvl="0"/>
            <a:r>
              <a:rPr lang="en-US" sz="3600" b="1" dirty="0"/>
              <a:t>Remember that who you are is not who you were, but who you believe you can be.</a:t>
            </a:r>
            <a:endParaRPr lang="en-US" dirty="0"/>
          </a:p>
        </p:txBody>
      </p:sp>
      <p:pic>
        <p:nvPicPr>
          <p:cNvPr id="15" name="Picture 14">
            <a:extLst>
              <a:ext uri="{FF2B5EF4-FFF2-40B4-BE49-F238E27FC236}">
                <a16:creationId xmlns="" xmlns:a16="http://schemas.microsoft.com/office/drawing/2014/main" id="{8D55329C-85D8-2943-AEAB-52CC2215BADD}"/>
              </a:ext>
            </a:extLst>
          </p:cNvPr>
          <p:cNvPicPr>
            <a:picLocks noChangeAspect="1"/>
          </p:cNvPicPr>
          <p:nvPr userDrawn="1"/>
        </p:nvPicPr>
        <p:blipFill>
          <a:blip r:embed="rId3"/>
          <a:stretch>
            <a:fillRect/>
          </a:stretch>
        </p:blipFill>
        <p:spPr>
          <a:xfrm>
            <a:off x="1762048" y="2614171"/>
            <a:ext cx="1623823" cy="2005126"/>
          </a:xfrm>
          <a:prstGeom prst="rect">
            <a:avLst/>
          </a:prstGeom>
        </p:spPr>
      </p:pic>
    </p:spTree>
    <p:extLst>
      <p:ext uri="{BB962C8B-B14F-4D97-AF65-F5344CB8AC3E}">
        <p14:creationId xmlns:p14="http://schemas.microsoft.com/office/powerpoint/2010/main" val="1227958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014430"/>
      </p:ext>
    </p:extLst>
  </p:cSld>
  <p:clrMap bg1="lt1" tx1="dk1" bg2="lt2" tx2="dk2" accent1="accent1" accent2="accent2" accent3="accent3" accent4="accent4" accent5="accent5" accent6="accent6" hlink="hlink" folHlink="folHlink"/>
  <p:sldLayoutIdLst>
    <p:sldLayoutId id="2147483668" r:id="rId1"/>
    <p:sldLayoutId id="2147483660" r:id="rId2"/>
    <p:sldLayoutId id="2147483659" r:id="rId3"/>
    <p:sldLayoutId id="2147483650" r:id="rId4"/>
    <p:sldLayoutId id="2147483651" r:id="rId5"/>
    <p:sldLayoutId id="2147483652" r:id="rId6"/>
    <p:sldLayoutId id="2147483653" r:id="rId7"/>
    <p:sldLayoutId id="2147483654" r:id="rId8"/>
    <p:sldLayoutId id="2147483655" r:id="rId9"/>
    <p:sldLayoutId id="2147483656" r:id="rId10"/>
    <p:sldLayoutId id="2147483658" r:id="rId11"/>
    <p:sldLayoutId id="2147483661" r:id="rId12"/>
    <p:sldLayoutId id="2147483662" r:id="rId13"/>
    <p:sldLayoutId id="2147483657" r:id="rId14"/>
    <p:sldLayoutId id="2147483649" r:id="rId15"/>
    <p:sldLayoutId id="2147483663" r:id="rId16"/>
    <p:sldLayoutId id="2147483664" r:id="rId17"/>
    <p:sldLayoutId id="2147483667" r:id="rId18"/>
    <p:sldLayoutId id="2147483665" r:id="rId19"/>
    <p:sldLayoutId id="2147483669" r:id="rId20"/>
    <p:sldLayoutId id="2147483670"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brook.org.uk/our-work/the-sexual-behaviours-traffic-light-tool"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www.changegrowlive.org/positive-choices-coventry"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hyperlink" Target="https://www.facebook.com/PositiveChoicesCov"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05299B63-E7BC-8246-999A-2C294CE384C4}"/>
              </a:ext>
            </a:extLst>
          </p:cNvPr>
          <p:cNvSpPr>
            <a:spLocks noGrp="1"/>
          </p:cNvSpPr>
          <p:nvPr>
            <p:ph type="body" sz="quarter" idx="10"/>
          </p:nvPr>
        </p:nvSpPr>
        <p:spPr>
          <a:xfrm>
            <a:off x="806067" y="5589086"/>
            <a:ext cx="7928500" cy="673100"/>
          </a:xfrm>
        </p:spPr>
        <p:txBody>
          <a:bodyPr/>
          <a:lstStyle/>
          <a:p>
            <a:r>
              <a:rPr lang="en-US" dirty="0" smtClean="0"/>
              <a:t>Challenging Attitudes around sexual health</a:t>
            </a:r>
          </a:p>
          <a:p>
            <a:r>
              <a:rPr lang="en-US" sz="1800" dirty="0" smtClean="0"/>
              <a:t>Presented by: Ashleigh Roach; Positive Choices</a:t>
            </a:r>
            <a:endParaRPr lang="en-US" sz="1800" dirty="0"/>
          </a:p>
        </p:txBody>
      </p:sp>
    </p:spTree>
    <p:extLst>
      <p:ext uri="{BB962C8B-B14F-4D97-AF65-F5344CB8AC3E}">
        <p14:creationId xmlns:p14="http://schemas.microsoft.com/office/powerpoint/2010/main" val="3319405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786048" y="752392"/>
            <a:ext cx="9343603" cy="435140"/>
          </a:xfrm>
        </p:spPr>
        <p:txBody>
          <a:bodyPr/>
          <a:lstStyle/>
          <a:p>
            <a:r>
              <a:rPr lang="en-GB" dirty="0" smtClean="0"/>
              <a:t>What could I do about a behaviour I have concern for?</a:t>
            </a:r>
            <a:endParaRPr lang="en-GB" dirty="0"/>
          </a:p>
        </p:txBody>
      </p:sp>
      <p:sp>
        <p:nvSpPr>
          <p:cNvPr id="7" name="Text Placeholder 6"/>
          <p:cNvSpPr>
            <a:spLocks noGrp="1"/>
          </p:cNvSpPr>
          <p:nvPr>
            <p:ph type="body" sz="quarter" idx="12"/>
          </p:nvPr>
        </p:nvSpPr>
        <p:spPr>
          <a:xfrm>
            <a:off x="817234" y="1403669"/>
            <a:ext cx="8880584" cy="2455811"/>
          </a:xfrm>
        </p:spPr>
        <p:txBody>
          <a:bodyPr/>
          <a:lstStyle/>
          <a:p>
            <a:r>
              <a:rPr lang="en-GB" altLang="en-US" sz="1600" dirty="0">
                <a:cs typeface="Century Gothic" panose="020B0502020202020204" pitchFamily="34" charset="0"/>
              </a:rPr>
              <a:t>The Sexual Behaviours Traffic Light Tool supports professionals working with children and young people by helping them to identify and respond appropriately to </a:t>
            </a:r>
            <a:r>
              <a:rPr lang="en-GB" altLang="en-US" sz="1600" dirty="0" smtClean="0">
                <a:cs typeface="Century Gothic" panose="020B0502020202020204" pitchFamily="34" charset="0"/>
              </a:rPr>
              <a:t>sexualised behaviours. </a:t>
            </a:r>
            <a:endParaRPr lang="en-GB" sz="1600" dirty="0"/>
          </a:p>
          <a:p>
            <a:r>
              <a:rPr lang="en-US" altLang="en-US" sz="1600" dirty="0">
                <a:cs typeface="Century Gothic" panose="020B0502020202020204" pitchFamily="34" charset="0"/>
              </a:rPr>
              <a:t>It categorises </a:t>
            </a:r>
            <a:r>
              <a:rPr lang="en-US" altLang="en-US" sz="1600" dirty="0" smtClean="0">
                <a:cs typeface="Century Gothic" panose="020B0502020202020204" pitchFamily="34" charset="0"/>
              </a:rPr>
              <a:t>sexualised </a:t>
            </a:r>
            <a:r>
              <a:rPr lang="en-US" altLang="en-US" sz="1600" dirty="0">
                <a:cs typeface="Century Gothic" panose="020B0502020202020204" pitchFamily="34" charset="0"/>
              </a:rPr>
              <a:t>behaviors of children &amp; young people using a traffic light system. It supports professionals with:</a:t>
            </a:r>
          </a:p>
          <a:p>
            <a:endParaRPr lang="en-US" altLang="en-US" sz="1600" dirty="0">
              <a:cs typeface="Century Gothic" panose="020B0502020202020204" pitchFamily="34" charset="0"/>
            </a:endParaRPr>
          </a:p>
          <a:p>
            <a:pPr algn="ctr"/>
            <a:r>
              <a:rPr lang="en-US" altLang="en-US" sz="1600" b="1" dirty="0">
                <a:solidFill>
                  <a:srgbClr val="FF0000"/>
                </a:solidFill>
                <a:cs typeface="Century Gothic" panose="020B0502020202020204" pitchFamily="34" charset="0"/>
              </a:rPr>
              <a:t>Making decisions </a:t>
            </a:r>
            <a:r>
              <a:rPr lang="en-US" altLang="en-US" sz="1600" dirty="0">
                <a:cs typeface="Century Gothic" panose="020B0502020202020204" pitchFamily="34" charset="0"/>
              </a:rPr>
              <a:t>about safeguarding children and young people</a:t>
            </a:r>
          </a:p>
          <a:p>
            <a:pPr algn="ctr"/>
            <a:r>
              <a:rPr lang="en-US" altLang="en-US" sz="1600" b="1" dirty="0">
                <a:solidFill>
                  <a:srgbClr val="FF0000"/>
                </a:solidFill>
                <a:cs typeface="Century Gothic" panose="020B0502020202020204" pitchFamily="34" charset="0"/>
              </a:rPr>
              <a:t>Assessing and responding</a:t>
            </a:r>
            <a:r>
              <a:rPr lang="en-US" altLang="en-US" sz="1600" dirty="0">
                <a:solidFill>
                  <a:srgbClr val="FF0000"/>
                </a:solidFill>
                <a:cs typeface="Century Gothic" panose="020B0502020202020204" pitchFamily="34" charset="0"/>
              </a:rPr>
              <a:t> </a:t>
            </a:r>
            <a:r>
              <a:rPr lang="en-US" altLang="en-US" sz="1600" dirty="0">
                <a:cs typeface="Century Gothic" panose="020B0502020202020204" pitchFamily="34" charset="0"/>
              </a:rPr>
              <a:t>appropriately to sexual behavior in children and young people</a:t>
            </a:r>
          </a:p>
          <a:p>
            <a:r>
              <a:rPr lang="en-US" altLang="en-US" sz="1600" b="1" dirty="0">
                <a:solidFill>
                  <a:srgbClr val="FF0000"/>
                </a:solidFill>
                <a:cs typeface="Century Gothic" panose="020B0502020202020204" pitchFamily="34" charset="0"/>
              </a:rPr>
              <a:t>Understanding</a:t>
            </a:r>
            <a:r>
              <a:rPr lang="en-US" altLang="en-US" sz="1600" dirty="0">
                <a:cs typeface="Century Gothic" panose="020B0502020202020204" pitchFamily="34" charset="0"/>
              </a:rPr>
              <a:t> healthy sexual </a:t>
            </a:r>
            <a:r>
              <a:rPr lang="en-US" altLang="en-US" sz="1600" dirty="0" smtClean="0">
                <a:cs typeface="Century Gothic" panose="020B0502020202020204" pitchFamily="34" charset="0"/>
              </a:rPr>
              <a:t>development and distinguish it from harmful behavior </a:t>
            </a:r>
            <a:r>
              <a:rPr lang="en-US" altLang="en-US" sz="1600" dirty="0">
                <a:cs typeface="Century Gothic" panose="020B0502020202020204" pitchFamily="34" charset="0"/>
              </a:rPr>
              <a:t/>
            </a:r>
            <a:br>
              <a:rPr lang="en-US" altLang="en-US" sz="1600" dirty="0">
                <a:cs typeface="Century Gothic" panose="020B0502020202020204" pitchFamily="34" charset="0"/>
              </a:rPr>
            </a:br>
            <a:endParaRPr lang="en-GB" sz="1600" dirty="0"/>
          </a:p>
          <a:p>
            <a:pPr algn="ctr"/>
            <a:r>
              <a:rPr lang="en-US" altLang="en-US" sz="1600" dirty="0">
                <a:solidFill>
                  <a:srgbClr val="009E4D"/>
                </a:solidFill>
                <a:ea typeface="Century Gothic"/>
                <a:sym typeface="Century Gothic"/>
              </a:rPr>
              <a:t>This resource has been designed to help professionals think through their decisions and </a:t>
            </a:r>
            <a:r>
              <a:rPr lang="en-US" altLang="en-US" sz="1600" b="1" i="1" dirty="0">
                <a:solidFill>
                  <a:srgbClr val="FF0000"/>
                </a:solidFill>
                <a:ea typeface="Century Gothic"/>
                <a:sym typeface="Century Gothic"/>
              </a:rPr>
              <a:t>does not replace</a:t>
            </a:r>
            <a:r>
              <a:rPr lang="en-US" altLang="en-US" sz="1600" dirty="0">
                <a:solidFill>
                  <a:srgbClr val="FF0000"/>
                </a:solidFill>
                <a:ea typeface="Century Gothic"/>
                <a:sym typeface="Century Gothic"/>
              </a:rPr>
              <a:t> </a:t>
            </a:r>
            <a:r>
              <a:rPr lang="en-US" altLang="en-US" sz="1600" dirty="0">
                <a:solidFill>
                  <a:srgbClr val="009E4D"/>
                </a:solidFill>
                <a:ea typeface="Century Gothic"/>
                <a:sym typeface="Century Gothic"/>
              </a:rPr>
              <a:t>organisational procedures or assessment frameworks</a:t>
            </a:r>
          </a:p>
          <a:p>
            <a:endParaRPr lang="en-GB" sz="1600" dirty="0"/>
          </a:p>
        </p:txBody>
      </p:sp>
      <p:pic>
        <p:nvPicPr>
          <p:cNvPr id="8" name="Picture 2" descr="Sexual Behaviours Traffic Light Tool">
            <a:hlinkClick r:id="rId2"/>
          </p:cNvPr>
          <p:cNvPicPr>
            <a:picLocks noGrp="1" noChangeAspect="1" noChangeArrowheads="1"/>
          </p:cNvPicPr>
          <p:nvPr>
            <p:ph idx="11"/>
          </p:nvPr>
        </p:nvPicPr>
        <p:blipFill>
          <a:blip r:embed="rId3">
            <a:extLst>
              <a:ext uri="{28A0092B-C50C-407E-A947-70E740481C1C}">
                <a14:useLocalDpi xmlns:a14="http://schemas.microsoft.com/office/drawing/2010/main" val="0"/>
              </a:ext>
            </a:extLst>
          </a:blip>
          <a:srcRect/>
          <a:stretch>
            <a:fillRect/>
          </a:stretch>
        </p:blipFill>
        <p:spPr bwMode="auto">
          <a:xfrm>
            <a:off x="9246025" y="55086"/>
            <a:ext cx="2758464" cy="134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0402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GB" dirty="0" smtClean="0"/>
              <a:t>What next?</a:t>
            </a:r>
            <a:endParaRPr lang="en-GB" dirty="0"/>
          </a:p>
        </p:txBody>
      </p:sp>
      <p:sp>
        <p:nvSpPr>
          <p:cNvPr id="6" name="Text Placeholder 5"/>
          <p:cNvSpPr>
            <a:spLocks noGrp="1"/>
          </p:cNvSpPr>
          <p:nvPr>
            <p:ph type="body" sz="quarter" idx="11"/>
          </p:nvPr>
        </p:nvSpPr>
        <p:spPr>
          <a:xfrm>
            <a:off x="785930" y="1474921"/>
            <a:ext cx="10174995" cy="4403365"/>
          </a:xfrm>
        </p:spPr>
        <p:txBody>
          <a:bodyPr/>
          <a:lstStyle/>
          <a:p>
            <a:pPr>
              <a:defRPr/>
            </a:pPr>
            <a:r>
              <a:rPr lang="en-US" altLang="en-US" dirty="0">
                <a:ea typeface="Century Gothic"/>
                <a:sym typeface="Century Gothic"/>
              </a:rPr>
              <a:t>Consider organisational guidelines including </a:t>
            </a:r>
            <a:r>
              <a:rPr lang="en-US" altLang="en-US" dirty="0" smtClean="0">
                <a:ea typeface="Century Gothic"/>
                <a:sym typeface="Century Gothic"/>
              </a:rPr>
              <a:t>protocols </a:t>
            </a:r>
            <a:r>
              <a:rPr lang="en-US" altLang="en-US" dirty="0">
                <a:ea typeface="Century Gothic"/>
                <a:sym typeface="Century Gothic"/>
              </a:rPr>
              <a:t>before taking action. </a:t>
            </a:r>
            <a:r>
              <a:rPr lang="en-US" altLang="en-US" dirty="0" smtClean="0">
                <a:ea typeface="Century Gothic"/>
                <a:sym typeface="Century Gothic"/>
              </a:rPr>
              <a:t>Alongside these please think </a:t>
            </a:r>
            <a:r>
              <a:rPr lang="en-US" altLang="en-US" dirty="0">
                <a:ea typeface="Century Gothic"/>
                <a:sym typeface="Century Gothic"/>
              </a:rPr>
              <a:t>about:</a:t>
            </a:r>
          </a:p>
          <a:p>
            <a:pPr fontAlgn="auto">
              <a:spcAft>
                <a:spcPts val="0"/>
              </a:spcAft>
              <a:buFontTx/>
              <a:buChar char="-"/>
              <a:defRPr/>
            </a:pPr>
            <a:r>
              <a:rPr lang="en-US" altLang="en-US" dirty="0" smtClean="0">
                <a:ea typeface="Century Gothic"/>
                <a:sym typeface="Century Gothic"/>
              </a:rPr>
              <a:t>Does </a:t>
            </a:r>
            <a:r>
              <a:rPr lang="en-US" altLang="en-US" dirty="0">
                <a:ea typeface="Century Gothic"/>
                <a:sym typeface="Century Gothic"/>
              </a:rPr>
              <a:t>action need to be taken? </a:t>
            </a:r>
            <a:endParaRPr lang="en-US" altLang="en-US" dirty="0" smtClean="0">
              <a:ea typeface="Century Gothic"/>
              <a:sym typeface="Century Gothic"/>
            </a:endParaRPr>
          </a:p>
          <a:p>
            <a:pPr fontAlgn="auto">
              <a:spcAft>
                <a:spcPts val="0"/>
              </a:spcAft>
              <a:buFontTx/>
              <a:buChar char="-"/>
              <a:defRPr/>
            </a:pPr>
            <a:r>
              <a:rPr lang="en-US" altLang="en-US" dirty="0" smtClean="0">
                <a:ea typeface="Century Gothic"/>
                <a:sym typeface="Century Gothic"/>
              </a:rPr>
              <a:t>Use the </a:t>
            </a:r>
            <a:r>
              <a:rPr lang="en-US" altLang="en-US" dirty="0" err="1" smtClean="0">
                <a:ea typeface="Century Gothic"/>
                <a:sym typeface="Century Gothic"/>
              </a:rPr>
              <a:t>organisational</a:t>
            </a:r>
            <a:r>
              <a:rPr lang="en-US" altLang="en-US" dirty="0" smtClean="0">
                <a:ea typeface="Century Gothic"/>
                <a:sym typeface="Century Gothic"/>
              </a:rPr>
              <a:t> </a:t>
            </a:r>
            <a:r>
              <a:rPr lang="en-US" altLang="en-US" dirty="0">
                <a:ea typeface="Century Gothic"/>
                <a:sym typeface="Century Gothic"/>
              </a:rPr>
              <a:t>guidelines or procedures to guide you? </a:t>
            </a:r>
            <a:endParaRPr lang="en-US" altLang="en-US" dirty="0" smtClean="0">
              <a:ea typeface="Century Gothic"/>
              <a:sym typeface="Century Gothic"/>
            </a:endParaRPr>
          </a:p>
          <a:p>
            <a:pPr fontAlgn="auto">
              <a:spcAft>
                <a:spcPts val="0"/>
              </a:spcAft>
              <a:buFontTx/>
              <a:buChar char="-"/>
              <a:defRPr/>
            </a:pPr>
            <a:r>
              <a:rPr lang="en-US" altLang="en-US" dirty="0" smtClean="0">
                <a:ea typeface="Century Gothic"/>
                <a:sym typeface="Century Gothic"/>
              </a:rPr>
              <a:t>Is </a:t>
            </a:r>
            <a:r>
              <a:rPr lang="en-US" altLang="en-US" dirty="0">
                <a:ea typeface="Century Gothic"/>
                <a:sym typeface="Century Gothic"/>
              </a:rPr>
              <a:t>there a safeguarding lead or other appropriate person in your organisation who can support you? </a:t>
            </a:r>
            <a:endParaRPr lang="en-US" altLang="en-US" dirty="0" smtClean="0">
              <a:ea typeface="Century Gothic"/>
              <a:sym typeface="Century Gothic"/>
            </a:endParaRPr>
          </a:p>
          <a:p>
            <a:pPr fontAlgn="auto">
              <a:spcAft>
                <a:spcPts val="0"/>
              </a:spcAft>
              <a:buFontTx/>
              <a:buChar char="-"/>
              <a:defRPr/>
            </a:pPr>
            <a:r>
              <a:rPr lang="en-US" altLang="en-US" dirty="0" smtClean="0">
                <a:ea typeface="Century Gothic"/>
                <a:sym typeface="Century Gothic"/>
              </a:rPr>
              <a:t>If </a:t>
            </a:r>
            <a:r>
              <a:rPr lang="en-US" altLang="en-US" dirty="0">
                <a:ea typeface="Century Gothic"/>
                <a:sym typeface="Century Gothic"/>
              </a:rPr>
              <a:t>there is no obvious need for action, can the children or young people </a:t>
            </a:r>
            <a:r>
              <a:rPr lang="en-US" altLang="en-US" dirty="0" smtClean="0">
                <a:ea typeface="Century Gothic"/>
                <a:sym typeface="Century Gothic"/>
              </a:rPr>
              <a:t>involved </a:t>
            </a:r>
            <a:r>
              <a:rPr lang="en-US" altLang="en-US" dirty="0">
                <a:ea typeface="Century Gothic"/>
                <a:sym typeface="Century Gothic"/>
              </a:rPr>
              <a:t>benefit from extra education or support? </a:t>
            </a:r>
            <a:endParaRPr lang="en-US" altLang="en-US" dirty="0" smtClean="0">
              <a:ea typeface="Century Gothic"/>
              <a:sym typeface="Century Gothic"/>
            </a:endParaRPr>
          </a:p>
          <a:p>
            <a:pPr fontAlgn="auto">
              <a:spcAft>
                <a:spcPts val="0"/>
              </a:spcAft>
              <a:buFontTx/>
              <a:buChar char="-"/>
              <a:defRPr/>
            </a:pPr>
            <a:r>
              <a:rPr lang="en-US" altLang="en-US" dirty="0" smtClean="0">
                <a:ea typeface="Century Gothic"/>
                <a:sym typeface="Century Gothic"/>
              </a:rPr>
              <a:t>Making contact with Family Hub or Social Care to gain further advice or to make a referral</a:t>
            </a:r>
          </a:p>
          <a:p>
            <a:pPr fontAlgn="auto">
              <a:spcAft>
                <a:spcPts val="0"/>
              </a:spcAft>
              <a:buFontTx/>
              <a:buChar char="-"/>
              <a:defRPr/>
            </a:pPr>
            <a:r>
              <a:rPr lang="en-US" altLang="en-US" dirty="0" smtClean="0">
                <a:ea typeface="Century Gothic"/>
                <a:sym typeface="Century Gothic"/>
              </a:rPr>
              <a:t>Contact NSPCC (Turn the page </a:t>
            </a:r>
            <a:r>
              <a:rPr lang="en-US" altLang="en-US" dirty="0" err="1" smtClean="0">
                <a:ea typeface="Century Gothic"/>
                <a:sym typeface="Century Gothic"/>
              </a:rPr>
              <a:t>Programme</a:t>
            </a:r>
            <a:r>
              <a:rPr lang="en-US" altLang="en-US" dirty="0" smtClean="0">
                <a:ea typeface="Century Gothic"/>
                <a:sym typeface="Century Gothic"/>
              </a:rPr>
              <a:t>) / Positive Choices / ISHS / CRASAC for support</a:t>
            </a:r>
            <a:endParaRPr lang="en-US" altLang="en-US" dirty="0">
              <a:ea typeface="Century Gothic"/>
              <a:sym typeface="Century Gothic"/>
            </a:endParaRPr>
          </a:p>
          <a:p>
            <a:endParaRPr lang="en-GB" dirty="0" smtClean="0"/>
          </a:p>
          <a:p>
            <a:endParaRPr lang="en-GB" dirty="0"/>
          </a:p>
        </p:txBody>
      </p:sp>
    </p:spTree>
    <p:extLst>
      <p:ext uri="{BB962C8B-B14F-4D97-AF65-F5344CB8AC3E}">
        <p14:creationId xmlns:p14="http://schemas.microsoft.com/office/powerpoint/2010/main" val="4001455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994CE35-8E45-5A48-9A8A-D29507C45C30}"/>
              </a:ext>
            </a:extLst>
          </p:cNvPr>
          <p:cNvSpPr>
            <a:spLocks noGrp="1"/>
          </p:cNvSpPr>
          <p:nvPr>
            <p:ph type="body" sz="quarter" idx="10"/>
          </p:nvPr>
        </p:nvSpPr>
        <p:spPr>
          <a:xfrm>
            <a:off x="6519553" y="487279"/>
            <a:ext cx="4338638" cy="265113"/>
          </a:xfrm>
        </p:spPr>
        <p:txBody>
          <a:bodyPr/>
          <a:lstStyle/>
          <a:p>
            <a:r>
              <a:rPr lang="en-US" dirty="0" smtClean="0"/>
              <a:t>Positive Choices</a:t>
            </a:r>
            <a:endParaRPr lang="en-US" dirty="0"/>
          </a:p>
        </p:txBody>
      </p:sp>
      <p:sp>
        <p:nvSpPr>
          <p:cNvPr id="3" name="Text Placeholder 2">
            <a:extLst>
              <a:ext uri="{FF2B5EF4-FFF2-40B4-BE49-F238E27FC236}">
                <a16:creationId xmlns:a16="http://schemas.microsoft.com/office/drawing/2014/main" xmlns="" id="{891FC4B7-9DE7-DE47-BDD1-5F8D52D338D3}"/>
              </a:ext>
            </a:extLst>
          </p:cNvPr>
          <p:cNvSpPr>
            <a:spLocks noGrp="1"/>
          </p:cNvSpPr>
          <p:nvPr>
            <p:ph type="body" sz="quarter" idx="11"/>
          </p:nvPr>
        </p:nvSpPr>
        <p:spPr>
          <a:xfrm>
            <a:off x="6519553" y="1205102"/>
            <a:ext cx="5320146" cy="3120830"/>
          </a:xfrm>
        </p:spPr>
        <p:txBody>
          <a:bodyPr/>
          <a:lstStyle/>
          <a:p>
            <a:r>
              <a:rPr lang="en-US" dirty="0" smtClean="0"/>
              <a:t>Amongst other support, Positive Choices are here to support young </a:t>
            </a:r>
            <a:r>
              <a:rPr lang="en-US" dirty="0"/>
              <a:t>people </a:t>
            </a:r>
            <a:r>
              <a:rPr lang="en-US" dirty="0" smtClean="0"/>
              <a:t>with sexual health. Some </a:t>
            </a:r>
            <a:r>
              <a:rPr lang="en-US" dirty="0"/>
              <a:t>of the ways we can support include:</a:t>
            </a:r>
          </a:p>
          <a:p>
            <a:pPr marL="285750" indent="-285750">
              <a:buFont typeface="Arial" panose="020B0604020202020204" pitchFamily="34" charset="0"/>
              <a:buChar char="•"/>
            </a:pPr>
            <a:r>
              <a:rPr lang="en-GB" dirty="0"/>
              <a:t>Are you ready? - Message exploring feeling ready for intimacy</a:t>
            </a:r>
          </a:p>
          <a:p>
            <a:pPr marL="285750" indent="-285750">
              <a:buFont typeface="Arial" panose="020B0604020202020204" pitchFamily="34" charset="0"/>
              <a:buChar char="•"/>
            </a:pPr>
            <a:r>
              <a:rPr lang="en-GB" dirty="0"/>
              <a:t>Registration for C-Card Scheme </a:t>
            </a:r>
          </a:p>
          <a:p>
            <a:pPr marL="285750" indent="-285750">
              <a:buFont typeface="Arial" panose="020B0604020202020204" pitchFamily="34" charset="0"/>
              <a:buChar char="•"/>
            </a:pPr>
            <a:r>
              <a:rPr lang="en-GB" dirty="0"/>
              <a:t>Building knowledge on STIs</a:t>
            </a:r>
          </a:p>
          <a:p>
            <a:pPr marL="285750" indent="-285750">
              <a:buFont typeface="Arial" panose="020B0604020202020204" pitchFamily="34" charset="0"/>
              <a:buChar char="•"/>
            </a:pPr>
            <a:r>
              <a:rPr lang="en-GB" dirty="0"/>
              <a:t>Exploring the pros and cons of different forms of contraception</a:t>
            </a:r>
          </a:p>
          <a:p>
            <a:pPr marL="285750" indent="-285750">
              <a:buFont typeface="Arial" panose="020B0604020202020204" pitchFamily="34" charset="0"/>
              <a:buChar char="•"/>
            </a:pPr>
            <a:r>
              <a:rPr lang="en-GB" dirty="0"/>
              <a:t>Stages of intimacy</a:t>
            </a:r>
          </a:p>
          <a:p>
            <a:pPr marL="285750" indent="-285750">
              <a:buFont typeface="Arial" panose="020B0604020202020204" pitchFamily="34" charset="0"/>
              <a:buChar char="•"/>
            </a:pPr>
            <a:r>
              <a:rPr lang="en-GB" dirty="0"/>
              <a:t>Condom negotiation and demonstration</a:t>
            </a:r>
          </a:p>
          <a:p>
            <a:pPr marL="285750" indent="-285750">
              <a:buFont typeface="Arial" panose="020B0604020202020204" pitchFamily="34" charset="0"/>
              <a:buChar char="•"/>
            </a:pPr>
            <a:r>
              <a:rPr lang="en-GB" dirty="0"/>
              <a:t>Arranging &amp; supporting medical appointments</a:t>
            </a:r>
          </a:p>
          <a:p>
            <a:pPr marL="285750" indent="-285750">
              <a:buFont typeface="Arial" panose="020B0604020202020204" pitchFamily="34" charset="0"/>
              <a:buChar char="•"/>
            </a:pPr>
            <a:r>
              <a:rPr lang="en-GB" dirty="0"/>
              <a:t>Building knowledge and confidence around consent</a:t>
            </a:r>
          </a:p>
          <a:p>
            <a:pPr marL="285750" indent="-285750">
              <a:buFont typeface="Arial" panose="020B0604020202020204" pitchFamily="34" charset="0"/>
              <a:buChar char="•"/>
            </a:pPr>
            <a:r>
              <a:rPr lang="en-GB" dirty="0"/>
              <a:t>Parental aspirations</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8686" y="5149683"/>
            <a:ext cx="2761013" cy="1121662"/>
          </a:xfrm>
          <a:prstGeom prst="rect">
            <a:avLst/>
          </a:prstGeom>
        </p:spPr>
      </p:pic>
    </p:spTree>
    <p:extLst>
      <p:ext uri="{BB962C8B-B14F-4D97-AF65-F5344CB8AC3E}">
        <p14:creationId xmlns:p14="http://schemas.microsoft.com/office/powerpoint/2010/main" val="4183409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994CE35-8E45-5A48-9A8A-D29507C45C30}"/>
              </a:ext>
            </a:extLst>
          </p:cNvPr>
          <p:cNvSpPr>
            <a:spLocks noGrp="1"/>
          </p:cNvSpPr>
          <p:nvPr>
            <p:ph type="body" sz="quarter" idx="10"/>
          </p:nvPr>
        </p:nvSpPr>
        <p:spPr/>
        <p:txBody>
          <a:bodyPr/>
          <a:lstStyle/>
          <a:p>
            <a:r>
              <a:rPr lang="en-US" dirty="0" smtClean="0"/>
              <a:t>How to make a referral</a:t>
            </a:r>
            <a:endParaRPr lang="en-US" dirty="0"/>
          </a:p>
        </p:txBody>
      </p:sp>
      <p:sp>
        <p:nvSpPr>
          <p:cNvPr id="3" name="Text Placeholder 2">
            <a:extLst>
              <a:ext uri="{FF2B5EF4-FFF2-40B4-BE49-F238E27FC236}">
                <a16:creationId xmlns:a16="http://schemas.microsoft.com/office/drawing/2014/main" xmlns="" id="{891FC4B7-9DE7-DE47-BDD1-5F8D52D338D3}"/>
              </a:ext>
            </a:extLst>
          </p:cNvPr>
          <p:cNvSpPr>
            <a:spLocks noGrp="1"/>
          </p:cNvSpPr>
          <p:nvPr>
            <p:ph type="body" sz="quarter" idx="11"/>
          </p:nvPr>
        </p:nvSpPr>
        <p:spPr/>
        <p:txBody>
          <a:bodyPr/>
          <a:lstStyle/>
          <a:p>
            <a:r>
              <a:rPr lang="en-GB" dirty="0"/>
              <a:t>You are more than welcome to call our Duty Worker or refer via our website for a quick and secure way to place the referral</a:t>
            </a:r>
          </a:p>
          <a:p>
            <a:endParaRPr lang="en-GB" dirty="0"/>
          </a:p>
          <a:p>
            <a:r>
              <a:rPr lang="en-GB" dirty="0">
                <a:hlinkClick r:id="rId3"/>
              </a:rPr>
              <a:t>www.changegrowlive.org/positive-choices-coventry</a:t>
            </a:r>
            <a:endParaRPr lang="en-GB" dirty="0"/>
          </a:p>
          <a:p>
            <a:endParaRPr lang="en-GB" dirty="0"/>
          </a:p>
          <a:p>
            <a:r>
              <a:rPr lang="en-GB" dirty="0" smtClean="0"/>
              <a:t>Coventryyp.info@cgl.org.uk</a:t>
            </a:r>
            <a:endParaRPr lang="en-GB" dirty="0"/>
          </a:p>
          <a:p>
            <a:endParaRPr lang="en-US" dirty="0" smtClean="0"/>
          </a:p>
          <a:p>
            <a:r>
              <a:rPr lang="en-US" u="sng" dirty="0" smtClean="0"/>
              <a:t>Please consider:</a:t>
            </a:r>
          </a:p>
          <a:p>
            <a:pPr marL="285750" indent="-285750">
              <a:buFont typeface="Arial" panose="020B0604020202020204" pitchFamily="34" charset="0"/>
              <a:buChar char="•"/>
            </a:pPr>
            <a:r>
              <a:rPr lang="en-GB" dirty="0"/>
              <a:t>Consent of the young person (including parental consent for under 13s)</a:t>
            </a:r>
          </a:p>
          <a:p>
            <a:pPr marL="285750" indent="-285750">
              <a:buFont typeface="Arial" panose="020B0604020202020204" pitchFamily="34" charset="0"/>
              <a:buChar char="•"/>
            </a:pPr>
            <a:r>
              <a:rPr lang="en-GB" dirty="0"/>
              <a:t>Include as much relevant information as possible</a:t>
            </a:r>
          </a:p>
          <a:p>
            <a:pPr marL="285750" indent="-285750">
              <a:buFont typeface="Arial" panose="020B0604020202020204" pitchFamily="34" charset="0"/>
              <a:buChar char="•"/>
            </a:pPr>
            <a:r>
              <a:rPr lang="en-GB" dirty="0"/>
              <a:t>Keep us involved in Early Help/Social Care meetings</a:t>
            </a:r>
          </a:p>
          <a:p>
            <a:endParaRPr lang="en-US" dirty="0"/>
          </a:p>
          <a:p>
            <a:endParaRPr lang="en-US" dirty="0"/>
          </a:p>
        </p:txBody>
      </p:sp>
    </p:spTree>
    <p:extLst>
      <p:ext uri="{BB962C8B-B14F-4D97-AF65-F5344CB8AC3E}">
        <p14:creationId xmlns:p14="http://schemas.microsoft.com/office/powerpoint/2010/main" val="2017231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1310AD7-DAF2-574F-A5B8-8C23118BA1E2}"/>
              </a:ext>
            </a:extLst>
          </p:cNvPr>
          <p:cNvSpPr>
            <a:spLocks noGrp="1"/>
          </p:cNvSpPr>
          <p:nvPr>
            <p:ph type="body" sz="quarter" idx="10"/>
          </p:nvPr>
        </p:nvSpPr>
        <p:spPr/>
        <p:txBody>
          <a:bodyPr/>
          <a:lstStyle/>
          <a:p>
            <a:r>
              <a:rPr lang="en-US" dirty="0" smtClean="0"/>
              <a:t>How to contact us</a:t>
            </a:r>
            <a:endParaRPr lang="en-US" dirty="0"/>
          </a:p>
        </p:txBody>
      </p:sp>
      <p:sp>
        <p:nvSpPr>
          <p:cNvPr id="4" name="Text Placeholder 4">
            <a:extLst>
              <a:ext uri="{FF2B5EF4-FFF2-40B4-BE49-F238E27FC236}">
                <a16:creationId xmlns:a16="http://schemas.microsoft.com/office/drawing/2014/main" xmlns="" id="{77CC7A62-06F5-C54D-8895-16E24AC28C2D}"/>
              </a:ext>
            </a:extLst>
          </p:cNvPr>
          <p:cNvSpPr txBox="1">
            <a:spLocks/>
          </p:cNvSpPr>
          <p:nvPr/>
        </p:nvSpPr>
        <p:spPr>
          <a:xfrm>
            <a:off x="785930" y="3019942"/>
            <a:ext cx="1509529" cy="319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smtClean="0"/>
              <a:t>Address:</a:t>
            </a:r>
            <a:endParaRPr lang="en-US" sz="1400" dirty="0"/>
          </a:p>
        </p:txBody>
      </p:sp>
      <p:sp>
        <p:nvSpPr>
          <p:cNvPr id="5" name="Text Placeholder 6">
            <a:extLst>
              <a:ext uri="{FF2B5EF4-FFF2-40B4-BE49-F238E27FC236}">
                <a16:creationId xmlns:a16="http://schemas.microsoft.com/office/drawing/2014/main" xmlns="" id="{32E6513B-E2BE-3345-8BD6-D27DBCF3F9ED}"/>
              </a:ext>
            </a:extLst>
          </p:cNvPr>
          <p:cNvSpPr txBox="1">
            <a:spLocks/>
          </p:cNvSpPr>
          <p:nvPr/>
        </p:nvSpPr>
        <p:spPr>
          <a:xfrm>
            <a:off x="785930" y="3902811"/>
            <a:ext cx="1509529" cy="319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smtClean="0"/>
              <a:t>Website: </a:t>
            </a:r>
            <a:r>
              <a:rPr lang="en-US" sz="800" dirty="0" smtClean="0"/>
              <a:t>(referrals &amp; online chat)</a:t>
            </a:r>
            <a:endParaRPr lang="en-US" sz="800" dirty="0"/>
          </a:p>
        </p:txBody>
      </p:sp>
      <p:sp>
        <p:nvSpPr>
          <p:cNvPr id="6" name="Text Placeholder 7">
            <a:extLst>
              <a:ext uri="{FF2B5EF4-FFF2-40B4-BE49-F238E27FC236}">
                <a16:creationId xmlns:a16="http://schemas.microsoft.com/office/drawing/2014/main" xmlns="" id="{39520D44-7B74-A042-BD31-7A5387854893}"/>
              </a:ext>
            </a:extLst>
          </p:cNvPr>
          <p:cNvSpPr txBox="1">
            <a:spLocks/>
          </p:cNvSpPr>
          <p:nvPr/>
        </p:nvSpPr>
        <p:spPr>
          <a:xfrm>
            <a:off x="785930" y="4344246"/>
            <a:ext cx="1509529" cy="319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smtClean="0"/>
              <a:t>Facebook:</a:t>
            </a:r>
            <a:endParaRPr lang="en-US" sz="1400" dirty="0"/>
          </a:p>
        </p:txBody>
      </p:sp>
      <p:sp>
        <p:nvSpPr>
          <p:cNvPr id="7" name="Text Placeholder 8">
            <a:extLst>
              <a:ext uri="{FF2B5EF4-FFF2-40B4-BE49-F238E27FC236}">
                <a16:creationId xmlns:a16="http://schemas.microsoft.com/office/drawing/2014/main" xmlns="" id="{238530AB-4B30-8E42-937C-68352DEDBE30}"/>
              </a:ext>
            </a:extLst>
          </p:cNvPr>
          <p:cNvSpPr txBox="1">
            <a:spLocks/>
          </p:cNvSpPr>
          <p:nvPr/>
        </p:nvSpPr>
        <p:spPr>
          <a:xfrm>
            <a:off x="785930" y="4773068"/>
            <a:ext cx="1509529" cy="319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smtClean="0"/>
              <a:t>Instagram:</a:t>
            </a:r>
            <a:endParaRPr lang="en-US" sz="1400" dirty="0"/>
          </a:p>
        </p:txBody>
      </p:sp>
      <p:sp>
        <p:nvSpPr>
          <p:cNvPr id="8" name="Text Placeholder 10">
            <a:extLst>
              <a:ext uri="{FF2B5EF4-FFF2-40B4-BE49-F238E27FC236}">
                <a16:creationId xmlns:a16="http://schemas.microsoft.com/office/drawing/2014/main" xmlns="" id="{42A92CAD-460E-C74B-A932-BA5E52C7C1FD}"/>
              </a:ext>
            </a:extLst>
          </p:cNvPr>
          <p:cNvSpPr txBox="1">
            <a:spLocks/>
          </p:cNvSpPr>
          <p:nvPr/>
        </p:nvSpPr>
        <p:spPr>
          <a:xfrm>
            <a:off x="2450768" y="3019942"/>
            <a:ext cx="3514904" cy="319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smtClean="0">
                <a:latin typeface="Calibri" panose="020F0502020204030204" pitchFamily="34" charset="0"/>
                <a:ea typeface="Times New Roman" panose="02020603050405020304" pitchFamily="18" charset="0"/>
                <a:cs typeface="Times New Roman" panose="02020603050405020304" pitchFamily="18" charset="0"/>
              </a:rPr>
              <a:t>23-25 </a:t>
            </a:r>
            <a:r>
              <a:rPr lang="en-GB" sz="1400" dirty="0" smtClean="0">
                <a:ea typeface="Times New Roman" panose="02020603050405020304" pitchFamily="18" charset="0"/>
                <a:cs typeface="Times New Roman" panose="02020603050405020304" pitchFamily="18" charset="0"/>
              </a:rPr>
              <a:t>City</a:t>
            </a:r>
            <a:r>
              <a:rPr lang="en-GB" sz="1400" dirty="0" smtClean="0">
                <a:latin typeface="Calibri" panose="020F0502020204030204" pitchFamily="34" charset="0"/>
                <a:ea typeface="Times New Roman" panose="02020603050405020304" pitchFamily="18" charset="0"/>
                <a:cs typeface="Times New Roman" panose="02020603050405020304" pitchFamily="18" charset="0"/>
              </a:rPr>
              <a:t> Arcade, Coventry</a:t>
            </a:r>
            <a:endParaRPr lang="en-US" sz="1400" dirty="0"/>
          </a:p>
        </p:txBody>
      </p:sp>
      <p:sp>
        <p:nvSpPr>
          <p:cNvPr id="9" name="Text Placeholder 11">
            <a:extLst>
              <a:ext uri="{FF2B5EF4-FFF2-40B4-BE49-F238E27FC236}">
                <a16:creationId xmlns:a16="http://schemas.microsoft.com/office/drawing/2014/main" xmlns="" id="{1E03B2B1-11C3-EA42-9FD6-AA0F75C158E2}"/>
              </a:ext>
            </a:extLst>
          </p:cNvPr>
          <p:cNvSpPr txBox="1">
            <a:spLocks/>
          </p:cNvSpPr>
          <p:nvPr/>
        </p:nvSpPr>
        <p:spPr>
          <a:xfrm>
            <a:off x="2450768" y="3448764"/>
            <a:ext cx="3514904" cy="319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smtClean="0">
                <a:ea typeface="Times New Roman" panose="02020603050405020304" pitchFamily="18" charset="0"/>
                <a:cs typeface="Times New Roman" panose="02020603050405020304" pitchFamily="18" charset="0"/>
              </a:rPr>
              <a:t>02476</a:t>
            </a:r>
            <a:r>
              <a:rPr lang="en-GB" sz="1400" dirty="0" smtClean="0">
                <a:latin typeface="Calibri" panose="020F0502020204030204" pitchFamily="34" charset="0"/>
                <a:ea typeface="Times New Roman" panose="02020603050405020304" pitchFamily="18" charset="0"/>
                <a:cs typeface="Times New Roman" panose="02020603050405020304" pitchFamily="18" charset="0"/>
              </a:rPr>
              <a:t> 010245</a:t>
            </a:r>
          </a:p>
          <a:p>
            <a:endParaRPr lang="en-US" sz="1400" dirty="0"/>
          </a:p>
        </p:txBody>
      </p:sp>
      <p:sp>
        <p:nvSpPr>
          <p:cNvPr id="10" name="Text Placeholder 12">
            <a:extLst>
              <a:ext uri="{FF2B5EF4-FFF2-40B4-BE49-F238E27FC236}">
                <a16:creationId xmlns:a16="http://schemas.microsoft.com/office/drawing/2014/main" xmlns="" id="{92B42B8A-D36F-564B-A983-5559A9EB4F37}"/>
              </a:ext>
            </a:extLst>
          </p:cNvPr>
          <p:cNvSpPr txBox="1">
            <a:spLocks/>
          </p:cNvSpPr>
          <p:nvPr/>
        </p:nvSpPr>
        <p:spPr>
          <a:xfrm>
            <a:off x="2450767" y="3902810"/>
            <a:ext cx="5287513" cy="3320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u="sng" dirty="0" smtClean="0">
                <a:solidFill>
                  <a:srgbClr val="0563C1"/>
                </a:solidFill>
                <a:ea typeface="Times New Roman" panose="02020603050405020304" pitchFamily="18" charset="0"/>
                <a:cs typeface="Times New Roman" panose="02020603050405020304" pitchFamily="18" charset="0"/>
              </a:rPr>
              <a:t>www.changegrowlive.org/coventryyp</a:t>
            </a:r>
            <a:r>
              <a:rPr lang="en-GB" sz="1400" dirty="0" smtClean="0">
                <a:latin typeface="Calibri" panose="020F0502020204030204" pitchFamily="34" charset="0"/>
                <a:ea typeface="Times New Roman" panose="02020603050405020304" pitchFamily="18" charset="0"/>
                <a:cs typeface="Times New Roman" panose="02020603050405020304" pitchFamily="18" charset="0"/>
              </a:rPr>
              <a:t>       </a:t>
            </a:r>
          </a:p>
          <a:p>
            <a:pPr marL="0" indent="0">
              <a:buNone/>
            </a:pPr>
            <a:endParaRPr lang="en-GB" sz="1400" dirty="0" smtClean="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GB" sz="1400" dirty="0" smtClean="0">
              <a:ea typeface="Times New Roman" panose="02020603050405020304" pitchFamily="18" charset="0"/>
              <a:cs typeface="Times New Roman" panose="02020603050405020304" pitchFamily="18" charset="0"/>
            </a:endParaRPr>
          </a:p>
          <a:p>
            <a:endParaRPr lang="en-US" sz="1400" dirty="0"/>
          </a:p>
        </p:txBody>
      </p:sp>
      <p:sp>
        <p:nvSpPr>
          <p:cNvPr id="11" name="Text Placeholder 13">
            <a:extLst>
              <a:ext uri="{FF2B5EF4-FFF2-40B4-BE49-F238E27FC236}">
                <a16:creationId xmlns:a16="http://schemas.microsoft.com/office/drawing/2014/main" xmlns="" id="{B36C0B54-CDF4-AA4D-B4D1-784C3D4EEEF4}"/>
              </a:ext>
            </a:extLst>
          </p:cNvPr>
          <p:cNvSpPr txBox="1">
            <a:spLocks/>
          </p:cNvSpPr>
          <p:nvPr/>
        </p:nvSpPr>
        <p:spPr>
          <a:xfrm>
            <a:off x="2450768" y="4344246"/>
            <a:ext cx="3813554" cy="319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u="sng" dirty="0" smtClean="0">
                <a:ea typeface="Times New Roman" panose="02020603050405020304" pitchFamily="18" charset="0"/>
                <a:cs typeface="Times New Roman" panose="02020603050405020304" pitchFamily="18" charset="0"/>
                <a:hlinkClick r:id="rId2"/>
              </a:rPr>
              <a:t>PositiveChoicesCov</a:t>
            </a:r>
            <a:endParaRPr lang="en-US" sz="1400" dirty="0"/>
          </a:p>
        </p:txBody>
      </p:sp>
      <p:sp>
        <p:nvSpPr>
          <p:cNvPr id="12" name="Text Placeholder 14">
            <a:extLst>
              <a:ext uri="{FF2B5EF4-FFF2-40B4-BE49-F238E27FC236}">
                <a16:creationId xmlns:a16="http://schemas.microsoft.com/office/drawing/2014/main" xmlns="" id="{33CD59AF-8851-0B48-B89D-6635CF38C0FE}"/>
              </a:ext>
            </a:extLst>
          </p:cNvPr>
          <p:cNvSpPr txBox="1">
            <a:spLocks/>
          </p:cNvSpPr>
          <p:nvPr/>
        </p:nvSpPr>
        <p:spPr>
          <a:xfrm>
            <a:off x="2450768" y="4773068"/>
            <a:ext cx="3514904" cy="319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smtClean="0"/>
              <a:t>Positivechoices_Coventry</a:t>
            </a:r>
            <a:endParaRPr lang="en-US" sz="1400" dirty="0"/>
          </a:p>
        </p:txBody>
      </p:sp>
      <p:sp>
        <p:nvSpPr>
          <p:cNvPr id="13" name="Text Placeholder 16"/>
          <p:cNvSpPr txBox="1">
            <a:spLocks/>
          </p:cNvSpPr>
          <p:nvPr/>
        </p:nvSpPr>
        <p:spPr>
          <a:xfrm>
            <a:off x="785930" y="3448764"/>
            <a:ext cx="1509529" cy="319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smtClean="0"/>
              <a:t>Phone:</a:t>
            </a:r>
            <a:endParaRPr lang="en-GB" sz="1400" dirty="0"/>
          </a:p>
        </p:txBody>
      </p:sp>
      <p:sp>
        <p:nvSpPr>
          <p:cNvPr id="14" name="Text Placeholder 8">
            <a:extLst>
              <a:ext uri="{FF2B5EF4-FFF2-40B4-BE49-F238E27FC236}">
                <a16:creationId xmlns:a16="http://schemas.microsoft.com/office/drawing/2014/main" xmlns="" id="{238530AB-4B30-8E42-937C-68352DEDBE30}"/>
              </a:ext>
            </a:extLst>
          </p:cNvPr>
          <p:cNvSpPr txBox="1">
            <a:spLocks/>
          </p:cNvSpPr>
          <p:nvPr/>
        </p:nvSpPr>
        <p:spPr>
          <a:xfrm>
            <a:off x="786049" y="5257184"/>
            <a:ext cx="1509529" cy="319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smtClean="0"/>
              <a:t>Twitter:</a:t>
            </a:r>
            <a:endParaRPr lang="en-US" sz="1400" dirty="0"/>
          </a:p>
        </p:txBody>
      </p:sp>
      <p:sp>
        <p:nvSpPr>
          <p:cNvPr id="15" name="Text Placeholder 14">
            <a:extLst>
              <a:ext uri="{FF2B5EF4-FFF2-40B4-BE49-F238E27FC236}">
                <a16:creationId xmlns:a16="http://schemas.microsoft.com/office/drawing/2014/main" xmlns="" id="{33CD59AF-8851-0B48-B89D-6635CF38C0FE}"/>
              </a:ext>
            </a:extLst>
          </p:cNvPr>
          <p:cNvSpPr txBox="1">
            <a:spLocks/>
          </p:cNvSpPr>
          <p:nvPr/>
        </p:nvSpPr>
        <p:spPr>
          <a:xfrm>
            <a:off x="2450768" y="5239728"/>
            <a:ext cx="3514904" cy="319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smtClean="0"/>
              <a:t>@PosChoices_Cov</a:t>
            </a:r>
            <a:endParaRPr lang="en-US" sz="1400" dirty="0"/>
          </a:p>
        </p:txBody>
      </p:sp>
    </p:spTree>
    <p:extLst>
      <p:ext uri="{BB962C8B-B14F-4D97-AF65-F5344CB8AC3E}">
        <p14:creationId xmlns:p14="http://schemas.microsoft.com/office/powerpoint/2010/main" val="40680431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0526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C57CBC02-81F5-8D44-B0DB-039045CCB60D}"/>
              </a:ext>
            </a:extLst>
          </p:cNvPr>
          <p:cNvSpPr>
            <a:spLocks noGrp="1"/>
          </p:cNvSpPr>
          <p:nvPr>
            <p:ph type="body" sz="quarter" idx="10"/>
          </p:nvPr>
        </p:nvSpPr>
        <p:spPr/>
        <p:txBody>
          <a:bodyPr/>
          <a:lstStyle/>
          <a:p>
            <a:r>
              <a:rPr lang="en-US" dirty="0" smtClean="0"/>
              <a:t>Expectations and Agenda</a:t>
            </a:r>
            <a:endParaRPr lang="en-US" dirty="0"/>
          </a:p>
        </p:txBody>
      </p:sp>
      <p:sp>
        <p:nvSpPr>
          <p:cNvPr id="3" name="Text Placeholder 2">
            <a:extLst>
              <a:ext uri="{FF2B5EF4-FFF2-40B4-BE49-F238E27FC236}">
                <a16:creationId xmlns="" xmlns:a16="http://schemas.microsoft.com/office/drawing/2014/main" id="{8ED41A02-ACEB-C748-9EED-330D75CDA819}"/>
              </a:ext>
            </a:extLst>
          </p:cNvPr>
          <p:cNvSpPr>
            <a:spLocks noGrp="1"/>
          </p:cNvSpPr>
          <p:nvPr>
            <p:ph type="body" sz="quarter" idx="11"/>
          </p:nvPr>
        </p:nvSpPr>
        <p:spPr/>
        <p:txBody>
          <a:bodyPr/>
          <a:lstStyle/>
          <a:p>
            <a:r>
              <a:rPr lang="en-US" dirty="0"/>
              <a:t>To ensure that this is a comfortable learning experience for everyone; can we please…</a:t>
            </a:r>
          </a:p>
          <a:p>
            <a:endParaRPr lang="en-US" dirty="0"/>
          </a:p>
          <a:p>
            <a:pPr>
              <a:buFont typeface="Wingdings" panose="05000000000000000000" pitchFamily="2" charset="2"/>
              <a:buChar char="ü"/>
            </a:pPr>
            <a:r>
              <a:rPr lang="en-US" dirty="0"/>
              <a:t>Keep your microphones and videos turned off</a:t>
            </a:r>
          </a:p>
          <a:p>
            <a:pPr>
              <a:buFont typeface="Wingdings" panose="05000000000000000000" pitchFamily="2" charset="2"/>
              <a:buChar char="ü"/>
            </a:pPr>
            <a:r>
              <a:rPr lang="en-US" dirty="0"/>
              <a:t>Use the chat facility to ask questions throughout. A Q&amp;A will be available at the end. All questions are valid- we don’t know what we don’t know!</a:t>
            </a:r>
          </a:p>
          <a:p>
            <a:pPr>
              <a:buFont typeface="Wingdings" panose="05000000000000000000" pitchFamily="2" charset="2"/>
              <a:buChar char="ü"/>
            </a:pPr>
            <a:r>
              <a:rPr lang="en-US" dirty="0"/>
              <a:t>Be sensitive to the topics being covered</a:t>
            </a:r>
          </a:p>
          <a:p>
            <a:endParaRPr lang="en-US" dirty="0"/>
          </a:p>
        </p:txBody>
      </p:sp>
      <p:sp>
        <p:nvSpPr>
          <p:cNvPr id="4" name="Text Placeholder 3">
            <a:extLst>
              <a:ext uri="{FF2B5EF4-FFF2-40B4-BE49-F238E27FC236}">
                <a16:creationId xmlns="" xmlns:a16="http://schemas.microsoft.com/office/drawing/2014/main" id="{DE74666D-E131-4240-A930-8D622E0C0C61}"/>
              </a:ext>
            </a:extLst>
          </p:cNvPr>
          <p:cNvSpPr>
            <a:spLocks noGrp="1"/>
          </p:cNvSpPr>
          <p:nvPr>
            <p:ph type="body" sz="quarter" idx="12"/>
          </p:nvPr>
        </p:nvSpPr>
        <p:spPr>
          <a:xfrm>
            <a:off x="6663197" y="655094"/>
            <a:ext cx="5401424" cy="5650172"/>
          </a:xfrm>
        </p:spPr>
        <p:txBody>
          <a:bodyPr/>
          <a:lstStyle/>
          <a:p>
            <a:pPr marL="0" indent="0">
              <a:buNone/>
            </a:pPr>
            <a:r>
              <a:rPr lang="en-GB" b="0" dirty="0" smtClean="0"/>
              <a:t>By the end of the workshop you should feel more equipped to:</a:t>
            </a:r>
          </a:p>
          <a:p>
            <a:pPr>
              <a:buFont typeface="Wingdings" panose="05000000000000000000" pitchFamily="2" charset="2"/>
              <a:buChar char="Ø"/>
            </a:pPr>
            <a:r>
              <a:rPr lang="en-GB" b="0" dirty="0" smtClean="0"/>
              <a:t>Challenge </a:t>
            </a:r>
            <a:r>
              <a:rPr lang="en-GB" b="0" dirty="0"/>
              <a:t>a young person’s understanding and behaviour around sex and relationships</a:t>
            </a:r>
          </a:p>
          <a:p>
            <a:pPr>
              <a:buFont typeface="Wingdings" panose="05000000000000000000" pitchFamily="2" charset="2"/>
              <a:buChar char="Ø"/>
            </a:pPr>
            <a:r>
              <a:rPr lang="en-GB" b="0" dirty="0"/>
              <a:t>Recognise how your own personal values and beliefs may affect your </a:t>
            </a:r>
            <a:r>
              <a:rPr lang="en-GB" b="0" dirty="0" smtClean="0"/>
              <a:t>responses</a:t>
            </a:r>
          </a:p>
          <a:p>
            <a:pPr>
              <a:buFont typeface="Wingdings" panose="05000000000000000000" pitchFamily="2" charset="2"/>
              <a:buChar char="Ø"/>
            </a:pPr>
            <a:r>
              <a:rPr lang="en-GB" b="0" dirty="0"/>
              <a:t>Have difficult conversations with young people around their sexual health.</a:t>
            </a:r>
          </a:p>
          <a:p>
            <a:pPr>
              <a:buFont typeface="Wingdings" panose="05000000000000000000" pitchFamily="2" charset="2"/>
              <a:buChar char="Ø"/>
            </a:pPr>
            <a:r>
              <a:rPr lang="en-GB" b="0" dirty="0"/>
              <a:t>Know what to do if you are worried about a young person and where to get further support.</a:t>
            </a:r>
          </a:p>
          <a:p>
            <a:pPr marL="0" indent="0">
              <a:buNone/>
            </a:pPr>
            <a:endParaRPr lang="en-US" dirty="0"/>
          </a:p>
        </p:txBody>
      </p:sp>
    </p:spTree>
    <p:extLst>
      <p:ext uri="{BB962C8B-B14F-4D97-AF65-F5344CB8AC3E}">
        <p14:creationId xmlns:p14="http://schemas.microsoft.com/office/powerpoint/2010/main" val="3020051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p:cNvSpPr>
            <a:spLocks noGrp="1"/>
          </p:cNvSpPr>
          <p:nvPr>
            <p:ph type="pic" idx="1"/>
          </p:nvPr>
        </p:nvSpPr>
        <p:spPr/>
      </p:sp>
      <p:sp>
        <p:nvSpPr>
          <p:cNvPr id="3" name="Content Placeholder 2"/>
          <p:cNvSpPr>
            <a:spLocks noGrp="1"/>
          </p:cNvSpPr>
          <p:nvPr>
            <p:ph type="body" sz="quarter" idx="10"/>
          </p:nvPr>
        </p:nvSpPr>
        <p:spPr/>
        <p:txBody>
          <a:bodyPr/>
          <a:lstStyle/>
          <a:p>
            <a:pPr marL="0" indent="0" algn="ctr">
              <a:buNone/>
            </a:pPr>
            <a:endParaRPr lang="en-US" sz="2800" dirty="0">
              <a:solidFill>
                <a:srgbClr val="954B97"/>
              </a:solidFill>
            </a:endParaRPr>
          </a:p>
          <a:p>
            <a:pPr marL="0" indent="0" algn="ctr">
              <a:buNone/>
            </a:pPr>
            <a:endParaRPr lang="en-US" sz="2800" b="0" dirty="0" smtClean="0"/>
          </a:p>
          <a:p>
            <a:pPr marL="0" indent="0" algn="ctr">
              <a:buNone/>
            </a:pPr>
            <a:r>
              <a:rPr lang="en-US" sz="2800" b="0" dirty="0" smtClean="0"/>
              <a:t>Daniel </a:t>
            </a:r>
            <a:r>
              <a:rPr lang="en-US" sz="2800" b="0" dirty="0"/>
              <a:t>Radcliffe said that he celebrated his 16th birthday by having sex with a much older girlfriend</a:t>
            </a:r>
          </a:p>
          <a:p>
            <a:pPr marL="0" indent="0">
              <a:buNone/>
            </a:pPr>
            <a:endParaRPr lang="en-GB" sz="2800" dirty="0">
              <a:solidFill>
                <a:srgbClr val="954B97"/>
              </a:solidFill>
            </a:endParaRPr>
          </a:p>
        </p:txBody>
      </p:sp>
      <p:sp>
        <p:nvSpPr>
          <p:cNvPr id="2" name="Title 1"/>
          <p:cNvSpPr>
            <a:spLocks noGrp="1"/>
          </p:cNvSpPr>
          <p:nvPr>
            <p:ph type="title" idx="4294967295"/>
          </p:nvPr>
        </p:nvSpPr>
        <p:spPr>
          <a:xfrm>
            <a:off x="-2407187" y="437273"/>
            <a:ext cx="11764370" cy="447675"/>
          </a:xfrm>
          <a:prstGeom prst="rect">
            <a:avLst/>
          </a:prstGeom>
        </p:spPr>
        <p:txBody>
          <a:bodyPr/>
          <a:lstStyle/>
          <a:p>
            <a:pPr algn="ctr"/>
            <a:r>
              <a:rPr lang="en-GB" dirty="0" smtClean="0"/>
              <a:t>Guess the age!</a:t>
            </a:r>
            <a:endParaRPr lang="en-GB" dirty="0"/>
          </a:p>
        </p:txBody>
      </p:sp>
      <p:pic>
        <p:nvPicPr>
          <p:cNvPr id="4" name="Picture 3" descr="When Celebs Lost Their Virginit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4665" y="1856811"/>
            <a:ext cx="3640666" cy="4735057"/>
          </a:xfrm>
          <a:prstGeom prst="rect">
            <a:avLst/>
          </a:prstGeom>
          <a:noFill/>
          <a:ln>
            <a:noFill/>
          </a:ln>
        </p:spPr>
      </p:pic>
    </p:spTree>
    <p:extLst>
      <p:ext uri="{BB962C8B-B14F-4D97-AF65-F5344CB8AC3E}">
        <p14:creationId xmlns:p14="http://schemas.microsoft.com/office/powerpoint/2010/main" val="165364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pPr marL="0" indent="0">
              <a:buNone/>
            </a:pPr>
            <a:endParaRPr lang="en-US" sz="2800" b="0" dirty="0"/>
          </a:p>
          <a:p>
            <a:pPr marL="0" indent="0" algn="ctr">
              <a:buNone/>
            </a:pPr>
            <a:r>
              <a:rPr lang="en-US" sz="2800" b="0" dirty="0"/>
              <a:t>Megan Fox said that she lost her virginity to her first boyfriend who she fell in love with at the age of 17</a:t>
            </a:r>
          </a:p>
          <a:p>
            <a:pPr marL="0" indent="0">
              <a:buNone/>
            </a:pPr>
            <a:endParaRPr lang="en-GB" sz="3600" dirty="0">
              <a:solidFill>
                <a:srgbClr val="954B97"/>
              </a:solidFill>
            </a:endParaRPr>
          </a:p>
          <a:p>
            <a:pPr marL="0" indent="0">
              <a:buNone/>
            </a:pPr>
            <a:endParaRPr lang="en-US" sz="2800" dirty="0"/>
          </a:p>
          <a:p>
            <a:pPr marL="0" indent="0">
              <a:buNone/>
            </a:pPr>
            <a:endParaRPr lang="en-US" sz="2800" dirty="0" smtClean="0"/>
          </a:p>
          <a:p>
            <a:pPr marL="0" indent="0" algn="ctr">
              <a:buNone/>
            </a:pPr>
            <a:r>
              <a:rPr lang="en-US" sz="2800" b="0" dirty="0" smtClean="0"/>
              <a:t>Chris </a:t>
            </a:r>
            <a:r>
              <a:rPr lang="en-US" sz="2800" b="0" dirty="0"/>
              <a:t>Martin said that he waited until he was                 22 due to religious and confidence reasons</a:t>
            </a:r>
          </a:p>
          <a:p>
            <a:pPr marL="0" indent="0">
              <a:buNone/>
            </a:pPr>
            <a:endParaRPr lang="en-GB" sz="3600" dirty="0">
              <a:solidFill>
                <a:srgbClr val="954B97"/>
              </a:solidFill>
            </a:endParaRPr>
          </a:p>
        </p:txBody>
      </p:sp>
      <p:sp>
        <p:nvSpPr>
          <p:cNvPr id="2" name="Title 1"/>
          <p:cNvSpPr>
            <a:spLocks noGrp="1"/>
          </p:cNvSpPr>
          <p:nvPr>
            <p:ph type="title" idx="4294967295"/>
          </p:nvPr>
        </p:nvSpPr>
        <p:spPr>
          <a:xfrm>
            <a:off x="-2552918" y="390525"/>
            <a:ext cx="11614245" cy="449263"/>
          </a:xfrm>
          <a:prstGeom prst="rect">
            <a:avLst/>
          </a:prstGeom>
        </p:spPr>
        <p:txBody>
          <a:bodyPr/>
          <a:lstStyle/>
          <a:p>
            <a:pPr algn="ctr"/>
            <a:r>
              <a:rPr lang="en-GB" dirty="0"/>
              <a:t>Guess the age!</a:t>
            </a:r>
          </a:p>
        </p:txBody>
      </p:sp>
      <p:pic>
        <p:nvPicPr>
          <p:cNvPr id="4" name="Picture 3"/>
          <p:cNvPicPr>
            <a:picLocks noChangeAspect="1"/>
          </p:cNvPicPr>
          <p:nvPr/>
        </p:nvPicPr>
        <p:blipFill>
          <a:blip r:embed="rId3"/>
          <a:stretch>
            <a:fillRect/>
          </a:stretch>
        </p:blipFill>
        <p:spPr>
          <a:xfrm>
            <a:off x="479709" y="1831169"/>
            <a:ext cx="2154308" cy="2490807"/>
          </a:xfrm>
          <a:prstGeom prst="rect">
            <a:avLst/>
          </a:prstGeom>
        </p:spPr>
      </p:pic>
      <p:pic>
        <p:nvPicPr>
          <p:cNvPr id="5" name="Picture 4"/>
          <p:cNvPicPr>
            <a:picLocks noChangeAspect="1"/>
          </p:cNvPicPr>
          <p:nvPr/>
        </p:nvPicPr>
        <p:blipFill>
          <a:blip r:embed="rId4"/>
          <a:stretch>
            <a:fillRect/>
          </a:stretch>
        </p:blipFill>
        <p:spPr>
          <a:xfrm>
            <a:off x="3361121" y="4321976"/>
            <a:ext cx="2207166" cy="2350666"/>
          </a:xfrm>
          <a:prstGeom prst="rect">
            <a:avLst/>
          </a:prstGeom>
        </p:spPr>
      </p:pic>
    </p:spTree>
    <p:extLst>
      <p:ext uri="{BB962C8B-B14F-4D97-AF65-F5344CB8AC3E}">
        <p14:creationId xmlns:p14="http://schemas.microsoft.com/office/powerpoint/2010/main" val="52383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idx="1"/>
          </p:nvPr>
        </p:nvSpPr>
        <p:spPr/>
      </p:sp>
      <p:sp>
        <p:nvSpPr>
          <p:cNvPr id="3" name="Content Placeholder 2"/>
          <p:cNvSpPr>
            <a:spLocks noGrp="1"/>
          </p:cNvSpPr>
          <p:nvPr>
            <p:ph type="body" sz="quarter" idx="10"/>
          </p:nvPr>
        </p:nvSpPr>
        <p:spPr/>
        <p:txBody>
          <a:bodyPr/>
          <a:lstStyle/>
          <a:p>
            <a:pPr marL="0" indent="0">
              <a:buNone/>
            </a:pPr>
            <a:endParaRPr lang="en-GB" sz="2800" dirty="0">
              <a:solidFill>
                <a:srgbClr val="954B97"/>
              </a:solidFill>
            </a:endParaRPr>
          </a:p>
          <a:p>
            <a:pPr marL="0" indent="0">
              <a:buNone/>
            </a:pPr>
            <a:endParaRPr lang="en-US" sz="2800" dirty="0"/>
          </a:p>
          <a:p>
            <a:pPr marL="0" indent="0" algn="ctr">
              <a:buNone/>
            </a:pPr>
            <a:r>
              <a:rPr lang="en-US" sz="2800" b="0" dirty="0"/>
              <a:t>Although considered a sex symbol, Adriana Lima(Victoria’s Secret Model) didn’t have sex until she was married at the age of 27</a:t>
            </a:r>
          </a:p>
          <a:p>
            <a:pPr marL="0" indent="0">
              <a:buNone/>
            </a:pPr>
            <a:endParaRPr lang="en-GB" sz="2800" dirty="0">
              <a:solidFill>
                <a:srgbClr val="954B97"/>
              </a:solidFill>
            </a:endParaRPr>
          </a:p>
          <a:p>
            <a:pPr marL="0" indent="0">
              <a:buNone/>
            </a:pPr>
            <a:endParaRPr lang="en-GB" sz="2800" dirty="0">
              <a:solidFill>
                <a:srgbClr val="954B97"/>
              </a:solidFill>
            </a:endParaRPr>
          </a:p>
          <a:p>
            <a:pPr marL="742950" indent="-742950">
              <a:buFont typeface="+mj-lt"/>
              <a:buAutoNum type="arabicPeriod"/>
            </a:pPr>
            <a:endParaRPr lang="en-GB" sz="3600" dirty="0">
              <a:solidFill>
                <a:srgbClr val="954B97"/>
              </a:solidFill>
            </a:endParaRPr>
          </a:p>
          <a:p>
            <a:pPr marL="742950" indent="-742950">
              <a:buFont typeface="+mj-lt"/>
              <a:buAutoNum type="arabicPeriod"/>
            </a:pPr>
            <a:endParaRPr lang="en-GB" sz="3600" dirty="0">
              <a:solidFill>
                <a:srgbClr val="954B97"/>
              </a:solidFill>
            </a:endParaRPr>
          </a:p>
          <a:p>
            <a:pPr marL="742950" indent="-742950">
              <a:buFont typeface="+mj-lt"/>
              <a:buAutoNum type="arabicPeriod"/>
            </a:pPr>
            <a:endParaRPr lang="en-GB" sz="3600" dirty="0">
              <a:solidFill>
                <a:srgbClr val="954B97"/>
              </a:solidFill>
            </a:endParaRPr>
          </a:p>
        </p:txBody>
      </p:sp>
      <p:sp>
        <p:nvSpPr>
          <p:cNvPr id="6" name="Text Placeholder 5"/>
          <p:cNvSpPr>
            <a:spLocks noGrp="1"/>
          </p:cNvSpPr>
          <p:nvPr>
            <p:ph type="body" sz="quarter" idx="11"/>
          </p:nvPr>
        </p:nvSpPr>
        <p:spPr/>
        <p:txBody>
          <a:bodyPr/>
          <a:lstStyle/>
          <a:p>
            <a:endParaRPr lang="en-GB" dirty="0"/>
          </a:p>
        </p:txBody>
      </p:sp>
      <p:sp>
        <p:nvSpPr>
          <p:cNvPr id="2" name="Title 1"/>
          <p:cNvSpPr>
            <a:spLocks noGrp="1"/>
          </p:cNvSpPr>
          <p:nvPr>
            <p:ph type="title" idx="4294967295"/>
          </p:nvPr>
        </p:nvSpPr>
        <p:spPr>
          <a:xfrm>
            <a:off x="-2444981" y="435685"/>
            <a:ext cx="11382233" cy="449263"/>
          </a:xfrm>
          <a:prstGeom prst="rect">
            <a:avLst/>
          </a:prstGeom>
        </p:spPr>
        <p:txBody>
          <a:bodyPr/>
          <a:lstStyle/>
          <a:p>
            <a:pPr algn="ctr"/>
            <a:r>
              <a:rPr lang="en-GB" dirty="0"/>
              <a:t>Guess the age!</a:t>
            </a:r>
          </a:p>
        </p:txBody>
      </p:sp>
      <p:pic>
        <p:nvPicPr>
          <p:cNvPr id="4" name="Picture 3"/>
          <p:cNvPicPr>
            <a:picLocks noChangeAspect="1"/>
          </p:cNvPicPr>
          <p:nvPr/>
        </p:nvPicPr>
        <p:blipFill>
          <a:blip r:embed="rId3"/>
          <a:stretch>
            <a:fillRect/>
          </a:stretch>
        </p:blipFill>
        <p:spPr>
          <a:xfrm>
            <a:off x="1415576" y="2238704"/>
            <a:ext cx="3361140" cy="4042400"/>
          </a:xfrm>
          <a:prstGeom prst="rect">
            <a:avLst/>
          </a:prstGeom>
        </p:spPr>
      </p:pic>
    </p:spTree>
    <p:extLst>
      <p:ext uri="{BB962C8B-B14F-4D97-AF65-F5344CB8AC3E}">
        <p14:creationId xmlns:p14="http://schemas.microsoft.com/office/powerpoint/2010/main" val="282711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4FA79A26-A28C-DC41-8408-BC266B7B00A4}"/>
              </a:ext>
            </a:extLst>
          </p:cNvPr>
          <p:cNvSpPr>
            <a:spLocks noGrp="1"/>
          </p:cNvSpPr>
          <p:nvPr>
            <p:ph type="body" sz="quarter" idx="10"/>
          </p:nvPr>
        </p:nvSpPr>
        <p:spPr/>
        <p:txBody>
          <a:bodyPr/>
          <a:lstStyle/>
          <a:p>
            <a:pPr algn="ctr"/>
            <a:r>
              <a:rPr lang="en-US" dirty="0" smtClean="0"/>
              <a:t>Not all young people are having sex!</a:t>
            </a:r>
            <a:endParaRPr lang="en-US" dirty="0"/>
          </a:p>
        </p:txBody>
      </p:sp>
      <p:sp>
        <p:nvSpPr>
          <p:cNvPr id="3" name="Text Placeholder 2">
            <a:extLst>
              <a:ext uri="{FF2B5EF4-FFF2-40B4-BE49-F238E27FC236}">
                <a16:creationId xmlns="" xmlns:a16="http://schemas.microsoft.com/office/drawing/2014/main" id="{2BB040EF-428F-F349-9FB4-94F3C9453611}"/>
              </a:ext>
            </a:extLst>
          </p:cNvPr>
          <p:cNvSpPr>
            <a:spLocks noGrp="1"/>
          </p:cNvSpPr>
          <p:nvPr>
            <p:ph type="body" sz="quarter" idx="11"/>
          </p:nvPr>
        </p:nvSpPr>
        <p:spPr>
          <a:xfrm>
            <a:off x="786049" y="752392"/>
            <a:ext cx="4754942" cy="265113"/>
          </a:xfrm>
        </p:spPr>
        <p:txBody>
          <a:bodyPr/>
          <a:lstStyle/>
          <a:p>
            <a:r>
              <a:rPr lang="en-US" dirty="0" smtClean="0"/>
              <a:t>What do we learn from this?!</a:t>
            </a:r>
            <a:endParaRPr lang="en-US" dirty="0"/>
          </a:p>
        </p:txBody>
      </p:sp>
      <p:sp>
        <p:nvSpPr>
          <p:cNvPr id="4" name="Text Placeholder 3">
            <a:extLst>
              <a:ext uri="{FF2B5EF4-FFF2-40B4-BE49-F238E27FC236}">
                <a16:creationId xmlns="" xmlns:a16="http://schemas.microsoft.com/office/drawing/2014/main" id="{9BCF18AA-9E82-C748-B3E1-BFCC495F07EB}"/>
              </a:ext>
            </a:extLst>
          </p:cNvPr>
          <p:cNvSpPr>
            <a:spLocks noGrp="1"/>
          </p:cNvSpPr>
          <p:nvPr>
            <p:ph type="body" sz="quarter" idx="12"/>
          </p:nvPr>
        </p:nvSpPr>
        <p:spPr>
          <a:xfrm>
            <a:off x="1418276" y="1776869"/>
            <a:ext cx="10773724" cy="1063563"/>
          </a:xfrm>
        </p:spPr>
        <p:txBody>
          <a:bodyPr/>
          <a:lstStyle/>
          <a:p>
            <a:r>
              <a:rPr lang="en-US" dirty="0"/>
              <a:t>Between one quarter and one third of people are thought to have had sex before the age of </a:t>
            </a:r>
            <a:r>
              <a:rPr lang="en-US" dirty="0" smtClean="0"/>
              <a:t>16; so…</a:t>
            </a:r>
            <a:endParaRPr lang="en-US" dirty="0"/>
          </a:p>
          <a:p>
            <a:endParaRPr lang="en-US" dirty="0"/>
          </a:p>
        </p:txBody>
      </p:sp>
      <p:pic>
        <p:nvPicPr>
          <p:cNvPr id="9" name="Picture 8">
            <a:extLst>
              <a:ext uri="{FF2B5EF4-FFF2-40B4-BE49-F238E27FC236}">
                <a16:creationId xmlns="" xmlns:a16="http://schemas.microsoft.com/office/drawing/2014/main" id="{27F8FBA3-4F82-C74F-89D2-B3F8BEBC644F}"/>
              </a:ext>
            </a:extLst>
          </p:cNvPr>
          <p:cNvPicPr>
            <a:picLocks noChangeAspect="1"/>
          </p:cNvPicPr>
          <p:nvPr/>
        </p:nvPicPr>
        <p:blipFill>
          <a:blip r:embed="rId2"/>
          <a:stretch>
            <a:fillRect/>
          </a:stretch>
        </p:blipFill>
        <p:spPr>
          <a:xfrm>
            <a:off x="949954" y="2840433"/>
            <a:ext cx="729072" cy="1177131"/>
          </a:xfrm>
          <a:prstGeom prst="rect">
            <a:avLst/>
          </a:prstGeom>
        </p:spPr>
      </p:pic>
      <p:pic>
        <p:nvPicPr>
          <p:cNvPr id="10" name="Picture 9">
            <a:extLst>
              <a:ext uri="{FF2B5EF4-FFF2-40B4-BE49-F238E27FC236}">
                <a16:creationId xmlns="" xmlns:a16="http://schemas.microsoft.com/office/drawing/2014/main" id="{F6A90BFA-91B6-B048-8E14-28B58F011251}"/>
              </a:ext>
            </a:extLst>
          </p:cNvPr>
          <p:cNvPicPr>
            <a:picLocks noChangeAspect="1"/>
          </p:cNvPicPr>
          <p:nvPr/>
        </p:nvPicPr>
        <p:blipFill>
          <a:blip r:embed="rId2"/>
          <a:stretch>
            <a:fillRect/>
          </a:stretch>
        </p:blipFill>
        <p:spPr>
          <a:xfrm rot="10800000">
            <a:off x="10525135" y="2840433"/>
            <a:ext cx="729072" cy="1177131"/>
          </a:xfrm>
          <a:prstGeom prst="rect">
            <a:avLst/>
          </a:prstGeom>
        </p:spPr>
      </p:pic>
    </p:spTree>
    <p:extLst>
      <p:ext uri="{BB962C8B-B14F-4D97-AF65-F5344CB8AC3E}">
        <p14:creationId xmlns:p14="http://schemas.microsoft.com/office/powerpoint/2010/main" val="1207786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BBE6EA07-6FEF-4844-83BC-6C50427D63C7}"/>
              </a:ext>
            </a:extLst>
          </p:cNvPr>
          <p:cNvSpPr>
            <a:spLocks noGrp="1"/>
          </p:cNvSpPr>
          <p:nvPr>
            <p:ph type="body" sz="quarter" idx="11"/>
          </p:nvPr>
        </p:nvSpPr>
        <p:spPr/>
        <p:txBody>
          <a:bodyPr/>
          <a:lstStyle/>
          <a:p>
            <a:r>
              <a:rPr lang="en-US" dirty="0" smtClean="0"/>
              <a:t>Personal values and beliefs</a:t>
            </a:r>
            <a:endParaRPr lang="en-US" dirty="0"/>
          </a:p>
        </p:txBody>
      </p:sp>
      <p:sp>
        <p:nvSpPr>
          <p:cNvPr id="3" name="Text Placeholder 2">
            <a:extLst>
              <a:ext uri="{FF2B5EF4-FFF2-40B4-BE49-F238E27FC236}">
                <a16:creationId xmlns="" xmlns:a16="http://schemas.microsoft.com/office/drawing/2014/main" id="{536B40AD-CE7D-4747-9A18-FC89D1E02BB3}"/>
              </a:ext>
            </a:extLst>
          </p:cNvPr>
          <p:cNvSpPr>
            <a:spLocks noGrp="1"/>
          </p:cNvSpPr>
          <p:nvPr>
            <p:ph type="body" sz="quarter" idx="12"/>
          </p:nvPr>
        </p:nvSpPr>
        <p:spPr>
          <a:xfrm>
            <a:off x="785930" y="1474921"/>
            <a:ext cx="9818380" cy="763783"/>
          </a:xfrm>
        </p:spPr>
        <p:txBody>
          <a:bodyPr/>
          <a:lstStyle/>
          <a:p>
            <a:r>
              <a:rPr lang="en-GB" dirty="0"/>
              <a:t>Can your personal values and beliefs affect how you respond to a young person’s behaviour? </a:t>
            </a:r>
          </a:p>
          <a:p>
            <a:endParaRPr lang="en-US" dirty="0"/>
          </a:p>
        </p:txBody>
      </p:sp>
      <p:sp>
        <p:nvSpPr>
          <p:cNvPr id="4" name="Text Placeholder 3">
            <a:extLst>
              <a:ext uri="{FF2B5EF4-FFF2-40B4-BE49-F238E27FC236}">
                <a16:creationId xmlns="" xmlns:a16="http://schemas.microsoft.com/office/drawing/2014/main" id="{52A89680-E50A-614B-9E6E-E371C475E5A5}"/>
              </a:ext>
            </a:extLst>
          </p:cNvPr>
          <p:cNvSpPr>
            <a:spLocks noGrp="1"/>
          </p:cNvSpPr>
          <p:nvPr>
            <p:ph type="body" sz="quarter" idx="13"/>
          </p:nvPr>
        </p:nvSpPr>
        <p:spPr>
          <a:xfrm>
            <a:off x="3816517" y="2064682"/>
            <a:ext cx="7169929" cy="4281527"/>
          </a:xfrm>
        </p:spPr>
        <p:txBody>
          <a:bodyPr/>
          <a:lstStyle/>
          <a:p>
            <a:pPr algn="ctr"/>
            <a:r>
              <a:rPr lang="en-US" sz="1600" b="0" dirty="0" smtClean="0"/>
              <a:t>Each of us have our own set of values, beliefs &amp; morals which guide us.</a:t>
            </a:r>
          </a:p>
          <a:p>
            <a:pPr algn="ctr"/>
            <a:r>
              <a:rPr lang="en-US" sz="1600" b="0" dirty="0" smtClean="0"/>
              <a:t>Professionals these can at times be put to the test so how can we ensure we are comfortable but still provide the support &amp; give the advice we need to?</a:t>
            </a:r>
          </a:p>
          <a:p>
            <a:pPr algn="ctr"/>
            <a:endParaRPr lang="en-US" sz="1600" b="0" dirty="0" smtClean="0"/>
          </a:p>
          <a:p>
            <a:pPr marL="285750" indent="-285750">
              <a:buFont typeface="Arial" panose="020B0604020202020204" pitchFamily="34" charset="0"/>
              <a:buChar char="•"/>
            </a:pPr>
            <a:r>
              <a:rPr lang="en-US" sz="1600" b="0" dirty="0" smtClean="0"/>
              <a:t>Provide non-biased, factual information</a:t>
            </a:r>
          </a:p>
          <a:p>
            <a:pPr marL="285750" indent="-285750">
              <a:buFont typeface="Arial" panose="020B0604020202020204" pitchFamily="34" charset="0"/>
              <a:buChar char="•"/>
            </a:pPr>
            <a:r>
              <a:rPr lang="en-US" sz="1600" b="0" dirty="0" smtClean="0"/>
              <a:t>Acknowledge &amp; allow for other people‘s opinions</a:t>
            </a:r>
          </a:p>
          <a:p>
            <a:pPr marL="285750" indent="-285750">
              <a:buFont typeface="Arial" panose="020B0604020202020204" pitchFamily="34" charset="0"/>
              <a:buChar char="•"/>
            </a:pPr>
            <a:r>
              <a:rPr lang="en-US" sz="1600" b="0" dirty="0" smtClean="0"/>
              <a:t>Educate &amp; upskill ourselves </a:t>
            </a:r>
            <a:endParaRPr lang="en-US" sz="1600" b="0" dirty="0"/>
          </a:p>
          <a:p>
            <a:pPr marL="285750" indent="-285750">
              <a:buFont typeface="Arial" panose="020B0604020202020204" pitchFamily="34" charset="0"/>
              <a:buChar char="•"/>
            </a:pPr>
            <a:r>
              <a:rPr lang="en-US" sz="1600" b="0" dirty="0" smtClean="0"/>
              <a:t>Seek support from your Line Manager </a:t>
            </a:r>
          </a:p>
          <a:p>
            <a:pPr marL="285750" indent="-285750">
              <a:buFont typeface="Arial" panose="020B0604020202020204" pitchFamily="34" charset="0"/>
              <a:buChar char="•"/>
            </a:pPr>
            <a:r>
              <a:rPr lang="en-US" sz="1600" b="0" dirty="0" smtClean="0"/>
              <a:t>Ensure we look after our own well being </a:t>
            </a:r>
          </a:p>
          <a:p>
            <a:pPr marL="285750" indent="-285750">
              <a:buFont typeface="Arial" panose="020B0604020202020204" pitchFamily="34" charset="0"/>
              <a:buChar char="•"/>
            </a:pPr>
            <a:r>
              <a:rPr lang="en-US" sz="1600" b="0" dirty="0" smtClean="0"/>
              <a:t>Acknowledge if we are unable to do the above and discuss re-allocation</a:t>
            </a:r>
            <a:endParaRPr lang="en-US" sz="1600" b="0" dirty="0"/>
          </a:p>
        </p:txBody>
      </p:sp>
    </p:spTree>
    <p:extLst>
      <p:ext uri="{BB962C8B-B14F-4D97-AF65-F5344CB8AC3E}">
        <p14:creationId xmlns:p14="http://schemas.microsoft.com/office/powerpoint/2010/main" val="3811149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785930" y="516340"/>
            <a:ext cx="4659408" cy="265113"/>
          </a:xfrm>
        </p:spPr>
        <p:txBody>
          <a:bodyPr/>
          <a:lstStyle/>
          <a:p>
            <a:r>
              <a:rPr lang="en-GB" dirty="0" smtClean="0"/>
              <a:t>Challenging risky behaviours</a:t>
            </a:r>
            <a:endParaRPr lang="en-GB" dirty="0"/>
          </a:p>
        </p:txBody>
      </p:sp>
      <p:sp>
        <p:nvSpPr>
          <p:cNvPr id="7" name="Text Placeholder 6"/>
          <p:cNvSpPr>
            <a:spLocks noGrp="1"/>
          </p:cNvSpPr>
          <p:nvPr>
            <p:ph type="body" sz="quarter" idx="12"/>
          </p:nvPr>
        </p:nvSpPr>
        <p:spPr>
          <a:xfrm>
            <a:off x="785930" y="1215614"/>
            <a:ext cx="10910201" cy="4652924"/>
          </a:xfrm>
        </p:spPr>
        <p:txBody>
          <a:bodyPr/>
          <a:lstStyle/>
          <a:p>
            <a:r>
              <a:rPr lang="en-GB" sz="1800" b="1" dirty="0" smtClean="0">
                <a:solidFill>
                  <a:srgbClr val="7030A0"/>
                </a:solidFill>
              </a:rPr>
              <a:t>These are real </a:t>
            </a:r>
            <a:r>
              <a:rPr lang="en-GB" sz="1800" b="1" dirty="0">
                <a:solidFill>
                  <a:srgbClr val="7030A0"/>
                </a:solidFill>
              </a:rPr>
              <a:t>questions / statements posed by </a:t>
            </a:r>
            <a:r>
              <a:rPr lang="en-GB" sz="1800" b="1" dirty="0" smtClean="0">
                <a:solidFill>
                  <a:srgbClr val="7030A0"/>
                </a:solidFill>
              </a:rPr>
              <a:t>our young </a:t>
            </a:r>
            <a:r>
              <a:rPr lang="en-GB" sz="1800" b="1" dirty="0">
                <a:solidFill>
                  <a:srgbClr val="7030A0"/>
                </a:solidFill>
              </a:rPr>
              <a:t>people – how would you respond?</a:t>
            </a:r>
          </a:p>
          <a:p>
            <a:r>
              <a:rPr lang="en-GB" dirty="0"/>
              <a:t>“Is it ok to have anal sex and then vaginal sex straight after?” (15 year old female)</a:t>
            </a:r>
          </a:p>
          <a:p>
            <a:r>
              <a:rPr lang="en-GB" dirty="0"/>
              <a:t>“I don’t want a baby until I’m 25 so I wear three condoms when I’m doing it” (14 year old male)</a:t>
            </a:r>
          </a:p>
          <a:p>
            <a:r>
              <a:rPr lang="en-GB" dirty="0"/>
              <a:t>“What’s that?” Whilst looking at an image of a vagina (14 year old male)</a:t>
            </a:r>
          </a:p>
          <a:p>
            <a:r>
              <a:rPr lang="en-GB" dirty="0"/>
              <a:t>‘If I could have any STI it would be Syphilis because it looks like chicken pox and that’s no big deal” (14 year old male)</a:t>
            </a:r>
          </a:p>
          <a:p>
            <a:r>
              <a:rPr lang="en-GB" dirty="0"/>
              <a:t>“Wouldn’t a girl enjoy being raped then?” ( 15 year old male)</a:t>
            </a:r>
          </a:p>
          <a:p>
            <a:r>
              <a:rPr lang="en-GB" dirty="0"/>
              <a:t>“If your boyfriend likes anal sex you kind of just have to do it, don’t you?” (14 year old female)</a:t>
            </a:r>
          </a:p>
          <a:p>
            <a:r>
              <a:rPr lang="en-GB" dirty="0"/>
              <a:t>“If I have sex with my girlfriend could I be arrested?” (15 year old male</a:t>
            </a:r>
            <a:r>
              <a:rPr lang="en-GB" dirty="0" smtClean="0"/>
              <a:t>)</a:t>
            </a:r>
          </a:p>
          <a:p>
            <a:r>
              <a:rPr lang="en-GB" dirty="0"/>
              <a:t>“I’m pretty sure we had sex, but we didn’t take our clothes off?” (14 year old female with severe learning needs)</a:t>
            </a:r>
          </a:p>
          <a:p>
            <a:r>
              <a:rPr lang="en-US" dirty="0"/>
              <a:t>“Why would you have sex when you can get all these diseases?” (16 year old male)</a:t>
            </a:r>
          </a:p>
          <a:p>
            <a:r>
              <a:rPr lang="en-US" dirty="0"/>
              <a:t>“I don’t need to wear condoms because I pull out” (15 year old male)</a:t>
            </a:r>
          </a:p>
          <a:p>
            <a:r>
              <a:rPr lang="en-US" dirty="0"/>
              <a:t>“Oh sh*t… I’ve had a rash that looks just like that for months now” whilst being shown a photo of a symptom of Syphilis (16 year old male with learning needs)</a:t>
            </a:r>
          </a:p>
          <a:p>
            <a:r>
              <a:rPr lang="en-US" dirty="0"/>
              <a:t>“People will think I’m a sl*g if I get the implant (14 year old female) </a:t>
            </a:r>
          </a:p>
          <a:p>
            <a:r>
              <a:rPr lang="en-US" dirty="0"/>
              <a:t>“You know how all girls like it rough?” (14 year old male)</a:t>
            </a:r>
          </a:p>
          <a:p>
            <a:endParaRPr lang="en-GB" dirty="0"/>
          </a:p>
          <a:p>
            <a:endParaRPr lang="en-GB" dirty="0"/>
          </a:p>
        </p:txBody>
      </p:sp>
    </p:spTree>
    <p:extLst>
      <p:ext uri="{BB962C8B-B14F-4D97-AF65-F5344CB8AC3E}">
        <p14:creationId xmlns:p14="http://schemas.microsoft.com/office/powerpoint/2010/main" val="3940651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67567" y="1303573"/>
            <a:ext cx="11183156" cy="4387544"/>
          </a:xfrm>
        </p:spPr>
        <p:txBody>
          <a:bodyPr/>
          <a:lstStyle/>
          <a:p>
            <a:pPr marL="457200" indent="-457200">
              <a:buAutoNum type="arabicPeriod"/>
            </a:pPr>
            <a:r>
              <a:rPr lang="en-US" sz="1800" dirty="0">
                <a:solidFill>
                  <a:srgbClr val="5DC5EA"/>
                </a:solidFill>
              </a:rPr>
              <a:t>I can’t feel anything/It doesn’t feel as good</a:t>
            </a:r>
          </a:p>
          <a:p>
            <a:pPr marL="0" indent="0">
              <a:buNone/>
            </a:pPr>
            <a:r>
              <a:rPr lang="en-US" sz="1800" dirty="0"/>
              <a:t>You can relax and enjoy sex more with condoms because you don’t have worry as much about STI’s or pregnancy.</a:t>
            </a:r>
          </a:p>
          <a:p>
            <a:pPr marL="0" indent="0">
              <a:buNone/>
            </a:pPr>
            <a:r>
              <a:rPr lang="en-US" sz="1800" dirty="0">
                <a:solidFill>
                  <a:srgbClr val="FF0000"/>
                </a:solidFill>
              </a:rPr>
              <a:t>2. I’m on the pill/My partner is on the pill</a:t>
            </a:r>
          </a:p>
          <a:p>
            <a:pPr marL="0" indent="0">
              <a:buNone/>
            </a:pPr>
            <a:r>
              <a:rPr lang="en-US" sz="1800" dirty="0"/>
              <a:t>The pill doesn’t protect you from </a:t>
            </a:r>
            <a:r>
              <a:rPr lang="en-US" sz="1800" dirty="0" smtClean="0"/>
              <a:t>STI’s.</a:t>
            </a:r>
            <a:endParaRPr lang="en-US" sz="1800" dirty="0">
              <a:solidFill>
                <a:srgbClr val="00B050"/>
              </a:solidFill>
            </a:endParaRPr>
          </a:p>
          <a:p>
            <a:pPr marL="0" indent="0">
              <a:buNone/>
            </a:pPr>
            <a:r>
              <a:rPr lang="en-US" sz="1800" dirty="0">
                <a:solidFill>
                  <a:srgbClr val="00B050"/>
                </a:solidFill>
              </a:rPr>
              <a:t>3. I’m allergic to latex</a:t>
            </a:r>
          </a:p>
          <a:p>
            <a:pPr marL="0" indent="0">
              <a:buNone/>
            </a:pPr>
            <a:r>
              <a:rPr lang="en-US" sz="1800" dirty="0"/>
              <a:t>You can be issued with latex-free condoms.</a:t>
            </a:r>
            <a:endParaRPr lang="en-US" sz="1800" dirty="0">
              <a:solidFill>
                <a:srgbClr val="00B050"/>
              </a:solidFill>
            </a:endParaRPr>
          </a:p>
          <a:p>
            <a:pPr marL="0" indent="0">
              <a:buNone/>
            </a:pPr>
            <a:r>
              <a:rPr lang="en-US" sz="1800" dirty="0">
                <a:solidFill>
                  <a:srgbClr val="7030A0"/>
                </a:solidFill>
              </a:rPr>
              <a:t>4. I always pull-out</a:t>
            </a:r>
          </a:p>
          <a:p>
            <a:pPr marL="0" indent="0">
              <a:buNone/>
            </a:pPr>
            <a:r>
              <a:rPr lang="en-US" sz="1800" dirty="0"/>
              <a:t>It’s not a reliable method of birth control and doesn’t protect against STIs.</a:t>
            </a:r>
            <a:endParaRPr lang="en-US" sz="1800" dirty="0">
              <a:solidFill>
                <a:srgbClr val="7030A0"/>
              </a:solidFill>
            </a:endParaRPr>
          </a:p>
          <a:p>
            <a:pPr marL="0" indent="0">
              <a:buNone/>
            </a:pPr>
            <a:r>
              <a:rPr lang="en-US" sz="1800" dirty="0">
                <a:solidFill>
                  <a:srgbClr val="EA1D76"/>
                </a:solidFill>
              </a:rPr>
              <a:t>5. I don’t have anything (STIs)</a:t>
            </a:r>
          </a:p>
          <a:p>
            <a:pPr marL="0" indent="0">
              <a:buNone/>
            </a:pPr>
            <a:r>
              <a:rPr lang="en-US" sz="1800" dirty="0"/>
              <a:t>You can’t tell by looking at somebody if they have an STI – a lot of people do not experience any symptoms.</a:t>
            </a:r>
          </a:p>
          <a:p>
            <a:pPr marL="0" indent="0">
              <a:buNone/>
            </a:pPr>
            <a:r>
              <a:rPr lang="en-US" sz="1800" dirty="0">
                <a:solidFill>
                  <a:srgbClr val="FF0000"/>
                </a:solidFill>
              </a:rPr>
              <a:t>6. The condom won’t fit</a:t>
            </a:r>
          </a:p>
          <a:p>
            <a:pPr marL="0" indent="0">
              <a:buNone/>
            </a:pPr>
            <a:r>
              <a:rPr lang="en-US" sz="1800" dirty="0"/>
              <a:t>Condoms are made in all different sizes to fit everybody.</a:t>
            </a:r>
          </a:p>
          <a:p>
            <a:pPr marL="0" indent="0">
              <a:buNone/>
            </a:pPr>
            <a:endParaRPr lang="en-US" sz="1800" dirty="0"/>
          </a:p>
          <a:p>
            <a:pPr marL="0" indent="0">
              <a:buNone/>
            </a:pPr>
            <a:endParaRPr lang="en-US" sz="1800" dirty="0">
              <a:solidFill>
                <a:srgbClr val="EA1D76"/>
              </a:solidFill>
            </a:endParaRPr>
          </a:p>
          <a:p>
            <a:pPr marL="0" indent="0">
              <a:buNone/>
            </a:pPr>
            <a:endParaRPr lang="en-US" sz="1200" dirty="0"/>
          </a:p>
        </p:txBody>
      </p:sp>
      <p:sp>
        <p:nvSpPr>
          <p:cNvPr id="2" name="Title 1"/>
          <p:cNvSpPr>
            <a:spLocks noGrp="1"/>
          </p:cNvSpPr>
          <p:nvPr>
            <p:ph type="title" idx="4294967295"/>
          </p:nvPr>
        </p:nvSpPr>
        <p:spPr>
          <a:xfrm>
            <a:off x="641445" y="691035"/>
            <a:ext cx="7896509" cy="447675"/>
          </a:xfrm>
          <a:prstGeom prst="rect">
            <a:avLst/>
          </a:prstGeom>
        </p:spPr>
        <p:txBody>
          <a:bodyPr/>
          <a:lstStyle/>
          <a:p>
            <a:pPr algn="ctr"/>
            <a:r>
              <a:rPr lang="en-GB" sz="2400" b="1" dirty="0" smtClean="0"/>
              <a:t>Having difficult conversations – Condom negotiation</a:t>
            </a:r>
            <a:endParaRPr lang="en-GB" sz="2400" b="1" dirty="0"/>
          </a:p>
        </p:txBody>
      </p:sp>
    </p:spTree>
    <p:extLst>
      <p:ext uri="{BB962C8B-B14F-4D97-AF65-F5344CB8AC3E}">
        <p14:creationId xmlns:p14="http://schemas.microsoft.com/office/powerpoint/2010/main" val="368363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solidFill>
              <a:srgbClr val="5E1B6D"/>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f56732ec82e4dbbbda2e53279081807 xmlns="6ab8989b-0ba1-45ab-a2fa-382de9b9156d">
      <Terms xmlns="http://schemas.microsoft.com/office/infopath/2007/PartnerControls"/>
    </cf56732ec82e4dbbbda2e53279081807>
    <f8ef1381c730485aa1276495a5d1d537 xmlns="6ab8989b-0ba1-45ab-a2fa-382de9b9156d">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c1c4ebe6-8755-4f36-9c46-1960d90bc6f6</TermId>
        </TermInfo>
      </Terms>
    </f8ef1381c730485aa1276495a5d1d537>
    <PublishingStartDate xmlns="http://schemas.microsoft.com/sharepoint/v3" xsi:nil="true"/>
    <fd21eb698bb0483aafcc0098314de881 xmlns="6ab8989b-0ba1-45ab-a2fa-382de9b9156d">
      <Terms xmlns="http://schemas.microsoft.com/office/infopath/2007/PartnerControls"/>
    </fd21eb698bb0483aafcc0098314de881>
    <TaxCatchAll xmlns="6ab8989b-0ba1-45ab-a2fa-382de9b9156d"/>
    <Information_x0020_Classification xmlns="e39e805d-5ff1-484c-9e42-d12da2297806">Official</Information_x0020_Classification>
    <TaxKeywordTaxHTField xmlns="6ab8989b-0ba1-45ab-a2fa-382de9b9156d">
      <Terms xmlns="http://schemas.microsoft.com/office/infopath/2007/PartnerControls"/>
    </TaxKeywordTaxHTField>
    <PublishingExpirationDate xmlns="http://schemas.microsoft.com/sharepoint/v3" xsi:nil="true"/>
    <Summary xmlns="e39e805d-5ff1-484c-9e42-d12da229780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CGL Intranet Document" ma:contentTypeID="0x01010051F2BFD3ADE3BA48A4FC25BD08A4B1F802004F488BD5C14D4A4B8F7783A4B716D7FE" ma:contentTypeVersion="21" ma:contentTypeDescription="Default document content type for all documents published on the intranet." ma:contentTypeScope="" ma:versionID="870500c2aa98e200c59da15f8c0767c9">
  <xsd:schema xmlns:xsd="http://www.w3.org/2001/XMLSchema" xmlns:xs="http://www.w3.org/2001/XMLSchema" xmlns:p="http://schemas.microsoft.com/office/2006/metadata/properties" xmlns:ns1="http://schemas.microsoft.com/sharepoint/v3" xmlns:ns2="e39e805d-5ff1-484c-9e42-d12da2297806" xmlns:ns3="6ab8989b-0ba1-45ab-a2fa-382de9b9156d" xmlns:ns4="a34f5799-1157-4c76-afad-85be00444ce7" targetNamespace="http://schemas.microsoft.com/office/2006/metadata/properties" ma:root="true" ma:fieldsID="030bb15092ea527d575bf6c26a999878" ns1:_="" ns2:_="" ns3:_="" ns4:_="">
    <xsd:import namespace="http://schemas.microsoft.com/sharepoint/v3"/>
    <xsd:import namespace="e39e805d-5ff1-484c-9e42-d12da2297806"/>
    <xsd:import namespace="6ab8989b-0ba1-45ab-a2fa-382de9b9156d"/>
    <xsd:import namespace="a34f5799-1157-4c76-afad-85be00444ce7"/>
    <xsd:element name="properties">
      <xsd:complexType>
        <xsd:sequence>
          <xsd:element name="documentManagement">
            <xsd:complexType>
              <xsd:all>
                <xsd:element ref="ns2:Information_x0020_Classification" minOccurs="0"/>
                <xsd:element ref="ns2:Summary" minOccurs="0"/>
                <xsd:element ref="ns3:f8ef1381c730485aa1276495a5d1d537" minOccurs="0"/>
                <xsd:element ref="ns3:TaxCatchAll" minOccurs="0"/>
                <xsd:element ref="ns3:TaxCatchAllLabel" minOccurs="0"/>
                <xsd:element ref="ns3:cf56732ec82e4dbbbda2e53279081807" minOccurs="0"/>
                <xsd:element ref="ns3:fd21eb698bb0483aafcc0098314de881" minOccurs="0"/>
                <xsd:element ref="ns3:TaxKeywordTaxHTField" minOccurs="0"/>
                <xsd:element ref="ns1:PublishingStartDate" minOccurs="0"/>
                <xsd:element ref="ns1:PublishingExpirationDate"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0" nillable="true" ma:displayName="Scheduling Start Date" ma:description="Scheduling Start Date is a site column created by the Publishing feature. It is used to specify the date and time on which this page will first appear to site visitors." ma:internalName="PublishingStartDate" ma:readOnly="false">
      <xsd:simpleType>
        <xsd:restriction base="dms:Unknown"/>
      </xsd:simpleType>
    </xsd:element>
    <xsd:element name="PublishingExpirationDate" ma:index="2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39e805d-5ff1-484c-9e42-d12da2297806" elementFormDefault="qualified">
    <xsd:import namespace="http://schemas.microsoft.com/office/2006/documentManagement/types"/>
    <xsd:import namespace="http://schemas.microsoft.com/office/infopath/2007/PartnerControls"/>
    <xsd:element name="Information_x0020_Classification" ma:index="8" nillable="true" ma:displayName="Information Classification" ma:default="Official" ma:description="Underpins the Information and Data Security Risk Management Policy" ma:format="Dropdown" ma:internalName="Information_x0020_Classification">
      <xsd:simpleType>
        <xsd:restriction base="dms:Choice">
          <xsd:enumeration value="Public"/>
          <xsd:enumeration value="Official"/>
          <xsd:enumeration value="Official-Sensitive"/>
        </xsd:restriction>
      </xsd:simpleType>
    </xsd:element>
    <xsd:element name="Summary" ma:index="9" nillable="true" ma:displayName="Summary" ma:description="The summary is the preview text that will be seen for this page on other site pages. For example on the department’s news and updates page or the homepage." ma:internalName="Summar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b8989b-0ba1-45ab-a2fa-382de9b9156d" elementFormDefault="qualified">
    <xsd:import namespace="http://schemas.microsoft.com/office/2006/documentManagement/types"/>
    <xsd:import namespace="http://schemas.microsoft.com/office/infopath/2007/PartnerControls"/>
    <xsd:element name="f8ef1381c730485aa1276495a5d1d537" ma:index="10" ma:taxonomy="true" ma:internalName="f8ef1381c730485aa1276495a5d1d537" ma:taxonomyFieldName="Document_x0020_Type" ma:displayName="Document Type" ma:readOnly="false" ma:fieldId="{f8ef1381-c730-485a-a127-6495a5d1d537}" ma:taxonomyMulti="true" ma:sspId="90b69f95-b1ac-4ebf-9d8f-487b0bcfe957" ma:termSetId="92555d89-36a6-41f9-ac4b-542705cd2423" ma:anchorId="00000000-0000-0000-0000-000000000000" ma:open="false" ma:isKeyword="false">
      <xsd:complexType>
        <xsd:sequence>
          <xsd:element ref="pc:Terms" minOccurs="0" maxOccurs="1"/>
        </xsd:sequence>
      </xsd:complexType>
    </xsd:element>
    <xsd:element name="TaxCatchAll" ma:index="11" nillable="true" ma:displayName="Taxonomy Catch All Column" ma:hidden="true" ma:list="{cb80de46-45c0-4f17-8d5a-f1cd6fbd34a0}" ma:internalName="TaxCatchAll" ma:showField="CatchAllData" ma:web="6ab8989b-0ba1-45ab-a2fa-382de9b9156d">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cb80de46-45c0-4f17-8d5a-f1cd6fbd34a0}" ma:internalName="TaxCatchAllLabel" ma:readOnly="true" ma:showField="CatchAllDataLabel" ma:web="6ab8989b-0ba1-45ab-a2fa-382de9b9156d">
      <xsd:complexType>
        <xsd:complexContent>
          <xsd:extension base="dms:MultiChoiceLookup">
            <xsd:sequence>
              <xsd:element name="Value" type="dms:Lookup" maxOccurs="unbounded" minOccurs="0" nillable="true"/>
            </xsd:sequence>
          </xsd:extension>
        </xsd:complexContent>
      </xsd:complexType>
    </xsd:element>
    <xsd:element name="cf56732ec82e4dbbbda2e53279081807" ma:index="14" nillable="true" ma:taxonomy="true" ma:internalName="cf56732ec82e4dbbbda2e53279081807" ma:taxonomyFieldName="CGL_x0020_Service" ma:displayName="CGL Service" ma:readOnly="false" ma:fieldId="{cf56732e-c82e-4dbb-bda2-e53279081807}" ma:sspId="90b69f95-b1ac-4ebf-9d8f-487b0bcfe957" ma:termSetId="b49ca706-657f-4497-952f-fa3b134c94ae" ma:anchorId="00000000-0000-0000-0000-000000000000" ma:open="false" ma:isKeyword="false">
      <xsd:complexType>
        <xsd:sequence>
          <xsd:element ref="pc:Terms" minOccurs="0" maxOccurs="1"/>
        </xsd:sequence>
      </xsd:complexType>
    </xsd:element>
    <xsd:element name="fd21eb698bb0483aafcc0098314de881" ma:index="16" nillable="true" ma:taxonomy="true" ma:internalName="fd21eb698bb0483aafcc0098314de881" ma:taxonomyFieldName="Modalities" ma:displayName="Modalities" ma:readOnly="false" ma:fieldId="{fd21eb69-8bb0-483a-afcc-0098314de881}" ma:taxonomyMulti="true" ma:sspId="90b69f95-b1ac-4ebf-9d8f-487b0bcfe957" ma:termSetId="9f337a8f-4bf6-4cf1-ae33-5c5077f63be8" ma:anchorId="00000000-0000-0000-0000-000000000000" ma:open="false" ma:isKeyword="false">
      <xsd:complexType>
        <xsd:sequence>
          <xsd:element ref="pc:Terms" minOccurs="0" maxOccurs="1"/>
        </xsd:sequence>
      </xsd:complexType>
    </xsd:element>
    <xsd:element name="TaxKeywordTaxHTField" ma:index="18" nillable="true" ma:taxonomy="true" ma:internalName="TaxKeywordTaxHTField" ma:taxonomyFieldName="TaxKeyword" ma:displayName="Enterprise Keywords" ma:fieldId="{23f27201-bee3-471e-b2e7-b64fd8b7ca38}" ma:taxonomyMulti="true" ma:sspId="90b69f95-b1ac-4ebf-9d8f-487b0bcfe957"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34f5799-1157-4c76-afad-85be00444ce7"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4C29A0-C4F1-4ADE-B0A9-169D4224043F}">
  <ds:schemaRefs>
    <ds:schemaRef ds:uri="http://schemas.microsoft.com/sharepoint/v3/contenttype/forms"/>
  </ds:schemaRefs>
</ds:datastoreItem>
</file>

<file path=customXml/itemProps2.xml><?xml version="1.0" encoding="utf-8"?>
<ds:datastoreItem xmlns:ds="http://schemas.openxmlformats.org/officeDocument/2006/customXml" ds:itemID="{5684550E-5C51-48C7-8316-5EB9B6B7B1F9}">
  <ds:schemaRefs>
    <ds:schemaRef ds:uri="http://purl.org/dc/elements/1.1/"/>
    <ds:schemaRef ds:uri="http://schemas.microsoft.com/office/2006/metadata/properties"/>
    <ds:schemaRef ds:uri="a34f5799-1157-4c76-afad-85be00444ce7"/>
    <ds:schemaRef ds:uri="6ab8989b-0ba1-45ab-a2fa-382de9b9156d"/>
    <ds:schemaRef ds:uri="http://schemas.microsoft.com/sharepoint/v3"/>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 ds:uri="e39e805d-5ff1-484c-9e42-d12da2297806"/>
    <ds:schemaRef ds:uri="http://www.w3.org/XML/1998/namespace"/>
  </ds:schemaRefs>
</ds:datastoreItem>
</file>

<file path=customXml/itemProps3.xml><?xml version="1.0" encoding="utf-8"?>
<ds:datastoreItem xmlns:ds="http://schemas.openxmlformats.org/officeDocument/2006/customXml" ds:itemID="{72CB3C4E-0367-4A8B-842E-94D854CC1C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9e805d-5ff1-484c-9e42-d12da2297806"/>
    <ds:schemaRef ds:uri="6ab8989b-0ba1-45ab-a2fa-382de9b9156d"/>
    <ds:schemaRef ds:uri="a34f5799-1157-4c76-afad-85be00444c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1499</TotalTime>
  <Words>1125</Words>
  <Application>Microsoft Office PowerPoint</Application>
  <PresentationFormat>Widescreen</PresentationFormat>
  <Paragraphs>133</Paragraphs>
  <Slides>15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Century Gothic</vt:lpstr>
      <vt:lpstr>Times New Roman</vt:lpstr>
      <vt:lpstr>Wingdings</vt:lpstr>
      <vt:lpstr>Office Theme</vt:lpstr>
      <vt:lpstr>PowerPoint Presentation</vt:lpstr>
      <vt:lpstr>PowerPoint Presentation</vt:lpstr>
      <vt:lpstr>Guess the age!</vt:lpstr>
      <vt:lpstr>Guess the age!</vt:lpstr>
      <vt:lpstr>Guess the age!</vt:lpstr>
      <vt:lpstr>PowerPoint Presentation</vt:lpstr>
      <vt:lpstr>PowerPoint Presentation</vt:lpstr>
      <vt:lpstr>PowerPoint Presentation</vt:lpstr>
      <vt:lpstr>Having difficult conversations – Condom negotiation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Francesca Roy</dc:creator>
  <cp:lastModifiedBy>Ashleigh Roach</cp:lastModifiedBy>
  <cp:revision>132</cp:revision>
  <dcterms:created xsi:type="dcterms:W3CDTF">2019-10-22T08:31:46Z</dcterms:created>
  <dcterms:modified xsi:type="dcterms:W3CDTF">2020-08-07T08:35:50Z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GL Service">
    <vt:lpwstr/>
  </property>
  <property fmtid="{D5CDD505-2E9C-101B-9397-08002B2CF9AE}" pid="3" name="TaxKeyword">
    <vt:lpwstr/>
  </property>
  <property fmtid="{D5CDD505-2E9C-101B-9397-08002B2CF9AE}" pid="4" name="ContentTypeId">
    <vt:lpwstr>0x01010051F2BFD3ADE3BA48A4FC25BD08A4B1F802004F488BD5C14D4A4B8F7783A4B716D7FE</vt:lpwstr>
  </property>
  <property fmtid="{D5CDD505-2E9C-101B-9397-08002B2CF9AE}" pid="5" name="Modalities">
    <vt:lpwstr/>
  </property>
  <property fmtid="{D5CDD505-2E9C-101B-9397-08002B2CF9AE}" pid="6" name="Document Type">
    <vt:lpwstr>1847;#Template|c1c4ebe6-8755-4f36-9c46-1960d90bc6f6</vt:lpwstr>
  </property>
</Properties>
</file>