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82" r:id="rId5"/>
    <p:sldId id="285" r:id="rId6"/>
    <p:sldId id="268" r:id="rId7"/>
    <p:sldId id="266" r:id="rId8"/>
    <p:sldId id="267" r:id="rId9"/>
    <p:sldId id="294" r:id="rId10"/>
    <p:sldId id="288" r:id="rId11"/>
    <p:sldId id="286" r:id="rId12"/>
    <p:sldId id="275" r:id="rId13"/>
    <p:sldId id="287" r:id="rId14"/>
    <p:sldId id="289" r:id="rId15"/>
    <p:sldId id="291" r:id="rId16"/>
    <p:sldId id="292" r:id="rId17"/>
    <p:sldId id="309"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32"/>
    <a:srgbClr val="5E1B6D"/>
    <a:srgbClr val="EF5BA1"/>
    <a:srgbClr val="5C1A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1234DB-A15D-45FB-BE23-A09F9AEAE0BC}" v="3" dt="2020-11-09T12:19:59.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84"/>
    <p:restoredTop sz="94666"/>
  </p:normalViewPr>
  <p:slideViewPr>
    <p:cSldViewPr snapToGrid="0" snapToObjects="1">
      <p:cViewPr varScale="1">
        <p:scale>
          <a:sx n="68" d="100"/>
          <a:sy n="68" d="100"/>
        </p:scale>
        <p:origin x="12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igh Roach" userId="d169713b-9b20-42d5-9cee-7e3afbc5a652" providerId="ADAL" clId="{8A1234DB-A15D-45FB-BE23-A09F9AEAE0BC}"/>
    <pc:docChg chg="custSel addSld delSld modSld sldOrd">
      <pc:chgData name="Ashleigh Roach" userId="d169713b-9b20-42d5-9cee-7e3afbc5a652" providerId="ADAL" clId="{8A1234DB-A15D-45FB-BE23-A09F9AEAE0BC}" dt="2020-11-09T12:30:17.925" v="118" actId="20577"/>
      <pc:docMkLst>
        <pc:docMk/>
      </pc:docMkLst>
      <pc:sldChg chg="modSp mod">
        <pc:chgData name="Ashleigh Roach" userId="d169713b-9b20-42d5-9cee-7e3afbc5a652" providerId="ADAL" clId="{8A1234DB-A15D-45FB-BE23-A09F9AEAE0BC}" dt="2020-11-09T12:10:30.697" v="7" actId="20577"/>
        <pc:sldMkLst>
          <pc:docMk/>
          <pc:sldMk cId="3020051087" sldId="266"/>
        </pc:sldMkLst>
        <pc:spChg chg="mod">
          <ac:chgData name="Ashleigh Roach" userId="d169713b-9b20-42d5-9cee-7e3afbc5a652" providerId="ADAL" clId="{8A1234DB-A15D-45FB-BE23-A09F9AEAE0BC}" dt="2020-11-09T12:10:30.697" v="7" actId="20577"/>
          <ac:spMkLst>
            <pc:docMk/>
            <pc:sldMk cId="3020051087" sldId="266"/>
            <ac:spMk id="4" creationId="{DE74666D-E131-4240-A930-8D622E0C0C61}"/>
          </ac:spMkLst>
        </pc:spChg>
      </pc:sldChg>
      <pc:sldChg chg="modSp mod">
        <pc:chgData name="Ashleigh Roach" userId="d169713b-9b20-42d5-9cee-7e3afbc5a652" providerId="ADAL" clId="{8A1234DB-A15D-45FB-BE23-A09F9AEAE0BC}" dt="2020-11-09T12:22:41.299" v="94" actId="20577"/>
        <pc:sldMkLst>
          <pc:docMk/>
          <pc:sldMk cId="382672243" sldId="267"/>
        </pc:sldMkLst>
        <pc:spChg chg="mod">
          <ac:chgData name="Ashleigh Roach" userId="d169713b-9b20-42d5-9cee-7e3afbc5a652" providerId="ADAL" clId="{8A1234DB-A15D-45FB-BE23-A09F9AEAE0BC}" dt="2020-11-09T12:13:34.011" v="13" actId="6549"/>
          <ac:spMkLst>
            <pc:docMk/>
            <pc:sldMk cId="382672243" sldId="267"/>
            <ac:spMk id="3" creationId="{1B2B46C8-098E-D649-922C-1E5C8B8B0782}"/>
          </ac:spMkLst>
        </pc:spChg>
        <pc:spChg chg="mod">
          <ac:chgData name="Ashleigh Roach" userId="d169713b-9b20-42d5-9cee-7e3afbc5a652" providerId="ADAL" clId="{8A1234DB-A15D-45FB-BE23-A09F9AEAE0BC}" dt="2020-11-09T12:22:41.299" v="94" actId="20577"/>
          <ac:spMkLst>
            <pc:docMk/>
            <pc:sldMk cId="382672243" sldId="267"/>
            <ac:spMk id="7" creationId="{00000000-0000-0000-0000-000000000000}"/>
          </ac:spMkLst>
        </pc:spChg>
      </pc:sldChg>
      <pc:sldChg chg="modSp mod">
        <pc:chgData name="Ashleigh Roach" userId="d169713b-9b20-42d5-9cee-7e3afbc5a652" providerId="ADAL" clId="{8A1234DB-A15D-45FB-BE23-A09F9AEAE0BC}" dt="2020-11-09T12:30:17.925" v="118" actId="20577"/>
        <pc:sldMkLst>
          <pc:docMk/>
          <pc:sldMk cId="3319405904" sldId="282"/>
        </pc:sldMkLst>
        <pc:spChg chg="mod">
          <ac:chgData name="Ashleigh Roach" userId="d169713b-9b20-42d5-9cee-7e3afbc5a652" providerId="ADAL" clId="{8A1234DB-A15D-45FB-BE23-A09F9AEAE0BC}" dt="2020-11-09T12:30:17.925" v="118" actId="20577"/>
          <ac:spMkLst>
            <pc:docMk/>
            <pc:sldMk cId="3319405904" sldId="282"/>
            <ac:spMk id="2" creationId="{05299B63-E7BC-8246-999A-2C294CE384C4}"/>
          </ac:spMkLst>
        </pc:spChg>
      </pc:sldChg>
      <pc:sldChg chg="modSp mod">
        <pc:chgData name="Ashleigh Roach" userId="d169713b-9b20-42d5-9cee-7e3afbc5a652" providerId="ADAL" clId="{8A1234DB-A15D-45FB-BE23-A09F9AEAE0BC}" dt="2020-11-09T12:17:32.751" v="47" actId="20577"/>
        <pc:sldMkLst>
          <pc:docMk/>
          <pc:sldMk cId="3896913606" sldId="285"/>
        </pc:sldMkLst>
        <pc:spChg chg="mod">
          <ac:chgData name="Ashleigh Roach" userId="d169713b-9b20-42d5-9cee-7e3afbc5a652" providerId="ADAL" clId="{8A1234DB-A15D-45FB-BE23-A09F9AEAE0BC}" dt="2020-11-09T12:17:32.751" v="47" actId="20577"/>
          <ac:spMkLst>
            <pc:docMk/>
            <pc:sldMk cId="3896913606" sldId="285"/>
            <ac:spMk id="4" creationId="{DE74666D-E131-4240-A930-8D622E0C0C61}"/>
          </ac:spMkLst>
        </pc:spChg>
      </pc:sldChg>
      <pc:sldChg chg="modSp mod">
        <pc:chgData name="Ashleigh Roach" userId="d169713b-9b20-42d5-9cee-7e3afbc5a652" providerId="ADAL" clId="{8A1234DB-A15D-45FB-BE23-A09F9AEAE0BC}" dt="2020-11-09T12:14:18.633" v="24" actId="20577"/>
        <pc:sldMkLst>
          <pc:docMk/>
          <pc:sldMk cId="1362575408" sldId="287"/>
        </pc:sldMkLst>
        <pc:spChg chg="mod">
          <ac:chgData name="Ashleigh Roach" userId="d169713b-9b20-42d5-9cee-7e3afbc5a652" providerId="ADAL" clId="{8A1234DB-A15D-45FB-BE23-A09F9AEAE0BC}" dt="2020-11-09T12:14:18.633" v="24" actId="20577"/>
          <ac:spMkLst>
            <pc:docMk/>
            <pc:sldMk cId="1362575408" sldId="287"/>
            <ac:spMk id="4" creationId="{00000000-0000-0000-0000-000000000000}"/>
          </ac:spMkLst>
        </pc:spChg>
      </pc:sldChg>
      <pc:sldChg chg="ord">
        <pc:chgData name="Ashleigh Roach" userId="d169713b-9b20-42d5-9cee-7e3afbc5a652" providerId="ADAL" clId="{8A1234DB-A15D-45FB-BE23-A09F9AEAE0BC}" dt="2020-11-09T12:25:33.531" v="98"/>
        <pc:sldMkLst>
          <pc:docMk/>
          <pc:sldMk cId="1541671551" sldId="288"/>
        </pc:sldMkLst>
      </pc:sldChg>
      <pc:sldChg chg="del">
        <pc:chgData name="Ashleigh Roach" userId="d169713b-9b20-42d5-9cee-7e3afbc5a652" providerId="ADAL" clId="{8A1234DB-A15D-45FB-BE23-A09F9AEAE0BC}" dt="2020-11-09T12:16:57.488" v="36" actId="47"/>
        <pc:sldMkLst>
          <pc:docMk/>
          <pc:sldMk cId="4084461357" sldId="290"/>
        </pc:sldMkLst>
      </pc:sldChg>
      <pc:sldChg chg="modSp mod">
        <pc:chgData name="Ashleigh Roach" userId="d169713b-9b20-42d5-9cee-7e3afbc5a652" providerId="ADAL" clId="{8A1234DB-A15D-45FB-BE23-A09F9AEAE0BC}" dt="2020-11-09T12:19:18.714" v="92" actId="20577"/>
        <pc:sldMkLst>
          <pc:docMk/>
          <pc:sldMk cId="2414188847" sldId="291"/>
        </pc:sldMkLst>
        <pc:spChg chg="mod">
          <ac:chgData name="Ashleigh Roach" userId="d169713b-9b20-42d5-9cee-7e3afbc5a652" providerId="ADAL" clId="{8A1234DB-A15D-45FB-BE23-A09F9AEAE0BC}" dt="2020-11-09T12:19:18.714" v="92" actId="20577"/>
          <ac:spMkLst>
            <pc:docMk/>
            <pc:sldMk cId="2414188847" sldId="291"/>
            <ac:spMk id="3" creationId="{891FC4B7-9DE7-DE47-BDD1-5F8D52D338D3}"/>
          </ac:spMkLst>
        </pc:spChg>
      </pc:sldChg>
      <pc:sldChg chg="del">
        <pc:chgData name="Ashleigh Roach" userId="d169713b-9b20-42d5-9cee-7e3afbc5a652" providerId="ADAL" clId="{8A1234DB-A15D-45FB-BE23-A09F9AEAE0BC}" dt="2020-11-09T12:18:17.325" v="48" actId="2696"/>
        <pc:sldMkLst>
          <pc:docMk/>
          <pc:sldMk cId="1748527591" sldId="293"/>
        </pc:sldMkLst>
      </pc:sldChg>
      <pc:sldChg chg="addSp delSp modSp mod ord modAnim">
        <pc:chgData name="Ashleigh Roach" userId="d169713b-9b20-42d5-9cee-7e3afbc5a652" providerId="ADAL" clId="{8A1234DB-A15D-45FB-BE23-A09F9AEAE0BC}" dt="2020-11-09T12:25:23.971" v="96"/>
        <pc:sldMkLst>
          <pc:docMk/>
          <pc:sldMk cId="46650903" sldId="294"/>
        </pc:sldMkLst>
        <pc:spChg chg="mod">
          <ac:chgData name="Ashleigh Roach" userId="d169713b-9b20-42d5-9cee-7e3afbc5a652" providerId="ADAL" clId="{8A1234DB-A15D-45FB-BE23-A09F9AEAE0BC}" dt="2020-11-09T12:14:47.975" v="31" actId="1076"/>
          <ac:spMkLst>
            <pc:docMk/>
            <pc:sldMk cId="46650903" sldId="294"/>
            <ac:spMk id="3" creationId="{00000000-0000-0000-0000-000000000000}"/>
          </ac:spMkLst>
        </pc:spChg>
        <pc:spChg chg="mod">
          <ac:chgData name="Ashleigh Roach" userId="d169713b-9b20-42d5-9cee-7e3afbc5a652" providerId="ADAL" clId="{8A1234DB-A15D-45FB-BE23-A09F9AEAE0BC}" dt="2020-11-09T12:14:51.452" v="32" actId="1076"/>
          <ac:spMkLst>
            <pc:docMk/>
            <pc:sldMk cId="46650903" sldId="294"/>
            <ac:spMk id="4" creationId="{00000000-0000-0000-0000-000000000000}"/>
          </ac:spMkLst>
        </pc:spChg>
        <pc:picChg chg="add mod">
          <ac:chgData name="Ashleigh Roach" userId="d169713b-9b20-42d5-9cee-7e3afbc5a652" providerId="ADAL" clId="{8A1234DB-A15D-45FB-BE23-A09F9AEAE0BC}" dt="2020-11-09T12:15:07.092" v="35" actId="1076"/>
          <ac:picMkLst>
            <pc:docMk/>
            <pc:sldMk cId="46650903" sldId="294"/>
            <ac:picMk id="2" creationId="{0F2E1013-EED6-49A7-AF28-9CC8B04D525D}"/>
          </ac:picMkLst>
        </pc:picChg>
        <pc:picChg chg="del">
          <ac:chgData name="Ashleigh Roach" userId="d169713b-9b20-42d5-9cee-7e3afbc5a652" providerId="ADAL" clId="{8A1234DB-A15D-45FB-BE23-A09F9AEAE0BC}" dt="2020-11-09T12:14:41.115" v="26" actId="478"/>
          <ac:picMkLst>
            <pc:docMk/>
            <pc:sldMk cId="46650903" sldId="294"/>
            <ac:picMk id="1026" creationId="{00000000-0000-0000-0000-000000000000}"/>
          </ac:picMkLst>
        </pc:picChg>
      </pc:sldChg>
      <pc:sldChg chg="add">
        <pc:chgData name="Ashleigh Roach" userId="d169713b-9b20-42d5-9cee-7e3afbc5a652" providerId="ADAL" clId="{8A1234DB-A15D-45FB-BE23-A09F9AEAE0BC}" dt="2020-11-09T12:19:59.493" v="93"/>
        <pc:sldMkLst>
          <pc:docMk/>
          <pc:sldMk cId="1805087249" sldId="309"/>
        </pc:sldMkLst>
      </pc:sldChg>
      <pc:sldMasterChg chg="delSldLayout">
        <pc:chgData name="Ashleigh Roach" userId="d169713b-9b20-42d5-9cee-7e3afbc5a652" providerId="ADAL" clId="{8A1234DB-A15D-45FB-BE23-A09F9AEAE0BC}" dt="2020-11-09T12:18:17.325" v="48" actId="2696"/>
        <pc:sldMasterMkLst>
          <pc:docMk/>
          <pc:sldMasterMk cId="1458014430" sldId="2147483648"/>
        </pc:sldMasterMkLst>
        <pc:sldLayoutChg chg="del">
          <pc:chgData name="Ashleigh Roach" userId="d169713b-9b20-42d5-9cee-7e3afbc5a652" providerId="ADAL" clId="{8A1234DB-A15D-45FB-BE23-A09F9AEAE0BC}" dt="2020-11-09T12:18:17.325" v="48" actId="2696"/>
          <pc:sldLayoutMkLst>
            <pc:docMk/>
            <pc:sldMasterMk cId="1458014430" sldId="2147483648"/>
            <pc:sldLayoutMk cId="4167245473"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1D2A0-5B30-F443-8213-968048EAECDD}" type="datetimeFigureOut">
              <a:rPr lang="en-US" smtClean="0"/>
              <a:t>11/9/2020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ED2FA-EF16-8240-AF9F-3E3C8CF5B21C}" type="slidenum">
              <a:rPr lang="en-US" smtClean="0"/>
              <a:t>‹#›</a:t>
            </a:fld>
            <a:endParaRPr lang="en-US" dirty="0"/>
          </a:p>
        </p:txBody>
      </p:sp>
    </p:spTree>
    <p:extLst>
      <p:ext uri="{BB962C8B-B14F-4D97-AF65-F5344CB8AC3E}">
        <p14:creationId xmlns:p14="http://schemas.microsoft.com/office/powerpoint/2010/main" val="318017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Copy to be shown &amp; provided</a:t>
            </a:r>
          </a:p>
        </p:txBody>
      </p:sp>
      <p:sp>
        <p:nvSpPr>
          <p:cNvPr id="4" name="Slide Number Placeholder 3"/>
          <p:cNvSpPr>
            <a:spLocks noGrp="1"/>
          </p:cNvSpPr>
          <p:nvPr>
            <p:ph type="sldNum" sz="quarter" idx="10"/>
          </p:nvPr>
        </p:nvSpPr>
        <p:spPr/>
        <p:txBody>
          <a:bodyPr/>
          <a:lstStyle/>
          <a:p>
            <a:fld id="{76BED2FA-EF16-8240-AF9F-3E3C8CF5B21C}" type="slidenum">
              <a:rPr lang="en-US" smtClean="0"/>
              <a:t>8</a:t>
            </a:fld>
            <a:endParaRPr lang="en-US" dirty="0"/>
          </a:p>
        </p:txBody>
      </p:sp>
    </p:spTree>
    <p:extLst>
      <p:ext uri="{BB962C8B-B14F-4D97-AF65-F5344CB8AC3E}">
        <p14:creationId xmlns:p14="http://schemas.microsoft.com/office/powerpoint/2010/main" val="87347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GB" dirty="0"/>
          </a:p>
        </p:txBody>
      </p:sp>
      <p:sp>
        <p:nvSpPr>
          <p:cNvPr id="4" name="Slide Number Placeholder 3"/>
          <p:cNvSpPr>
            <a:spLocks noGrp="1"/>
          </p:cNvSpPr>
          <p:nvPr>
            <p:ph type="sldNum" sz="quarter" idx="10"/>
          </p:nvPr>
        </p:nvSpPr>
        <p:spPr/>
        <p:txBody>
          <a:bodyPr/>
          <a:lstStyle/>
          <a:p>
            <a:fld id="{989104DD-C131-449B-8834-B303E55C2918}" type="slidenum">
              <a:rPr lang="en-GB" smtClean="0"/>
              <a:t>11</a:t>
            </a:fld>
            <a:endParaRPr lang="en-GB" dirty="0"/>
          </a:p>
        </p:txBody>
      </p:sp>
    </p:spTree>
    <p:extLst>
      <p:ext uri="{BB962C8B-B14F-4D97-AF65-F5344CB8AC3E}">
        <p14:creationId xmlns:p14="http://schemas.microsoft.com/office/powerpoint/2010/main" val="174821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BED2FA-EF16-8240-AF9F-3E3C8CF5B21C}" type="slidenum">
              <a:rPr lang="en-US" smtClean="0"/>
              <a:t>12</a:t>
            </a:fld>
            <a:endParaRPr lang="en-US" dirty="0"/>
          </a:p>
        </p:txBody>
      </p:sp>
    </p:spTree>
    <p:extLst>
      <p:ext uri="{BB962C8B-B14F-4D97-AF65-F5344CB8AC3E}">
        <p14:creationId xmlns:p14="http://schemas.microsoft.com/office/powerpoint/2010/main" val="3574019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delete slid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314887F2-4ACF-0D4C-94E0-C6546B1CDD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5D2D51-6122-124A-AE20-4D15C382509A}"/>
              </a:ext>
            </a:extLst>
          </p:cNvPr>
          <p:cNvSpPr txBox="1"/>
          <p:nvPr userDrawn="1"/>
        </p:nvSpPr>
        <p:spPr>
          <a:xfrm>
            <a:off x="2043012" y="628233"/>
            <a:ext cx="8105975" cy="5601533"/>
          </a:xfrm>
          <a:prstGeom prst="rect">
            <a:avLst/>
          </a:prstGeom>
          <a:noFill/>
        </p:spPr>
        <p:txBody>
          <a:bodyPr wrap="square" rtlCol="0">
            <a:spAutoFit/>
          </a:bodyPr>
          <a:lstStyle/>
          <a:p>
            <a:r>
              <a:rPr lang="en-US" b="1" dirty="0">
                <a:solidFill>
                  <a:schemeClr val="tx1"/>
                </a:solidFill>
                <a:latin typeface="Century Gothic" panose="020B0502020202020204" pitchFamily="34" charset="0"/>
              </a:rPr>
              <a:t>Before you start…</a:t>
            </a:r>
          </a:p>
          <a:p>
            <a:endParaRPr lang="en-US" b="1" dirty="0">
              <a:solidFill>
                <a:schemeClr val="tx1"/>
              </a:solidFill>
              <a:latin typeface="Century Gothic" panose="020B0502020202020204" pitchFamily="34" charset="0"/>
            </a:endParaRPr>
          </a:p>
          <a:p>
            <a:r>
              <a:rPr lang="en-US" sz="1400" b="1" dirty="0">
                <a:solidFill>
                  <a:schemeClr val="tx1"/>
                </a:solidFill>
                <a:latin typeface="Century Gothic" panose="020B0502020202020204" pitchFamily="34" charset="0"/>
              </a:rPr>
              <a:t>Some tips from the marketing team to keep your presentation clear, helpful and on-brand </a:t>
            </a:r>
            <a:r>
              <a:rPr lang="en-US" sz="1400" b="1" dirty="0">
                <a:solidFill>
                  <a:schemeClr val="tx1"/>
                </a:solidFill>
                <a:latin typeface="Century Gothic" panose="020B0502020202020204" pitchFamily="34" charset="0"/>
                <a:sym typeface="Wingdings" pitchFamily="2" charset="2"/>
              </a:rPr>
              <a:t></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Before you make your presentation, be clear about your overall message and story; build your presentation around this.</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If you want people to remember details or important information, consider supporting your presentation with a handout, or better yet, an intranet page with a recap or further info. </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Use simple, friendly and positive language. Avoid acronyms and technical language. Try to use ‘we’, ‘our’ ‘us’ and ‘you’ instead of repeating the name of the organisation, or when referring to staff/colleagues. Test run your presentation to see if it’s clear, calm and helpful.</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Please don’t be tempted to add images or clipart(!) from the internet. The look of our presentations is part of our brand and it needs to be consistent across the organisation. If you have some special design requirements, please get in touch with the marketing team.</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Remember, we are a charity dedicated to helping people. Rather than focus the presentation on achievements and statistics about the organisation, use this opportunity to share the stories and experiences of the people we help.</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Please use Century Gothic font throughout your presentation. This is our in-house brand font.</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Lastly, don’t forget to delete this slide!</a:t>
            </a:r>
          </a:p>
        </p:txBody>
      </p:sp>
    </p:spTree>
    <p:extLst>
      <p:ext uri="{BB962C8B-B14F-4D97-AF65-F5344CB8AC3E}">
        <p14:creationId xmlns:p14="http://schemas.microsoft.com/office/powerpoint/2010/main" val="15785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7DA9AC0-D33C-534C-A3E7-292177B52B53}"/>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ECCB8B37-C9C6-AA4F-9117-D781587E4F33}"/>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B131C2-2B93-6747-8927-A0E90C917041}"/>
                </a:ext>
              </a:extLst>
            </p:cNvPr>
            <p:cNvSpPr txBox="1"/>
            <p:nvPr/>
          </p:nvSpPr>
          <p:spPr>
            <a:xfrm>
              <a:off x="785931" y="6453729"/>
              <a:ext cx="2978825" cy="246221"/>
            </a:xfrm>
            <a:prstGeom prst="rect">
              <a:avLst/>
            </a:prstGeom>
            <a:noFill/>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9" name="Text Placeholder 11">
            <a:extLst>
              <a:ext uri="{FF2B5EF4-FFF2-40B4-BE49-F238E27FC236}">
                <a16:creationId xmlns:a16="http://schemas.microsoft.com/office/drawing/2014/main" id="{EF364810-80B7-8C49-AA9F-A5BB9FD3BA0F}"/>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2. Quote title slide</a:t>
            </a:r>
          </a:p>
        </p:txBody>
      </p:sp>
      <p:sp>
        <p:nvSpPr>
          <p:cNvPr id="10" name="Text Placeholder 14">
            <a:extLst>
              <a:ext uri="{FF2B5EF4-FFF2-40B4-BE49-F238E27FC236}">
                <a16:creationId xmlns:a16="http://schemas.microsoft.com/office/drawing/2014/main" id="{6F296AF6-49D3-A54A-9B66-EFD10F56D63B}"/>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chemeClr val="tx1"/>
                </a:solidFill>
              </a:defRPr>
            </a:lvl1pPr>
          </a:lstStyle>
          <a:p>
            <a:r>
              <a:rPr lang="en-US" dirty="0"/>
              <a:t>Use this slide to highlight a quote which supports what you’re saying. Duplicate this slide if you need to add another quote. Each quote will have more impact on its own page.</a:t>
            </a:r>
          </a:p>
          <a:p>
            <a:pPr lvl="0"/>
            <a:endParaRPr lang="en-US" dirty="0"/>
          </a:p>
        </p:txBody>
      </p:sp>
      <p:sp>
        <p:nvSpPr>
          <p:cNvPr id="12" name="Text Placeholder 9">
            <a:extLst>
              <a:ext uri="{FF2B5EF4-FFF2-40B4-BE49-F238E27FC236}">
                <a16:creationId xmlns:a16="http://schemas.microsoft.com/office/drawing/2014/main" id="{5F6E9EFF-2C7C-1E41-9437-7999F41B46EC}"/>
              </a:ext>
            </a:extLst>
          </p:cNvPr>
          <p:cNvSpPr>
            <a:spLocks noGrp="1"/>
          </p:cNvSpPr>
          <p:nvPr>
            <p:ph type="body" sz="quarter" idx="13" hasCustomPrompt="1"/>
          </p:nvPr>
        </p:nvSpPr>
        <p:spPr>
          <a:xfrm>
            <a:off x="1754436" y="2609437"/>
            <a:ext cx="6802438" cy="2027237"/>
          </a:xfrm>
          <a:prstGeom prst="rect">
            <a:avLst/>
          </a:prstGeom>
        </p:spPr>
        <p:txBody>
          <a:bodyPr/>
          <a:lstStyle>
            <a:lvl1pPr marL="0" indent="0">
              <a:buNone/>
              <a:defRPr sz="3600" b="1">
                <a:solidFill>
                  <a:schemeClr val="tx1"/>
                </a:solidFill>
              </a:defRPr>
            </a:lvl1pPr>
          </a:lstStyle>
          <a:p>
            <a:pPr lvl="0"/>
            <a:r>
              <a:rPr lang="en-US" sz="3600" b="1" dirty="0"/>
              <a:t>Remember that who you are is not who you were, but who you believe you can be.</a:t>
            </a:r>
            <a:endParaRPr lang="en-US" dirty="0"/>
          </a:p>
        </p:txBody>
      </p:sp>
      <p:pic>
        <p:nvPicPr>
          <p:cNvPr id="16" name="Picture 15">
            <a:extLst>
              <a:ext uri="{FF2B5EF4-FFF2-40B4-BE49-F238E27FC236}">
                <a16:creationId xmlns:a16="http://schemas.microsoft.com/office/drawing/2014/main" id="{0CA1C8B5-DDD6-7C41-BA13-4E4336D6D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00" y="2632175"/>
            <a:ext cx="1611064" cy="1996238"/>
          </a:xfrm>
          <a:prstGeom prst="rect">
            <a:avLst/>
          </a:prstGeom>
        </p:spPr>
      </p:pic>
    </p:spTree>
    <p:extLst>
      <p:ext uri="{BB962C8B-B14F-4D97-AF65-F5344CB8AC3E}">
        <p14:creationId xmlns:p14="http://schemas.microsoft.com/office/powerpoint/2010/main" val="425162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right layout">
    <p:spTree>
      <p:nvGrpSpPr>
        <p:cNvPr id="1" name=""/>
        <p:cNvGrpSpPr/>
        <p:nvPr/>
      </p:nvGrpSpPr>
      <p:grpSpPr>
        <a:xfrm>
          <a:off x="0" y="0"/>
          <a:ext cx="0" cy="0"/>
          <a:chOff x="0" y="0"/>
          <a:chExt cx="0" cy="0"/>
        </a:xfrm>
      </p:grpSpPr>
      <p:pic>
        <p:nvPicPr>
          <p:cNvPr id="13" name="Picture 12" descr="A picture containing person, sitting, window, man&#10;&#10;Description automatically generated">
            <a:extLst>
              <a:ext uri="{FF2B5EF4-FFF2-40B4-BE49-F238E27FC236}">
                <a16:creationId xmlns:a16="http://schemas.microsoft.com/office/drawing/2014/main" id="{71E02EAD-06B0-9749-B90E-C71AF2594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7C5ED58-E695-AF4A-953F-947904D621EB}"/>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61A014CD-4326-CF4C-88A1-77243F6F078D}"/>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6D32B1-9EE3-784F-B1BE-07841D995209}"/>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666808DC-9B20-3B4C-8CED-A773BBB466DF}"/>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Photo title slide</a:t>
            </a:r>
          </a:p>
        </p:txBody>
      </p:sp>
      <p:sp>
        <p:nvSpPr>
          <p:cNvPr id="11" name="Text Placeholder 14">
            <a:extLst>
              <a:ext uri="{FF2B5EF4-FFF2-40B4-BE49-F238E27FC236}">
                <a16:creationId xmlns:a16="http://schemas.microsoft.com/office/drawing/2014/main" id="{3356C571-646E-ED4B-8C4E-D44953B57803}"/>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185659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eft layout">
    <p:spTree>
      <p:nvGrpSpPr>
        <p:cNvPr id="1" name=""/>
        <p:cNvGrpSpPr/>
        <p:nvPr/>
      </p:nvGrpSpPr>
      <p:grpSpPr>
        <a:xfrm>
          <a:off x="0" y="0"/>
          <a:ext cx="0" cy="0"/>
          <a:chOff x="0" y="0"/>
          <a:chExt cx="0" cy="0"/>
        </a:xfrm>
      </p:grpSpPr>
      <p:pic>
        <p:nvPicPr>
          <p:cNvPr id="13" name="Picture 12" descr="A picture containing person, outdoor, man, riding&#10;&#10;Description automatically generated">
            <a:extLst>
              <a:ext uri="{FF2B5EF4-FFF2-40B4-BE49-F238E27FC236}">
                <a16:creationId xmlns:a16="http://schemas.microsoft.com/office/drawing/2014/main" id="{B5359FF1-35D4-3140-BB0B-7FEF078812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11">
            <a:extLst>
              <a:ext uri="{FF2B5EF4-FFF2-40B4-BE49-F238E27FC236}">
                <a16:creationId xmlns:a16="http://schemas.microsoft.com/office/drawing/2014/main" id="{5B6BB72A-4FE6-8440-9154-09B6D8706BC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tx1"/>
                </a:solidFill>
              </a:defRPr>
            </a:lvl1pPr>
          </a:lstStyle>
          <a:p>
            <a:pPr lvl="0"/>
            <a:r>
              <a:rPr lang="en-US" dirty="0"/>
              <a:t>2. Photo title slide</a:t>
            </a:r>
          </a:p>
        </p:txBody>
      </p:sp>
      <p:sp>
        <p:nvSpPr>
          <p:cNvPr id="11" name="Text Placeholder 14">
            <a:extLst>
              <a:ext uri="{FF2B5EF4-FFF2-40B4-BE49-F238E27FC236}">
                <a16:creationId xmlns:a16="http://schemas.microsoft.com/office/drawing/2014/main" id="{422FAF45-9764-2544-95F5-FDB914E198CF}"/>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grpSp>
        <p:nvGrpSpPr>
          <p:cNvPr id="15" name="Group 14">
            <a:extLst>
              <a:ext uri="{FF2B5EF4-FFF2-40B4-BE49-F238E27FC236}">
                <a16:creationId xmlns:a16="http://schemas.microsoft.com/office/drawing/2014/main" id="{5A15F242-4E5E-BA4B-B295-4E8D1A65A3EE}"/>
              </a:ext>
            </a:extLst>
          </p:cNvPr>
          <p:cNvGrpSpPr/>
          <p:nvPr userDrawn="1"/>
        </p:nvGrpSpPr>
        <p:grpSpPr>
          <a:xfrm>
            <a:off x="0" y="6322219"/>
            <a:ext cx="12192000" cy="377731"/>
            <a:chOff x="0" y="6322219"/>
            <a:chExt cx="12192000" cy="377731"/>
          </a:xfrm>
        </p:grpSpPr>
        <p:cxnSp>
          <p:nvCxnSpPr>
            <p:cNvPr id="16" name="Straight Connector 15">
              <a:extLst>
                <a:ext uri="{FF2B5EF4-FFF2-40B4-BE49-F238E27FC236}">
                  <a16:creationId xmlns:a16="http://schemas.microsoft.com/office/drawing/2014/main" id="{41DB19B7-5E89-B340-B6C6-7B54D5A3202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96B25C-7AB7-694C-A6AD-6715ECE93F58}"/>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89729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layout 2">
    <p:spTree>
      <p:nvGrpSpPr>
        <p:cNvPr id="1" name=""/>
        <p:cNvGrpSpPr/>
        <p:nvPr/>
      </p:nvGrpSpPr>
      <p:grpSpPr>
        <a:xfrm>
          <a:off x="0" y="0"/>
          <a:ext cx="0" cy="0"/>
          <a:chOff x="0" y="0"/>
          <a:chExt cx="0" cy="0"/>
        </a:xfrm>
      </p:grpSpPr>
      <p:pic>
        <p:nvPicPr>
          <p:cNvPr id="11" name="Picture 10" descr="A person posing for the camera&#10;&#10;Description automatically generated">
            <a:extLst>
              <a:ext uri="{FF2B5EF4-FFF2-40B4-BE49-F238E27FC236}">
                <a16:creationId xmlns:a16="http://schemas.microsoft.com/office/drawing/2014/main" id="{AE629778-9EDE-EA44-BEE6-596EC171BA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DD06EC90-6275-D349-850A-CA9144881FCD}"/>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45DBDCCC-E46D-4C48-8DD0-EB261D1E817B}"/>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24BE96-7C9D-E241-9F6A-86D198C77450}"/>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8" name="Text Placeholder 11">
            <a:extLst>
              <a:ext uri="{FF2B5EF4-FFF2-40B4-BE49-F238E27FC236}">
                <a16:creationId xmlns:a16="http://schemas.microsoft.com/office/drawing/2014/main" id="{E40F62A5-D472-4742-8A78-F14A8AC2409C}"/>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3. Photo title slide</a:t>
            </a:r>
          </a:p>
        </p:txBody>
      </p:sp>
      <p:sp>
        <p:nvSpPr>
          <p:cNvPr id="9" name="Text Placeholder 14">
            <a:extLst>
              <a:ext uri="{FF2B5EF4-FFF2-40B4-BE49-F238E27FC236}">
                <a16:creationId xmlns:a16="http://schemas.microsoft.com/office/drawing/2014/main" id="{B372E131-5A4F-F143-9FA8-E9AF7BF1D0E9}"/>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1079507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our photo righ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5D216852-8785-554A-B615-12AA70FD98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3482" cy="6858000"/>
          </a:xfrm>
          <a:prstGeom prst="rect">
            <a:avLst/>
          </a:prstGeom>
        </p:spPr>
      </p:pic>
      <p:sp>
        <p:nvSpPr>
          <p:cNvPr id="3" name="Picture Placeholder 2">
            <a:extLst>
              <a:ext uri="{FF2B5EF4-FFF2-40B4-BE49-F238E27FC236}">
                <a16:creationId xmlns:a16="http://schemas.microsoft.com/office/drawing/2014/main" id="{AE8D3697-AA9F-A04E-9DAF-0836CA019BA6}"/>
              </a:ext>
            </a:extLst>
          </p:cNvPr>
          <p:cNvSpPr>
            <a:spLocks noGrp="1"/>
          </p:cNvSpPr>
          <p:nvPr>
            <p:ph type="pic" idx="1" hasCustomPrompt="1"/>
          </p:nvPr>
        </p:nvSpPr>
        <p:spPr>
          <a:xfrm>
            <a:off x="6093482"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own image here</a:t>
            </a:r>
          </a:p>
          <a:p>
            <a:endParaRPr lang="en-US" dirty="0"/>
          </a:p>
          <a:p>
            <a:endParaRPr lang="en-US" dirty="0"/>
          </a:p>
        </p:txBody>
      </p:sp>
      <p:sp>
        <p:nvSpPr>
          <p:cNvPr id="4" name="Text Placeholder 11">
            <a:extLst>
              <a:ext uri="{FF2B5EF4-FFF2-40B4-BE49-F238E27FC236}">
                <a16:creationId xmlns:a16="http://schemas.microsoft.com/office/drawing/2014/main" id="{6D77EB3B-EA1F-9D40-9EBC-22E49DC23049}"/>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Your photo slide</a:t>
            </a:r>
          </a:p>
        </p:txBody>
      </p:sp>
      <p:sp>
        <p:nvSpPr>
          <p:cNvPr id="5" name="Text Placeholder 14">
            <a:extLst>
              <a:ext uri="{FF2B5EF4-FFF2-40B4-BE49-F238E27FC236}">
                <a16:creationId xmlns:a16="http://schemas.microsoft.com/office/drawing/2014/main" id="{E03F2D4C-3C26-8949-9485-204830E574A0}"/>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241441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our photo lef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34F1EAF3-1BB9-C744-AD4F-3B7F11B379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8518" y="0"/>
            <a:ext cx="6093482" cy="6858000"/>
          </a:xfrm>
          <a:prstGeom prst="rect">
            <a:avLst/>
          </a:prstGeom>
        </p:spPr>
      </p:pic>
      <p:sp>
        <p:nvSpPr>
          <p:cNvPr id="2" name="Picture Placeholder 2">
            <a:extLst>
              <a:ext uri="{FF2B5EF4-FFF2-40B4-BE49-F238E27FC236}">
                <a16:creationId xmlns:a16="http://schemas.microsoft.com/office/drawing/2014/main" id="{AE8D3697-AA9F-A04E-9DAF-0836CA019BA6}"/>
              </a:ext>
            </a:extLst>
          </p:cNvPr>
          <p:cNvSpPr>
            <a:spLocks noGrp="1"/>
          </p:cNvSpPr>
          <p:nvPr>
            <p:ph type="pic" idx="1" hasCustomPrompt="1"/>
          </p:nvPr>
        </p:nvSpPr>
        <p:spPr>
          <a:xfrm>
            <a:off x="0"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own image here</a:t>
            </a:r>
          </a:p>
          <a:p>
            <a:endParaRPr lang="en-US" dirty="0"/>
          </a:p>
          <a:p>
            <a:endParaRPr lang="en-US" dirty="0"/>
          </a:p>
        </p:txBody>
      </p:sp>
      <p:sp>
        <p:nvSpPr>
          <p:cNvPr id="4" name="Text Placeholder 11">
            <a:extLst>
              <a:ext uri="{FF2B5EF4-FFF2-40B4-BE49-F238E27FC236}">
                <a16:creationId xmlns:a16="http://schemas.microsoft.com/office/drawing/2014/main" id="{FE3F6BBE-7DB1-454B-AA2B-C074CFDC6AB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tx1"/>
                </a:solidFill>
              </a:defRPr>
            </a:lvl1pPr>
          </a:lstStyle>
          <a:p>
            <a:pPr lvl="0"/>
            <a:r>
              <a:rPr lang="en-US" dirty="0"/>
              <a:t>2. Your photo slide</a:t>
            </a:r>
          </a:p>
        </p:txBody>
      </p:sp>
      <p:sp>
        <p:nvSpPr>
          <p:cNvPr id="5" name="Text Placeholder 14">
            <a:extLst>
              <a:ext uri="{FF2B5EF4-FFF2-40B4-BE49-F238E27FC236}">
                <a16:creationId xmlns:a16="http://schemas.microsoft.com/office/drawing/2014/main" id="{DAB0BDA9-2A89-F340-A4FC-4B70DC36E6A7}"/>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28520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0A6071FB-08E7-714D-BAB9-AC9C9DA3CE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69A8169-B471-B146-ABE1-644DB49DE83E}"/>
              </a:ext>
            </a:extLst>
          </p:cNvPr>
          <p:cNvGrpSpPr/>
          <p:nvPr userDrawn="1"/>
        </p:nvGrpSpPr>
        <p:grpSpPr>
          <a:xfrm>
            <a:off x="0" y="6322219"/>
            <a:ext cx="12192000" cy="377731"/>
            <a:chOff x="0" y="6322219"/>
            <a:chExt cx="12192000" cy="377731"/>
          </a:xfrm>
        </p:grpSpPr>
        <p:cxnSp>
          <p:nvCxnSpPr>
            <p:cNvPr id="7" name="Straight Connector 6">
              <a:extLst>
                <a:ext uri="{FF2B5EF4-FFF2-40B4-BE49-F238E27FC236}">
                  <a16:creationId xmlns:a16="http://schemas.microsoft.com/office/drawing/2014/main" id="{197F88CC-9DE1-2F45-8346-6C03DBC6F6F2}"/>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F473E4-181D-6D4E-A80E-8686B8F4756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9" name="Text Placeholder 11">
            <a:extLst>
              <a:ext uri="{FF2B5EF4-FFF2-40B4-BE49-F238E27FC236}">
                <a16:creationId xmlns:a16="http://schemas.microsoft.com/office/drawing/2014/main" id="{45E8EF47-8202-E445-ABF9-087BD8E0C4B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Conclusion slide</a:t>
            </a:r>
          </a:p>
        </p:txBody>
      </p:sp>
      <p:sp>
        <p:nvSpPr>
          <p:cNvPr id="10" name="Text Placeholder 14">
            <a:extLst>
              <a:ext uri="{FF2B5EF4-FFF2-40B4-BE49-F238E27FC236}">
                <a16:creationId xmlns:a16="http://schemas.microsoft.com/office/drawing/2014/main" id="{F0531FDB-2C54-6A46-9D64-BF75838FDEE8}"/>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reiterate your objective and how you arrived here. Sum up with a small number of key points:</a:t>
            </a:r>
          </a:p>
          <a:p>
            <a:pPr lvl="0"/>
            <a:endParaRPr lang="en-US" dirty="0"/>
          </a:p>
        </p:txBody>
      </p:sp>
      <p:sp>
        <p:nvSpPr>
          <p:cNvPr id="11" name="Text Placeholder 20">
            <a:extLst>
              <a:ext uri="{FF2B5EF4-FFF2-40B4-BE49-F238E27FC236}">
                <a16:creationId xmlns:a16="http://schemas.microsoft.com/office/drawing/2014/main" id="{6DD0CBE7-A1A4-2C4B-8E50-B76B9821AB00}"/>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tx1"/>
                </a:solidFill>
              </a:defRPr>
            </a:lvl1pPr>
          </a:lstStyle>
          <a:p>
            <a:pPr lvl="0"/>
            <a:r>
              <a:rPr lang="en-US" dirty="0"/>
              <a:t>First key point</a:t>
            </a:r>
          </a:p>
          <a:p>
            <a:pPr lvl="0"/>
            <a:r>
              <a:rPr lang="en-US" dirty="0"/>
              <a:t>Second key point</a:t>
            </a:r>
          </a:p>
          <a:p>
            <a:pPr lvl="0"/>
            <a:r>
              <a:rPr lang="en-US" dirty="0"/>
              <a:t>Third key point</a:t>
            </a:r>
          </a:p>
        </p:txBody>
      </p:sp>
    </p:spTree>
    <p:extLst>
      <p:ext uri="{BB962C8B-B14F-4D97-AF65-F5344CB8AC3E}">
        <p14:creationId xmlns:p14="http://schemas.microsoft.com/office/powerpoint/2010/main" val="111398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8DEF6950-7CA8-7245-AA06-02F833376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127A883F-C6A9-DE40-A14D-DEDF21063B7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Questions slide</a:t>
            </a:r>
          </a:p>
        </p:txBody>
      </p:sp>
      <p:sp>
        <p:nvSpPr>
          <p:cNvPr id="11" name="Text Placeholder 14">
            <a:extLst>
              <a:ext uri="{FF2B5EF4-FFF2-40B4-BE49-F238E27FC236}">
                <a16:creationId xmlns:a16="http://schemas.microsoft.com/office/drawing/2014/main" id="{0859654C-7376-EA45-9B34-E08ED274A48D}"/>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tx1"/>
                </a:solidFill>
              </a:defRPr>
            </a:lvl1pPr>
          </a:lstStyle>
          <a:p>
            <a:r>
              <a:rPr lang="en-US" dirty="0"/>
              <a:t>Use this slide to open up your topic to your audience. Allow your audience to offer feedback and ask questions</a:t>
            </a:r>
          </a:p>
          <a:p>
            <a:pPr lvl="0"/>
            <a:endParaRPr lang="en-US" dirty="0"/>
          </a:p>
        </p:txBody>
      </p:sp>
    </p:spTree>
    <p:extLst>
      <p:ext uri="{BB962C8B-B14F-4D97-AF65-F5344CB8AC3E}">
        <p14:creationId xmlns:p14="http://schemas.microsoft.com/office/powerpoint/2010/main" val="108430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27" name="Picture 26" descr="A picture containing drawing&#10;&#10;Description automatically generated">
            <a:extLst>
              <a:ext uri="{FF2B5EF4-FFF2-40B4-BE49-F238E27FC236}">
                <a16:creationId xmlns:a16="http://schemas.microsoft.com/office/drawing/2014/main" id="{6873537F-07A7-5A46-AC01-F3D5F3B65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07F1E00E-0CF9-4D42-9104-FEE2A9A083BA}"/>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Get in touch</a:t>
            </a:r>
          </a:p>
        </p:txBody>
      </p:sp>
      <p:sp>
        <p:nvSpPr>
          <p:cNvPr id="11" name="Text Placeholder 14">
            <a:extLst>
              <a:ext uri="{FF2B5EF4-FFF2-40B4-BE49-F238E27FC236}">
                <a16:creationId xmlns:a16="http://schemas.microsoft.com/office/drawing/2014/main" id="{86C0EABB-A71D-0840-BDAC-2EECEAF7ADFF}"/>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tx1"/>
                </a:solidFill>
              </a:defRPr>
            </a:lvl1pPr>
          </a:lstStyle>
          <a:p>
            <a:r>
              <a:rPr lang="en-US" dirty="0"/>
              <a:t>Add your contact details so your audience can get in touch with you later. If you have a web address, social media or useful intranet page, add the details here.</a:t>
            </a:r>
          </a:p>
          <a:p>
            <a:pPr lvl="0"/>
            <a:endParaRPr lang="en-US" dirty="0"/>
          </a:p>
        </p:txBody>
      </p:sp>
      <p:sp>
        <p:nvSpPr>
          <p:cNvPr id="12" name="Text Placeholder 14">
            <a:extLst>
              <a:ext uri="{FF2B5EF4-FFF2-40B4-BE49-F238E27FC236}">
                <a16:creationId xmlns:a16="http://schemas.microsoft.com/office/drawing/2014/main" id="{71B961FA-04C5-DD45-8DAD-EC2018A9242A}"/>
              </a:ext>
            </a:extLst>
          </p:cNvPr>
          <p:cNvSpPr>
            <a:spLocks noGrp="1"/>
          </p:cNvSpPr>
          <p:nvPr>
            <p:ph type="body" sz="quarter" idx="12" hasCustomPrompt="1"/>
          </p:nvPr>
        </p:nvSpPr>
        <p:spPr>
          <a:xfrm>
            <a:off x="785930" y="2572202"/>
            <a:ext cx="1509529" cy="319442"/>
          </a:xfrm>
          <a:prstGeom prst="rect">
            <a:avLst/>
          </a:prstGeom>
        </p:spPr>
        <p:txBody>
          <a:bodyPr/>
          <a:lstStyle>
            <a:lvl1pPr marL="0" indent="0">
              <a:lnSpc>
                <a:spcPct val="100000"/>
              </a:lnSpc>
              <a:buNone/>
              <a:defRPr sz="1400" b="1">
                <a:solidFill>
                  <a:schemeClr val="tx1"/>
                </a:solidFill>
              </a:defRPr>
            </a:lvl1pPr>
          </a:lstStyle>
          <a:p>
            <a:r>
              <a:rPr lang="en-US" dirty="0"/>
              <a:t>Contact name:</a:t>
            </a:r>
          </a:p>
          <a:p>
            <a:endParaRPr lang="en-US" dirty="0"/>
          </a:p>
          <a:p>
            <a:pPr lvl="0"/>
            <a:endParaRPr lang="en-US" dirty="0"/>
          </a:p>
        </p:txBody>
      </p:sp>
      <p:sp>
        <p:nvSpPr>
          <p:cNvPr id="15" name="Text Placeholder 14">
            <a:extLst>
              <a:ext uri="{FF2B5EF4-FFF2-40B4-BE49-F238E27FC236}">
                <a16:creationId xmlns:a16="http://schemas.microsoft.com/office/drawing/2014/main" id="{37F975C4-0CD7-D648-B56A-2CD4D014932C}"/>
              </a:ext>
            </a:extLst>
          </p:cNvPr>
          <p:cNvSpPr>
            <a:spLocks noGrp="1"/>
          </p:cNvSpPr>
          <p:nvPr>
            <p:ph type="body" sz="quarter" idx="14" hasCustomPrompt="1"/>
          </p:nvPr>
        </p:nvSpPr>
        <p:spPr>
          <a:xfrm>
            <a:off x="785930" y="3019942"/>
            <a:ext cx="1509529" cy="319442"/>
          </a:xfrm>
          <a:prstGeom prst="rect">
            <a:avLst/>
          </a:prstGeom>
        </p:spPr>
        <p:txBody>
          <a:bodyPr/>
          <a:lstStyle>
            <a:lvl1pPr marL="0" indent="0">
              <a:lnSpc>
                <a:spcPct val="100000"/>
              </a:lnSpc>
              <a:buNone/>
              <a:defRPr sz="1400" b="1">
                <a:solidFill>
                  <a:schemeClr val="tx1"/>
                </a:solidFill>
              </a:defRPr>
            </a:lvl1pPr>
          </a:lstStyle>
          <a:p>
            <a:r>
              <a:rPr lang="en-US" dirty="0"/>
              <a:t>Address:</a:t>
            </a:r>
          </a:p>
          <a:p>
            <a:endParaRPr lang="en-US" dirty="0"/>
          </a:p>
          <a:p>
            <a:pPr lvl="0"/>
            <a:endParaRPr lang="en-US" dirty="0"/>
          </a:p>
        </p:txBody>
      </p:sp>
      <p:sp>
        <p:nvSpPr>
          <p:cNvPr id="16" name="Text Placeholder 14">
            <a:extLst>
              <a:ext uri="{FF2B5EF4-FFF2-40B4-BE49-F238E27FC236}">
                <a16:creationId xmlns:a16="http://schemas.microsoft.com/office/drawing/2014/main" id="{B81D969B-D2DD-7741-A687-7752768812CA}"/>
              </a:ext>
            </a:extLst>
          </p:cNvPr>
          <p:cNvSpPr>
            <a:spLocks noGrp="1"/>
          </p:cNvSpPr>
          <p:nvPr>
            <p:ph type="body" sz="quarter" idx="15" hasCustomPrompt="1"/>
          </p:nvPr>
        </p:nvSpPr>
        <p:spPr>
          <a:xfrm>
            <a:off x="785930" y="3448764"/>
            <a:ext cx="1509529" cy="319442"/>
          </a:xfrm>
          <a:prstGeom prst="rect">
            <a:avLst/>
          </a:prstGeom>
        </p:spPr>
        <p:txBody>
          <a:bodyPr/>
          <a:lstStyle>
            <a:lvl1pPr marL="0" indent="0">
              <a:lnSpc>
                <a:spcPct val="100000"/>
              </a:lnSpc>
              <a:buNone/>
              <a:defRPr sz="1400" b="1">
                <a:solidFill>
                  <a:schemeClr val="tx1"/>
                </a:solidFill>
              </a:defRPr>
            </a:lvl1pPr>
          </a:lstStyle>
          <a:p>
            <a:r>
              <a:rPr lang="en-US" dirty="0"/>
              <a:t>E:</a:t>
            </a:r>
          </a:p>
          <a:p>
            <a:endParaRPr lang="en-US" dirty="0"/>
          </a:p>
          <a:p>
            <a:pPr lvl="0"/>
            <a:endParaRPr lang="en-US" dirty="0"/>
          </a:p>
        </p:txBody>
      </p:sp>
      <p:sp>
        <p:nvSpPr>
          <p:cNvPr id="17" name="Text Placeholder 14">
            <a:extLst>
              <a:ext uri="{FF2B5EF4-FFF2-40B4-BE49-F238E27FC236}">
                <a16:creationId xmlns:a16="http://schemas.microsoft.com/office/drawing/2014/main" id="{08CE6BD4-A859-494E-B1AE-2A722E94A1AF}"/>
              </a:ext>
            </a:extLst>
          </p:cNvPr>
          <p:cNvSpPr>
            <a:spLocks noGrp="1"/>
          </p:cNvSpPr>
          <p:nvPr>
            <p:ph type="body" sz="quarter" idx="16" hasCustomPrompt="1"/>
          </p:nvPr>
        </p:nvSpPr>
        <p:spPr>
          <a:xfrm>
            <a:off x="785930" y="3902811"/>
            <a:ext cx="1509529" cy="319442"/>
          </a:xfrm>
          <a:prstGeom prst="rect">
            <a:avLst/>
          </a:prstGeom>
        </p:spPr>
        <p:txBody>
          <a:bodyPr/>
          <a:lstStyle>
            <a:lvl1pPr marL="0" indent="0">
              <a:lnSpc>
                <a:spcPct val="100000"/>
              </a:lnSpc>
              <a:buNone/>
              <a:defRPr sz="1400" b="1">
                <a:solidFill>
                  <a:schemeClr val="tx1"/>
                </a:solidFill>
              </a:defRPr>
            </a:lvl1pPr>
          </a:lstStyle>
          <a:p>
            <a:r>
              <a:rPr lang="en-US" dirty="0"/>
              <a:t>T:</a:t>
            </a:r>
          </a:p>
          <a:p>
            <a:endParaRPr lang="en-US" dirty="0"/>
          </a:p>
          <a:p>
            <a:pPr lvl="0"/>
            <a:endParaRPr lang="en-US" dirty="0"/>
          </a:p>
        </p:txBody>
      </p:sp>
      <p:sp>
        <p:nvSpPr>
          <p:cNvPr id="18" name="Text Placeholder 14">
            <a:extLst>
              <a:ext uri="{FF2B5EF4-FFF2-40B4-BE49-F238E27FC236}">
                <a16:creationId xmlns:a16="http://schemas.microsoft.com/office/drawing/2014/main" id="{10F382EA-A589-3D4D-A438-CDF1671A03AC}"/>
              </a:ext>
            </a:extLst>
          </p:cNvPr>
          <p:cNvSpPr>
            <a:spLocks noGrp="1"/>
          </p:cNvSpPr>
          <p:nvPr>
            <p:ph type="body" sz="quarter" idx="17" hasCustomPrompt="1"/>
          </p:nvPr>
        </p:nvSpPr>
        <p:spPr>
          <a:xfrm>
            <a:off x="785930" y="4344246"/>
            <a:ext cx="1509529" cy="319442"/>
          </a:xfrm>
          <a:prstGeom prst="rect">
            <a:avLst/>
          </a:prstGeom>
        </p:spPr>
        <p:txBody>
          <a:bodyPr/>
          <a:lstStyle>
            <a:lvl1pPr marL="0" indent="0">
              <a:lnSpc>
                <a:spcPct val="100000"/>
              </a:lnSpc>
              <a:buNone/>
              <a:defRPr sz="1400" b="1">
                <a:solidFill>
                  <a:schemeClr val="tx1"/>
                </a:solidFill>
              </a:defRPr>
            </a:lvl1pPr>
          </a:lstStyle>
          <a:p>
            <a:r>
              <a:rPr lang="en-US" dirty="0"/>
              <a:t>W:</a:t>
            </a:r>
          </a:p>
          <a:p>
            <a:endParaRPr lang="en-US" dirty="0"/>
          </a:p>
          <a:p>
            <a:pPr lvl="0"/>
            <a:endParaRPr lang="en-US" dirty="0"/>
          </a:p>
        </p:txBody>
      </p:sp>
      <p:sp>
        <p:nvSpPr>
          <p:cNvPr id="19" name="Text Placeholder 14">
            <a:extLst>
              <a:ext uri="{FF2B5EF4-FFF2-40B4-BE49-F238E27FC236}">
                <a16:creationId xmlns:a16="http://schemas.microsoft.com/office/drawing/2014/main" id="{7D3E4A17-05DB-9846-9982-48713F886F79}"/>
              </a:ext>
            </a:extLst>
          </p:cNvPr>
          <p:cNvSpPr>
            <a:spLocks noGrp="1"/>
          </p:cNvSpPr>
          <p:nvPr>
            <p:ph type="body" sz="quarter" idx="18" hasCustomPrompt="1"/>
          </p:nvPr>
        </p:nvSpPr>
        <p:spPr>
          <a:xfrm>
            <a:off x="785930" y="4773068"/>
            <a:ext cx="1509529" cy="319442"/>
          </a:xfrm>
          <a:prstGeom prst="rect">
            <a:avLst/>
          </a:prstGeom>
        </p:spPr>
        <p:txBody>
          <a:bodyPr/>
          <a:lstStyle>
            <a:lvl1pPr marL="0" indent="0">
              <a:lnSpc>
                <a:spcPct val="100000"/>
              </a:lnSpc>
              <a:buNone/>
              <a:defRPr sz="1400" b="1">
                <a:solidFill>
                  <a:schemeClr val="tx1"/>
                </a:solidFill>
              </a:defRPr>
            </a:lvl1pPr>
          </a:lstStyle>
          <a:p>
            <a:r>
              <a:rPr lang="en-US" dirty="0"/>
              <a:t>Social:</a:t>
            </a:r>
          </a:p>
          <a:p>
            <a:endParaRPr lang="en-US" dirty="0"/>
          </a:p>
          <a:p>
            <a:pPr lvl="0"/>
            <a:endParaRPr lang="en-US" dirty="0"/>
          </a:p>
        </p:txBody>
      </p:sp>
      <p:sp>
        <p:nvSpPr>
          <p:cNvPr id="20" name="Text Placeholder 14">
            <a:extLst>
              <a:ext uri="{FF2B5EF4-FFF2-40B4-BE49-F238E27FC236}">
                <a16:creationId xmlns:a16="http://schemas.microsoft.com/office/drawing/2014/main" id="{BCFEBF61-E302-3A4C-9101-A7077215E329}"/>
              </a:ext>
            </a:extLst>
          </p:cNvPr>
          <p:cNvSpPr>
            <a:spLocks noGrp="1"/>
          </p:cNvSpPr>
          <p:nvPr>
            <p:ph type="body" sz="quarter" idx="19" hasCustomPrompt="1"/>
          </p:nvPr>
        </p:nvSpPr>
        <p:spPr>
          <a:xfrm>
            <a:off x="2450768" y="2572202"/>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1" name="Text Placeholder 14">
            <a:extLst>
              <a:ext uri="{FF2B5EF4-FFF2-40B4-BE49-F238E27FC236}">
                <a16:creationId xmlns:a16="http://schemas.microsoft.com/office/drawing/2014/main" id="{477C0474-5236-4442-AB6F-9CDB7EB4513D}"/>
              </a:ext>
            </a:extLst>
          </p:cNvPr>
          <p:cNvSpPr>
            <a:spLocks noGrp="1"/>
          </p:cNvSpPr>
          <p:nvPr>
            <p:ph type="body" sz="quarter" idx="20" hasCustomPrompt="1"/>
          </p:nvPr>
        </p:nvSpPr>
        <p:spPr>
          <a:xfrm>
            <a:off x="2450768" y="3019942"/>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2" name="Text Placeholder 14">
            <a:extLst>
              <a:ext uri="{FF2B5EF4-FFF2-40B4-BE49-F238E27FC236}">
                <a16:creationId xmlns:a16="http://schemas.microsoft.com/office/drawing/2014/main" id="{CECA5BF1-80F4-CE45-BB6C-D8A351AF4C80}"/>
              </a:ext>
            </a:extLst>
          </p:cNvPr>
          <p:cNvSpPr>
            <a:spLocks noGrp="1"/>
          </p:cNvSpPr>
          <p:nvPr>
            <p:ph type="body" sz="quarter" idx="21" hasCustomPrompt="1"/>
          </p:nvPr>
        </p:nvSpPr>
        <p:spPr>
          <a:xfrm>
            <a:off x="2450768" y="3448764"/>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3" name="Text Placeholder 14">
            <a:extLst>
              <a:ext uri="{FF2B5EF4-FFF2-40B4-BE49-F238E27FC236}">
                <a16:creationId xmlns:a16="http://schemas.microsoft.com/office/drawing/2014/main" id="{A75B8331-7D35-AC49-8418-BA96078E801D}"/>
              </a:ext>
            </a:extLst>
          </p:cNvPr>
          <p:cNvSpPr>
            <a:spLocks noGrp="1"/>
          </p:cNvSpPr>
          <p:nvPr>
            <p:ph type="body" sz="quarter" idx="22" hasCustomPrompt="1"/>
          </p:nvPr>
        </p:nvSpPr>
        <p:spPr>
          <a:xfrm>
            <a:off x="2450768" y="3902811"/>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4" name="Text Placeholder 14">
            <a:extLst>
              <a:ext uri="{FF2B5EF4-FFF2-40B4-BE49-F238E27FC236}">
                <a16:creationId xmlns:a16="http://schemas.microsoft.com/office/drawing/2014/main" id="{C0501B41-A82D-D140-AFDA-96B73E25410C}"/>
              </a:ext>
            </a:extLst>
          </p:cNvPr>
          <p:cNvSpPr>
            <a:spLocks noGrp="1"/>
          </p:cNvSpPr>
          <p:nvPr>
            <p:ph type="body" sz="quarter" idx="23" hasCustomPrompt="1"/>
          </p:nvPr>
        </p:nvSpPr>
        <p:spPr>
          <a:xfrm>
            <a:off x="2450768" y="4344246"/>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5" name="Text Placeholder 14">
            <a:extLst>
              <a:ext uri="{FF2B5EF4-FFF2-40B4-BE49-F238E27FC236}">
                <a16:creationId xmlns:a16="http://schemas.microsoft.com/office/drawing/2014/main" id="{A50BBFB9-86E9-EA41-94E8-CB96B6141EE7}"/>
              </a:ext>
            </a:extLst>
          </p:cNvPr>
          <p:cNvSpPr>
            <a:spLocks noGrp="1"/>
          </p:cNvSpPr>
          <p:nvPr>
            <p:ph type="body" sz="quarter" idx="24" hasCustomPrompt="1"/>
          </p:nvPr>
        </p:nvSpPr>
        <p:spPr>
          <a:xfrm>
            <a:off x="2450768" y="4773068"/>
            <a:ext cx="3514904" cy="319442"/>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Insert text here</a:t>
            </a:r>
          </a:p>
          <a:p>
            <a:endParaRPr lang="en-US" dirty="0"/>
          </a:p>
          <a:p>
            <a:pPr lvl="0"/>
            <a:endParaRPr lang="en-US" dirty="0"/>
          </a:p>
        </p:txBody>
      </p:sp>
    </p:spTree>
    <p:extLst>
      <p:ext uri="{BB962C8B-B14F-4D97-AF65-F5344CB8AC3E}">
        <p14:creationId xmlns:p14="http://schemas.microsoft.com/office/powerpoint/2010/main" val="1820067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ke a difference layou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F22B38EA-4CD2-3946-A466-DB6ECF75F7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690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layout">
    <p:spTree>
      <p:nvGrpSpPr>
        <p:cNvPr id="1" name=""/>
        <p:cNvGrpSpPr/>
        <p:nvPr/>
      </p:nvGrpSpPr>
      <p:grpSpPr>
        <a:xfrm>
          <a:off x="0" y="0"/>
          <a:ext cx="0" cy="0"/>
          <a:chOff x="0" y="0"/>
          <a:chExt cx="0" cy="0"/>
        </a:xfrm>
      </p:grpSpPr>
      <p:pic>
        <p:nvPicPr>
          <p:cNvPr id="4" name="Picture 3" descr="A group of people walking down a street&#10;&#10;Description automatically generated">
            <a:extLst>
              <a:ext uri="{FF2B5EF4-FFF2-40B4-BE49-F238E27FC236}">
                <a16:creationId xmlns:a16="http://schemas.microsoft.com/office/drawing/2014/main" id="{DF8CEAC0-D252-F246-8E1B-C5A1F65BE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42009"/>
            <a:ext cx="12192000" cy="748365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9A18F907-DE5B-1F43-A9C5-E84B557552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253070"/>
            <a:ext cx="12192000" cy="1604930"/>
          </a:xfrm>
          <a:prstGeom prst="rect">
            <a:avLst/>
          </a:prstGeom>
        </p:spPr>
      </p:pic>
      <p:pic>
        <p:nvPicPr>
          <p:cNvPr id="12" name="Picture 11">
            <a:extLst>
              <a:ext uri="{FF2B5EF4-FFF2-40B4-BE49-F238E27FC236}">
                <a16:creationId xmlns:a16="http://schemas.microsoft.com/office/drawing/2014/main" id="{0BE40318-DFA4-D243-831D-837C8432DA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5852" y="5695637"/>
            <a:ext cx="1826259" cy="719796"/>
          </a:xfrm>
          <a:prstGeom prst="rect">
            <a:avLst/>
          </a:prstGeom>
        </p:spPr>
      </p:pic>
      <p:sp>
        <p:nvSpPr>
          <p:cNvPr id="14" name="Text Placeholder 1">
            <a:extLst>
              <a:ext uri="{FF2B5EF4-FFF2-40B4-BE49-F238E27FC236}">
                <a16:creationId xmlns:a16="http://schemas.microsoft.com/office/drawing/2014/main" id="{D6A6C546-01D8-B848-9C87-91E17FDDF0D5}"/>
              </a:ext>
            </a:extLst>
          </p:cNvPr>
          <p:cNvSpPr>
            <a:spLocks noGrp="1"/>
          </p:cNvSpPr>
          <p:nvPr>
            <p:ph type="body" sz="quarter" idx="10" hasCustomPrompt="1"/>
          </p:nvPr>
        </p:nvSpPr>
        <p:spPr>
          <a:xfrm>
            <a:off x="806067" y="5589086"/>
            <a:ext cx="7267575" cy="673100"/>
          </a:xfrm>
          <a:prstGeom prst="rect">
            <a:avLst/>
          </a:prstGeom>
        </p:spPr>
        <p:txBody>
          <a:bodyPr/>
          <a:lstStyle>
            <a:lvl1pPr marL="0" indent="0">
              <a:buNone/>
              <a:defRPr sz="2800" b="1">
                <a:solidFill>
                  <a:schemeClr val="tx1"/>
                </a:solidFill>
              </a:defRPr>
            </a:lvl1pPr>
          </a:lstStyle>
          <a:p>
            <a:r>
              <a:rPr lang="en-US" dirty="0"/>
              <a:t>Add the title of your presentation here</a:t>
            </a:r>
          </a:p>
        </p:txBody>
      </p:sp>
    </p:spTree>
    <p:extLst>
      <p:ext uri="{BB962C8B-B14F-4D97-AF65-F5344CB8AC3E}">
        <p14:creationId xmlns:p14="http://schemas.microsoft.com/office/powerpoint/2010/main" val="327879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B41A0D-1EAD-1942-BA26-F2989B6151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1015" y="2981660"/>
            <a:ext cx="2269970" cy="894679"/>
          </a:xfrm>
          <a:prstGeom prst="rect">
            <a:avLst/>
          </a:prstGeom>
        </p:spPr>
      </p:pic>
    </p:spTree>
    <p:extLst>
      <p:ext uri="{BB962C8B-B14F-4D97-AF65-F5344CB8AC3E}">
        <p14:creationId xmlns:p14="http://schemas.microsoft.com/office/powerpoint/2010/main" val="2756759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s (chevron)">
    <p:spTree>
      <p:nvGrpSpPr>
        <p:cNvPr id="1" name=""/>
        <p:cNvGrpSpPr/>
        <p:nvPr/>
      </p:nvGrpSpPr>
      <p:grpSpPr>
        <a:xfrm>
          <a:off x="0" y="0"/>
          <a:ext cx="0" cy="0"/>
          <a:chOff x="0" y="0"/>
          <a:chExt cx="0" cy="0"/>
        </a:xfrm>
      </p:grpSpPr>
      <p:cxnSp>
        <p:nvCxnSpPr>
          <p:cNvPr id="7" name="Straight Connector 6"/>
          <p:cNvCxnSpPr/>
          <p:nvPr/>
        </p:nvCxnSpPr>
        <p:spPr>
          <a:xfrm>
            <a:off x="628651" y="1004888"/>
            <a:ext cx="11004549" cy="0"/>
          </a:xfrm>
          <a:prstGeom prst="line">
            <a:avLst/>
          </a:prstGeom>
          <a:ln w="635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hasCustomPrompt="1"/>
          </p:nvPr>
        </p:nvSpPr>
        <p:spPr>
          <a:xfrm>
            <a:off x="512235" y="458726"/>
            <a:ext cx="10543965" cy="448475"/>
          </a:xfrm>
          <a:prstGeom prst="rect">
            <a:avLst/>
          </a:prstGeom>
        </p:spPr>
        <p:txBody>
          <a:bodyPr/>
          <a:lstStyle>
            <a:lvl1pPr>
              <a:defRPr baseline="0">
                <a:solidFill>
                  <a:srgbClr val="D7DF23"/>
                </a:solidFill>
              </a:defRPr>
            </a:lvl1pPr>
          </a:lstStyle>
          <a:p>
            <a:r>
              <a:rPr lang="en-US" dirty="0"/>
              <a:t>CONTENTS</a:t>
            </a:r>
            <a:endParaRPr lang="en-GB" dirty="0"/>
          </a:p>
        </p:txBody>
      </p:sp>
      <p:sp>
        <p:nvSpPr>
          <p:cNvPr id="11" name="Content Placeholder 2"/>
          <p:cNvSpPr>
            <a:spLocks noGrp="1"/>
          </p:cNvSpPr>
          <p:nvPr>
            <p:ph idx="11" hasCustomPrompt="1"/>
          </p:nvPr>
        </p:nvSpPr>
        <p:spPr>
          <a:xfrm>
            <a:off x="512233" y="1347108"/>
            <a:ext cx="7954967" cy="4506686"/>
          </a:xfrm>
          <a:prstGeom prst="rect">
            <a:avLst/>
          </a:prstGeom>
        </p:spPr>
        <p:txBody>
          <a:bodyPr/>
          <a:lstStyle>
            <a:lvl1pPr marL="342900" indent="-342900">
              <a:buFont typeface="Calibri" panose="020F0502020204030204" pitchFamily="34" charset="0"/>
              <a:buChar char="‒"/>
              <a:defRPr sz="2000"/>
            </a:lvl1pPr>
            <a:lvl2pPr>
              <a:defRPr sz="2000"/>
            </a:lvl2pPr>
          </a:lstStyle>
          <a:p>
            <a:pPr lvl="0"/>
            <a:r>
              <a:rPr lang="en-US" dirty="0"/>
              <a:t>Click to add contents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79581"/>
            <a:ext cx="12165787" cy="669119"/>
          </a:xfrm>
          <a:prstGeom prst="rect">
            <a:avLst/>
          </a:prstGeom>
        </p:spPr>
      </p:pic>
    </p:spTree>
    <p:extLst>
      <p:ext uri="{BB962C8B-B14F-4D97-AF65-F5344CB8AC3E}">
        <p14:creationId xmlns:p14="http://schemas.microsoft.com/office/powerpoint/2010/main" val="2291718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016F-7088-4CF6-8D2D-5C4C51DD54E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2DAE7D-7CB7-471F-B798-C79BCD81AD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15845B-BA4D-4583-86D0-66CCD9EC96B4}"/>
              </a:ext>
            </a:extLst>
          </p:cNvPr>
          <p:cNvSpPr>
            <a:spLocks noGrp="1"/>
          </p:cNvSpPr>
          <p:nvPr>
            <p:ph type="dt" sz="half" idx="10"/>
          </p:nvPr>
        </p:nvSpPr>
        <p:spPr>
          <a:xfrm>
            <a:off x="838200" y="6356350"/>
            <a:ext cx="2743200" cy="365125"/>
          </a:xfrm>
          <a:prstGeom prst="rect">
            <a:avLst/>
          </a:prstGeom>
        </p:spPr>
        <p:txBody>
          <a:bodyPr/>
          <a:lstStyle/>
          <a:p>
            <a:fld id="{2DCA0D40-4047-4C15-A32C-72FF72B78CF6}" type="datetimeFigureOut">
              <a:rPr lang="en-GB" smtClean="0"/>
              <a:t>09/11/2020</a:t>
            </a:fld>
            <a:endParaRPr lang="en-GB"/>
          </a:p>
        </p:txBody>
      </p:sp>
      <p:sp>
        <p:nvSpPr>
          <p:cNvPr id="5" name="Footer Placeholder 4">
            <a:extLst>
              <a:ext uri="{FF2B5EF4-FFF2-40B4-BE49-F238E27FC236}">
                <a16:creationId xmlns:a16="http://schemas.microsoft.com/office/drawing/2014/main" id="{C4FBF061-2243-4899-AB5C-99D22A5F8E8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6E1F3AC-F2D4-414B-AF9B-153B2BCE6697}"/>
              </a:ext>
            </a:extLst>
          </p:cNvPr>
          <p:cNvSpPr>
            <a:spLocks noGrp="1"/>
          </p:cNvSpPr>
          <p:nvPr>
            <p:ph type="sldNum" sz="quarter" idx="12"/>
          </p:nvPr>
        </p:nvSpPr>
        <p:spPr>
          <a:xfrm>
            <a:off x="8610600" y="6356350"/>
            <a:ext cx="2743200" cy="365125"/>
          </a:xfrm>
          <a:prstGeom prst="rect">
            <a:avLst/>
          </a:prstGeom>
        </p:spPr>
        <p:txBody>
          <a:bodyPr/>
          <a:lstStyle/>
          <a:p>
            <a:fld id="{22F01833-D07A-4E75-B9CD-46501EDA4B12}" type="slidenum">
              <a:rPr lang="en-GB" smtClean="0"/>
              <a:t>‹#›</a:t>
            </a:fld>
            <a:endParaRPr lang="en-GB"/>
          </a:p>
        </p:txBody>
      </p:sp>
    </p:spTree>
    <p:extLst>
      <p:ext uri="{BB962C8B-B14F-4D97-AF65-F5344CB8AC3E}">
        <p14:creationId xmlns:p14="http://schemas.microsoft.com/office/powerpoint/2010/main" val="27347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lieve in people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772E3274-3BF4-C649-8FF1-94F11AD6E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178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ues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037DCE-795A-9648-8851-313ED62C2874}"/>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3F9C5003-1F20-E140-A640-F92DD73C887E}"/>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605819-B68D-A941-9B37-0A83A0484F55}"/>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bg1"/>
                  </a:solidFill>
                  <a:latin typeface="Century Gothic" panose="020B0502020202020204" pitchFamily="34" charset="0"/>
                </a:rPr>
                <a:t>Change Grow Live 2019</a:t>
              </a:r>
            </a:p>
          </p:txBody>
        </p:sp>
      </p:grpSp>
      <p:pic>
        <p:nvPicPr>
          <p:cNvPr id="3" name="Picture 2">
            <a:extLst>
              <a:ext uri="{FF2B5EF4-FFF2-40B4-BE49-F238E27FC236}">
                <a16:creationId xmlns:a16="http://schemas.microsoft.com/office/drawing/2014/main" id="{3B7161BF-1B2A-1941-B8BA-DC861B466D9A}"/>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7738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team layou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3B5D0FC-B5BE-2642-A33D-6D8FCF000287}"/>
              </a:ext>
            </a:extLst>
          </p:cNvPr>
          <p:cNvGrpSpPr/>
          <p:nvPr userDrawn="1"/>
        </p:nvGrpSpPr>
        <p:grpSpPr>
          <a:xfrm>
            <a:off x="0" y="6322219"/>
            <a:ext cx="12192000" cy="377731"/>
            <a:chOff x="0" y="6322219"/>
            <a:chExt cx="12192000" cy="377731"/>
          </a:xfrm>
        </p:grpSpPr>
        <p:cxnSp>
          <p:nvCxnSpPr>
            <p:cNvPr id="23" name="Straight Connector 22">
              <a:extLst>
                <a:ext uri="{FF2B5EF4-FFF2-40B4-BE49-F238E27FC236}">
                  <a16:creationId xmlns:a16="http://schemas.microsoft.com/office/drawing/2014/main" id="{9DCABD93-A329-4D4B-B4AB-E9BF4FE28E99}"/>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12AE5BD-8061-0F49-8C4C-57EF6CB6BD55}"/>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
        <p:nvSpPr>
          <p:cNvPr id="36" name="Text Placeholder 34">
            <a:extLst>
              <a:ext uri="{FF2B5EF4-FFF2-40B4-BE49-F238E27FC236}">
                <a16:creationId xmlns:a16="http://schemas.microsoft.com/office/drawing/2014/main" id="{838A4E24-BACC-D94C-B0B3-8A1D85BC103F}"/>
              </a:ext>
            </a:extLst>
          </p:cNvPr>
          <p:cNvSpPr>
            <a:spLocks noGrp="1"/>
          </p:cNvSpPr>
          <p:nvPr>
            <p:ph type="body" sz="quarter" idx="10" hasCustomPrompt="1"/>
          </p:nvPr>
        </p:nvSpPr>
        <p:spPr>
          <a:xfrm>
            <a:off x="785931" y="757139"/>
            <a:ext cx="3448050" cy="4143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tx1"/>
                </a:solidFill>
                <a:latin typeface="Century Gothic" panose="020B0502020202020204" pitchFamily="34" charset="0"/>
              </a:defRPr>
            </a:lvl1pPr>
          </a:lstStyle>
          <a:p>
            <a:r>
              <a:rPr lang="en-US" sz="2400" b="1" dirty="0">
                <a:solidFill>
                  <a:srgbClr val="5E1B6D"/>
                </a:solidFill>
                <a:latin typeface="Century Gothic" charset="0"/>
                <a:ea typeface="Century Gothic" charset="0"/>
                <a:cs typeface="Century Gothic" charset="0"/>
              </a:rPr>
              <a:t>Our team slide</a:t>
            </a:r>
          </a:p>
        </p:txBody>
      </p:sp>
      <p:sp>
        <p:nvSpPr>
          <p:cNvPr id="38" name="Text Placeholder 33">
            <a:extLst>
              <a:ext uri="{FF2B5EF4-FFF2-40B4-BE49-F238E27FC236}">
                <a16:creationId xmlns:a16="http://schemas.microsoft.com/office/drawing/2014/main" id="{2E6AE573-579E-5C45-A46C-B7C93FC3BB5F}"/>
              </a:ext>
            </a:extLst>
          </p:cNvPr>
          <p:cNvSpPr>
            <a:spLocks noGrp="1"/>
          </p:cNvSpPr>
          <p:nvPr>
            <p:ph type="body" sz="quarter" idx="12" hasCustomPrompt="1"/>
          </p:nvPr>
        </p:nvSpPr>
        <p:spPr>
          <a:xfrm>
            <a:off x="1661174"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39" name="Text Placeholder 33">
            <a:extLst>
              <a:ext uri="{FF2B5EF4-FFF2-40B4-BE49-F238E27FC236}">
                <a16:creationId xmlns:a16="http://schemas.microsoft.com/office/drawing/2014/main" id="{74A2757F-2F23-0348-A814-26E09F35C07D}"/>
              </a:ext>
            </a:extLst>
          </p:cNvPr>
          <p:cNvSpPr>
            <a:spLocks noGrp="1"/>
          </p:cNvSpPr>
          <p:nvPr>
            <p:ph type="body" sz="quarter" idx="13" hasCustomPrompt="1"/>
          </p:nvPr>
        </p:nvSpPr>
        <p:spPr>
          <a:xfrm>
            <a:off x="1661174" y="3818466"/>
            <a:ext cx="2406650" cy="198437"/>
          </a:xfrm>
          <a:prstGeom prst="rect">
            <a:avLst/>
          </a:prstGeom>
        </p:spPr>
        <p:txBody>
          <a:bodyPr/>
          <a:lstStyle>
            <a:lvl1pPr marL="0" indent="0">
              <a:buNone/>
              <a:defRPr sz="1400">
                <a:ln>
                  <a:noFill/>
                </a:ln>
                <a:solidFill>
                  <a:schemeClr val="tx1"/>
                </a:solidFill>
              </a:defRPr>
            </a:lvl1pPr>
          </a:lstStyle>
          <a:p>
            <a:r>
              <a:rPr lang="en-US" dirty="0">
                <a:solidFill>
                  <a:srgbClr val="5E1B6D"/>
                </a:solidFill>
              </a:rPr>
              <a:t>Add name here</a:t>
            </a:r>
          </a:p>
        </p:txBody>
      </p:sp>
      <p:sp>
        <p:nvSpPr>
          <p:cNvPr id="40" name="Text Placeholder 33">
            <a:extLst>
              <a:ext uri="{FF2B5EF4-FFF2-40B4-BE49-F238E27FC236}">
                <a16:creationId xmlns:a16="http://schemas.microsoft.com/office/drawing/2014/main" id="{3C5417BD-6AA5-964B-9888-10A61B143910}"/>
              </a:ext>
            </a:extLst>
          </p:cNvPr>
          <p:cNvSpPr>
            <a:spLocks noGrp="1"/>
          </p:cNvSpPr>
          <p:nvPr>
            <p:ph type="body" sz="quarter" idx="14" hasCustomPrompt="1"/>
          </p:nvPr>
        </p:nvSpPr>
        <p:spPr>
          <a:xfrm>
            <a:off x="1661174"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1" name="Text Placeholder 33">
            <a:extLst>
              <a:ext uri="{FF2B5EF4-FFF2-40B4-BE49-F238E27FC236}">
                <a16:creationId xmlns:a16="http://schemas.microsoft.com/office/drawing/2014/main" id="{5DD57B92-1AC3-214B-A066-ABA698F3BD98}"/>
              </a:ext>
            </a:extLst>
          </p:cNvPr>
          <p:cNvSpPr>
            <a:spLocks noGrp="1"/>
          </p:cNvSpPr>
          <p:nvPr>
            <p:ph type="body" sz="quarter" idx="15" hasCustomPrompt="1"/>
          </p:nvPr>
        </p:nvSpPr>
        <p:spPr>
          <a:xfrm>
            <a:off x="5366900"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2" name="Text Placeholder 33">
            <a:extLst>
              <a:ext uri="{FF2B5EF4-FFF2-40B4-BE49-F238E27FC236}">
                <a16:creationId xmlns:a16="http://schemas.microsoft.com/office/drawing/2014/main" id="{99CB5B03-74A2-5C4A-B193-6E4C6E195793}"/>
              </a:ext>
            </a:extLst>
          </p:cNvPr>
          <p:cNvSpPr>
            <a:spLocks noGrp="1"/>
          </p:cNvSpPr>
          <p:nvPr>
            <p:ph type="body" sz="quarter" idx="16" hasCustomPrompt="1"/>
          </p:nvPr>
        </p:nvSpPr>
        <p:spPr>
          <a:xfrm>
            <a:off x="5366900" y="3818466"/>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3" name="Text Placeholder 33">
            <a:extLst>
              <a:ext uri="{FF2B5EF4-FFF2-40B4-BE49-F238E27FC236}">
                <a16:creationId xmlns:a16="http://schemas.microsoft.com/office/drawing/2014/main" id="{842FD843-D23F-9542-8C40-94E52E2FB013}"/>
              </a:ext>
            </a:extLst>
          </p:cNvPr>
          <p:cNvSpPr>
            <a:spLocks noGrp="1"/>
          </p:cNvSpPr>
          <p:nvPr>
            <p:ph type="body" sz="quarter" idx="17" hasCustomPrompt="1"/>
          </p:nvPr>
        </p:nvSpPr>
        <p:spPr>
          <a:xfrm>
            <a:off x="5366900"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4" name="Text Placeholder 33">
            <a:extLst>
              <a:ext uri="{FF2B5EF4-FFF2-40B4-BE49-F238E27FC236}">
                <a16:creationId xmlns:a16="http://schemas.microsoft.com/office/drawing/2014/main" id="{AEA026B5-2A41-054F-9AF3-C954289FCB2C}"/>
              </a:ext>
            </a:extLst>
          </p:cNvPr>
          <p:cNvSpPr>
            <a:spLocks noGrp="1"/>
          </p:cNvSpPr>
          <p:nvPr>
            <p:ph type="body" sz="quarter" idx="18" hasCustomPrompt="1"/>
          </p:nvPr>
        </p:nvSpPr>
        <p:spPr>
          <a:xfrm>
            <a:off x="9048563"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5" name="Text Placeholder 33">
            <a:extLst>
              <a:ext uri="{FF2B5EF4-FFF2-40B4-BE49-F238E27FC236}">
                <a16:creationId xmlns:a16="http://schemas.microsoft.com/office/drawing/2014/main" id="{A52C628C-2A07-BC4D-A1E4-91F0F08AE184}"/>
              </a:ext>
            </a:extLst>
          </p:cNvPr>
          <p:cNvSpPr>
            <a:spLocks noGrp="1"/>
          </p:cNvSpPr>
          <p:nvPr>
            <p:ph type="body" sz="quarter" idx="19" hasCustomPrompt="1"/>
          </p:nvPr>
        </p:nvSpPr>
        <p:spPr>
          <a:xfrm>
            <a:off x="9048563" y="3818466"/>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6" name="Text Placeholder 33">
            <a:extLst>
              <a:ext uri="{FF2B5EF4-FFF2-40B4-BE49-F238E27FC236}">
                <a16:creationId xmlns:a16="http://schemas.microsoft.com/office/drawing/2014/main" id="{2C4E6348-4AD9-E945-91AB-640CBC3DF9C7}"/>
              </a:ext>
            </a:extLst>
          </p:cNvPr>
          <p:cNvSpPr>
            <a:spLocks noGrp="1"/>
          </p:cNvSpPr>
          <p:nvPr>
            <p:ph type="body" sz="quarter" idx="20" hasCustomPrompt="1"/>
          </p:nvPr>
        </p:nvSpPr>
        <p:spPr>
          <a:xfrm>
            <a:off x="9048563"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8" name="Text Placeholder 46">
            <a:extLst>
              <a:ext uri="{FF2B5EF4-FFF2-40B4-BE49-F238E27FC236}">
                <a16:creationId xmlns:a16="http://schemas.microsoft.com/office/drawing/2014/main" id="{BE372BB5-F129-7348-B705-1CB459277103}"/>
              </a:ext>
            </a:extLst>
          </p:cNvPr>
          <p:cNvSpPr>
            <a:spLocks noGrp="1"/>
          </p:cNvSpPr>
          <p:nvPr>
            <p:ph type="body" sz="quarter" idx="21" hasCustomPrompt="1"/>
          </p:nvPr>
        </p:nvSpPr>
        <p:spPr>
          <a:xfrm>
            <a:off x="785931" y="1546225"/>
            <a:ext cx="2930525" cy="2651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n-lt"/>
                <a:ea typeface="+mn-ea"/>
                <a:cs typeface="+mn-cs"/>
              </a:defRPr>
            </a:lvl1pPr>
          </a:lstStyle>
          <a:p>
            <a:r>
              <a:rPr lang="en-US" dirty="0">
                <a:solidFill>
                  <a:srgbClr val="5E1B6D"/>
                </a:solidFill>
              </a:rPr>
              <a:t>Add your text here</a:t>
            </a:r>
          </a:p>
        </p:txBody>
      </p:sp>
    </p:spTree>
    <p:extLst>
      <p:ext uri="{BB962C8B-B14F-4D97-AF65-F5344CB8AC3E}">
        <p14:creationId xmlns:p14="http://schemas.microsoft.com/office/powerpoint/2010/main" val="419541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pic>
        <p:nvPicPr>
          <p:cNvPr id="24" name="Picture 23" descr="A picture containing drawing&#10;&#10;Description automatically generated">
            <a:extLst>
              <a:ext uri="{FF2B5EF4-FFF2-40B4-BE49-F238E27FC236}">
                <a16:creationId xmlns:a16="http://schemas.microsoft.com/office/drawing/2014/main" id="{287BD7D5-4A79-4346-9750-610E40437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79B397D-329B-0A4E-82C0-38181B95CB5C}"/>
              </a:ext>
            </a:extLst>
          </p:cNvPr>
          <p:cNvSpPr txBox="1"/>
          <p:nvPr userDrawn="1"/>
        </p:nvSpPr>
        <p:spPr>
          <a:xfrm>
            <a:off x="785932" y="1518962"/>
            <a:ext cx="4743332" cy="307777"/>
          </a:xfrm>
          <a:prstGeom prst="rect">
            <a:avLst/>
          </a:prstGeom>
          <a:noFill/>
        </p:spPr>
        <p:txBody>
          <a:bodyPr wrap="square" rtlCol="0">
            <a:spAutoFit/>
          </a:bodyPr>
          <a:lstStyle>
            <a:defPPr>
              <a:defRPr lang="en-US"/>
            </a:defPPr>
            <a:lvl1pPr>
              <a:defRPr sz="1400">
                <a:solidFill>
                  <a:schemeClr val="bg1"/>
                </a:solidFill>
                <a:latin typeface="Century Gothic" charset="0"/>
                <a:ea typeface="Century Gothic" charset="0"/>
                <a:cs typeface="Century Gothic" charset="0"/>
              </a:defRPr>
            </a:lvl1pPr>
          </a:lstStyle>
          <a:p>
            <a:endParaRPr lang="en-US" dirty="0"/>
          </a:p>
        </p:txBody>
      </p:sp>
      <p:sp>
        <p:nvSpPr>
          <p:cNvPr id="13" name="Text Placeholder 11">
            <a:extLst>
              <a:ext uri="{FF2B5EF4-FFF2-40B4-BE49-F238E27FC236}">
                <a16:creationId xmlns:a16="http://schemas.microsoft.com/office/drawing/2014/main" id="{30DF5C48-0041-6641-94D0-7180A783E52B}"/>
              </a:ext>
            </a:extLst>
          </p:cNvPr>
          <p:cNvSpPr>
            <a:spLocks noGrp="1"/>
          </p:cNvSpPr>
          <p:nvPr>
            <p:ph type="body" sz="quarter" idx="10" hasCustomPrompt="1"/>
          </p:nvPr>
        </p:nvSpPr>
        <p:spPr>
          <a:xfrm>
            <a:off x="785931" y="771310"/>
            <a:ext cx="4338638" cy="265113"/>
          </a:xfrm>
          <a:prstGeom prst="rect">
            <a:avLst/>
          </a:prstGeom>
        </p:spPr>
        <p:txBody>
          <a:bodyPr/>
          <a:lstStyle>
            <a:lvl1pPr marL="0" indent="0">
              <a:buNone/>
              <a:defRPr sz="2400" b="1">
                <a:solidFill>
                  <a:schemeClr val="tx1"/>
                </a:solidFill>
              </a:defRPr>
            </a:lvl1pPr>
          </a:lstStyle>
          <a:p>
            <a:pPr lvl="0"/>
            <a:r>
              <a:rPr lang="en-US" dirty="0"/>
              <a:t>Agenda slide</a:t>
            </a:r>
          </a:p>
        </p:txBody>
      </p:sp>
      <p:sp>
        <p:nvSpPr>
          <p:cNvPr id="15" name="Text Placeholder 14">
            <a:extLst>
              <a:ext uri="{FF2B5EF4-FFF2-40B4-BE49-F238E27FC236}">
                <a16:creationId xmlns:a16="http://schemas.microsoft.com/office/drawing/2014/main" id="{A2374946-81A7-734E-AD5B-FF3A87BF1521}"/>
              </a:ext>
            </a:extLst>
          </p:cNvPr>
          <p:cNvSpPr>
            <a:spLocks noGrp="1"/>
          </p:cNvSpPr>
          <p:nvPr>
            <p:ph type="body" sz="quarter" idx="11" hasCustomPrompt="1"/>
          </p:nvPr>
        </p:nvSpPr>
        <p:spPr>
          <a:xfrm>
            <a:off x="785813" y="1493838"/>
            <a:ext cx="4006904" cy="3362325"/>
          </a:xfrm>
          <a:prstGeom prst="rect">
            <a:avLst/>
          </a:prstGeom>
        </p:spPr>
        <p:txBody>
          <a:bodyPr/>
          <a:lstStyle>
            <a:lvl1pPr marL="0" indent="0">
              <a:lnSpc>
                <a:spcPct val="100000"/>
              </a:lnSpc>
              <a:buNone/>
              <a:defRPr sz="1400">
                <a:solidFill>
                  <a:schemeClr val="tx1"/>
                </a:solidFill>
              </a:defRPr>
            </a:lvl1pPr>
          </a:lstStyle>
          <a:p>
            <a:r>
              <a:rPr lang="en-US" dirty="0"/>
              <a:t>It’s always a very good idea to give your audience an understanding of both the purpose and structure of your presentation before you start. It’s much easier for your audience to concentrate on the content if they understand what it is leading to.</a:t>
            </a:r>
          </a:p>
          <a:p>
            <a:r>
              <a:rPr lang="en-US" dirty="0"/>
              <a:t>Use this slide to give a brief introduction to your presentation, then explain your objective and how you’re going to get there, using your agenda points.</a:t>
            </a:r>
          </a:p>
          <a:p>
            <a:pPr lvl="0"/>
            <a:endParaRPr lang="en-US" dirty="0"/>
          </a:p>
        </p:txBody>
      </p:sp>
      <p:sp>
        <p:nvSpPr>
          <p:cNvPr id="19" name="Text Placeholder 18">
            <a:extLst>
              <a:ext uri="{FF2B5EF4-FFF2-40B4-BE49-F238E27FC236}">
                <a16:creationId xmlns:a16="http://schemas.microsoft.com/office/drawing/2014/main" id="{E99FB6AB-2B42-CE4D-83F1-18D85259BF6B}"/>
              </a:ext>
            </a:extLst>
          </p:cNvPr>
          <p:cNvSpPr>
            <a:spLocks noGrp="1"/>
          </p:cNvSpPr>
          <p:nvPr>
            <p:ph type="body" sz="quarter" idx="12" hasCustomPrompt="1"/>
          </p:nvPr>
        </p:nvSpPr>
        <p:spPr>
          <a:xfrm>
            <a:off x="6663197" y="1372402"/>
            <a:ext cx="4082612" cy="3819525"/>
          </a:xfrm>
          <a:prstGeom prst="rect">
            <a:avLst/>
          </a:prstGeom>
        </p:spPr>
        <p:txBody>
          <a:bodyPr/>
          <a:lstStyle>
            <a:lvl1pPr marL="342900" indent="-342900">
              <a:lnSpc>
                <a:spcPct val="150000"/>
              </a:lnSpc>
              <a:buFont typeface="+mj-lt"/>
              <a:buAutoNum type="arabicPeriod"/>
              <a:defRPr sz="1800" b="1">
                <a:solidFill>
                  <a:schemeClr val="tx1"/>
                </a:solidFill>
              </a:defRPr>
            </a:lvl1pPr>
          </a:lstStyle>
          <a:p>
            <a:pPr lvl="0"/>
            <a:r>
              <a:rPr lang="en-US" dirty="0"/>
              <a:t>Introduction</a:t>
            </a:r>
          </a:p>
          <a:p>
            <a:pPr lvl="0"/>
            <a:r>
              <a:rPr lang="en-US" dirty="0"/>
              <a:t>Development</a:t>
            </a:r>
          </a:p>
          <a:p>
            <a:pPr lvl="0"/>
            <a:r>
              <a:rPr lang="en-US" dirty="0"/>
              <a:t>Activity</a:t>
            </a:r>
          </a:p>
          <a:p>
            <a:pPr lvl="0"/>
            <a:r>
              <a:rPr lang="en-US" dirty="0"/>
              <a:t>Discussion</a:t>
            </a:r>
          </a:p>
          <a:p>
            <a:pPr lvl="0"/>
            <a:r>
              <a:rPr lang="en-US" dirty="0"/>
              <a:t>Conclusion</a:t>
            </a:r>
          </a:p>
          <a:p>
            <a:pPr lvl="0"/>
            <a:r>
              <a:rPr lang="en-US" dirty="0"/>
              <a:t>Questions</a:t>
            </a:r>
          </a:p>
          <a:p>
            <a:pPr lvl="0"/>
            <a:r>
              <a:rPr lang="en-US" dirty="0"/>
              <a:t>Contact</a:t>
            </a:r>
          </a:p>
        </p:txBody>
      </p:sp>
      <p:grpSp>
        <p:nvGrpSpPr>
          <p:cNvPr id="21" name="Group 20">
            <a:extLst>
              <a:ext uri="{FF2B5EF4-FFF2-40B4-BE49-F238E27FC236}">
                <a16:creationId xmlns:a16="http://schemas.microsoft.com/office/drawing/2014/main" id="{3F079571-60A1-BE4E-B5D7-84781E674693}"/>
              </a:ext>
            </a:extLst>
          </p:cNvPr>
          <p:cNvGrpSpPr/>
          <p:nvPr userDrawn="1"/>
        </p:nvGrpSpPr>
        <p:grpSpPr>
          <a:xfrm>
            <a:off x="0" y="6322219"/>
            <a:ext cx="12192000" cy="377731"/>
            <a:chOff x="0" y="6322219"/>
            <a:chExt cx="12192000" cy="377731"/>
          </a:xfrm>
        </p:grpSpPr>
        <p:cxnSp>
          <p:nvCxnSpPr>
            <p:cNvPr id="22" name="Straight Connector 21">
              <a:extLst>
                <a:ext uri="{FF2B5EF4-FFF2-40B4-BE49-F238E27FC236}">
                  <a16:creationId xmlns:a16="http://schemas.microsoft.com/office/drawing/2014/main" id="{C3EF0D68-1A28-2D44-A9B2-499AABFEAC35}"/>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4189F6-ED3F-C244-8A7A-BE43419F7D36}"/>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34923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multiple points">
    <p:spTree>
      <p:nvGrpSpPr>
        <p:cNvPr id="1" name=""/>
        <p:cNvGrpSpPr/>
        <p:nvPr/>
      </p:nvGrpSpPr>
      <p:grpSpPr>
        <a:xfrm>
          <a:off x="0" y="0"/>
          <a:ext cx="0" cy="0"/>
          <a:chOff x="0" y="0"/>
          <a:chExt cx="0" cy="0"/>
        </a:xfrm>
      </p:grpSpPr>
      <p:pic>
        <p:nvPicPr>
          <p:cNvPr id="38" name="Picture 37" descr="A picture containing drawing&#10;&#10;Description automatically generated">
            <a:extLst>
              <a:ext uri="{FF2B5EF4-FFF2-40B4-BE49-F238E27FC236}">
                <a16:creationId xmlns:a16="http://schemas.microsoft.com/office/drawing/2014/main" id="{B04D2BBC-FE4F-A049-BA0D-01A6D46103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1">
            <a:extLst>
              <a:ext uri="{FF2B5EF4-FFF2-40B4-BE49-F238E27FC236}">
                <a16:creationId xmlns:a16="http://schemas.microsoft.com/office/drawing/2014/main" id="{20B30E0F-5A11-884B-AD48-F813C5C26943}"/>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Text title slide</a:t>
            </a:r>
          </a:p>
        </p:txBody>
      </p:sp>
      <p:sp>
        <p:nvSpPr>
          <p:cNvPr id="14" name="Text Placeholder 14">
            <a:extLst>
              <a:ext uri="{FF2B5EF4-FFF2-40B4-BE49-F238E27FC236}">
                <a16:creationId xmlns:a16="http://schemas.microsoft.com/office/drawing/2014/main" id="{AFD7E9D0-C07C-8741-8A7E-D62B31C2F29F}"/>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talk about your topic if you have various points to communicate.  Use bullet points to highlight a small number of key points:</a:t>
            </a:r>
          </a:p>
          <a:p>
            <a:pPr lvl="0"/>
            <a:endParaRPr lang="en-US" dirty="0"/>
          </a:p>
        </p:txBody>
      </p:sp>
      <p:sp>
        <p:nvSpPr>
          <p:cNvPr id="21" name="Text Placeholder 20">
            <a:extLst>
              <a:ext uri="{FF2B5EF4-FFF2-40B4-BE49-F238E27FC236}">
                <a16:creationId xmlns:a16="http://schemas.microsoft.com/office/drawing/2014/main" id="{A3A7F321-4DDD-714A-A192-A93364561532}"/>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tx1"/>
                </a:solidFill>
              </a:defRPr>
            </a:lvl1pPr>
          </a:lstStyle>
          <a:p>
            <a:pPr lvl="0"/>
            <a:r>
              <a:rPr lang="en-US" dirty="0"/>
              <a:t>First key point</a:t>
            </a:r>
          </a:p>
          <a:p>
            <a:pPr lvl="0"/>
            <a:r>
              <a:rPr lang="en-US" dirty="0"/>
              <a:t>Second key point</a:t>
            </a:r>
          </a:p>
          <a:p>
            <a:pPr lvl="0"/>
            <a:r>
              <a:rPr lang="en-US" dirty="0"/>
              <a:t>Third key point</a:t>
            </a:r>
          </a:p>
        </p:txBody>
      </p:sp>
      <p:grpSp>
        <p:nvGrpSpPr>
          <p:cNvPr id="35" name="Group 34">
            <a:extLst>
              <a:ext uri="{FF2B5EF4-FFF2-40B4-BE49-F238E27FC236}">
                <a16:creationId xmlns:a16="http://schemas.microsoft.com/office/drawing/2014/main" id="{9C864B88-898F-134D-BC01-408B3AD43A44}"/>
              </a:ext>
            </a:extLst>
          </p:cNvPr>
          <p:cNvGrpSpPr/>
          <p:nvPr userDrawn="1"/>
        </p:nvGrpSpPr>
        <p:grpSpPr>
          <a:xfrm>
            <a:off x="0" y="6316901"/>
            <a:ext cx="12192000" cy="377731"/>
            <a:chOff x="0" y="6322219"/>
            <a:chExt cx="12192000" cy="377731"/>
          </a:xfrm>
        </p:grpSpPr>
        <p:cxnSp>
          <p:nvCxnSpPr>
            <p:cNvPr id="36" name="Straight Connector 35">
              <a:extLst>
                <a:ext uri="{FF2B5EF4-FFF2-40B4-BE49-F238E27FC236}">
                  <a16:creationId xmlns:a16="http://schemas.microsoft.com/office/drawing/2014/main" id="{B0448EEF-EB6B-A34F-82F7-FE098B582973}"/>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B412A27-DC42-5543-8D74-1723D4FDEFD6}"/>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6920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one key point">
    <p:spTree>
      <p:nvGrpSpPr>
        <p:cNvPr id="1" name=""/>
        <p:cNvGrpSpPr/>
        <p:nvPr/>
      </p:nvGrpSpPr>
      <p:grpSpPr>
        <a:xfrm>
          <a:off x="0" y="0"/>
          <a:ext cx="0" cy="0"/>
          <a:chOff x="0" y="0"/>
          <a:chExt cx="0" cy="0"/>
        </a:xfrm>
      </p:grpSpPr>
      <p:pic>
        <p:nvPicPr>
          <p:cNvPr id="23" name="Picture 22" descr="A picture containing drawing&#10;&#10;Description automatically generated">
            <a:extLst>
              <a:ext uri="{FF2B5EF4-FFF2-40B4-BE49-F238E27FC236}">
                <a16:creationId xmlns:a16="http://schemas.microsoft.com/office/drawing/2014/main" id="{9AB94B19-57F8-BC4C-B5CC-7D11BD5F24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1">
            <a:extLst>
              <a:ext uri="{FF2B5EF4-FFF2-40B4-BE49-F238E27FC236}">
                <a16:creationId xmlns:a16="http://schemas.microsoft.com/office/drawing/2014/main" id="{6BADB5C4-30D5-8846-AB0D-D3BC83FFC54E}"/>
              </a:ext>
            </a:extLst>
          </p:cNvPr>
          <p:cNvSpPr>
            <a:spLocks noGrp="1"/>
          </p:cNvSpPr>
          <p:nvPr>
            <p:ph type="body" sz="quarter" idx="10" hasCustomPrompt="1"/>
          </p:nvPr>
        </p:nvSpPr>
        <p:spPr>
          <a:xfrm>
            <a:off x="1828800" y="2781471"/>
            <a:ext cx="8684174" cy="1512887"/>
          </a:xfrm>
          <a:prstGeom prst="rect">
            <a:avLst/>
          </a:prstGeom>
        </p:spPr>
        <p:txBody>
          <a:bodyPr/>
          <a:lstStyle>
            <a:lvl1pPr marL="0" indent="0">
              <a:buNone/>
              <a:defRPr sz="4400" b="1">
                <a:solidFill>
                  <a:schemeClr val="tx1"/>
                </a:solidFill>
              </a:defRPr>
            </a:lvl1pPr>
          </a:lstStyle>
          <a:p>
            <a:pPr lvl="0"/>
            <a:r>
              <a:rPr lang="en-US" dirty="0"/>
              <a:t>The one key theme or concept I want you to remember is this.</a:t>
            </a:r>
          </a:p>
        </p:txBody>
      </p:sp>
      <p:sp>
        <p:nvSpPr>
          <p:cNvPr id="14" name="Text Placeholder 11">
            <a:extLst>
              <a:ext uri="{FF2B5EF4-FFF2-40B4-BE49-F238E27FC236}">
                <a16:creationId xmlns:a16="http://schemas.microsoft.com/office/drawing/2014/main" id="{D12DB3A9-8A1A-0B48-B706-C10C11F7F84A}"/>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2. Text title slide</a:t>
            </a:r>
          </a:p>
        </p:txBody>
      </p:sp>
      <p:sp>
        <p:nvSpPr>
          <p:cNvPr id="15" name="Text Placeholder 14">
            <a:extLst>
              <a:ext uri="{FF2B5EF4-FFF2-40B4-BE49-F238E27FC236}">
                <a16:creationId xmlns:a16="http://schemas.microsoft.com/office/drawing/2014/main" id="{E8843E38-E0C7-C748-8A26-1DA1EB842B7E}"/>
              </a:ext>
            </a:extLst>
          </p:cNvPr>
          <p:cNvSpPr>
            <a:spLocks noGrp="1"/>
          </p:cNvSpPr>
          <p:nvPr>
            <p:ph type="body" sz="quarter" idx="12"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make a statement point; one key theme or concept.</a:t>
            </a:r>
          </a:p>
          <a:p>
            <a:pPr lvl="0"/>
            <a:endParaRPr lang="en-US" dirty="0"/>
          </a:p>
        </p:txBody>
      </p:sp>
      <p:grpSp>
        <p:nvGrpSpPr>
          <p:cNvPr id="20" name="Group 19">
            <a:extLst>
              <a:ext uri="{FF2B5EF4-FFF2-40B4-BE49-F238E27FC236}">
                <a16:creationId xmlns:a16="http://schemas.microsoft.com/office/drawing/2014/main" id="{7D380A1B-955F-4043-B4ED-574FE27586CD}"/>
              </a:ext>
            </a:extLst>
          </p:cNvPr>
          <p:cNvGrpSpPr/>
          <p:nvPr userDrawn="1"/>
        </p:nvGrpSpPr>
        <p:grpSpPr>
          <a:xfrm>
            <a:off x="0" y="6316901"/>
            <a:ext cx="12192000" cy="377731"/>
            <a:chOff x="0" y="6322219"/>
            <a:chExt cx="12192000" cy="377731"/>
          </a:xfrm>
        </p:grpSpPr>
        <p:cxnSp>
          <p:nvCxnSpPr>
            <p:cNvPr id="21" name="Straight Connector 20">
              <a:extLst>
                <a:ext uri="{FF2B5EF4-FFF2-40B4-BE49-F238E27FC236}">
                  <a16:creationId xmlns:a16="http://schemas.microsoft.com/office/drawing/2014/main" id="{D2B0CF2D-6CFB-F745-9AB1-4AF2F53034B8}"/>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64000A-2778-C84C-A623-0E328EDC3E2C}"/>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80431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7E2B2698-6D7E-5E4B-8E98-039F8167F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1">
            <a:extLst>
              <a:ext uri="{FF2B5EF4-FFF2-40B4-BE49-F238E27FC236}">
                <a16:creationId xmlns:a16="http://schemas.microsoft.com/office/drawing/2014/main" id="{5CBBBAC4-7A4F-394F-B190-1EFD39243715}"/>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Quote title slide</a:t>
            </a:r>
          </a:p>
        </p:txBody>
      </p:sp>
      <p:sp>
        <p:nvSpPr>
          <p:cNvPr id="8" name="Text Placeholder 14">
            <a:extLst>
              <a:ext uri="{FF2B5EF4-FFF2-40B4-BE49-F238E27FC236}">
                <a16:creationId xmlns:a16="http://schemas.microsoft.com/office/drawing/2014/main" id="{D98F9DD5-AB6E-BB49-8786-EF6E4A331577}"/>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chemeClr val="tx1"/>
                </a:solidFill>
              </a:defRPr>
            </a:lvl1pPr>
          </a:lstStyle>
          <a:p>
            <a:r>
              <a:rPr lang="en-US" dirty="0"/>
              <a:t>Use this slide to highlight a quote which supports what you’re saying. Duplicate this slide if you need to add another quote. Each quote will have more impact on its own page.</a:t>
            </a:r>
          </a:p>
          <a:p>
            <a:pPr lvl="0"/>
            <a:endParaRPr lang="en-US" dirty="0"/>
          </a:p>
        </p:txBody>
      </p:sp>
      <p:sp>
        <p:nvSpPr>
          <p:cNvPr id="11" name="Text Placeholder 9">
            <a:extLst>
              <a:ext uri="{FF2B5EF4-FFF2-40B4-BE49-F238E27FC236}">
                <a16:creationId xmlns:a16="http://schemas.microsoft.com/office/drawing/2014/main" id="{56045B82-A616-0C49-8FB1-1408D18D3866}"/>
              </a:ext>
            </a:extLst>
          </p:cNvPr>
          <p:cNvSpPr>
            <a:spLocks noGrp="1"/>
          </p:cNvSpPr>
          <p:nvPr>
            <p:ph type="body" sz="quarter" idx="13" hasCustomPrompt="1"/>
          </p:nvPr>
        </p:nvSpPr>
        <p:spPr>
          <a:xfrm>
            <a:off x="3952996" y="2665184"/>
            <a:ext cx="6802438" cy="2027237"/>
          </a:xfrm>
          <a:prstGeom prst="rect">
            <a:avLst/>
          </a:prstGeom>
        </p:spPr>
        <p:txBody>
          <a:bodyPr/>
          <a:lstStyle>
            <a:lvl1pPr marL="0" indent="0">
              <a:buNone/>
              <a:defRPr sz="3600" b="1">
                <a:solidFill>
                  <a:schemeClr val="tx1"/>
                </a:solidFill>
              </a:defRPr>
            </a:lvl1pPr>
          </a:lstStyle>
          <a:p>
            <a:pPr lvl="0"/>
            <a:r>
              <a:rPr lang="en-US" sz="3600" b="1" dirty="0"/>
              <a:t>Remember that who you are is not who you were, but who you believe you can be.</a:t>
            </a:r>
            <a:endParaRPr lang="en-US" dirty="0"/>
          </a:p>
        </p:txBody>
      </p:sp>
      <p:pic>
        <p:nvPicPr>
          <p:cNvPr id="15" name="Picture 14">
            <a:extLst>
              <a:ext uri="{FF2B5EF4-FFF2-40B4-BE49-F238E27FC236}">
                <a16:creationId xmlns:a16="http://schemas.microsoft.com/office/drawing/2014/main" id="{8D55329C-85D8-2943-AEAB-52CC2215BADD}"/>
              </a:ext>
            </a:extLst>
          </p:cNvPr>
          <p:cNvPicPr>
            <a:picLocks noChangeAspect="1"/>
          </p:cNvPicPr>
          <p:nvPr userDrawn="1"/>
        </p:nvPicPr>
        <p:blipFill>
          <a:blip r:embed="rId3"/>
          <a:stretch>
            <a:fillRect/>
          </a:stretch>
        </p:blipFill>
        <p:spPr>
          <a:xfrm>
            <a:off x="1762048" y="2614171"/>
            <a:ext cx="1623823" cy="2005126"/>
          </a:xfrm>
          <a:prstGeom prst="rect">
            <a:avLst/>
          </a:prstGeom>
        </p:spPr>
      </p:pic>
    </p:spTree>
    <p:extLst>
      <p:ext uri="{BB962C8B-B14F-4D97-AF65-F5344CB8AC3E}">
        <p14:creationId xmlns:p14="http://schemas.microsoft.com/office/powerpoint/2010/main" val="122795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014430"/>
      </p:ext>
    </p:extLst>
  </p:cSld>
  <p:clrMap bg1="lt1" tx1="dk1" bg2="lt2" tx2="dk2" accent1="accent1" accent2="accent2" accent3="accent3" accent4="accent4" accent5="accent5" accent6="accent6" hlink="hlink" folHlink="folHlink"/>
  <p:sldLayoutIdLst>
    <p:sldLayoutId id="2147483668" r:id="rId1"/>
    <p:sldLayoutId id="2147483660" r:id="rId2"/>
    <p:sldLayoutId id="2147483659" r:id="rId3"/>
    <p:sldLayoutId id="2147483650" r:id="rId4"/>
    <p:sldLayoutId id="2147483651" r:id="rId5"/>
    <p:sldLayoutId id="2147483652" r:id="rId6"/>
    <p:sldLayoutId id="2147483653" r:id="rId7"/>
    <p:sldLayoutId id="2147483654" r:id="rId8"/>
    <p:sldLayoutId id="2147483655" r:id="rId9"/>
    <p:sldLayoutId id="2147483656" r:id="rId10"/>
    <p:sldLayoutId id="2147483658" r:id="rId11"/>
    <p:sldLayoutId id="2147483661" r:id="rId12"/>
    <p:sldLayoutId id="2147483662" r:id="rId13"/>
    <p:sldLayoutId id="2147483657" r:id="rId14"/>
    <p:sldLayoutId id="2147483649" r:id="rId15"/>
    <p:sldLayoutId id="2147483663" r:id="rId16"/>
    <p:sldLayoutId id="2147483664" r:id="rId17"/>
    <p:sldLayoutId id="2147483667" r:id="rId18"/>
    <p:sldLayoutId id="2147483665" r:id="rId19"/>
    <p:sldLayoutId id="2147483669" r:id="rId20"/>
    <p:sldLayoutId id="2147483670" r:id="rId21"/>
    <p:sldLayoutId id="214748367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w&amp;url=http://www.telegraph.co.uk/finance/personalfinance/money-saving-tips/10005380/Low-paid-with-savings-will-face-court-costs.html&amp;ei=hrRcVazPC4npUrjsgOAC&amp;bvm=bv.93756505,d.d24&amp;psig=AFQjCNH8x9Cu3EaU8b6ckoSZk-U6IYBlWA&amp;ust=1432225234717072" TargetMode="External"/><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www.google.com/url?sa=i&amp;rct=j&amp;q=&amp;esrc=s&amp;frm=1&amp;source=images&amp;cd=&amp;cad=rja&amp;uact=8&amp;ved=0CAcQjRw&amp;url=http://www.narconon.org/drug-abuse/health-risks.html&amp;ei=PrJcVbDMJ8r5UL7dgSg&amp;bvm=bv.93756505,d.d24&amp;psig=AFQjCNEuyogZb63buSST6694t-StB2bSSQ&amp;ust=1432224650099168" TargetMode="External"/><Relationship Id="rId1" Type="http://schemas.openxmlformats.org/officeDocument/2006/relationships/slideLayout" Target="../slideLayouts/slideLayout8.xml"/><Relationship Id="rId6" Type="http://schemas.openxmlformats.org/officeDocument/2006/relationships/hyperlink" Target="http://www.google.com/url?sa=i&amp;rct=j&amp;q=&amp;esrc=s&amp;frm=1&amp;source=images&amp;cd=&amp;cad=rja&amp;uact=8&amp;ved=&amp;url=http://mandyevebarnett.com/&amp;ei=Q7NcVan-K8zcUYKNgOgH&amp;bvm=bv.93756505,d.d24&amp;psig=AFQjCNGRqVvxC8ZliCxc8hcimkVdGgOXVg&amp;ust=1432224964056695" TargetMode="External"/><Relationship Id="rId5" Type="http://schemas.openxmlformats.org/officeDocument/2006/relationships/image" Target="../media/image28.jpeg"/><Relationship Id="rId4" Type="http://schemas.openxmlformats.org/officeDocument/2006/relationships/hyperlink" Target="http://www.google.com/url?sa=i&amp;rct=j&amp;q=&amp;esrc=s&amp;frm=1&amp;source=images&amp;cd=&amp;cad=rja&amp;uact=8&amp;ved=&amp;url=http://powerzonevb.com/&amp;ei=dbJcVa65JoTkUfK3gcAO&amp;bvm=bv.93756505,d.d24&amp;psig=AFQjCNFo3bpdz9A0neLUM3C85mT6NZl8CA&amp;ust=1432224758110968" TargetMode="External"/><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hyperlink" Target="http://www.changegrowlive.org/positive-choices-coventry"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www.facebook.com/PositiveChoicesCov"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coventry.gov.uk/info/190/health_and_wellbeing/3283/public_health_services/2" TargetMode="External"/><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letstalk.coventry.gov.uk/publichealthtrain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ayjXMix-nMw?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99B63-E7BC-8246-999A-2C294CE384C4}"/>
              </a:ext>
            </a:extLst>
          </p:cNvPr>
          <p:cNvSpPr>
            <a:spLocks noGrp="1"/>
          </p:cNvSpPr>
          <p:nvPr>
            <p:ph type="body" sz="quarter" idx="10"/>
          </p:nvPr>
        </p:nvSpPr>
        <p:spPr/>
        <p:txBody>
          <a:bodyPr/>
          <a:lstStyle/>
          <a:p>
            <a:r>
              <a:rPr lang="en-US" dirty="0"/>
              <a:t>Getting ready to engage!</a:t>
            </a:r>
          </a:p>
          <a:p>
            <a:r>
              <a:rPr lang="en-US" sz="2000" b="0" dirty="0"/>
              <a:t>Delivered by: Ashleigh Roach; Positive Choices</a:t>
            </a:r>
          </a:p>
        </p:txBody>
      </p:sp>
    </p:spTree>
    <p:extLst>
      <p:ext uri="{BB962C8B-B14F-4D97-AF65-F5344CB8AC3E}">
        <p14:creationId xmlns:p14="http://schemas.microsoft.com/office/powerpoint/2010/main" val="331940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25002" y="329311"/>
            <a:ext cx="10279308" cy="366725"/>
          </a:xfrm>
        </p:spPr>
        <p:txBody>
          <a:bodyPr/>
          <a:lstStyle/>
          <a:p>
            <a:r>
              <a:rPr lang="en-GB" dirty="0"/>
              <a:t>Is there a cost attached to your substance use/risk taking behaviour</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911029841"/>
              </p:ext>
            </p:extLst>
          </p:nvPr>
        </p:nvGraphicFramePr>
        <p:xfrm>
          <a:off x="730369" y="1154407"/>
          <a:ext cx="10774696" cy="4987086"/>
        </p:xfrm>
        <a:graphic>
          <a:graphicData uri="http://schemas.openxmlformats.org/drawingml/2006/table">
            <a:tbl>
              <a:tblPr firstRow="1" bandRow="1">
                <a:tableStyleId>{5C22544A-7EE6-4342-B048-85BDC9FD1C3A}</a:tableStyleId>
              </a:tblPr>
              <a:tblGrid>
                <a:gridCol w="2693674">
                  <a:extLst>
                    <a:ext uri="{9D8B030D-6E8A-4147-A177-3AD203B41FA5}">
                      <a16:colId xmlns:a16="http://schemas.microsoft.com/office/drawing/2014/main" val="20000"/>
                    </a:ext>
                  </a:extLst>
                </a:gridCol>
                <a:gridCol w="2693674">
                  <a:extLst>
                    <a:ext uri="{9D8B030D-6E8A-4147-A177-3AD203B41FA5}">
                      <a16:colId xmlns:a16="http://schemas.microsoft.com/office/drawing/2014/main" val="20001"/>
                    </a:ext>
                  </a:extLst>
                </a:gridCol>
                <a:gridCol w="2693674">
                  <a:extLst>
                    <a:ext uri="{9D8B030D-6E8A-4147-A177-3AD203B41FA5}">
                      <a16:colId xmlns:a16="http://schemas.microsoft.com/office/drawing/2014/main" val="20002"/>
                    </a:ext>
                  </a:extLst>
                </a:gridCol>
                <a:gridCol w="2693674">
                  <a:extLst>
                    <a:ext uri="{9D8B030D-6E8A-4147-A177-3AD203B41FA5}">
                      <a16:colId xmlns:a16="http://schemas.microsoft.com/office/drawing/2014/main" val="20003"/>
                    </a:ext>
                  </a:extLst>
                </a:gridCol>
              </a:tblGrid>
              <a:tr h="2493543">
                <a:tc>
                  <a:txBody>
                    <a:bodyPr/>
                    <a:lstStyle/>
                    <a:p>
                      <a:pPr algn="ctr"/>
                      <a:r>
                        <a:rPr lang="en-GB" dirty="0"/>
                        <a:t>Health cost</a:t>
                      </a:r>
                    </a:p>
                  </a:txBody>
                  <a:tcPr/>
                </a:tc>
                <a:tc>
                  <a:txBody>
                    <a:bodyPr/>
                    <a:lstStyle/>
                    <a:p>
                      <a:pPr algn="ctr"/>
                      <a:r>
                        <a:rPr lang="en-GB" dirty="0"/>
                        <a:t>Relationship cost</a:t>
                      </a:r>
                    </a:p>
                  </a:txBody>
                  <a:tcPr/>
                </a:tc>
                <a:tc>
                  <a:txBody>
                    <a:bodyPr/>
                    <a:lstStyle/>
                    <a:p>
                      <a:pPr algn="ctr"/>
                      <a:r>
                        <a:rPr lang="en-GB" dirty="0"/>
                        <a:t>Work/study cost</a:t>
                      </a:r>
                    </a:p>
                  </a:txBody>
                  <a:tcPr/>
                </a:tc>
                <a:tc>
                  <a:txBody>
                    <a:bodyPr/>
                    <a:lstStyle/>
                    <a:p>
                      <a:pPr algn="ctr"/>
                      <a:r>
                        <a:rPr lang="en-GB" dirty="0"/>
                        <a:t>Legal cost</a:t>
                      </a:r>
                    </a:p>
                  </a:txBody>
                  <a:tcPr/>
                </a:tc>
                <a:extLst>
                  <a:ext uri="{0D108BD9-81ED-4DB2-BD59-A6C34878D82A}">
                    <a16:rowId xmlns:a16="http://schemas.microsoft.com/office/drawing/2014/main" val="10000"/>
                  </a:ext>
                </a:extLst>
              </a:tr>
              <a:tr h="2493543">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7" name="Picture 4" descr="http://www.narconon.org/drug-abuse/healt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957" y="1896692"/>
            <a:ext cx="13525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3" descr="https://encrypted-tbn2.gstatic.com/images?q=tbn:ANd9GcTWuCskW-xgcpuRZTD4Y2cHlPonIk1mDOqonsGcumJJ5BVT4Aq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5506" y="2001468"/>
            <a:ext cx="1657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4" descr="https://encrypted-tbn0.gstatic.com/images?q=tbn:ANd9GcSQ_yttcmOFriwhRFwQaDQRdsGFzEdxDWFThPQCmY7GwsuVmP8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802" y="2001468"/>
            <a:ext cx="1286058"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 name="irc_mi" descr="http://i.telegraph.co.uk/multimedia/archive/02510/contact-law-court-_2510890b.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5405" y="1969627"/>
            <a:ext cx="1539899" cy="109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57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6" y="177422"/>
            <a:ext cx="7907974" cy="729779"/>
          </a:xfrm>
        </p:spPr>
        <p:txBody>
          <a:bodyPr/>
          <a:lstStyle/>
          <a:p>
            <a:pPr algn="ctr"/>
            <a:r>
              <a:rPr lang="en-GB" sz="3200" dirty="0"/>
              <a:t>Decisional balance</a:t>
            </a:r>
          </a:p>
        </p:txBody>
      </p:sp>
      <p:pic>
        <p:nvPicPr>
          <p:cNvPr id="4" name="Picture 2" descr="http://andrewtatarsky.com/site/wp-content/uploads/2011/04/Screen-shot-2011-04-18-at-5.15.47-PM.png"/>
          <p:cNvPicPr>
            <a:picLocks noGrp="1" noChangeAspect="1" noChangeArrowheads="1"/>
          </p:cNvPicPr>
          <p:nvPr>
            <p:ph idx="11"/>
          </p:nvPr>
        </p:nvPicPr>
        <p:blipFill>
          <a:blip r:embed="rId3"/>
          <a:srcRect/>
          <a:stretch>
            <a:fillRect/>
          </a:stretch>
        </p:blipFill>
        <p:spPr bwMode="auto">
          <a:xfrm>
            <a:off x="7001301" y="732357"/>
            <a:ext cx="4914362" cy="5323892"/>
          </a:xfrm>
          <a:prstGeom prst="rect">
            <a:avLst/>
          </a:prstGeom>
          <a:noFill/>
          <a:ln w="9525">
            <a:noFill/>
            <a:miter lim="800000"/>
            <a:headEnd/>
            <a:tailEnd/>
          </a:ln>
        </p:spPr>
      </p:pic>
      <p:pic>
        <p:nvPicPr>
          <p:cNvPr id="6" name="Picture 4" descr="http://www.selfcarecatalysts.com/UserFiles/Image/balls%20balance%20many.jpg"/>
          <p:cNvPicPr>
            <a:picLocks noChangeAspect="1" noChangeArrowheads="1"/>
          </p:cNvPicPr>
          <p:nvPr/>
        </p:nvPicPr>
        <p:blipFill>
          <a:blip r:embed="rId4"/>
          <a:srcRect/>
          <a:stretch>
            <a:fillRect/>
          </a:stretch>
        </p:blipFill>
        <p:spPr bwMode="auto">
          <a:xfrm>
            <a:off x="1908176" y="1368511"/>
            <a:ext cx="3179928" cy="2388818"/>
          </a:xfrm>
          <a:prstGeom prst="rect">
            <a:avLst/>
          </a:prstGeom>
          <a:noFill/>
          <a:ln w="9525">
            <a:noFill/>
            <a:miter lim="800000"/>
            <a:headEnd/>
            <a:tailEnd/>
          </a:ln>
        </p:spPr>
      </p:pic>
      <p:sp>
        <p:nvSpPr>
          <p:cNvPr id="3" name="TextBox 2"/>
          <p:cNvSpPr txBox="1"/>
          <p:nvPr/>
        </p:nvSpPr>
        <p:spPr>
          <a:xfrm>
            <a:off x="1473272" y="3607204"/>
            <a:ext cx="3614832" cy="2585323"/>
          </a:xfrm>
          <a:prstGeom prst="rect">
            <a:avLst/>
          </a:prstGeom>
          <a:noFill/>
        </p:spPr>
        <p:txBody>
          <a:bodyPr wrap="square" rtlCol="0">
            <a:spAutoFit/>
          </a:bodyPr>
          <a:lstStyle/>
          <a:p>
            <a:r>
              <a:rPr lang="en-GB" dirty="0"/>
              <a:t>One way to work with ambivalence is to encourage the young person to consider the pros and cons of their behaviour. </a:t>
            </a:r>
          </a:p>
          <a:p>
            <a:r>
              <a:rPr lang="en-GB" dirty="0"/>
              <a:t>Change is unlikely to occur until the benefits to change outweigh the benefits of the use staying the same.</a:t>
            </a:r>
          </a:p>
        </p:txBody>
      </p:sp>
    </p:spTree>
    <p:extLst>
      <p:ext uri="{BB962C8B-B14F-4D97-AF65-F5344CB8AC3E}">
        <p14:creationId xmlns:p14="http://schemas.microsoft.com/office/powerpoint/2010/main" val="339115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4CE35-8E45-5A48-9A8A-D29507C45C30}"/>
              </a:ext>
            </a:extLst>
          </p:cNvPr>
          <p:cNvSpPr>
            <a:spLocks noGrp="1"/>
          </p:cNvSpPr>
          <p:nvPr>
            <p:ph type="body" sz="quarter" idx="10"/>
          </p:nvPr>
        </p:nvSpPr>
        <p:spPr/>
        <p:txBody>
          <a:bodyPr/>
          <a:lstStyle/>
          <a:p>
            <a:r>
              <a:rPr lang="en-US" dirty="0"/>
              <a:t>How to make a referral</a:t>
            </a:r>
          </a:p>
        </p:txBody>
      </p:sp>
      <p:sp>
        <p:nvSpPr>
          <p:cNvPr id="3" name="Text Placeholder 2">
            <a:extLst>
              <a:ext uri="{FF2B5EF4-FFF2-40B4-BE49-F238E27FC236}">
                <a16:creationId xmlns:a16="http://schemas.microsoft.com/office/drawing/2014/main" id="{891FC4B7-9DE7-DE47-BDD1-5F8D52D338D3}"/>
              </a:ext>
            </a:extLst>
          </p:cNvPr>
          <p:cNvSpPr>
            <a:spLocks noGrp="1"/>
          </p:cNvSpPr>
          <p:nvPr>
            <p:ph type="body" sz="quarter" idx="11"/>
          </p:nvPr>
        </p:nvSpPr>
        <p:spPr>
          <a:xfrm>
            <a:off x="6891890" y="1474921"/>
            <a:ext cx="4591714" cy="940733"/>
          </a:xfrm>
        </p:spPr>
        <p:txBody>
          <a:bodyPr/>
          <a:lstStyle/>
          <a:p>
            <a:r>
              <a:rPr lang="en-GB" dirty="0"/>
              <a:t>You are more than welcome to call our Duty Worker, visit our live chat on CGL website or refer via our website for a quick and secure process.</a:t>
            </a:r>
          </a:p>
          <a:p>
            <a:endParaRPr lang="en-GB" dirty="0"/>
          </a:p>
          <a:p>
            <a:r>
              <a:rPr lang="en-GB" dirty="0">
                <a:hlinkClick r:id="rId3"/>
              </a:rPr>
              <a:t>www.changegrowlive.org/positive-choices-coventry</a:t>
            </a:r>
            <a:endParaRPr lang="en-GB" dirty="0"/>
          </a:p>
          <a:p>
            <a:endParaRPr lang="en-GB" dirty="0"/>
          </a:p>
          <a:p>
            <a:r>
              <a:rPr lang="en-GB" dirty="0"/>
              <a:t>Coventryyp.info@cgl.org.uk</a:t>
            </a:r>
          </a:p>
          <a:p>
            <a:endParaRPr lang="en-US" dirty="0"/>
          </a:p>
          <a:p>
            <a:r>
              <a:rPr lang="en-US" u="sng" dirty="0"/>
              <a:t>Please consider:</a:t>
            </a:r>
          </a:p>
          <a:p>
            <a:pPr marL="285750" indent="-285750">
              <a:buFont typeface="Arial" panose="020B0604020202020204" pitchFamily="34" charset="0"/>
              <a:buChar char="•"/>
            </a:pPr>
            <a:r>
              <a:rPr lang="en-GB" dirty="0"/>
              <a:t>Consent of the young person (including parental consent for under 13s) – we are voluntary (&amp; confidential!)</a:t>
            </a:r>
          </a:p>
          <a:p>
            <a:pPr marL="285750" indent="-285750">
              <a:buFont typeface="Arial" panose="020B0604020202020204" pitchFamily="34" charset="0"/>
              <a:buChar char="•"/>
            </a:pPr>
            <a:r>
              <a:rPr lang="en-GB" dirty="0"/>
              <a:t>Include as much relevant information as possible</a:t>
            </a:r>
          </a:p>
          <a:p>
            <a:pPr marL="285750" indent="-285750">
              <a:buFont typeface="Arial" panose="020B0604020202020204" pitchFamily="34" charset="0"/>
              <a:buChar char="•"/>
            </a:pPr>
            <a:r>
              <a:rPr lang="en-GB" dirty="0"/>
              <a:t>Keep us involved in Early Help/Social Care meetings</a:t>
            </a:r>
          </a:p>
          <a:p>
            <a:endParaRPr lang="en-US" dirty="0"/>
          </a:p>
          <a:p>
            <a:endParaRPr lang="en-US" dirty="0"/>
          </a:p>
        </p:txBody>
      </p:sp>
    </p:spTree>
    <p:extLst>
      <p:ext uri="{BB962C8B-B14F-4D97-AF65-F5344CB8AC3E}">
        <p14:creationId xmlns:p14="http://schemas.microsoft.com/office/powerpoint/2010/main" val="241418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10AD7-DAF2-574F-A5B8-8C23118BA1E2}"/>
              </a:ext>
            </a:extLst>
          </p:cNvPr>
          <p:cNvSpPr>
            <a:spLocks noGrp="1"/>
          </p:cNvSpPr>
          <p:nvPr>
            <p:ph type="body" sz="quarter" idx="10"/>
          </p:nvPr>
        </p:nvSpPr>
        <p:spPr/>
        <p:txBody>
          <a:bodyPr/>
          <a:lstStyle/>
          <a:p>
            <a:r>
              <a:rPr lang="en-US" dirty="0"/>
              <a:t>How to contact us</a:t>
            </a:r>
          </a:p>
        </p:txBody>
      </p:sp>
      <p:sp>
        <p:nvSpPr>
          <p:cNvPr id="4" name="Text Placeholder 4">
            <a:extLst>
              <a:ext uri="{FF2B5EF4-FFF2-40B4-BE49-F238E27FC236}">
                <a16:creationId xmlns:a16="http://schemas.microsoft.com/office/drawing/2014/main" id="{77CC7A62-06F5-C54D-8895-16E24AC28C2D}"/>
              </a:ext>
            </a:extLst>
          </p:cNvPr>
          <p:cNvSpPr txBox="1">
            <a:spLocks/>
          </p:cNvSpPr>
          <p:nvPr/>
        </p:nvSpPr>
        <p:spPr>
          <a:xfrm>
            <a:off x="785930" y="3019942"/>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Address:</a:t>
            </a:r>
          </a:p>
        </p:txBody>
      </p:sp>
      <p:sp>
        <p:nvSpPr>
          <p:cNvPr id="5" name="Text Placeholder 6">
            <a:extLst>
              <a:ext uri="{FF2B5EF4-FFF2-40B4-BE49-F238E27FC236}">
                <a16:creationId xmlns:a16="http://schemas.microsoft.com/office/drawing/2014/main" id="{32E6513B-E2BE-3345-8BD6-D27DBCF3F9ED}"/>
              </a:ext>
            </a:extLst>
          </p:cNvPr>
          <p:cNvSpPr txBox="1">
            <a:spLocks/>
          </p:cNvSpPr>
          <p:nvPr/>
        </p:nvSpPr>
        <p:spPr>
          <a:xfrm>
            <a:off x="785930" y="3902811"/>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Website: </a:t>
            </a:r>
            <a:r>
              <a:rPr lang="en-US" sz="800" dirty="0"/>
              <a:t>(referrals &amp; online chat)</a:t>
            </a:r>
          </a:p>
        </p:txBody>
      </p:sp>
      <p:sp>
        <p:nvSpPr>
          <p:cNvPr id="6" name="Text Placeholder 7">
            <a:extLst>
              <a:ext uri="{FF2B5EF4-FFF2-40B4-BE49-F238E27FC236}">
                <a16:creationId xmlns:a16="http://schemas.microsoft.com/office/drawing/2014/main" id="{39520D44-7B74-A042-BD31-7A5387854893}"/>
              </a:ext>
            </a:extLst>
          </p:cNvPr>
          <p:cNvSpPr txBox="1">
            <a:spLocks/>
          </p:cNvSpPr>
          <p:nvPr/>
        </p:nvSpPr>
        <p:spPr>
          <a:xfrm>
            <a:off x="785930" y="4344246"/>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Facebook:</a:t>
            </a:r>
          </a:p>
        </p:txBody>
      </p:sp>
      <p:sp>
        <p:nvSpPr>
          <p:cNvPr id="7" name="Text Placeholder 8">
            <a:extLst>
              <a:ext uri="{FF2B5EF4-FFF2-40B4-BE49-F238E27FC236}">
                <a16:creationId xmlns:a16="http://schemas.microsoft.com/office/drawing/2014/main" id="{238530AB-4B30-8E42-937C-68352DEDBE30}"/>
              </a:ext>
            </a:extLst>
          </p:cNvPr>
          <p:cNvSpPr txBox="1">
            <a:spLocks/>
          </p:cNvSpPr>
          <p:nvPr/>
        </p:nvSpPr>
        <p:spPr>
          <a:xfrm>
            <a:off x="785930" y="4773068"/>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Instagram:</a:t>
            </a:r>
          </a:p>
        </p:txBody>
      </p:sp>
      <p:sp>
        <p:nvSpPr>
          <p:cNvPr id="8" name="Text Placeholder 10">
            <a:extLst>
              <a:ext uri="{FF2B5EF4-FFF2-40B4-BE49-F238E27FC236}">
                <a16:creationId xmlns:a16="http://schemas.microsoft.com/office/drawing/2014/main" id="{42A92CAD-460E-C74B-A932-BA5E52C7C1FD}"/>
              </a:ext>
            </a:extLst>
          </p:cNvPr>
          <p:cNvSpPr txBox="1">
            <a:spLocks/>
          </p:cNvSpPr>
          <p:nvPr/>
        </p:nvSpPr>
        <p:spPr>
          <a:xfrm>
            <a:off x="2450768" y="3019942"/>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ea typeface="Times New Roman" panose="02020603050405020304" pitchFamily="18" charset="0"/>
                <a:cs typeface="Times New Roman" panose="02020603050405020304" pitchFamily="18" charset="0"/>
              </a:rPr>
              <a:t>23-25 City Arcade, Coventry</a:t>
            </a:r>
            <a:endParaRPr lang="en-US" sz="1400" dirty="0"/>
          </a:p>
        </p:txBody>
      </p:sp>
      <p:sp>
        <p:nvSpPr>
          <p:cNvPr id="9" name="Text Placeholder 11">
            <a:extLst>
              <a:ext uri="{FF2B5EF4-FFF2-40B4-BE49-F238E27FC236}">
                <a16:creationId xmlns:a16="http://schemas.microsoft.com/office/drawing/2014/main" id="{1E03B2B1-11C3-EA42-9FD6-AA0F75C158E2}"/>
              </a:ext>
            </a:extLst>
          </p:cNvPr>
          <p:cNvSpPr txBox="1">
            <a:spLocks/>
          </p:cNvSpPr>
          <p:nvPr/>
        </p:nvSpPr>
        <p:spPr>
          <a:xfrm>
            <a:off x="2450768" y="3448764"/>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ea typeface="Times New Roman" panose="02020603050405020304" pitchFamily="18" charset="0"/>
                <a:cs typeface="Times New Roman" panose="02020603050405020304" pitchFamily="18" charset="0"/>
              </a:rPr>
              <a:t>02476 010245</a:t>
            </a:r>
          </a:p>
          <a:p>
            <a:endParaRPr lang="en-US" sz="1400" dirty="0"/>
          </a:p>
        </p:txBody>
      </p:sp>
      <p:sp>
        <p:nvSpPr>
          <p:cNvPr id="10" name="Text Placeholder 12">
            <a:extLst>
              <a:ext uri="{FF2B5EF4-FFF2-40B4-BE49-F238E27FC236}">
                <a16:creationId xmlns:a16="http://schemas.microsoft.com/office/drawing/2014/main" id="{92B42B8A-D36F-564B-A983-5559A9EB4F37}"/>
              </a:ext>
            </a:extLst>
          </p:cNvPr>
          <p:cNvSpPr txBox="1">
            <a:spLocks/>
          </p:cNvSpPr>
          <p:nvPr/>
        </p:nvSpPr>
        <p:spPr>
          <a:xfrm>
            <a:off x="2450767" y="3902810"/>
            <a:ext cx="5287513" cy="332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u="sng" dirty="0">
                <a:solidFill>
                  <a:srgbClr val="0563C1"/>
                </a:solidFill>
                <a:ea typeface="Times New Roman" panose="02020603050405020304" pitchFamily="18" charset="0"/>
                <a:cs typeface="Times New Roman" panose="02020603050405020304" pitchFamily="18" charset="0"/>
              </a:rPr>
              <a:t>www.changegrowlive.org/coventryyp</a:t>
            </a:r>
            <a:r>
              <a:rPr lang="en-GB" sz="1400" dirty="0">
                <a:latin typeface="Calibri" panose="020F0502020204030204" pitchFamily="34" charset="0"/>
                <a:ea typeface="Times New Roman" panose="02020603050405020304" pitchFamily="18" charset="0"/>
                <a:cs typeface="Times New Roman" panose="02020603050405020304" pitchFamily="18" charset="0"/>
              </a:rPr>
              <a:t>       </a:t>
            </a:r>
          </a:p>
          <a:p>
            <a:pPr marL="0" indent="0">
              <a:buNone/>
            </a:pP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p>
        </p:txBody>
      </p:sp>
      <p:sp>
        <p:nvSpPr>
          <p:cNvPr id="11" name="Text Placeholder 13">
            <a:extLst>
              <a:ext uri="{FF2B5EF4-FFF2-40B4-BE49-F238E27FC236}">
                <a16:creationId xmlns:a16="http://schemas.microsoft.com/office/drawing/2014/main" id="{B36C0B54-CDF4-AA4D-B4D1-784C3D4EEEF4}"/>
              </a:ext>
            </a:extLst>
          </p:cNvPr>
          <p:cNvSpPr txBox="1">
            <a:spLocks/>
          </p:cNvSpPr>
          <p:nvPr/>
        </p:nvSpPr>
        <p:spPr>
          <a:xfrm>
            <a:off x="2450768" y="4344246"/>
            <a:ext cx="381355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u="sng" dirty="0">
                <a:ea typeface="Times New Roman" panose="02020603050405020304" pitchFamily="18" charset="0"/>
                <a:cs typeface="Times New Roman" panose="02020603050405020304" pitchFamily="18" charset="0"/>
                <a:hlinkClick r:id="rId2"/>
              </a:rPr>
              <a:t>PositiveChoicesCov</a:t>
            </a:r>
            <a:endParaRPr lang="en-US" sz="1400" dirty="0"/>
          </a:p>
        </p:txBody>
      </p:sp>
      <p:sp>
        <p:nvSpPr>
          <p:cNvPr id="12" name="Text Placeholder 14">
            <a:extLst>
              <a:ext uri="{FF2B5EF4-FFF2-40B4-BE49-F238E27FC236}">
                <a16:creationId xmlns:a16="http://schemas.microsoft.com/office/drawing/2014/main" id="{33CD59AF-8851-0B48-B89D-6635CF38C0FE}"/>
              </a:ext>
            </a:extLst>
          </p:cNvPr>
          <p:cNvSpPr txBox="1">
            <a:spLocks/>
          </p:cNvSpPr>
          <p:nvPr/>
        </p:nvSpPr>
        <p:spPr>
          <a:xfrm>
            <a:off x="2450768" y="4773068"/>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Positivechoices_Coventry</a:t>
            </a:r>
          </a:p>
        </p:txBody>
      </p:sp>
      <p:sp>
        <p:nvSpPr>
          <p:cNvPr id="13" name="Text Placeholder 16"/>
          <p:cNvSpPr txBox="1">
            <a:spLocks/>
          </p:cNvSpPr>
          <p:nvPr/>
        </p:nvSpPr>
        <p:spPr>
          <a:xfrm>
            <a:off x="785930" y="3448764"/>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Phone:</a:t>
            </a:r>
          </a:p>
        </p:txBody>
      </p:sp>
      <p:sp>
        <p:nvSpPr>
          <p:cNvPr id="14" name="Text Placeholder 8">
            <a:extLst>
              <a:ext uri="{FF2B5EF4-FFF2-40B4-BE49-F238E27FC236}">
                <a16:creationId xmlns:a16="http://schemas.microsoft.com/office/drawing/2014/main" id="{238530AB-4B30-8E42-937C-68352DEDBE30}"/>
              </a:ext>
            </a:extLst>
          </p:cNvPr>
          <p:cNvSpPr txBox="1">
            <a:spLocks/>
          </p:cNvSpPr>
          <p:nvPr/>
        </p:nvSpPr>
        <p:spPr>
          <a:xfrm>
            <a:off x="786049" y="5257184"/>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Twitter:</a:t>
            </a:r>
          </a:p>
        </p:txBody>
      </p:sp>
      <p:sp>
        <p:nvSpPr>
          <p:cNvPr id="15" name="Text Placeholder 14">
            <a:extLst>
              <a:ext uri="{FF2B5EF4-FFF2-40B4-BE49-F238E27FC236}">
                <a16:creationId xmlns:a16="http://schemas.microsoft.com/office/drawing/2014/main" id="{33CD59AF-8851-0B48-B89D-6635CF38C0FE}"/>
              </a:ext>
            </a:extLst>
          </p:cNvPr>
          <p:cNvSpPr txBox="1">
            <a:spLocks/>
          </p:cNvSpPr>
          <p:nvPr/>
        </p:nvSpPr>
        <p:spPr>
          <a:xfrm>
            <a:off x="2450768" y="5239728"/>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@PosChoices_Cov</a:t>
            </a:r>
          </a:p>
        </p:txBody>
      </p:sp>
    </p:spTree>
    <p:extLst>
      <p:ext uri="{BB962C8B-B14F-4D97-AF65-F5344CB8AC3E}">
        <p14:creationId xmlns:p14="http://schemas.microsoft.com/office/powerpoint/2010/main" val="391027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B7CA0C-BE2A-4E52-892E-CAA4BF5495BB}"/>
              </a:ext>
            </a:extLst>
          </p:cNvPr>
          <p:cNvPicPr>
            <a:picLocks noChangeAspect="1"/>
          </p:cNvPicPr>
          <p:nvPr/>
        </p:nvPicPr>
        <p:blipFill>
          <a:blip r:embed="rId2"/>
          <a:stretch>
            <a:fillRect/>
          </a:stretch>
        </p:blipFill>
        <p:spPr>
          <a:xfrm rot="330697">
            <a:off x="9468914" y="4602125"/>
            <a:ext cx="2563318" cy="2392430"/>
          </a:xfrm>
          <a:prstGeom prst="rect">
            <a:avLst/>
          </a:prstGeom>
        </p:spPr>
      </p:pic>
      <p:sp>
        <p:nvSpPr>
          <p:cNvPr id="8" name="TextBox 7">
            <a:extLst>
              <a:ext uri="{FF2B5EF4-FFF2-40B4-BE49-F238E27FC236}">
                <a16:creationId xmlns:a16="http://schemas.microsoft.com/office/drawing/2014/main" id="{7C992013-722C-46E3-A618-BCD184EA2DC4}"/>
              </a:ext>
            </a:extLst>
          </p:cNvPr>
          <p:cNvSpPr txBox="1"/>
          <p:nvPr/>
        </p:nvSpPr>
        <p:spPr>
          <a:xfrm>
            <a:off x="624113" y="289679"/>
            <a:ext cx="10929257" cy="6124754"/>
          </a:xfrm>
          <a:prstGeom prst="rect">
            <a:avLst/>
          </a:prstGeom>
          <a:noFill/>
        </p:spPr>
        <p:txBody>
          <a:bodyPr wrap="square" rtlCol="0">
            <a:spAutoFit/>
          </a:bodyPr>
          <a:lstStyle/>
          <a:p>
            <a:r>
              <a:rPr lang="en-GB" sz="3600" dirty="0"/>
              <a:t>Thank you for listening</a:t>
            </a:r>
          </a:p>
          <a:p>
            <a:endParaRPr lang="en-GB" sz="1200" dirty="0"/>
          </a:p>
          <a:p>
            <a:r>
              <a:rPr lang="en-GB" sz="2400" dirty="0"/>
              <a:t>Please visit the City Council website:</a:t>
            </a:r>
            <a:br>
              <a:rPr lang="en-GB" sz="2400" dirty="0"/>
            </a:br>
            <a:endParaRPr lang="en-GB" sz="1200" dirty="0"/>
          </a:p>
          <a:p>
            <a:pPr marL="285750" indent="-285750">
              <a:buFont typeface="Arial" panose="020B0604020202020204" pitchFamily="34" charset="0"/>
              <a:buChar char="•"/>
            </a:pPr>
            <a:r>
              <a:rPr lang="en-GB" sz="2400" dirty="0"/>
              <a:t>Slides and recordings of past webinars</a:t>
            </a:r>
          </a:p>
          <a:p>
            <a:pPr marL="285750" indent="-285750">
              <a:buFont typeface="Arial" panose="020B0604020202020204" pitchFamily="34" charset="0"/>
              <a:buChar char="•"/>
            </a:pPr>
            <a:r>
              <a:rPr lang="en-GB" sz="2400" dirty="0"/>
              <a:t>Timetable of future webinars</a:t>
            </a:r>
          </a:p>
          <a:p>
            <a:pPr marL="285750" indent="-285750">
              <a:buFont typeface="Arial" panose="020B0604020202020204" pitchFamily="34" charset="0"/>
              <a:buChar char="•"/>
            </a:pPr>
            <a:r>
              <a:rPr lang="en-GB" sz="2400" dirty="0"/>
              <a:t>Details of more in-depth training available </a:t>
            </a:r>
            <a:br>
              <a:rPr lang="en-GB" sz="2400" dirty="0"/>
            </a:br>
            <a:r>
              <a:rPr lang="en-GB" sz="2400" dirty="0"/>
              <a:t>free from Public Health services</a:t>
            </a:r>
          </a:p>
          <a:p>
            <a:endParaRPr lang="en-GB" sz="1200" dirty="0"/>
          </a:p>
          <a:p>
            <a:r>
              <a:rPr lang="en-GB" sz="2400" dirty="0"/>
              <a:t>Google “</a:t>
            </a:r>
            <a:r>
              <a:rPr lang="en-GB" sz="2400" dirty="0" err="1"/>
              <a:t>coventry</a:t>
            </a:r>
            <a:r>
              <a:rPr lang="en-GB" sz="2400" dirty="0"/>
              <a:t> public health webinars” or visit</a:t>
            </a:r>
          </a:p>
          <a:p>
            <a:r>
              <a:rPr lang="en-GB" sz="2400" dirty="0">
                <a:solidFill>
                  <a:schemeClr val="accent1"/>
                </a:solidFill>
                <a:hlinkClick r:id="rId3">
                  <a:extLst>
                    <a:ext uri="{A12FA001-AC4F-418D-AE19-62706E023703}">
                      <ahyp:hlinkClr xmlns:ahyp="http://schemas.microsoft.com/office/drawing/2018/hyperlinkcolor" val="tx"/>
                    </a:ext>
                  </a:extLst>
                </a:hlinkClick>
              </a:rPr>
              <a:t>www.coventry.gov.uk/info/190/health_and_wellbeing/3283/public_health_services/2</a:t>
            </a:r>
            <a:endParaRPr lang="en-GB" sz="2400" dirty="0">
              <a:solidFill>
                <a:schemeClr val="accent1"/>
              </a:solidFill>
            </a:endParaRPr>
          </a:p>
          <a:p>
            <a:endParaRPr lang="en-GB" sz="2400" dirty="0"/>
          </a:p>
          <a:p>
            <a:r>
              <a:rPr lang="en-GB" sz="3600" dirty="0"/>
              <a:t>Feedback and ideas for future webinars</a:t>
            </a:r>
          </a:p>
          <a:p>
            <a:endParaRPr lang="en-GB" dirty="0"/>
          </a:p>
          <a:p>
            <a:r>
              <a:rPr lang="en-GB" sz="2400" dirty="0"/>
              <a:t>Please give is your feedback and suggestions of future webinars via the </a:t>
            </a:r>
            <a:br>
              <a:rPr lang="en-GB" sz="2400" dirty="0"/>
            </a:br>
            <a:r>
              <a:rPr lang="en-GB" sz="2400" dirty="0"/>
              <a:t>Let’s Talk Coventry site at </a:t>
            </a:r>
            <a:r>
              <a:rPr lang="en-GB" sz="2400" dirty="0">
                <a:solidFill>
                  <a:schemeClr val="accent1"/>
                </a:solidFill>
                <a:hlinkClick r:id="rId4">
                  <a:extLst>
                    <a:ext uri="{A12FA001-AC4F-418D-AE19-62706E023703}">
                      <ahyp:hlinkClr xmlns:ahyp="http://schemas.microsoft.com/office/drawing/2018/hyperlinkcolor" val="tx"/>
                    </a:ext>
                  </a:extLst>
                </a:hlinkClick>
              </a:rPr>
              <a:t>https://letstalk.coventry.gov.uk/publichealthtraining</a:t>
            </a:r>
            <a:endParaRPr lang="en-GB" sz="2400" dirty="0">
              <a:solidFill>
                <a:schemeClr val="accent1"/>
              </a:solidFill>
            </a:endParaRPr>
          </a:p>
          <a:p>
            <a:endParaRPr lang="en-GB" dirty="0"/>
          </a:p>
        </p:txBody>
      </p:sp>
      <p:pic>
        <p:nvPicPr>
          <p:cNvPr id="6" name="Picture 5">
            <a:extLst>
              <a:ext uri="{FF2B5EF4-FFF2-40B4-BE49-F238E27FC236}">
                <a16:creationId xmlns:a16="http://schemas.microsoft.com/office/drawing/2014/main" id="{DE754A06-0AE9-4F1F-9253-8EF23A3AEDC1}"/>
              </a:ext>
            </a:extLst>
          </p:cNvPr>
          <p:cNvPicPr>
            <a:picLocks noChangeAspect="1"/>
          </p:cNvPicPr>
          <p:nvPr/>
        </p:nvPicPr>
        <p:blipFill>
          <a:blip r:embed="rId5"/>
          <a:stretch>
            <a:fillRect/>
          </a:stretch>
        </p:blipFill>
        <p:spPr>
          <a:xfrm rot="21421669">
            <a:off x="6725269" y="667603"/>
            <a:ext cx="3383202" cy="2385874"/>
          </a:xfrm>
          <a:prstGeom prst="rect">
            <a:avLst/>
          </a:prstGeom>
        </p:spPr>
      </p:pic>
      <p:pic>
        <p:nvPicPr>
          <p:cNvPr id="5" name="Picture 4">
            <a:extLst>
              <a:ext uri="{FF2B5EF4-FFF2-40B4-BE49-F238E27FC236}">
                <a16:creationId xmlns:a16="http://schemas.microsoft.com/office/drawing/2014/main" id="{244AAC3E-A620-4B01-AD29-E04BF25985B7}"/>
              </a:ext>
            </a:extLst>
          </p:cNvPr>
          <p:cNvPicPr>
            <a:picLocks noChangeAspect="1"/>
          </p:cNvPicPr>
          <p:nvPr/>
        </p:nvPicPr>
        <p:blipFill>
          <a:blip r:embed="rId6"/>
          <a:stretch>
            <a:fillRect/>
          </a:stretch>
        </p:blipFill>
        <p:spPr>
          <a:xfrm rot="309804">
            <a:off x="9235000" y="415478"/>
            <a:ext cx="2548035" cy="2904760"/>
          </a:xfrm>
          <a:prstGeom prst="rect">
            <a:avLst/>
          </a:prstGeom>
        </p:spPr>
      </p:pic>
    </p:spTree>
    <p:extLst>
      <p:ext uri="{BB962C8B-B14F-4D97-AF65-F5344CB8AC3E}">
        <p14:creationId xmlns:p14="http://schemas.microsoft.com/office/powerpoint/2010/main" val="180508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52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CBC02-81F5-8D44-B0DB-039045CCB60D}"/>
              </a:ext>
            </a:extLst>
          </p:cNvPr>
          <p:cNvSpPr>
            <a:spLocks noGrp="1"/>
          </p:cNvSpPr>
          <p:nvPr>
            <p:ph type="body" sz="quarter" idx="10"/>
          </p:nvPr>
        </p:nvSpPr>
        <p:spPr/>
        <p:txBody>
          <a:bodyPr/>
          <a:lstStyle/>
          <a:p>
            <a:r>
              <a:rPr lang="en-US" dirty="0"/>
              <a:t>Expectations and Agenda</a:t>
            </a:r>
          </a:p>
        </p:txBody>
      </p:sp>
      <p:sp>
        <p:nvSpPr>
          <p:cNvPr id="3" name="Text Placeholder 2">
            <a:extLst>
              <a:ext uri="{FF2B5EF4-FFF2-40B4-BE49-F238E27FC236}">
                <a16:creationId xmlns:a16="http://schemas.microsoft.com/office/drawing/2014/main" id="{8ED41A02-ACEB-C748-9EED-330D75CDA819}"/>
              </a:ext>
            </a:extLst>
          </p:cNvPr>
          <p:cNvSpPr>
            <a:spLocks noGrp="1"/>
          </p:cNvSpPr>
          <p:nvPr>
            <p:ph type="body" sz="quarter" idx="11"/>
          </p:nvPr>
        </p:nvSpPr>
        <p:spPr/>
        <p:txBody>
          <a:bodyPr/>
          <a:lstStyle/>
          <a:p>
            <a:r>
              <a:rPr lang="en-US" dirty="0"/>
              <a:t>To ensure that this is a comfortable learning experience for everyone; can we please…</a:t>
            </a:r>
          </a:p>
          <a:p>
            <a:endParaRPr lang="en-US" dirty="0"/>
          </a:p>
          <a:p>
            <a:pPr>
              <a:buFont typeface="Wingdings" panose="05000000000000000000" pitchFamily="2" charset="2"/>
              <a:buChar char="ü"/>
            </a:pPr>
            <a:r>
              <a:rPr lang="en-US" dirty="0"/>
              <a:t>Keep your microphones and videos turned off</a:t>
            </a:r>
          </a:p>
          <a:p>
            <a:pPr>
              <a:buFont typeface="Wingdings" panose="05000000000000000000" pitchFamily="2" charset="2"/>
              <a:buChar char="ü"/>
            </a:pPr>
            <a:r>
              <a:rPr lang="en-US" dirty="0"/>
              <a:t>Use the chat facility to ask questions throughout. A Q&amp;A will be available at the end. All questions are valid- we don’t know what we don’t know!</a:t>
            </a:r>
          </a:p>
          <a:p>
            <a:pPr>
              <a:buFont typeface="Wingdings" panose="05000000000000000000" pitchFamily="2" charset="2"/>
              <a:buChar char="ü"/>
            </a:pPr>
            <a:r>
              <a:rPr lang="en-US" dirty="0"/>
              <a:t>Be aware the webinar is being recorded</a:t>
            </a:r>
          </a:p>
          <a:p>
            <a:endParaRPr lang="en-US" dirty="0"/>
          </a:p>
        </p:txBody>
      </p:sp>
      <p:sp>
        <p:nvSpPr>
          <p:cNvPr id="4" name="Text Placeholder 3">
            <a:extLst>
              <a:ext uri="{FF2B5EF4-FFF2-40B4-BE49-F238E27FC236}">
                <a16:creationId xmlns:a16="http://schemas.microsoft.com/office/drawing/2014/main" id="{DE74666D-E131-4240-A930-8D622E0C0C61}"/>
              </a:ext>
            </a:extLst>
          </p:cNvPr>
          <p:cNvSpPr>
            <a:spLocks noGrp="1"/>
          </p:cNvSpPr>
          <p:nvPr>
            <p:ph type="body" sz="quarter" idx="12"/>
          </p:nvPr>
        </p:nvSpPr>
        <p:spPr>
          <a:xfrm>
            <a:off x="6663197" y="1221477"/>
            <a:ext cx="5401424" cy="5650172"/>
          </a:xfrm>
        </p:spPr>
        <p:txBody>
          <a:bodyPr/>
          <a:lstStyle/>
          <a:p>
            <a:pPr marL="0" indent="0">
              <a:buNone/>
            </a:pPr>
            <a:r>
              <a:rPr lang="en-GB" b="0" dirty="0"/>
              <a:t>By the end of the workshop you should feel more equipped to:</a:t>
            </a:r>
          </a:p>
          <a:p>
            <a:pPr marL="285750" indent="-285750">
              <a:buFont typeface="Arial" panose="020B0604020202020204" pitchFamily="34" charset="0"/>
              <a:buChar char="•"/>
            </a:pPr>
            <a:r>
              <a:rPr lang="en-GB" b="0" dirty="0"/>
              <a:t>Hold discussions around behaviour change</a:t>
            </a:r>
          </a:p>
          <a:p>
            <a:pPr marL="285750" indent="-285750">
              <a:buFont typeface="Arial" panose="020B0604020202020204" pitchFamily="34" charset="0"/>
              <a:buChar char="•"/>
            </a:pPr>
            <a:r>
              <a:rPr lang="en-GB" b="0" dirty="0"/>
              <a:t>Be aware of the cycle of change</a:t>
            </a:r>
          </a:p>
          <a:p>
            <a:pPr marL="285750" indent="-285750">
              <a:buFont typeface="Arial" panose="020B0604020202020204" pitchFamily="34" charset="0"/>
              <a:buChar char="•"/>
            </a:pPr>
            <a:r>
              <a:rPr lang="en-GB" b="0" dirty="0"/>
              <a:t>Hold motivational conversations</a:t>
            </a:r>
          </a:p>
          <a:p>
            <a:pPr marL="285750" indent="-285750">
              <a:buFont typeface="Arial" panose="020B0604020202020204" pitchFamily="34" charset="0"/>
              <a:buChar char="•"/>
            </a:pPr>
            <a:r>
              <a:rPr lang="en-GB" b="0" dirty="0"/>
              <a:t>Be aware screening tools (substance use)</a:t>
            </a:r>
          </a:p>
          <a:p>
            <a:pPr marL="285750" indent="-285750">
              <a:buFont typeface="Arial" panose="020B0604020202020204" pitchFamily="34" charset="0"/>
              <a:buChar char="•"/>
            </a:pPr>
            <a:r>
              <a:rPr lang="en-GB" b="0" dirty="0"/>
              <a:t>Complete some brief interventions to encourage change</a:t>
            </a:r>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b="0" dirty="0"/>
          </a:p>
          <a:p>
            <a:pPr marL="0" indent="0">
              <a:buNone/>
            </a:pPr>
            <a:endParaRPr lang="en-US" dirty="0"/>
          </a:p>
        </p:txBody>
      </p:sp>
    </p:spTree>
    <p:extLst>
      <p:ext uri="{BB962C8B-B14F-4D97-AF65-F5344CB8AC3E}">
        <p14:creationId xmlns:p14="http://schemas.microsoft.com/office/powerpoint/2010/main" val="3896913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9A26-A28C-DC41-8408-BC266B7B00A4}"/>
              </a:ext>
            </a:extLst>
          </p:cNvPr>
          <p:cNvSpPr>
            <a:spLocks noGrp="1"/>
          </p:cNvSpPr>
          <p:nvPr>
            <p:ph type="body" sz="quarter" idx="10"/>
          </p:nvPr>
        </p:nvSpPr>
        <p:spPr/>
        <p:txBody>
          <a:bodyPr/>
          <a:lstStyle/>
          <a:p>
            <a:pPr algn="ctr"/>
            <a:r>
              <a:rPr lang="en-US" dirty="0"/>
              <a:t>People are more likely to want to talk if they know there’s a reason your asking!</a:t>
            </a:r>
          </a:p>
        </p:txBody>
      </p:sp>
      <p:sp>
        <p:nvSpPr>
          <p:cNvPr id="3" name="Text Placeholder 2">
            <a:extLst>
              <a:ext uri="{FF2B5EF4-FFF2-40B4-BE49-F238E27FC236}">
                <a16:creationId xmlns:a16="http://schemas.microsoft.com/office/drawing/2014/main" id="{2BB040EF-428F-F349-9FB4-94F3C9453611}"/>
              </a:ext>
            </a:extLst>
          </p:cNvPr>
          <p:cNvSpPr>
            <a:spLocks noGrp="1"/>
          </p:cNvSpPr>
          <p:nvPr>
            <p:ph type="body" sz="quarter" idx="11"/>
          </p:nvPr>
        </p:nvSpPr>
        <p:spPr/>
        <p:txBody>
          <a:bodyPr/>
          <a:lstStyle/>
          <a:p>
            <a:r>
              <a:rPr lang="en-US" dirty="0"/>
              <a:t>Initiating a conversation</a:t>
            </a:r>
          </a:p>
        </p:txBody>
      </p:sp>
      <p:pic>
        <p:nvPicPr>
          <p:cNvPr id="9" name="Picture 8">
            <a:extLst>
              <a:ext uri="{FF2B5EF4-FFF2-40B4-BE49-F238E27FC236}">
                <a16:creationId xmlns:a16="http://schemas.microsoft.com/office/drawing/2014/main" id="{27F8FBA3-4F82-C74F-89D2-B3F8BEBC644F}"/>
              </a:ext>
            </a:extLst>
          </p:cNvPr>
          <p:cNvPicPr>
            <a:picLocks noChangeAspect="1"/>
          </p:cNvPicPr>
          <p:nvPr/>
        </p:nvPicPr>
        <p:blipFill>
          <a:blip r:embed="rId2"/>
          <a:stretch>
            <a:fillRect/>
          </a:stretch>
        </p:blipFill>
        <p:spPr>
          <a:xfrm>
            <a:off x="949954" y="2840433"/>
            <a:ext cx="729072" cy="1177131"/>
          </a:xfrm>
          <a:prstGeom prst="rect">
            <a:avLst/>
          </a:prstGeom>
        </p:spPr>
      </p:pic>
      <p:pic>
        <p:nvPicPr>
          <p:cNvPr id="10" name="Picture 9">
            <a:extLst>
              <a:ext uri="{FF2B5EF4-FFF2-40B4-BE49-F238E27FC236}">
                <a16:creationId xmlns:a16="http://schemas.microsoft.com/office/drawing/2014/main" id="{F6A90BFA-91B6-B048-8E14-28B58F011251}"/>
              </a:ext>
            </a:extLst>
          </p:cNvPr>
          <p:cNvPicPr>
            <a:picLocks noChangeAspect="1"/>
          </p:cNvPicPr>
          <p:nvPr/>
        </p:nvPicPr>
        <p:blipFill>
          <a:blip r:embed="rId2"/>
          <a:stretch>
            <a:fillRect/>
          </a:stretch>
        </p:blipFill>
        <p:spPr>
          <a:xfrm rot="10800000">
            <a:off x="10525135" y="2840433"/>
            <a:ext cx="729072" cy="1177131"/>
          </a:xfrm>
          <a:prstGeom prst="rect">
            <a:avLst/>
          </a:prstGeom>
        </p:spPr>
      </p:pic>
    </p:spTree>
    <p:extLst>
      <p:ext uri="{BB962C8B-B14F-4D97-AF65-F5344CB8AC3E}">
        <p14:creationId xmlns:p14="http://schemas.microsoft.com/office/powerpoint/2010/main" val="120778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CBC02-81F5-8D44-B0DB-039045CCB60D}"/>
              </a:ext>
            </a:extLst>
          </p:cNvPr>
          <p:cNvSpPr>
            <a:spLocks noGrp="1"/>
          </p:cNvSpPr>
          <p:nvPr>
            <p:ph type="body" sz="quarter" idx="10"/>
          </p:nvPr>
        </p:nvSpPr>
        <p:spPr/>
        <p:txBody>
          <a:bodyPr/>
          <a:lstStyle/>
          <a:p>
            <a:r>
              <a:rPr lang="en-US" dirty="0"/>
              <a:t>Initiating a conversation</a:t>
            </a:r>
          </a:p>
        </p:txBody>
      </p:sp>
      <p:sp>
        <p:nvSpPr>
          <p:cNvPr id="3" name="Text Placeholder 2">
            <a:extLst>
              <a:ext uri="{FF2B5EF4-FFF2-40B4-BE49-F238E27FC236}">
                <a16:creationId xmlns:a16="http://schemas.microsoft.com/office/drawing/2014/main" id="{8ED41A02-ACEB-C748-9EED-330D75CDA819}"/>
              </a:ext>
            </a:extLst>
          </p:cNvPr>
          <p:cNvSpPr>
            <a:spLocks noGrp="1"/>
          </p:cNvSpPr>
          <p:nvPr>
            <p:ph type="body" sz="quarter" idx="11"/>
          </p:nvPr>
        </p:nvSpPr>
        <p:spPr>
          <a:xfrm>
            <a:off x="785813" y="1405421"/>
            <a:ext cx="10023214" cy="696334"/>
          </a:xfrm>
        </p:spPr>
        <p:txBody>
          <a:bodyPr/>
          <a:lstStyle/>
          <a:p>
            <a:r>
              <a:rPr lang="en-GB" altLang="en-US" dirty="0"/>
              <a:t>Raising an uncomfortable or difficult issue may provoke a negative response, however following the </a:t>
            </a:r>
            <a:r>
              <a:rPr lang="en-GB" altLang="en-US" b="1" dirty="0"/>
              <a:t>5 R’s </a:t>
            </a:r>
            <a:r>
              <a:rPr lang="en-GB" altLang="en-US" dirty="0"/>
              <a:t>will help us deal with potential conflict</a:t>
            </a:r>
            <a:r>
              <a:rPr lang="en-US" dirty="0"/>
              <a:t>; </a:t>
            </a:r>
          </a:p>
        </p:txBody>
      </p:sp>
      <p:sp>
        <p:nvSpPr>
          <p:cNvPr id="4" name="Text Placeholder 3">
            <a:extLst>
              <a:ext uri="{FF2B5EF4-FFF2-40B4-BE49-F238E27FC236}">
                <a16:creationId xmlns:a16="http://schemas.microsoft.com/office/drawing/2014/main" id="{DE74666D-E131-4240-A930-8D622E0C0C61}"/>
              </a:ext>
            </a:extLst>
          </p:cNvPr>
          <p:cNvSpPr>
            <a:spLocks noGrp="1"/>
          </p:cNvSpPr>
          <p:nvPr>
            <p:ph type="body" sz="quarter" idx="12"/>
          </p:nvPr>
        </p:nvSpPr>
        <p:spPr>
          <a:xfrm>
            <a:off x="785931" y="2101755"/>
            <a:ext cx="10023096" cy="4072811"/>
          </a:xfrm>
        </p:spPr>
        <p:txBody>
          <a:bodyPr/>
          <a:lstStyle/>
          <a:p>
            <a:pPr marL="0" indent="0">
              <a:buNone/>
            </a:pPr>
            <a:r>
              <a:rPr lang="en-GB" altLang="en-US" sz="1200" b="0" dirty="0"/>
              <a:t>REFLECT:  </a:t>
            </a:r>
          </a:p>
          <a:p>
            <a:pPr>
              <a:buNone/>
            </a:pPr>
            <a:r>
              <a:rPr lang="en-GB" altLang="en-US" sz="1200" b="0" dirty="0"/>
              <a:t>What is your motivation for raising the issue i.e. what do you want?</a:t>
            </a:r>
          </a:p>
          <a:p>
            <a:pPr marL="0" indent="0">
              <a:buNone/>
            </a:pPr>
            <a:r>
              <a:rPr lang="en-GB" altLang="en-US" sz="1200" b="0" dirty="0"/>
              <a:t>REPORT: </a:t>
            </a:r>
          </a:p>
          <a:p>
            <a:pPr>
              <a:buNone/>
            </a:pPr>
            <a:r>
              <a:rPr lang="en-GB" altLang="en-US" sz="1200" b="0" dirty="0"/>
              <a:t>What is the issue/concern?</a:t>
            </a:r>
          </a:p>
          <a:p>
            <a:pPr>
              <a:buNone/>
            </a:pPr>
            <a:r>
              <a:rPr lang="en-GB" altLang="en-US" sz="1200" b="0" dirty="0"/>
              <a:t>RELATE: </a:t>
            </a:r>
          </a:p>
          <a:p>
            <a:pPr>
              <a:buNone/>
            </a:pPr>
            <a:r>
              <a:rPr lang="en-GB" altLang="en-US" sz="1200" b="0" dirty="0"/>
              <a:t>How does this affect you / the other person / family / work / treatment etc.</a:t>
            </a:r>
          </a:p>
          <a:p>
            <a:pPr marL="0" indent="0">
              <a:buNone/>
            </a:pPr>
            <a:r>
              <a:rPr lang="en-GB" altLang="en-US" sz="1200" b="0" dirty="0"/>
              <a:t>REQUEST: </a:t>
            </a:r>
          </a:p>
          <a:p>
            <a:pPr>
              <a:buNone/>
            </a:pPr>
            <a:r>
              <a:rPr lang="en-GB" altLang="en-US" sz="1200" b="0" dirty="0"/>
              <a:t>State what you would like the person to do differently.</a:t>
            </a:r>
          </a:p>
          <a:p>
            <a:pPr marL="0" indent="0">
              <a:buNone/>
            </a:pPr>
            <a:r>
              <a:rPr lang="en-GB" altLang="en-US" sz="1200" b="0" dirty="0"/>
              <a:t>RESULTS: </a:t>
            </a:r>
          </a:p>
          <a:p>
            <a:pPr>
              <a:buNone/>
            </a:pPr>
            <a:r>
              <a:rPr lang="en-GB" altLang="en-US" sz="1200" b="0" dirty="0"/>
              <a:t>Say what the positive consequences of the change being requested will be.</a:t>
            </a:r>
          </a:p>
          <a:p>
            <a:endParaRPr lang="en-US" dirty="0"/>
          </a:p>
        </p:txBody>
      </p:sp>
    </p:spTree>
    <p:extLst>
      <p:ext uri="{BB962C8B-B14F-4D97-AF65-F5344CB8AC3E}">
        <p14:creationId xmlns:p14="http://schemas.microsoft.com/office/powerpoint/2010/main" val="30200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43F802-508C-6B4D-ACC6-07055D994363}"/>
              </a:ext>
            </a:extLst>
          </p:cNvPr>
          <p:cNvSpPr>
            <a:spLocks noGrp="1"/>
          </p:cNvSpPr>
          <p:nvPr>
            <p:ph type="body" sz="quarter" idx="10"/>
          </p:nvPr>
        </p:nvSpPr>
        <p:spPr/>
        <p:txBody>
          <a:bodyPr/>
          <a:lstStyle/>
          <a:p>
            <a:r>
              <a:rPr lang="en-US" dirty="0"/>
              <a:t>Minimising Language</a:t>
            </a:r>
          </a:p>
        </p:txBody>
      </p:sp>
      <p:sp>
        <p:nvSpPr>
          <p:cNvPr id="3" name="Text Placeholder 2">
            <a:extLst>
              <a:ext uri="{FF2B5EF4-FFF2-40B4-BE49-F238E27FC236}">
                <a16:creationId xmlns:a16="http://schemas.microsoft.com/office/drawing/2014/main" id="{1B2B46C8-098E-D649-922C-1E5C8B8B0782}"/>
              </a:ext>
            </a:extLst>
          </p:cNvPr>
          <p:cNvSpPr>
            <a:spLocks noGrp="1"/>
          </p:cNvSpPr>
          <p:nvPr>
            <p:ph type="body" sz="quarter" idx="11"/>
          </p:nvPr>
        </p:nvSpPr>
        <p:spPr>
          <a:xfrm>
            <a:off x="785930" y="1474921"/>
            <a:ext cx="6529270" cy="1008972"/>
          </a:xfrm>
        </p:spPr>
        <p:txBody>
          <a:bodyPr/>
          <a:lstStyle/>
          <a:p>
            <a:pPr algn="ctr"/>
            <a:r>
              <a:rPr lang="en-GB" dirty="0"/>
              <a:t>Think about the language young people may use when they are talking about their own behaviour. </a:t>
            </a:r>
          </a:p>
          <a:p>
            <a:pPr algn="ctr"/>
            <a:r>
              <a:rPr lang="en-GB" dirty="0"/>
              <a:t>How confident do we feel as frontline practitioners in challenging people on their behaviour? </a:t>
            </a:r>
          </a:p>
          <a:p>
            <a:endParaRPr lang="en-US" dirty="0"/>
          </a:p>
        </p:txBody>
      </p:sp>
      <p:pic>
        <p:nvPicPr>
          <p:cNvPr id="10" name="Picture 9">
            <a:extLst>
              <a:ext uri="{FF2B5EF4-FFF2-40B4-BE49-F238E27FC236}">
                <a16:creationId xmlns:a16="http://schemas.microsoft.com/office/drawing/2014/main" id="{24F6C96D-8EF5-3E4F-BD69-55012F09DABC}"/>
              </a:ext>
            </a:extLst>
          </p:cNvPr>
          <p:cNvPicPr>
            <a:picLocks noChangeAspect="1"/>
          </p:cNvPicPr>
          <p:nvPr/>
        </p:nvPicPr>
        <p:blipFill>
          <a:blip r:embed="rId2"/>
          <a:stretch>
            <a:fillRect/>
          </a:stretch>
        </p:blipFill>
        <p:spPr>
          <a:xfrm>
            <a:off x="7592118" y="1518962"/>
            <a:ext cx="2706033" cy="2334617"/>
          </a:xfrm>
          <a:prstGeom prst="rect">
            <a:avLst/>
          </a:prstGeom>
        </p:spPr>
      </p:pic>
      <p:pic>
        <p:nvPicPr>
          <p:cNvPr id="11" name="Picture 10">
            <a:extLst>
              <a:ext uri="{FF2B5EF4-FFF2-40B4-BE49-F238E27FC236}">
                <a16:creationId xmlns:a16="http://schemas.microsoft.com/office/drawing/2014/main" id="{6DF7C50E-69E7-D94A-88E6-FB1619EBC716}"/>
              </a:ext>
            </a:extLst>
          </p:cNvPr>
          <p:cNvPicPr>
            <a:picLocks noChangeAspect="1"/>
          </p:cNvPicPr>
          <p:nvPr/>
        </p:nvPicPr>
        <p:blipFill>
          <a:blip r:embed="rId3"/>
          <a:stretch>
            <a:fillRect/>
          </a:stretch>
        </p:blipFill>
        <p:spPr>
          <a:xfrm>
            <a:off x="8504031" y="3510060"/>
            <a:ext cx="2902038" cy="2190217"/>
          </a:xfrm>
          <a:prstGeom prst="rect">
            <a:avLst/>
          </a:prstGeom>
        </p:spPr>
      </p:pic>
      <p:sp>
        <p:nvSpPr>
          <p:cNvPr id="7" name="Content Placeholder 2"/>
          <p:cNvSpPr>
            <a:spLocks noGrp="1"/>
          </p:cNvSpPr>
          <p:nvPr>
            <p:ph type="body" sz="quarter" idx="12"/>
          </p:nvPr>
        </p:nvSpPr>
        <p:spPr>
          <a:xfrm>
            <a:off x="785814" y="2730500"/>
            <a:ext cx="2708014" cy="3438525"/>
          </a:xfrm>
        </p:spPr>
        <p:txBody>
          <a:bodyPr/>
          <a:lstStyle/>
          <a:p>
            <a:pPr marL="0" indent="0" algn="ctr">
              <a:buNone/>
            </a:pPr>
            <a:r>
              <a:rPr lang="en-GB" sz="1200" dirty="0"/>
              <a:t>Young People</a:t>
            </a:r>
          </a:p>
          <a:p>
            <a:pPr>
              <a:buFont typeface="Wingdings" panose="05000000000000000000" pitchFamily="2" charset="2"/>
              <a:buChar char="q"/>
            </a:pPr>
            <a:r>
              <a:rPr lang="en-GB" sz="1200" dirty="0"/>
              <a:t>I am only sending nude photo’s to my partner… </a:t>
            </a:r>
          </a:p>
          <a:p>
            <a:pPr>
              <a:buFont typeface="Wingdings" panose="05000000000000000000" pitchFamily="2" charset="2"/>
              <a:buChar char="q"/>
            </a:pPr>
            <a:r>
              <a:rPr lang="en-GB" sz="1200" dirty="0"/>
              <a:t>It hasn’t caused me any issues not using condoms… </a:t>
            </a:r>
          </a:p>
          <a:p>
            <a:pPr>
              <a:buFont typeface="Wingdings" panose="05000000000000000000" pitchFamily="2" charset="2"/>
              <a:buChar char="q"/>
            </a:pPr>
            <a:r>
              <a:rPr lang="en-GB" sz="1200" dirty="0"/>
              <a:t>I don’t use [drugs] that much… </a:t>
            </a:r>
          </a:p>
          <a:p>
            <a:pPr>
              <a:buFont typeface="Wingdings" panose="05000000000000000000" pitchFamily="2" charset="2"/>
              <a:buChar char="q"/>
            </a:pPr>
            <a:r>
              <a:rPr lang="en-GB" sz="1200" dirty="0"/>
              <a:t>I am only talking online, it could be worse I could be meeting them </a:t>
            </a:r>
          </a:p>
          <a:p>
            <a:pPr>
              <a:buFont typeface="Wingdings" panose="05000000000000000000" pitchFamily="2" charset="2"/>
              <a:buChar char="q"/>
            </a:pPr>
            <a:r>
              <a:rPr lang="en-GB" sz="1200" dirty="0"/>
              <a:t>Everyone is doing it… </a:t>
            </a:r>
          </a:p>
          <a:p>
            <a:pPr>
              <a:buFont typeface="Wingdings" panose="05000000000000000000" pitchFamily="2" charset="2"/>
              <a:buChar char="q"/>
            </a:pPr>
            <a:r>
              <a:rPr lang="en-GB" sz="1200" dirty="0"/>
              <a:t>My family  have always used [drugs] and its not affected them… </a:t>
            </a:r>
          </a:p>
          <a:p>
            <a:pPr>
              <a:buFont typeface="Wingdings" panose="05000000000000000000" pitchFamily="2" charset="2"/>
              <a:buChar char="q"/>
            </a:pPr>
            <a:r>
              <a:rPr lang="en-GB" sz="1200" dirty="0"/>
              <a:t>Its not as bad as… </a:t>
            </a:r>
          </a:p>
          <a:p>
            <a:pPr marL="0" indent="0" algn="ctr">
              <a:buNone/>
            </a:pPr>
            <a:endParaRPr lang="en-GB" dirty="0"/>
          </a:p>
          <a:p>
            <a:pPr marL="0" indent="0">
              <a:buNone/>
            </a:pPr>
            <a:endParaRPr lang="en-GB" dirty="0"/>
          </a:p>
          <a:p>
            <a:pPr marL="0" indent="0">
              <a:buNone/>
            </a:pPr>
            <a:endParaRPr lang="en-GB" dirty="0"/>
          </a:p>
        </p:txBody>
      </p:sp>
      <p:sp>
        <p:nvSpPr>
          <p:cNvPr id="9" name="TextBox 8"/>
          <p:cNvSpPr txBox="1"/>
          <p:nvPr/>
        </p:nvSpPr>
        <p:spPr>
          <a:xfrm>
            <a:off x="3770746" y="2658975"/>
            <a:ext cx="4094329" cy="3139321"/>
          </a:xfrm>
          <a:prstGeom prst="rect">
            <a:avLst/>
          </a:prstGeom>
          <a:noFill/>
        </p:spPr>
        <p:txBody>
          <a:bodyPr wrap="square" rtlCol="0">
            <a:spAutoFit/>
          </a:bodyPr>
          <a:lstStyle/>
          <a:p>
            <a:pPr algn="ctr"/>
            <a:r>
              <a:rPr lang="en-GB" sz="1200" dirty="0"/>
              <a:t>Professionals</a:t>
            </a:r>
          </a:p>
          <a:p>
            <a:pPr marL="285750" indent="-285750">
              <a:buFont typeface="Wingdings" panose="05000000000000000000" pitchFamily="2" charset="2"/>
              <a:buChar char="q"/>
            </a:pPr>
            <a:endParaRPr lang="en-GB" sz="1200" dirty="0"/>
          </a:p>
          <a:p>
            <a:pPr marL="285750" indent="-285750">
              <a:buFont typeface="Wingdings" panose="05000000000000000000" pitchFamily="2" charset="2"/>
              <a:buChar char="q"/>
            </a:pPr>
            <a:r>
              <a:rPr lang="en-GB" sz="1200" dirty="0"/>
              <a:t>I have seen worse… </a:t>
            </a:r>
          </a:p>
          <a:p>
            <a:pPr marL="285750" indent="-285750">
              <a:buFont typeface="Wingdings" panose="05000000000000000000" pitchFamily="2" charset="2"/>
              <a:buChar char="q"/>
            </a:pPr>
            <a:r>
              <a:rPr lang="en-GB" sz="1200" dirty="0"/>
              <a:t>I have tried talking to them about it but they don’t want support</a:t>
            </a:r>
          </a:p>
          <a:p>
            <a:pPr marL="285750" indent="-285750">
              <a:buFont typeface="Wingdings" panose="05000000000000000000" pitchFamily="2" charset="2"/>
              <a:buChar char="q"/>
            </a:pPr>
            <a:r>
              <a:rPr lang="en-GB" sz="1200" dirty="0"/>
              <a:t>There are already a lot of agencies in place, we are unsure this is a priority at the time. </a:t>
            </a:r>
          </a:p>
          <a:p>
            <a:pPr marL="285750" indent="-285750">
              <a:buFont typeface="Wingdings" panose="05000000000000000000" pitchFamily="2" charset="2"/>
              <a:buChar char="q"/>
            </a:pPr>
            <a:r>
              <a:rPr lang="en-GB" sz="1200" dirty="0"/>
              <a:t>Substance use is an issue but there are other risks causing concern</a:t>
            </a:r>
          </a:p>
          <a:p>
            <a:pPr marL="285750" indent="-285750">
              <a:buFont typeface="Wingdings" panose="05000000000000000000" pitchFamily="2" charset="2"/>
              <a:buChar char="q"/>
            </a:pPr>
            <a:r>
              <a:rPr lang="en-GB" sz="1200" dirty="0"/>
              <a:t>Parents are professionals, they can support no need for a referral </a:t>
            </a:r>
          </a:p>
          <a:p>
            <a:pPr marL="285750" indent="-285750">
              <a:buFont typeface="Wingdings" panose="05000000000000000000" pitchFamily="2" charset="2"/>
              <a:buChar char="q"/>
            </a:pPr>
            <a:r>
              <a:rPr lang="en-GB" sz="1200" dirty="0"/>
              <a:t>the young person does not see their parents use. </a:t>
            </a:r>
          </a:p>
          <a:p>
            <a:pPr marL="285750" indent="-285750">
              <a:buFont typeface="Wingdings" panose="05000000000000000000" pitchFamily="2" charset="2"/>
              <a:buChar char="q"/>
            </a:pPr>
            <a:r>
              <a:rPr lang="en-GB" sz="1200" dirty="0"/>
              <a:t>The home conditions are fine and basic needs are met</a:t>
            </a:r>
          </a:p>
          <a:p>
            <a:pPr marL="285750" indent="-285750">
              <a:buFont typeface="Wingdings" panose="05000000000000000000" pitchFamily="2" charset="2"/>
              <a:buChar char="q"/>
            </a:pPr>
            <a:r>
              <a:rPr lang="en-GB" sz="1200" dirty="0"/>
              <a:t>They can make their own decisions </a:t>
            </a:r>
          </a:p>
          <a:p>
            <a:endParaRPr lang="en-GB" dirty="0"/>
          </a:p>
        </p:txBody>
      </p:sp>
    </p:spTree>
    <p:extLst>
      <p:ext uri="{BB962C8B-B14F-4D97-AF65-F5344CB8AC3E}">
        <p14:creationId xmlns:p14="http://schemas.microsoft.com/office/powerpoint/2010/main" val="3826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5372" y="203752"/>
            <a:ext cx="4338638" cy="265113"/>
          </a:xfrm>
        </p:spPr>
        <p:txBody>
          <a:bodyPr/>
          <a:lstStyle/>
          <a:p>
            <a:r>
              <a:rPr lang="en-GB" dirty="0"/>
              <a:t>Cycle of Change</a:t>
            </a:r>
          </a:p>
        </p:txBody>
      </p:sp>
      <p:sp>
        <p:nvSpPr>
          <p:cNvPr id="4" name="Text Placeholder 3"/>
          <p:cNvSpPr>
            <a:spLocks noGrp="1"/>
          </p:cNvSpPr>
          <p:nvPr>
            <p:ph type="body" sz="quarter" idx="12"/>
          </p:nvPr>
        </p:nvSpPr>
        <p:spPr>
          <a:xfrm>
            <a:off x="645372" y="923047"/>
            <a:ext cx="9727044" cy="763783"/>
          </a:xfrm>
        </p:spPr>
        <p:txBody>
          <a:bodyPr/>
          <a:lstStyle/>
          <a:p>
            <a:r>
              <a:rPr lang="en-GB" dirty="0"/>
              <a:t>The Cycle of Change or Trans-theoretical Model has been a useful tool used within substance misuse to help substance users to identify where they are in terms of motivation. This tool can also be used to help people change other behaviours. </a:t>
            </a:r>
          </a:p>
        </p:txBody>
      </p:sp>
      <p:pic>
        <p:nvPicPr>
          <p:cNvPr id="2" name="Online Media 1" title="The Stages of Change Model">
            <a:hlinkClick r:id="" action="ppaction://media"/>
            <a:extLst>
              <a:ext uri="{FF2B5EF4-FFF2-40B4-BE49-F238E27FC236}">
                <a16:creationId xmlns:a16="http://schemas.microsoft.com/office/drawing/2014/main" id="{0F2E1013-EED6-49A7-AF28-9CC8B04D525D}"/>
              </a:ext>
            </a:extLst>
          </p:cNvPr>
          <p:cNvPicPr>
            <a:picLocks noRot="1" noChangeAspect="1"/>
          </p:cNvPicPr>
          <p:nvPr>
            <a:videoFile r:link="rId1"/>
          </p:nvPr>
        </p:nvPicPr>
        <p:blipFill>
          <a:blip r:embed="rId3"/>
          <a:stretch>
            <a:fillRect/>
          </a:stretch>
        </p:blipFill>
        <p:spPr>
          <a:xfrm>
            <a:off x="1672314" y="1714500"/>
            <a:ext cx="8386086" cy="4717173"/>
          </a:xfrm>
          <a:prstGeom prst="rect">
            <a:avLst/>
          </a:prstGeom>
        </p:spPr>
      </p:pic>
    </p:spTree>
    <p:extLst>
      <p:ext uri="{BB962C8B-B14F-4D97-AF65-F5344CB8AC3E}">
        <p14:creationId xmlns:p14="http://schemas.microsoft.com/office/powerpoint/2010/main" val="466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6" y="177422"/>
            <a:ext cx="7907974" cy="729779"/>
          </a:xfrm>
        </p:spPr>
        <p:txBody>
          <a:bodyPr/>
          <a:lstStyle/>
          <a:p>
            <a:pPr algn="ctr"/>
            <a:r>
              <a:rPr lang="en-GB" sz="3200" dirty="0"/>
              <a:t>The Cycle of Change</a:t>
            </a:r>
          </a:p>
        </p:txBody>
      </p:sp>
      <p:graphicFrame>
        <p:nvGraphicFramePr>
          <p:cNvPr id="3" name="Content Placeholder 2"/>
          <p:cNvGraphicFramePr>
            <a:graphicFrameLocks noGrp="1"/>
          </p:cNvGraphicFramePr>
          <p:nvPr>
            <p:ph idx="11"/>
            <p:extLst>
              <p:ext uri="{D42A27DB-BD31-4B8C-83A1-F6EECF244321}">
                <p14:modId xmlns:p14="http://schemas.microsoft.com/office/powerpoint/2010/main" val="3289778024"/>
              </p:ext>
            </p:extLst>
          </p:nvPr>
        </p:nvGraphicFramePr>
        <p:xfrm>
          <a:off x="1908175" y="1347788"/>
          <a:ext cx="8377242" cy="4629931"/>
        </p:xfrm>
        <a:graphic>
          <a:graphicData uri="http://schemas.openxmlformats.org/drawingml/2006/table">
            <a:tbl>
              <a:tblPr firstRow="1" bandRow="1">
                <a:tableStyleId>{5C22544A-7EE6-4342-B048-85BDC9FD1C3A}</a:tableStyleId>
              </a:tblPr>
              <a:tblGrid>
                <a:gridCol w="1396207">
                  <a:extLst>
                    <a:ext uri="{9D8B030D-6E8A-4147-A177-3AD203B41FA5}">
                      <a16:colId xmlns:a16="http://schemas.microsoft.com/office/drawing/2014/main" val="20000"/>
                    </a:ext>
                  </a:extLst>
                </a:gridCol>
                <a:gridCol w="1396207">
                  <a:extLst>
                    <a:ext uri="{9D8B030D-6E8A-4147-A177-3AD203B41FA5}">
                      <a16:colId xmlns:a16="http://schemas.microsoft.com/office/drawing/2014/main" val="20001"/>
                    </a:ext>
                  </a:extLst>
                </a:gridCol>
                <a:gridCol w="1396207">
                  <a:extLst>
                    <a:ext uri="{9D8B030D-6E8A-4147-A177-3AD203B41FA5}">
                      <a16:colId xmlns:a16="http://schemas.microsoft.com/office/drawing/2014/main" val="20002"/>
                    </a:ext>
                  </a:extLst>
                </a:gridCol>
                <a:gridCol w="1396207">
                  <a:extLst>
                    <a:ext uri="{9D8B030D-6E8A-4147-A177-3AD203B41FA5}">
                      <a16:colId xmlns:a16="http://schemas.microsoft.com/office/drawing/2014/main" val="20003"/>
                    </a:ext>
                  </a:extLst>
                </a:gridCol>
                <a:gridCol w="1396207">
                  <a:extLst>
                    <a:ext uri="{9D8B030D-6E8A-4147-A177-3AD203B41FA5}">
                      <a16:colId xmlns:a16="http://schemas.microsoft.com/office/drawing/2014/main" val="20004"/>
                    </a:ext>
                  </a:extLst>
                </a:gridCol>
                <a:gridCol w="1396207">
                  <a:extLst>
                    <a:ext uri="{9D8B030D-6E8A-4147-A177-3AD203B41FA5}">
                      <a16:colId xmlns:a16="http://schemas.microsoft.com/office/drawing/2014/main" val="20005"/>
                    </a:ext>
                  </a:extLst>
                </a:gridCol>
              </a:tblGrid>
              <a:tr h="1207089">
                <a:tc>
                  <a:txBody>
                    <a:bodyPr/>
                    <a:lstStyle/>
                    <a:p>
                      <a:pPr algn="ctr">
                        <a:lnSpc>
                          <a:spcPct val="115000"/>
                        </a:lnSpc>
                        <a:spcAft>
                          <a:spcPts val="0"/>
                        </a:spcAft>
                      </a:pPr>
                      <a:r>
                        <a:rPr lang="en-GB" sz="1200" dirty="0">
                          <a:effectLst/>
                        </a:rPr>
                        <a:t>Happy User</a:t>
                      </a:r>
                      <a:endParaRPr lang="en-GB"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In two Minds</a:t>
                      </a:r>
                      <a:endParaRPr lang="en-GB"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Getting Ready</a:t>
                      </a:r>
                      <a:endParaRPr lang="en-GB"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Go</a:t>
                      </a:r>
                      <a:endParaRPr lang="en-GB"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Keeping it up</a:t>
                      </a:r>
                      <a:endParaRPr lang="en-GB"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1200" dirty="0">
                          <a:effectLst/>
                        </a:rPr>
                        <a:t>Lapse/Relapse</a:t>
                      </a:r>
                      <a:endParaRPr lang="en-GB"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422842">
                <a:tc>
                  <a:txBody>
                    <a:bodyPr/>
                    <a:lstStyle/>
                    <a:p>
                      <a:pPr marL="342900" lvl="0" indent="-342900" algn="l">
                        <a:lnSpc>
                          <a:spcPct val="115000"/>
                        </a:lnSpc>
                        <a:spcAft>
                          <a:spcPts val="0"/>
                        </a:spcAft>
                        <a:tabLst>
                          <a:tab pos="457200" algn="l"/>
                        </a:tabLst>
                      </a:pPr>
                      <a:r>
                        <a:rPr lang="en-GB" sz="1200" dirty="0">
                          <a:solidFill>
                            <a:schemeClr val="tx1"/>
                          </a:solidFill>
                          <a:effectLst/>
                        </a:rPr>
                        <a:t>There’s no</a:t>
                      </a:r>
                      <a:r>
                        <a:rPr lang="en-GB" sz="1200" baseline="0" dirty="0">
                          <a:solidFill>
                            <a:schemeClr val="tx1"/>
                          </a:solidFill>
                          <a:effectLst/>
                        </a:rPr>
                        <a:t> </a:t>
                      </a:r>
                      <a:r>
                        <a:rPr lang="en-GB" sz="1200" dirty="0">
                          <a:solidFill>
                            <a:schemeClr val="tx1"/>
                          </a:solidFill>
                          <a:effectLst/>
                        </a:rPr>
                        <a:t>problem so no need to change</a:t>
                      </a:r>
                      <a:endParaRPr lang="en-GB" sz="1100" dirty="0">
                        <a:solidFill>
                          <a:schemeClr val="tx1"/>
                        </a:solidFill>
                        <a:effectLst/>
                      </a:endParaRPr>
                    </a:p>
                    <a:p>
                      <a:pPr>
                        <a:lnSpc>
                          <a:spcPct val="115000"/>
                        </a:lnSpc>
                        <a:spcAft>
                          <a:spcPts val="0"/>
                        </a:spcAft>
                      </a:pPr>
                      <a:r>
                        <a:rPr lang="en-GB" sz="12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200" dirty="0">
                          <a:effectLst/>
                        </a:rPr>
                        <a:t>There may be a bit of a problem but I still enjoy …..</a:t>
                      </a:r>
                      <a:endParaRPr lang="en-GB" sz="1100" dirty="0">
                        <a:effectLst/>
                      </a:endParaRPr>
                    </a:p>
                    <a:p>
                      <a:pPr>
                        <a:lnSpc>
                          <a:spcPct val="115000"/>
                        </a:lnSpc>
                        <a:spcAft>
                          <a:spcPts val="0"/>
                        </a:spcAft>
                      </a:pPr>
                      <a:r>
                        <a:rPr lang="en-GB" sz="1200" dirty="0">
                          <a:effectLst/>
                        </a:rPr>
                        <a:t> </a:t>
                      </a:r>
                      <a:endParaRPr lang="en-GB" sz="1100" dirty="0">
                        <a:effectLst/>
                      </a:endParaRPr>
                    </a:p>
                    <a:p>
                      <a:pPr>
                        <a:lnSpc>
                          <a:spcPct val="115000"/>
                        </a:lnSpc>
                        <a:spcAft>
                          <a:spcPts val="0"/>
                        </a:spcAft>
                      </a:pPr>
                      <a:r>
                        <a:rPr lang="en-GB" sz="12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200" dirty="0">
                          <a:effectLst/>
                        </a:rPr>
                        <a:t>I need to make some changes …</a:t>
                      </a:r>
                      <a:endParaRPr lang="en-GB" sz="1100" dirty="0">
                        <a:effectLst/>
                      </a:endParaRPr>
                    </a:p>
                    <a:p>
                      <a:pPr>
                        <a:lnSpc>
                          <a:spcPct val="115000"/>
                        </a:lnSpc>
                        <a:spcAft>
                          <a:spcPts val="0"/>
                        </a:spcAft>
                      </a:pPr>
                      <a:r>
                        <a:rPr lang="en-GB" sz="12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200" dirty="0">
                          <a:effectLst/>
                        </a:rPr>
                        <a:t>I will make some changes…</a:t>
                      </a:r>
                      <a:endParaRPr lang="en-GB" sz="1100" dirty="0">
                        <a:effectLst/>
                      </a:endParaRPr>
                    </a:p>
                    <a:p>
                      <a:pPr marL="342900" lvl="0" indent="-342900">
                        <a:lnSpc>
                          <a:spcPct val="115000"/>
                        </a:lnSpc>
                        <a:spcAft>
                          <a:spcPts val="900"/>
                        </a:spcAft>
                        <a:tabLst>
                          <a:tab pos="457200" algn="l"/>
                        </a:tabLst>
                      </a:pPr>
                      <a:r>
                        <a:rPr lang="en-GB" sz="12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200" dirty="0">
                          <a:effectLst/>
                        </a:rPr>
                        <a:t>This is good, I think I will carry on…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200" dirty="0">
                          <a:effectLst/>
                        </a:rPr>
                        <a:t>I may or may not want to do this again….</a:t>
                      </a:r>
                      <a:endParaRPr lang="en-GB"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pic>
        <p:nvPicPr>
          <p:cNvPr id="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6" y="4642395"/>
            <a:ext cx="1400706" cy="120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882" y="4642395"/>
            <a:ext cx="1405785" cy="1201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042" y="4642393"/>
            <a:ext cx="1405785" cy="120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827" y="4642393"/>
            <a:ext cx="1303689" cy="120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515" y="4642393"/>
            <a:ext cx="1440160" cy="120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6983" y="4642395"/>
            <a:ext cx="1408435" cy="120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67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Screening Tools</a:t>
            </a:r>
          </a:p>
        </p:txBody>
      </p:sp>
      <p:sp>
        <p:nvSpPr>
          <p:cNvPr id="3" name="Text Placeholder 2"/>
          <p:cNvSpPr>
            <a:spLocks noGrp="1"/>
          </p:cNvSpPr>
          <p:nvPr>
            <p:ph type="body" sz="quarter" idx="11"/>
          </p:nvPr>
        </p:nvSpPr>
        <p:spPr/>
        <p:txBody>
          <a:bodyPr/>
          <a:lstStyle/>
          <a:p>
            <a:r>
              <a:rPr lang="en-GB" dirty="0"/>
              <a:t>The purpose of screening tools is to help you to raise the question and for individuals to focus briefly on self assessment.</a:t>
            </a:r>
          </a:p>
          <a:p>
            <a:endParaRPr lang="en-GB" dirty="0"/>
          </a:p>
        </p:txBody>
      </p:sp>
      <p:sp>
        <p:nvSpPr>
          <p:cNvPr id="4" name="Text Placeholder 3"/>
          <p:cNvSpPr>
            <a:spLocks noGrp="1"/>
          </p:cNvSpPr>
          <p:nvPr>
            <p:ph type="body" sz="quarter" idx="12"/>
          </p:nvPr>
        </p:nvSpPr>
        <p:spPr>
          <a:xfrm>
            <a:off x="3720081" y="3126285"/>
            <a:ext cx="5103812" cy="2926160"/>
          </a:xfrm>
        </p:spPr>
        <p:txBody>
          <a:bodyPr/>
          <a:lstStyle/>
          <a:p>
            <a:r>
              <a:rPr lang="en-GB" dirty="0"/>
              <a:t>Alcohol Audit</a:t>
            </a:r>
          </a:p>
          <a:p>
            <a:r>
              <a:rPr lang="en-GB" dirty="0"/>
              <a:t>CAGE for Alcohol dependency</a:t>
            </a:r>
          </a:p>
          <a:p>
            <a:r>
              <a:rPr lang="en-GB" dirty="0"/>
              <a:t>CPQ for Cannabis</a:t>
            </a:r>
          </a:p>
          <a:p>
            <a:r>
              <a:rPr lang="en-GB" dirty="0"/>
              <a:t>Cocaine self assessment</a:t>
            </a:r>
          </a:p>
        </p:txBody>
      </p:sp>
      <p:pic>
        <p:nvPicPr>
          <p:cNvPr id="1026" name="Picture 2" descr="Self-Assessment Whitepaper: Be Prepared to Stress Less - BTCSoftw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211" y="884948"/>
            <a:ext cx="2066925"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16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822777-9778-0B40-9B19-2C61839704A3}"/>
              </a:ext>
            </a:extLst>
          </p:cNvPr>
          <p:cNvSpPr>
            <a:spLocks noGrp="1"/>
          </p:cNvSpPr>
          <p:nvPr>
            <p:ph type="body" sz="quarter" idx="10"/>
          </p:nvPr>
        </p:nvSpPr>
        <p:spPr>
          <a:xfrm>
            <a:off x="417558" y="204478"/>
            <a:ext cx="4338638" cy="265113"/>
          </a:xfrm>
        </p:spPr>
        <p:txBody>
          <a:bodyPr/>
          <a:lstStyle/>
          <a:p>
            <a:r>
              <a:rPr lang="en-US" dirty="0"/>
              <a:t>Alcohol Audit</a:t>
            </a:r>
          </a:p>
        </p:txBody>
      </p:sp>
      <p:sp>
        <p:nvSpPr>
          <p:cNvPr id="5" name="Rectangle 4"/>
          <p:cNvSpPr/>
          <p:nvPr/>
        </p:nvSpPr>
        <p:spPr>
          <a:xfrm>
            <a:off x="300250" y="675530"/>
            <a:ext cx="5554639" cy="6606937"/>
          </a:xfrm>
          <a:prstGeom prst="rect">
            <a:avLst/>
          </a:prstGeom>
        </p:spPr>
        <p:txBody>
          <a:bodyPr wrap="square">
            <a:spAutoFit/>
          </a:bodyPr>
          <a:lstStyle/>
          <a:p>
            <a:pPr>
              <a:lnSpc>
                <a:spcPts val="1800"/>
              </a:lnSpc>
              <a:spcAft>
                <a:spcPts val="1000"/>
              </a:spcAft>
            </a:pPr>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1. How often do you have a drink containing alcohol?</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Never			 (score 0)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Monthly or Less		 (score 1)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2-4 times a month		 (score 2)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2-3 times a week		 (score 3)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4 or more times a week	                           (score 4)</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1000"/>
              </a:spcAft>
            </a:pPr>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2. How many alcoholic drinks do you have on a typical day when you are drinking?</a:t>
            </a:r>
            <a:b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1 or 2 			(0)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3 or 4			(1)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5 or 6			(2)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7-9			(3)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10 or more			(4)</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1000"/>
              </a:spcAft>
            </a:pPr>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3. How often do you have 6 or more drinks on one occasion?</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Never			(0)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Less than monthly 		(1)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Monthly 			(2)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Weekly 			(3)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Daily or almost daily 		(4)</a:t>
            </a:r>
          </a:p>
          <a:p>
            <a:pPr>
              <a:lnSpc>
                <a:spcPts val="1800"/>
              </a:lnSpc>
              <a:spcAft>
                <a:spcPts val="1000"/>
              </a:spcAft>
            </a:pPr>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4. How often during the past year have you found that you drank more or for a longer time than you intended?</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Never 			(0)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Less than monthly 		(1)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Monthly 			(2)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Weekly 			(3)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Daily or almost daily 		(4)</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10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096000" y="0"/>
            <a:ext cx="6096000" cy="7222490"/>
          </a:xfrm>
          <a:prstGeom prst="rect">
            <a:avLst/>
          </a:prstGeom>
        </p:spPr>
        <p:txBody>
          <a:bodyPr>
            <a:spAutoFit/>
          </a:bodyPr>
          <a:lstStyle/>
          <a:p>
            <a:pPr>
              <a:lnSpc>
                <a:spcPts val="1800"/>
              </a:lnSpc>
              <a:spcAft>
                <a:spcPts val="1000"/>
              </a:spcAft>
            </a:pPr>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5. How often during the past year have you failed to do what was normally expected of you because of your drinking?</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Never 			(0)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Less than monthly		(1)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Monthly 			(2)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Weekly 			(3) </a:t>
            </a:r>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Daily or almost daily 		(4)</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b="1"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6. How often during the past year have you had a drink in the morning to get yourself going after a heavy drinking session?</a:t>
            </a:r>
          </a:p>
          <a:p>
            <a:r>
              <a:rPr lang="en-GB" sz="1000" dirty="0"/>
              <a:t>Never 			(0) </a:t>
            </a:r>
            <a:br>
              <a:rPr lang="en-GB" sz="1000" dirty="0"/>
            </a:br>
            <a:r>
              <a:rPr lang="en-GB" sz="1000" dirty="0"/>
              <a:t>Less than monthly 		(1) </a:t>
            </a:r>
            <a:br>
              <a:rPr lang="en-GB" sz="1000" dirty="0"/>
            </a:br>
            <a:r>
              <a:rPr lang="en-GB" sz="1000" dirty="0"/>
              <a:t>Monthly 			(2) </a:t>
            </a:r>
            <a:br>
              <a:rPr lang="en-GB" sz="1000" dirty="0"/>
            </a:br>
            <a:r>
              <a:rPr lang="en-GB" sz="1000" dirty="0"/>
              <a:t>Weekly 			(3) </a:t>
            </a:r>
            <a:br>
              <a:rPr lang="en-GB" sz="1000" dirty="0"/>
            </a:br>
            <a:r>
              <a:rPr lang="en-GB" sz="1000" dirty="0"/>
              <a:t>Daily or almost daily 		(4)</a:t>
            </a:r>
          </a:p>
          <a:p>
            <a:endParaRPr lang="en-GB" sz="1000" b="1" dirty="0"/>
          </a:p>
          <a:p>
            <a:r>
              <a:rPr lang="en-GB" sz="1000" b="1" dirty="0"/>
              <a:t>7. How often during the past year have you felt guilty or remorseful after drinking?</a:t>
            </a:r>
            <a:br>
              <a:rPr lang="en-GB" sz="1000" dirty="0"/>
            </a:br>
            <a:r>
              <a:rPr lang="en-GB" sz="1000" dirty="0"/>
              <a:t>Never 			(0) </a:t>
            </a:r>
            <a:br>
              <a:rPr lang="en-GB" sz="1000" dirty="0"/>
            </a:br>
            <a:r>
              <a:rPr lang="en-GB" sz="1000" dirty="0"/>
              <a:t>Less than monthly 		(1) </a:t>
            </a:r>
            <a:br>
              <a:rPr lang="en-GB" sz="1000" dirty="0"/>
            </a:br>
            <a:r>
              <a:rPr lang="en-GB" sz="1000" dirty="0"/>
              <a:t>Monthly 			(2) </a:t>
            </a:r>
            <a:br>
              <a:rPr lang="en-GB" sz="1000" dirty="0"/>
            </a:br>
            <a:r>
              <a:rPr lang="en-GB" sz="1000" dirty="0"/>
              <a:t>Weekly 			(3) </a:t>
            </a:r>
            <a:br>
              <a:rPr lang="en-GB" sz="1000" dirty="0"/>
            </a:br>
            <a:r>
              <a:rPr lang="en-GB" sz="1000" dirty="0"/>
              <a:t>Daily or almost daily 		(4)</a:t>
            </a:r>
          </a:p>
          <a:p>
            <a:endParaRPr lang="en-GB" sz="1000" b="1" dirty="0"/>
          </a:p>
          <a:p>
            <a:r>
              <a:rPr lang="en-GB" sz="1000" b="1" dirty="0"/>
              <a:t>8. How often during the past year have you been unable to remember what happened the night before because of your drinking?</a:t>
            </a:r>
            <a:br>
              <a:rPr lang="en-GB" sz="1000" dirty="0"/>
            </a:br>
            <a:r>
              <a:rPr lang="en-GB" sz="1000" dirty="0"/>
              <a:t>Never 			(0) </a:t>
            </a:r>
            <a:br>
              <a:rPr lang="en-GB" sz="1000" dirty="0"/>
            </a:br>
            <a:r>
              <a:rPr lang="en-GB" sz="1000" dirty="0"/>
              <a:t>Less than monthly 		(1) </a:t>
            </a:r>
            <a:br>
              <a:rPr lang="en-GB" sz="1000" dirty="0"/>
            </a:br>
            <a:r>
              <a:rPr lang="en-GB" sz="1000" dirty="0"/>
              <a:t>Monthly 			(2) </a:t>
            </a:r>
            <a:br>
              <a:rPr lang="en-GB" sz="1000" dirty="0"/>
            </a:br>
            <a:r>
              <a:rPr lang="en-GB" sz="1000" dirty="0"/>
              <a:t>Weekly 			(3) </a:t>
            </a:r>
            <a:br>
              <a:rPr lang="en-GB" sz="1000" dirty="0"/>
            </a:br>
            <a:r>
              <a:rPr lang="en-GB" sz="1000" dirty="0"/>
              <a:t>Daily or almost daily 		(4)</a:t>
            </a:r>
          </a:p>
          <a:p>
            <a:endParaRPr lang="en-GB" sz="1000" b="1" dirty="0"/>
          </a:p>
          <a:p>
            <a:r>
              <a:rPr lang="en-GB" sz="1000" b="1" dirty="0"/>
              <a:t>9. Have you or anyone else been injured as a result of your drinking?</a:t>
            </a:r>
            <a:br>
              <a:rPr lang="en-GB" sz="1000" dirty="0"/>
            </a:br>
            <a:r>
              <a:rPr lang="en-GB" sz="1000" dirty="0"/>
              <a:t>No 			(0) </a:t>
            </a:r>
            <a:br>
              <a:rPr lang="en-GB" sz="1000" dirty="0"/>
            </a:br>
            <a:r>
              <a:rPr lang="en-GB" sz="1000" dirty="0"/>
              <a:t>Yes, but not in the past year 		(2) </a:t>
            </a:r>
            <a:br>
              <a:rPr lang="en-GB" sz="1000" dirty="0"/>
            </a:br>
            <a:r>
              <a:rPr lang="en-GB" sz="1000" dirty="0"/>
              <a:t>Yes, during the past year 		(4)</a:t>
            </a:r>
          </a:p>
          <a:p>
            <a:r>
              <a:rPr lang="en-GB" sz="1000" b="1" dirty="0"/>
              <a:t> </a:t>
            </a:r>
            <a:endParaRPr lang="en-GB" sz="1000" dirty="0"/>
          </a:p>
          <a:p>
            <a:r>
              <a:rPr lang="en-GB" sz="1000" b="1" dirty="0"/>
              <a:t>10. Has a relative, friend, doctor, or health care worker been concerned about your drinking, or suggested that you cut down?</a:t>
            </a:r>
            <a:br>
              <a:rPr lang="en-GB" sz="1000" dirty="0"/>
            </a:br>
            <a:r>
              <a:rPr lang="en-GB" sz="1000" dirty="0"/>
              <a:t>No 			(0) </a:t>
            </a:r>
            <a:br>
              <a:rPr lang="en-GB" sz="1000" dirty="0"/>
            </a:br>
            <a:r>
              <a:rPr lang="en-GB" sz="1000" dirty="0"/>
              <a:t>Yes, but not in the past year 		(2) </a:t>
            </a:r>
            <a:br>
              <a:rPr lang="en-GB" sz="1000" dirty="0"/>
            </a:br>
            <a:r>
              <a:rPr lang="en-GB" sz="1000" dirty="0"/>
              <a:t>Yes, during the past year 		(4)</a:t>
            </a:r>
          </a:p>
          <a:p>
            <a:br>
              <a:rPr lang="en-GB" sz="1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br>
            <a:endParaRPr lang="en-GB" sz="1000" dirty="0"/>
          </a:p>
        </p:txBody>
      </p:sp>
      <p:sp>
        <p:nvSpPr>
          <p:cNvPr id="9" name="TextBox 8"/>
          <p:cNvSpPr txBox="1"/>
          <p:nvPr/>
        </p:nvSpPr>
        <p:spPr>
          <a:xfrm rot="20572967">
            <a:off x="381995" y="2392969"/>
            <a:ext cx="11889332" cy="1323439"/>
          </a:xfrm>
          <a:prstGeom prst="rect">
            <a:avLst/>
          </a:prstGeom>
          <a:noFill/>
        </p:spPr>
        <p:txBody>
          <a:bodyPr wrap="square" rtlCol="0">
            <a:spAutoFit/>
          </a:bodyPr>
          <a:lstStyle/>
          <a:p>
            <a:pPr algn="ctr"/>
            <a:r>
              <a:rPr lang="en-GB" sz="4000" b="1" dirty="0">
                <a:solidFill>
                  <a:srgbClr val="5E1B6D"/>
                </a:solidFill>
              </a:rPr>
              <a:t>A score of 8-10+ indicates a concern for dependency</a:t>
            </a:r>
          </a:p>
        </p:txBody>
      </p:sp>
    </p:spTree>
    <p:extLst>
      <p:ext uri="{BB962C8B-B14F-4D97-AF65-F5344CB8AC3E}">
        <p14:creationId xmlns:p14="http://schemas.microsoft.com/office/powerpoint/2010/main" val="309007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rgbClr val="5E1B6D"/>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GL Intranet Document" ma:contentTypeID="0x01010051F2BFD3ADE3BA48A4FC25BD08A4B1F802004F488BD5C14D4A4B8F7783A4B716D7FE" ma:contentTypeVersion="21" ma:contentTypeDescription="Default document content type for all documents published on the intranet." ma:contentTypeScope="" ma:versionID="870500c2aa98e200c59da15f8c0767c9">
  <xsd:schema xmlns:xsd="http://www.w3.org/2001/XMLSchema" xmlns:xs="http://www.w3.org/2001/XMLSchema" xmlns:p="http://schemas.microsoft.com/office/2006/metadata/properties" xmlns:ns1="http://schemas.microsoft.com/sharepoint/v3" xmlns:ns2="e39e805d-5ff1-484c-9e42-d12da2297806" xmlns:ns3="6ab8989b-0ba1-45ab-a2fa-382de9b9156d" xmlns:ns4="a34f5799-1157-4c76-afad-85be00444ce7" targetNamespace="http://schemas.microsoft.com/office/2006/metadata/properties" ma:root="true" ma:fieldsID="030bb15092ea527d575bf6c26a999878" ns1:_="" ns2:_="" ns3:_="" ns4:_="">
    <xsd:import namespace="http://schemas.microsoft.com/sharepoint/v3"/>
    <xsd:import namespace="e39e805d-5ff1-484c-9e42-d12da2297806"/>
    <xsd:import namespace="6ab8989b-0ba1-45ab-a2fa-382de9b9156d"/>
    <xsd:import namespace="a34f5799-1157-4c76-afad-85be00444ce7"/>
    <xsd:element name="properties">
      <xsd:complexType>
        <xsd:sequence>
          <xsd:element name="documentManagement">
            <xsd:complexType>
              <xsd:all>
                <xsd:element ref="ns2:Information_x0020_Classification" minOccurs="0"/>
                <xsd:element ref="ns2:Summary" minOccurs="0"/>
                <xsd:element ref="ns3:f8ef1381c730485aa1276495a5d1d537" minOccurs="0"/>
                <xsd:element ref="ns3:TaxCatchAll" minOccurs="0"/>
                <xsd:element ref="ns3:TaxCatchAllLabel" minOccurs="0"/>
                <xsd:element ref="ns3:cf56732ec82e4dbbbda2e53279081807" minOccurs="0"/>
                <xsd:element ref="ns3:fd21eb698bb0483aafcc0098314de881" minOccurs="0"/>
                <xsd:element ref="ns3:TaxKeywordTaxHTField" minOccurs="0"/>
                <xsd:element ref="ns1:PublishingStartDate" minOccurs="0"/>
                <xsd:element ref="ns1:PublishingExpirationDat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9e805d-5ff1-484c-9e42-d12da2297806" elementFormDefault="qualified">
    <xsd:import namespace="http://schemas.microsoft.com/office/2006/documentManagement/types"/>
    <xsd:import namespace="http://schemas.microsoft.com/office/infopath/2007/PartnerControls"/>
    <xsd:element name="Information_x0020_Classification" ma:index="8" nillable="true" ma:displayName="Information Classification" ma:default="Official" ma:description="Underpins the Information and Data Security Risk Management Policy" ma:format="Dropdown" ma:internalName="Information_x0020_Classification">
      <xsd:simpleType>
        <xsd:restriction base="dms:Choice">
          <xsd:enumeration value="Public"/>
          <xsd:enumeration value="Official"/>
          <xsd:enumeration value="Official-Sensitive"/>
        </xsd:restriction>
      </xsd:simpleType>
    </xsd:element>
    <xsd:element name="Summary" ma:index="9" nillable="true" ma:displayName="Summary" ma:description="The summary is the preview text that will be seen for this page on other site pages. For example on the department’s news and updates page or the homepage." ma:internalName="Summar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b8989b-0ba1-45ab-a2fa-382de9b9156d" elementFormDefault="qualified">
    <xsd:import namespace="http://schemas.microsoft.com/office/2006/documentManagement/types"/>
    <xsd:import namespace="http://schemas.microsoft.com/office/infopath/2007/PartnerControls"/>
    <xsd:element name="f8ef1381c730485aa1276495a5d1d537" ma:index="10" ma:taxonomy="true" ma:internalName="f8ef1381c730485aa1276495a5d1d537" ma:taxonomyFieldName="Document_x0020_Type" ma:displayName="Document Type" ma:readOnly="false" ma:fieldId="{f8ef1381-c730-485a-a127-6495a5d1d537}" ma:taxonomyMulti="true" ma:sspId="90b69f95-b1ac-4ebf-9d8f-487b0bcfe957" ma:termSetId="92555d89-36a6-41f9-ac4b-542705cd2423"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cb80de46-45c0-4f17-8d5a-f1cd6fbd34a0}" ma:internalName="TaxCatchAll" ma:showField="CatchAllData" ma:web="6ab8989b-0ba1-45ab-a2fa-382de9b9156d">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cb80de46-45c0-4f17-8d5a-f1cd6fbd34a0}" ma:internalName="TaxCatchAllLabel" ma:readOnly="true" ma:showField="CatchAllDataLabel" ma:web="6ab8989b-0ba1-45ab-a2fa-382de9b9156d">
      <xsd:complexType>
        <xsd:complexContent>
          <xsd:extension base="dms:MultiChoiceLookup">
            <xsd:sequence>
              <xsd:element name="Value" type="dms:Lookup" maxOccurs="unbounded" minOccurs="0" nillable="true"/>
            </xsd:sequence>
          </xsd:extension>
        </xsd:complexContent>
      </xsd:complexType>
    </xsd:element>
    <xsd:element name="cf56732ec82e4dbbbda2e53279081807" ma:index="14" nillable="true" ma:taxonomy="true" ma:internalName="cf56732ec82e4dbbbda2e53279081807" ma:taxonomyFieldName="CGL_x0020_Service" ma:displayName="CGL Service" ma:readOnly="false" ma:fieldId="{cf56732e-c82e-4dbb-bda2-e53279081807}" ma:sspId="90b69f95-b1ac-4ebf-9d8f-487b0bcfe957" ma:termSetId="b49ca706-657f-4497-952f-fa3b134c94ae" ma:anchorId="00000000-0000-0000-0000-000000000000" ma:open="false" ma:isKeyword="false">
      <xsd:complexType>
        <xsd:sequence>
          <xsd:element ref="pc:Terms" minOccurs="0" maxOccurs="1"/>
        </xsd:sequence>
      </xsd:complexType>
    </xsd:element>
    <xsd:element name="fd21eb698bb0483aafcc0098314de881" ma:index="16" nillable="true" ma:taxonomy="true" ma:internalName="fd21eb698bb0483aafcc0098314de881" ma:taxonomyFieldName="Modalities" ma:displayName="Modalities" ma:readOnly="false" ma:fieldId="{fd21eb69-8bb0-483a-afcc-0098314de881}" ma:taxonomyMulti="true" ma:sspId="90b69f95-b1ac-4ebf-9d8f-487b0bcfe957" ma:termSetId="9f337a8f-4bf6-4cf1-ae33-5c5077f63be8" ma:anchorId="00000000-0000-0000-0000-000000000000" ma:open="false" ma:isKeyword="false">
      <xsd:complexType>
        <xsd:sequence>
          <xsd:element ref="pc:Terms" minOccurs="0" maxOccurs="1"/>
        </xsd:sequence>
      </xsd:complexType>
    </xsd:element>
    <xsd:element name="TaxKeywordTaxHTField" ma:index="18" nillable="true" ma:taxonomy="true" ma:internalName="TaxKeywordTaxHTField" ma:taxonomyFieldName="TaxKeyword" ma:displayName="Enterprise Keywords" ma:fieldId="{23f27201-bee3-471e-b2e7-b64fd8b7ca38}" ma:taxonomyMulti="true" ma:sspId="90b69f95-b1ac-4ebf-9d8f-487b0bcfe957"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4f5799-1157-4c76-afad-85be00444ce7"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f56732ec82e4dbbbda2e53279081807 xmlns="6ab8989b-0ba1-45ab-a2fa-382de9b9156d">
      <Terms xmlns="http://schemas.microsoft.com/office/infopath/2007/PartnerControls"/>
    </cf56732ec82e4dbbbda2e53279081807>
    <f8ef1381c730485aa1276495a5d1d537 xmlns="6ab8989b-0ba1-45ab-a2fa-382de9b9156d">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c1c4ebe6-8755-4f36-9c46-1960d90bc6f6</TermId>
        </TermInfo>
      </Terms>
    </f8ef1381c730485aa1276495a5d1d537>
    <PublishingStartDate xmlns="http://schemas.microsoft.com/sharepoint/v3" xsi:nil="true"/>
    <fd21eb698bb0483aafcc0098314de881 xmlns="6ab8989b-0ba1-45ab-a2fa-382de9b9156d">
      <Terms xmlns="http://schemas.microsoft.com/office/infopath/2007/PartnerControls"/>
    </fd21eb698bb0483aafcc0098314de881>
    <TaxCatchAll xmlns="6ab8989b-0ba1-45ab-a2fa-382de9b9156d"/>
    <Information_x0020_Classification xmlns="e39e805d-5ff1-484c-9e42-d12da2297806">Official</Information_x0020_Classification>
    <TaxKeywordTaxHTField xmlns="6ab8989b-0ba1-45ab-a2fa-382de9b9156d">
      <Terms xmlns="http://schemas.microsoft.com/office/infopath/2007/PartnerControls"/>
    </TaxKeywordTaxHTField>
    <PublishingExpirationDate xmlns="http://schemas.microsoft.com/sharepoint/v3" xsi:nil="true"/>
    <Summary xmlns="e39e805d-5ff1-484c-9e42-d12da2297806" xsi:nil="true"/>
  </documentManagement>
</p:properties>
</file>

<file path=customXml/itemProps1.xml><?xml version="1.0" encoding="utf-8"?>
<ds:datastoreItem xmlns:ds="http://schemas.openxmlformats.org/officeDocument/2006/customXml" ds:itemID="{72CB3C4E-0367-4A8B-842E-94D854CC1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9e805d-5ff1-484c-9e42-d12da2297806"/>
    <ds:schemaRef ds:uri="6ab8989b-0ba1-45ab-a2fa-382de9b9156d"/>
    <ds:schemaRef ds:uri="a34f5799-1157-4c76-afad-85be00444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4C29A0-C4F1-4ADE-B0A9-169D4224043F}">
  <ds:schemaRefs>
    <ds:schemaRef ds:uri="http://schemas.microsoft.com/sharepoint/v3/contenttype/forms"/>
  </ds:schemaRefs>
</ds:datastoreItem>
</file>

<file path=customXml/itemProps3.xml><?xml version="1.0" encoding="utf-8"?>
<ds:datastoreItem xmlns:ds="http://schemas.openxmlformats.org/officeDocument/2006/customXml" ds:itemID="{5684550E-5C51-48C7-8316-5EB9B6B7B1F9}">
  <ds:schemaRefs>
    <ds:schemaRef ds:uri="http://schemas.microsoft.com/office/2006/documentManagement/types"/>
    <ds:schemaRef ds:uri="http://schemas.microsoft.com/office/2006/metadata/properties"/>
    <ds:schemaRef ds:uri="http://schemas.microsoft.com/sharepoint/v3"/>
    <ds:schemaRef ds:uri="http://schemas.openxmlformats.org/package/2006/metadata/core-properties"/>
    <ds:schemaRef ds:uri="http://purl.org/dc/terms/"/>
    <ds:schemaRef ds:uri="a34f5799-1157-4c76-afad-85be00444ce7"/>
    <ds:schemaRef ds:uri="6ab8989b-0ba1-45ab-a2fa-382de9b9156d"/>
    <ds:schemaRef ds:uri="http://purl.org/dc/dcmitype/"/>
    <ds:schemaRef ds:uri="http://schemas.microsoft.com/office/infopath/2007/PartnerControls"/>
    <ds:schemaRef ds:uri="e39e805d-5ff1-484c-9e42-d12da2297806"/>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1402</TotalTime>
  <Words>1565</Words>
  <Application>Microsoft Office PowerPoint</Application>
  <PresentationFormat>Widescreen</PresentationFormat>
  <Paragraphs>146</Paragraphs>
  <Slides>15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The Cycle of Change</vt:lpstr>
      <vt:lpstr>PowerPoint Presentation</vt:lpstr>
      <vt:lpstr>PowerPoint Presentation</vt:lpstr>
      <vt:lpstr>PowerPoint Presentation</vt:lpstr>
      <vt:lpstr>Decisional balance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Roy</dc:creator>
  <cp:lastModifiedBy>Ashleigh Roach</cp:lastModifiedBy>
  <cp:revision>127</cp:revision>
  <dcterms:created xsi:type="dcterms:W3CDTF">2019-10-22T08:31:46Z</dcterms:created>
  <dcterms:modified xsi:type="dcterms:W3CDTF">2020-11-09T12:30:20Z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GL Service">
    <vt:lpwstr/>
  </property>
  <property fmtid="{D5CDD505-2E9C-101B-9397-08002B2CF9AE}" pid="3" name="TaxKeyword">
    <vt:lpwstr/>
  </property>
  <property fmtid="{D5CDD505-2E9C-101B-9397-08002B2CF9AE}" pid="4" name="ContentTypeId">
    <vt:lpwstr>0x01010051F2BFD3ADE3BA48A4FC25BD08A4B1F802004F488BD5C14D4A4B8F7783A4B716D7FE</vt:lpwstr>
  </property>
  <property fmtid="{D5CDD505-2E9C-101B-9397-08002B2CF9AE}" pid="5" name="Modalities">
    <vt:lpwstr/>
  </property>
  <property fmtid="{D5CDD505-2E9C-101B-9397-08002B2CF9AE}" pid="6" name="Document Type">
    <vt:lpwstr>1847;#Template|c1c4ebe6-8755-4f36-9c46-1960d90bc6f6</vt:lpwstr>
  </property>
</Properties>
</file>