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82" r:id="rId5"/>
    <p:sldId id="266" r:id="rId6"/>
    <p:sldId id="304" r:id="rId7"/>
    <p:sldId id="297" r:id="rId8"/>
    <p:sldId id="306" r:id="rId9"/>
    <p:sldId id="307" r:id="rId10"/>
    <p:sldId id="301" r:id="rId11"/>
    <p:sldId id="305" r:id="rId12"/>
    <p:sldId id="308" r:id="rId13"/>
    <p:sldId id="302" r:id="rId14"/>
    <p:sldId id="303" r:id="rId15"/>
    <p:sldId id="293" r:id="rId16"/>
    <p:sldId id="295" r:id="rId17"/>
    <p:sldId id="294" r:id="rId18"/>
    <p:sldId id="309"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1B6D"/>
    <a:srgbClr val="5C1A6D"/>
    <a:srgbClr val="DDD932"/>
    <a:srgbClr val="EF5B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E36E8-FEC8-43AB-8578-891EF6472C1E}" v="19" dt="2021-02-01T11:42:40.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84"/>
    <p:restoredTop sz="94666"/>
  </p:normalViewPr>
  <p:slideViewPr>
    <p:cSldViewPr snapToGrid="0" snapToObjects="1">
      <p:cViewPr varScale="1">
        <p:scale>
          <a:sx n="68" d="100"/>
          <a:sy n="68" d="100"/>
        </p:scale>
        <p:origin x="12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igh Roach" userId="d169713b-9b20-42d5-9cee-7e3afbc5a652" providerId="ADAL" clId="{372E36E8-FEC8-43AB-8578-891EF6472C1E}"/>
    <pc:docChg chg="custSel addSld modSld sldOrd">
      <pc:chgData name="Ashleigh Roach" userId="d169713b-9b20-42d5-9cee-7e3afbc5a652" providerId="ADAL" clId="{372E36E8-FEC8-43AB-8578-891EF6472C1E}" dt="2021-02-01T11:43:03.394" v="687" actId="404"/>
      <pc:docMkLst>
        <pc:docMk/>
      </pc:docMkLst>
      <pc:sldChg chg="modSp mod">
        <pc:chgData name="Ashleigh Roach" userId="d169713b-9b20-42d5-9cee-7e3afbc5a652" providerId="ADAL" clId="{372E36E8-FEC8-43AB-8578-891EF6472C1E}" dt="2021-02-01T11:05:30.821" v="641" actId="20577"/>
        <pc:sldMkLst>
          <pc:docMk/>
          <pc:sldMk cId="3020051087" sldId="266"/>
        </pc:sldMkLst>
        <pc:spChg chg="mod">
          <ac:chgData name="Ashleigh Roach" userId="d169713b-9b20-42d5-9cee-7e3afbc5a652" providerId="ADAL" clId="{372E36E8-FEC8-43AB-8578-891EF6472C1E}" dt="2021-02-01T11:05:30.821" v="641" actId="20577"/>
          <ac:spMkLst>
            <pc:docMk/>
            <pc:sldMk cId="3020051087" sldId="266"/>
            <ac:spMk id="3" creationId="{8ED41A02-ACEB-C748-9EED-330D75CDA819}"/>
          </ac:spMkLst>
        </pc:spChg>
      </pc:sldChg>
      <pc:sldChg chg="modSp mod">
        <pc:chgData name="Ashleigh Roach" userId="d169713b-9b20-42d5-9cee-7e3afbc5a652" providerId="ADAL" clId="{372E36E8-FEC8-43AB-8578-891EF6472C1E}" dt="2021-02-01T11:43:03.394" v="687" actId="404"/>
        <pc:sldMkLst>
          <pc:docMk/>
          <pc:sldMk cId="3319405904" sldId="282"/>
        </pc:sldMkLst>
        <pc:spChg chg="mod">
          <ac:chgData name="Ashleigh Roach" userId="d169713b-9b20-42d5-9cee-7e3afbc5a652" providerId="ADAL" clId="{372E36E8-FEC8-43AB-8578-891EF6472C1E}" dt="2021-02-01T11:43:03.394" v="687" actId="404"/>
          <ac:spMkLst>
            <pc:docMk/>
            <pc:sldMk cId="3319405904" sldId="282"/>
            <ac:spMk id="2" creationId="{05299B63-E7BC-8246-999A-2C294CE384C4}"/>
          </ac:spMkLst>
        </pc:spChg>
      </pc:sldChg>
      <pc:sldChg chg="modSp mod">
        <pc:chgData name="Ashleigh Roach" userId="d169713b-9b20-42d5-9cee-7e3afbc5a652" providerId="ADAL" clId="{372E36E8-FEC8-43AB-8578-891EF6472C1E}" dt="2021-02-01T11:41:36.479" v="670" actId="20577"/>
        <pc:sldMkLst>
          <pc:docMk/>
          <pc:sldMk cId="4183409220" sldId="293"/>
        </pc:sldMkLst>
        <pc:spChg chg="mod">
          <ac:chgData name="Ashleigh Roach" userId="d169713b-9b20-42d5-9cee-7e3afbc5a652" providerId="ADAL" clId="{372E36E8-FEC8-43AB-8578-891EF6472C1E}" dt="2021-02-01T11:41:36.479" v="670" actId="20577"/>
          <ac:spMkLst>
            <pc:docMk/>
            <pc:sldMk cId="4183409220" sldId="293"/>
            <ac:spMk id="3" creationId="{891FC4B7-9DE7-DE47-BDD1-5F8D52D338D3}"/>
          </ac:spMkLst>
        </pc:spChg>
      </pc:sldChg>
      <pc:sldChg chg="modSp mod">
        <pc:chgData name="Ashleigh Roach" userId="d169713b-9b20-42d5-9cee-7e3afbc5a652" providerId="ADAL" clId="{372E36E8-FEC8-43AB-8578-891EF6472C1E}" dt="2021-02-01T11:41:54.230" v="684" actId="20577"/>
        <pc:sldMkLst>
          <pc:docMk/>
          <pc:sldMk cId="2017231234" sldId="295"/>
        </pc:sldMkLst>
        <pc:spChg chg="mod">
          <ac:chgData name="Ashleigh Roach" userId="d169713b-9b20-42d5-9cee-7e3afbc5a652" providerId="ADAL" clId="{372E36E8-FEC8-43AB-8578-891EF6472C1E}" dt="2021-02-01T11:41:54.230" v="684" actId="20577"/>
          <ac:spMkLst>
            <pc:docMk/>
            <pc:sldMk cId="2017231234" sldId="295"/>
            <ac:spMk id="3" creationId="{891FC4B7-9DE7-DE47-BDD1-5F8D52D338D3}"/>
          </ac:spMkLst>
        </pc:spChg>
      </pc:sldChg>
      <pc:sldChg chg="addSp modSp">
        <pc:chgData name="Ashleigh Roach" userId="d169713b-9b20-42d5-9cee-7e3afbc5a652" providerId="ADAL" clId="{372E36E8-FEC8-43AB-8578-891EF6472C1E}" dt="2021-02-01T11:07:18.206" v="647" actId="1076"/>
        <pc:sldMkLst>
          <pc:docMk/>
          <pc:sldMk cId="3980380135" sldId="297"/>
        </pc:sldMkLst>
        <pc:spChg chg="mod">
          <ac:chgData name="Ashleigh Roach" userId="d169713b-9b20-42d5-9cee-7e3afbc5a652" providerId="ADAL" clId="{372E36E8-FEC8-43AB-8578-891EF6472C1E}" dt="2021-01-26T09:07:10.776" v="11" actId="20577"/>
          <ac:spMkLst>
            <pc:docMk/>
            <pc:sldMk cId="3980380135" sldId="297"/>
            <ac:spMk id="4" creationId="{00000000-0000-0000-0000-000000000000}"/>
          </ac:spMkLst>
        </pc:spChg>
        <pc:picChg chg="add mod">
          <ac:chgData name="Ashleigh Roach" userId="d169713b-9b20-42d5-9cee-7e3afbc5a652" providerId="ADAL" clId="{372E36E8-FEC8-43AB-8578-891EF6472C1E}" dt="2021-02-01T11:07:18.206" v="647" actId="1076"/>
          <ac:picMkLst>
            <pc:docMk/>
            <pc:sldMk cId="3980380135" sldId="297"/>
            <ac:picMk id="6" creationId="{AE132143-2366-45AB-AD8A-FDB5A9402E85}"/>
          </ac:picMkLst>
        </pc:picChg>
      </pc:sldChg>
      <pc:sldChg chg="modSp mod">
        <pc:chgData name="Ashleigh Roach" userId="d169713b-9b20-42d5-9cee-7e3afbc5a652" providerId="ADAL" clId="{372E36E8-FEC8-43AB-8578-891EF6472C1E}" dt="2021-02-01T11:28:07.050" v="650" actId="14100"/>
        <pc:sldMkLst>
          <pc:docMk/>
          <pc:sldMk cId="3708259433" sldId="301"/>
        </pc:sldMkLst>
        <pc:spChg chg="mod">
          <ac:chgData name="Ashleigh Roach" userId="d169713b-9b20-42d5-9cee-7e3afbc5a652" providerId="ADAL" clId="{372E36E8-FEC8-43AB-8578-891EF6472C1E}" dt="2021-02-01T11:28:07.050" v="650" actId="14100"/>
          <ac:spMkLst>
            <pc:docMk/>
            <pc:sldMk cId="3708259433" sldId="301"/>
            <ac:spMk id="8" creationId="{00000000-0000-0000-0000-000000000000}"/>
          </ac:spMkLst>
        </pc:spChg>
      </pc:sldChg>
      <pc:sldChg chg="ord">
        <pc:chgData name="Ashleigh Roach" userId="d169713b-9b20-42d5-9cee-7e3afbc5a652" providerId="ADAL" clId="{372E36E8-FEC8-43AB-8578-891EF6472C1E}" dt="2021-01-26T09:24:30.945" v="284"/>
        <pc:sldMkLst>
          <pc:docMk/>
          <pc:sldMk cId="1404727055" sldId="302"/>
        </pc:sldMkLst>
      </pc:sldChg>
      <pc:sldChg chg="modSp mod">
        <pc:chgData name="Ashleigh Roach" userId="d169713b-9b20-42d5-9cee-7e3afbc5a652" providerId="ADAL" clId="{372E36E8-FEC8-43AB-8578-891EF6472C1E}" dt="2021-01-26T09:39:27.861" v="569" actId="20577"/>
        <pc:sldMkLst>
          <pc:docMk/>
          <pc:sldMk cId="1306836471" sldId="303"/>
        </pc:sldMkLst>
        <pc:spChg chg="mod">
          <ac:chgData name="Ashleigh Roach" userId="d169713b-9b20-42d5-9cee-7e3afbc5a652" providerId="ADAL" clId="{372E36E8-FEC8-43AB-8578-891EF6472C1E}" dt="2021-01-26T09:39:27.861" v="569" actId="20577"/>
          <ac:spMkLst>
            <pc:docMk/>
            <pc:sldMk cId="1306836471" sldId="303"/>
            <ac:spMk id="3" creationId="{00000000-0000-0000-0000-000000000000}"/>
          </ac:spMkLst>
        </pc:spChg>
      </pc:sldChg>
      <pc:sldChg chg="modSp mod">
        <pc:chgData name="Ashleigh Roach" userId="d169713b-9b20-42d5-9cee-7e3afbc5a652" providerId="ADAL" clId="{372E36E8-FEC8-43AB-8578-891EF6472C1E}" dt="2021-02-01T11:17:56.756" v="649" actId="1076"/>
        <pc:sldMkLst>
          <pc:docMk/>
          <pc:sldMk cId="3600053527" sldId="304"/>
        </pc:sldMkLst>
        <pc:spChg chg="mod">
          <ac:chgData name="Ashleigh Roach" userId="d169713b-9b20-42d5-9cee-7e3afbc5a652" providerId="ADAL" clId="{372E36E8-FEC8-43AB-8578-891EF6472C1E}" dt="2021-02-01T11:17:56.756" v="649" actId="1076"/>
          <ac:spMkLst>
            <pc:docMk/>
            <pc:sldMk cId="3600053527" sldId="304"/>
            <ac:spMk id="5" creationId="{00000000-0000-0000-0000-000000000000}"/>
          </ac:spMkLst>
        </pc:spChg>
      </pc:sldChg>
      <pc:sldChg chg="modSp mod">
        <pc:chgData name="Ashleigh Roach" userId="d169713b-9b20-42d5-9cee-7e3afbc5a652" providerId="ADAL" clId="{372E36E8-FEC8-43AB-8578-891EF6472C1E}" dt="2021-02-01T11:31:36.620" v="653" actId="20577"/>
        <pc:sldMkLst>
          <pc:docMk/>
          <pc:sldMk cId="3115007338" sldId="305"/>
        </pc:sldMkLst>
        <pc:spChg chg="mod">
          <ac:chgData name="Ashleigh Roach" userId="d169713b-9b20-42d5-9cee-7e3afbc5a652" providerId="ADAL" clId="{372E36E8-FEC8-43AB-8578-891EF6472C1E}" dt="2021-02-01T11:31:36.620" v="653" actId="20577"/>
          <ac:spMkLst>
            <pc:docMk/>
            <pc:sldMk cId="3115007338" sldId="305"/>
            <ac:spMk id="3" creationId="{00000000-0000-0000-0000-000000000000}"/>
          </ac:spMkLst>
        </pc:spChg>
      </pc:sldChg>
      <pc:sldChg chg="modSp mod">
        <pc:chgData name="Ashleigh Roach" userId="d169713b-9b20-42d5-9cee-7e3afbc5a652" providerId="ADAL" clId="{372E36E8-FEC8-43AB-8578-891EF6472C1E}" dt="2021-01-26T09:07:53.474" v="52" actId="6549"/>
        <pc:sldMkLst>
          <pc:docMk/>
          <pc:sldMk cId="3570233932" sldId="306"/>
        </pc:sldMkLst>
        <pc:spChg chg="mod">
          <ac:chgData name="Ashleigh Roach" userId="d169713b-9b20-42d5-9cee-7e3afbc5a652" providerId="ADAL" clId="{372E36E8-FEC8-43AB-8578-891EF6472C1E}" dt="2021-01-26T09:07:53.474" v="52" actId="6549"/>
          <ac:spMkLst>
            <pc:docMk/>
            <pc:sldMk cId="3570233932" sldId="306"/>
            <ac:spMk id="4" creationId="{0A764092-A30B-7246-A14F-3C48BBAB02FE}"/>
          </ac:spMkLst>
        </pc:spChg>
      </pc:sldChg>
      <pc:sldChg chg="modSp mod">
        <pc:chgData name="Ashleigh Roach" userId="d169713b-9b20-42d5-9cee-7e3afbc5a652" providerId="ADAL" clId="{372E36E8-FEC8-43AB-8578-891EF6472C1E}" dt="2021-01-26T09:09:10.268" v="64" actId="20577"/>
        <pc:sldMkLst>
          <pc:docMk/>
          <pc:sldMk cId="843147030" sldId="307"/>
        </pc:sldMkLst>
        <pc:spChg chg="mod">
          <ac:chgData name="Ashleigh Roach" userId="d169713b-9b20-42d5-9cee-7e3afbc5a652" providerId="ADAL" clId="{372E36E8-FEC8-43AB-8578-891EF6472C1E}" dt="2021-01-26T09:09:10.268" v="64" actId="20577"/>
          <ac:spMkLst>
            <pc:docMk/>
            <pc:sldMk cId="843147030" sldId="307"/>
            <ac:spMk id="4" creationId="{0A764092-A30B-7246-A14F-3C48BBAB02FE}"/>
          </ac:spMkLst>
        </pc:spChg>
      </pc:sldChg>
      <pc:sldChg chg="addSp delSp modSp new mod modClrScheme chgLayout">
        <pc:chgData name="Ashleigh Roach" userId="d169713b-9b20-42d5-9cee-7e3afbc5a652" providerId="ADAL" clId="{372E36E8-FEC8-43AB-8578-891EF6472C1E}" dt="2021-01-26T09:37:56.798" v="547" actId="20577"/>
        <pc:sldMkLst>
          <pc:docMk/>
          <pc:sldMk cId="2680947785" sldId="308"/>
        </pc:sldMkLst>
        <pc:spChg chg="del">
          <ac:chgData name="Ashleigh Roach" userId="d169713b-9b20-42d5-9cee-7e3afbc5a652" providerId="ADAL" clId="{372E36E8-FEC8-43AB-8578-891EF6472C1E}" dt="2021-01-26T09:37:42.834" v="542" actId="700"/>
          <ac:spMkLst>
            <pc:docMk/>
            <pc:sldMk cId="2680947785" sldId="308"/>
            <ac:spMk id="2" creationId="{D49464E8-D827-465D-845D-3BE74D923180}"/>
          </ac:spMkLst>
        </pc:spChg>
        <pc:spChg chg="mod ord">
          <ac:chgData name="Ashleigh Roach" userId="d169713b-9b20-42d5-9cee-7e3afbc5a652" providerId="ADAL" clId="{372E36E8-FEC8-43AB-8578-891EF6472C1E}" dt="2021-01-26T09:37:42.834" v="542" actId="700"/>
          <ac:spMkLst>
            <pc:docMk/>
            <pc:sldMk cId="2680947785" sldId="308"/>
            <ac:spMk id="3" creationId="{D0769F24-91A7-4CBA-87E7-C3533515BFF8}"/>
          </ac:spMkLst>
        </pc:spChg>
        <pc:spChg chg="mod ord">
          <ac:chgData name="Ashleigh Roach" userId="d169713b-9b20-42d5-9cee-7e3afbc5a652" providerId="ADAL" clId="{372E36E8-FEC8-43AB-8578-891EF6472C1E}" dt="2021-01-26T09:37:56.798" v="547" actId="20577"/>
          <ac:spMkLst>
            <pc:docMk/>
            <pc:sldMk cId="2680947785" sldId="308"/>
            <ac:spMk id="4" creationId="{F73D949E-0F30-46CE-A37F-4DB8E9BA90F6}"/>
          </ac:spMkLst>
        </pc:spChg>
        <pc:spChg chg="add del mod ord">
          <ac:chgData name="Ashleigh Roach" userId="d169713b-9b20-42d5-9cee-7e3afbc5a652" providerId="ADAL" clId="{372E36E8-FEC8-43AB-8578-891EF6472C1E}" dt="2021-01-26T09:37:45.608" v="543" actId="478"/>
          <ac:spMkLst>
            <pc:docMk/>
            <pc:sldMk cId="2680947785" sldId="308"/>
            <ac:spMk id="5" creationId="{4EEF891E-C2EF-4D82-9936-268F5D4E307E}"/>
          </ac:spMkLst>
        </pc:spChg>
      </pc:sldChg>
      <pc:sldChg chg="add">
        <pc:chgData name="Ashleigh Roach" userId="d169713b-9b20-42d5-9cee-7e3afbc5a652" providerId="ADAL" clId="{372E36E8-FEC8-43AB-8578-891EF6472C1E}" dt="2021-02-01T11:42:40.243" v="685"/>
        <pc:sldMkLst>
          <pc:docMk/>
          <pc:sldMk cId="1805087249"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E1D2A0-5B30-F443-8213-968048EAECDD}"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ED2FA-EF16-8240-AF9F-3E3C8CF5B21C}" type="slidenum">
              <a:rPr lang="en-US" smtClean="0"/>
              <a:t>‹#›</a:t>
            </a:fld>
            <a:endParaRPr lang="en-US"/>
          </a:p>
        </p:txBody>
      </p:sp>
    </p:spTree>
    <p:extLst>
      <p:ext uri="{BB962C8B-B14F-4D97-AF65-F5344CB8AC3E}">
        <p14:creationId xmlns:p14="http://schemas.microsoft.com/office/powerpoint/2010/main" val="318017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BED2FA-EF16-8240-AF9F-3E3C8CF5B21C}" type="slidenum">
              <a:rPr lang="en-US" smtClean="0"/>
              <a:t>3</a:t>
            </a:fld>
            <a:endParaRPr lang="en-US"/>
          </a:p>
        </p:txBody>
      </p:sp>
    </p:spTree>
    <p:extLst>
      <p:ext uri="{BB962C8B-B14F-4D97-AF65-F5344CB8AC3E}">
        <p14:creationId xmlns:p14="http://schemas.microsoft.com/office/powerpoint/2010/main" val="91950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BED2FA-EF16-8240-AF9F-3E3C8CF5B21C}" type="slidenum">
              <a:rPr lang="en-US" smtClean="0"/>
              <a:t>4</a:t>
            </a:fld>
            <a:endParaRPr lang="en-US"/>
          </a:p>
        </p:txBody>
      </p:sp>
    </p:spTree>
    <p:extLst>
      <p:ext uri="{BB962C8B-B14F-4D97-AF65-F5344CB8AC3E}">
        <p14:creationId xmlns:p14="http://schemas.microsoft.com/office/powerpoint/2010/main" val="419964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BED2FA-EF16-8240-AF9F-3E3C8CF5B21C}" type="slidenum">
              <a:rPr lang="en-US" smtClean="0"/>
              <a:t>5</a:t>
            </a:fld>
            <a:endParaRPr lang="en-US"/>
          </a:p>
        </p:txBody>
      </p:sp>
    </p:spTree>
    <p:extLst>
      <p:ext uri="{BB962C8B-B14F-4D97-AF65-F5344CB8AC3E}">
        <p14:creationId xmlns:p14="http://schemas.microsoft.com/office/powerpoint/2010/main" val="1257800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BED2FA-EF16-8240-AF9F-3E3C8CF5B21C}" type="slidenum">
              <a:rPr lang="en-US" smtClean="0"/>
              <a:t>6</a:t>
            </a:fld>
            <a:endParaRPr lang="en-US"/>
          </a:p>
        </p:txBody>
      </p:sp>
    </p:spTree>
    <p:extLst>
      <p:ext uri="{BB962C8B-B14F-4D97-AF65-F5344CB8AC3E}">
        <p14:creationId xmlns:p14="http://schemas.microsoft.com/office/powerpoint/2010/main" val="403506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BED2FA-EF16-8240-AF9F-3E3C8CF5B21C}" type="slidenum">
              <a:rPr lang="en-US" smtClean="0"/>
              <a:t>13</a:t>
            </a:fld>
            <a:endParaRPr lang="en-US"/>
          </a:p>
        </p:txBody>
      </p:sp>
    </p:spTree>
    <p:extLst>
      <p:ext uri="{BB962C8B-B14F-4D97-AF65-F5344CB8AC3E}">
        <p14:creationId xmlns:p14="http://schemas.microsoft.com/office/powerpoint/2010/main" val="1754759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delete slide)">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314887F2-4ACF-0D4C-94E0-C6546B1CDD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05D2D51-6122-124A-AE20-4D15C382509A}"/>
              </a:ext>
            </a:extLst>
          </p:cNvPr>
          <p:cNvSpPr txBox="1"/>
          <p:nvPr userDrawn="1"/>
        </p:nvSpPr>
        <p:spPr>
          <a:xfrm>
            <a:off x="2043012" y="628233"/>
            <a:ext cx="8105975" cy="5601533"/>
          </a:xfrm>
          <a:prstGeom prst="rect">
            <a:avLst/>
          </a:prstGeom>
          <a:noFill/>
        </p:spPr>
        <p:txBody>
          <a:bodyPr wrap="square" rtlCol="0">
            <a:spAutoFit/>
          </a:bodyPr>
          <a:lstStyle/>
          <a:p>
            <a:r>
              <a:rPr lang="en-US" b="1" dirty="0">
                <a:solidFill>
                  <a:schemeClr val="tx1"/>
                </a:solidFill>
                <a:latin typeface="Century Gothic" panose="020B0502020202020204" pitchFamily="34" charset="0"/>
              </a:rPr>
              <a:t>Before you start…</a:t>
            </a:r>
          </a:p>
          <a:p>
            <a:endParaRPr lang="en-US" b="1" dirty="0">
              <a:solidFill>
                <a:schemeClr val="tx1"/>
              </a:solidFill>
              <a:latin typeface="Century Gothic" panose="020B0502020202020204" pitchFamily="34" charset="0"/>
            </a:endParaRPr>
          </a:p>
          <a:p>
            <a:r>
              <a:rPr lang="en-US" sz="1400" b="1" dirty="0">
                <a:solidFill>
                  <a:schemeClr val="tx1"/>
                </a:solidFill>
                <a:latin typeface="Century Gothic" panose="020B0502020202020204" pitchFamily="34" charset="0"/>
              </a:rPr>
              <a:t>Some tips from the marketing team to keep your presentation clear, helpful and on-brand </a:t>
            </a:r>
            <a:r>
              <a:rPr lang="en-US" sz="1400" b="1" dirty="0">
                <a:solidFill>
                  <a:schemeClr val="tx1"/>
                </a:solidFill>
                <a:latin typeface="Century Gothic" panose="020B0502020202020204" pitchFamily="34" charset="0"/>
                <a:sym typeface="Wingdings" pitchFamily="2" charset="2"/>
              </a:rPr>
              <a:t></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Before you make your presentation, be clear about your overall message and story; build your presentation around this.</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If you want people to remember details or important information, consider supporting your presentation with a handout, or better yet, an intranet page with a recap or further info. </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Use simple, friendly and positive language. Avoid acronyms and technical language. Try to use ‘we’, ‘our’ ‘us’ and ‘you’ instead of repeating the name of the organisation, or when referring to staff/colleagues. Test run your presentation to see if it’s clear, calm and helpful.</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Please don’t be tempted to add images or clipart(!) from the internet. The look of our presentations is part of our brand and it needs to be consistent across the organisation. If you have some special design requirements, please get in touch with the marketing team.</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Remember, we are a charity dedicated to helping people. Rather than focus the presentation on achievements and statistics about the organisation, use this opportunity to share the stories and experiences of the people we help.</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Please use Century Gothic font throughout your presentation. This is our in-house brand font.</a:t>
            </a:r>
          </a:p>
          <a:p>
            <a:endParaRPr lang="en-US" sz="1400" dirty="0">
              <a:solidFill>
                <a:schemeClr val="tx1"/>
              </a:solidFill>
              <a:latin typeface="Century Gothic" panose="020B0502020202020204" pitchFamily="34" charset="0"/>
              <a:sym typeface="Wingdings" pitchFamily="2" charset="2"/>
            </a:endParaRPr>
          </a:p>
          <a:p>
            <a:r>
              <a:rPr lang="en-US" sz="1400" dirty="0">
                <a:solidFill>
                  <a:schemeClr val="tx1"/>
                </a:solidFill>
                <a:latin typeface="Century Gothic" panose="020B0502020202020204" pitchFamily="34" charset="0"/>
                <a:sym typeface="Wingdings" pitchFamily="2" charset="2"/>
              </a:rPr>
              <a:t>Lastly, don’t forget to delete this slide!</a:t>
            </a:r>
          </a:p>
        </p:txBody>
      </p:sp>
    </p:spTree>
    <p:extLst>
      <p:ext uri="{BB962C8B-B14F-4D97-AF65-F5344CB8AC3E}">
        <p14:creationId xmlns:p14="http://schemas.microsoft.com/office/powerpoint/2010/main" val="1578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7DA9AC0-D33C-534C-A3E7-292177B52B53}"/>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ECCB8B37-C9C6-AA4F-9117-D781587E4F33}"/>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EB131C2-2B93-6747-8927-A0E90C917041}"/>
                </a:ext>
              </a:extLst>
            </p:cNvPr>
            <p:cNvSpPr txBox="1"/>
            <p:nvPr/>
          </p:nvSpPr>
          <p:spPr>
            <a:xfrm>
              <a:off x="785931" y="6453729"/>
              <a:ext cx="2978825" cy="246221"/>
            </a:xfrm>
            <a:prstGeom prst="rect">
              <a:avLst/>
            </a:prstGeom>
            <a:noFill/>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9" name="Text Placeholder 11">
            <a:extLst>
              <a:ext uri="{FF2B5EF4-FFF2-40B4-BE49-F238E27FC236}">
                <a16:creationId xmlns:a16="http://schemas.microsoft.com/office/drawing/2014/main" id="{EF364810-80B7-8C49-AA9F-A5BB9FD3BA0F}"/>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2. Quote title slide</a:t>
            </a:r>
          </a:p>
        </p:txBody>
      </p:sp>
      <p:sp>
        <p:nvSpPr>
          <p:cNvPr id="10" name="Text Placeholder 14">
            <a:extLst>
              <a:ext uri="{FF2B5EF4-FFF2-40B4-BE49-F238E27FC236}">
                <a16:creationId xmlns:a16="http://schemas.microsoft.com/office/drawing/2014/main" id="{6F296AF6-49D3-A54A-9B66-EFD10F56D63B}"/>
              </a:ext>
            </a:extLst>
          </p:cNvPr>
          <p:cNvSpPr>
            <a:spLocks noGrp="1"/>
          </p:cNvSpPr>
          <p:nvPr>
            <p:ph type="body" sz="quarter" idx="12" hasCustomPrompt="1"/>
          </p:nvPr>
        </p:nvSpPr>
        <p:spPr>
          <a:xfrm>
            <a:off x="785930" y="1474921"/>
            <a:ext cx="7700844" cy="763783"/>
          </a:xfrm>
          <a:prstGeom prst="rect">
            <a:avLst/>
          </a:prstGeom>
        </p:spPr>
        <p:txBody>
          <a:bodyPr/>
          <a:lstStyle>
            <a:lvl1pPr marL="0" indent="0">
              <a:lnSpc>
                <a:spcPct val="100000"/>
              </a:lnSpc>
              <a:buNone/>
              <a:defRPr sz="1400">
                <a:solidFill>
                  <a:schemeClr val="tx1"/>
                </a:solidFill>
              </a:defRPr>
            </a:lvl1pPr>
          </a:lstStyle>
          <a:p>
            <a:r>
              <a:rPr lang="en-US" dirty="0"/>
              <a:t>Use this slide to highlight a quote which supports what you’re saying. Duplicate this slide if you need to add another quote. Each quote will have more impact on its own page.</a:t>
            </a:r>
          </a:p>
          <a:p>
            <a:pPr lvl="0"/>
            <a:endParaRPr lang="en-US" dirty="0"/>
          </a:p>
        </p:txBody>
      </p:sp>
      <p:sp>
        <p:nvSpPr>
          <p:cNvPr id="12" name="Text Placeholder 9">
            <a:extLst>
              <a:ext uri="{FF2B5EF4-FFF2-40B4-BE49-F238E27FC236}">
                <a16:creationId xmlns:a16="http://schemas.microsoft.com/office/drawing/2014/main" id="{5F6E9EFF-2C7C-1E41-9437-7999F41B46EC}"/>
              </a:ext>
            </a:extLst>
          </p:cNvPr>
          <p:cNvSpPr>
            <a:spLocks noGrp="1"/>
          </p:cNvSpPr>
          <p:nvPr>
            <p:ph type="body" sz="quarter" idx="13" hasCustomPrompt="1"/>
          </p:nvPr>
        </p:nvSpPr>
        <p:spPr>
          <a:xfrm>
            <a:off x="1754436" y="2609437"/>
            <a:ext cx="6802438" cy="2027237"/>
          </a:xfrm>
          <a:prstGeom prst="rect">
            <a:avLst/>
          </a:prstGeom>
        </p:spPr>
        <p:txBody>
          <a:bodyPr/>
          <a:lstStyle>
            <a:lvl1pPr marL="0" indent="0">
              <a:buNone/>
              <a:defRPr sz="3600" b="1">
                <a:solidFill>
                  <a:schemeClr val="tx1"/>
                </a:solidFill>
              </a:defRPr>
            </a:lvl1pPr>
          </a:lstStyle>
          <a:p>
            <a:pPr lvl="0"/>
            <a:r>
              <a:rPr lang="en-US" sz="3600" b="1" dirty="0"/>
              <a:t>Remember that who you are is not who you were, but who you believe you can be.</a:t>
            </a:r>
            <a:endParaRPr lang="en-US" dirty="0"/>
          </a:p>
        </p:txBody>
      </p:sp>
      <p:pic>
        <p:nvPicPr>
          <p:cNvPr id="16" name="Picture 15">
            <a:extLst>
              <a:ext uri="{FF2B5EF4-FFF2-40B4-BE49-F238E27FC236}">
                <a16:creationId xmlns:a16="http://schemas.microsoft.com/office/drawing/2014/main" id="{0CA1C8B5-DDD6-7C41-BA13-4E4336D6DB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6500" y="2632175"/>
            <a:ext cx="1611064" cy="1996238"/>
          </a:xfrm>
          <a:prstGeom prst="rect">
            <a:avLst/>
          </a:prstGeom>
        </p:spPr>
      </p:pic>
    </p:spTree>
    <p:extLst>
      <p:ext uri="{BB962C8B-B14F-4D97-AF65-F5344CB8AC3E}">
        <p14:creationId xmlns:p14="http://schemas.microsoft.com/office/powerpoint/2010/main" val="425162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right layout">
    <p:spTree>
      <p:nvGrpSpPr>
        <p:cNvPr id="1" name=""/>
        <p:cNvGrpSpPr/>
        <p:nvPr/>
      </p:nvGrpSpPr>
      <p:grpSpPr>
        <a:xfrm>
          <a:off x="0" y="0"/>
          <a:ext cx="0" cy="0"/>
          <a:chOff x="0" y="0"/>
          <a:chExt cx="0" cy="0"/>
        </a:xfrm>
      </p:grpSpPr>
      <p:pic>
        <p:nvPicPr>
          <p:cNvPr id="13" name="Picture 12" descr="A picture containing person, sitting, window, man&#10;&#10;Description automatically generated">
            <a:extLst>
              <a:ext uri="{FF2B5EF4-FFF2-40B4-BE49-F238E27FC236}">
                <a16:creationId xmlns:a16="http://schemas.microsoft.com/office/drawing/2014/main" id="{71E02EAD-06B0-9749-B90E-C71AF25941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C7C5ED58-E695-AF4A-953F-947904D621EB}"/>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61A014CD-4326-CF4C-88A1-77243F6F078D}"/>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F6D32B1-9EE3-784F-B1BE-07841D995209}"/>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10" name="Text Placeholder 11">
            <a:extLst>
              <a:ext uri="{FF2B5EF4-FFF2-40B4-BE49-F238E27FC236}">
                <a16:creationId xmlns:a16="http://schemas.microsoft.com/office/drawing/2014/main" id="{666808DC-9B20-3B4C-8CED-A773BBB466DF}"/>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Photo title slide</a:t>
            </a:r>
          </a:p>
        </p:txBody>
      </p:sp>
      <p:sp>
        <p:nvSpPr>
          <p:cNvPr id="11" name="Text Placeholder 14">
            <a:extLst>
              <a:ext uri="{FF2B5EF4-FFF2-40B4-BE49-F238E27FC236}">
                <a16:creationId xmlns:a16="http://schemas.microsoft.com/office/drawing/2014/main" id="{3356C571-646E-ED4B-8C4E-D44953B57803}"/>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185659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 layout">
    <p:spTree>
      <p:nvGrpSpPr>
        <p:cNvPr id="1" name=""/>
        <p:cNvGrpSpPr/>
        <p:nvPr/>
      </p:nvGrpSpPr>
      <p:grpSpPr>
        <a:xfrm>
          <a:off x="0" y="0"/>
          <a:ext cx="0" cy="0"/>
          <a:chOff x="0" y="0"/>
          <a:chExt cx="0" cy="0"/>
        </a:xfrm>
      </p:grpSpPr>
      <p:pic>
        <p:nvPicPr>
          <p:cNvPr id="13" name="Picture 12" descr="A picture containing person, outdoor, man, riding&#10;&#10;Description automatically generated">
            <a:extLst>
              <a:ext uri="{FF2B5EF4-FFF2-40B4-BE49-F238E27FC236}">
                <a16:creationId xmlns:a16="http://schemas.microsoft.com/office/drawing/2014/main" id="{B5359FF1-35D4-3140-BB0B-7FEF078812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 Placeholder 11">
            <a:extLst>
              <a:ext uri="{FF2B5EF4-FFF2-40B4-BE49-F238E27FC236}">
                <a16:creationId xmlns:a16="http://schemas.microsoft.com/office/drawing/2014/main" id="{5B6BB72A-4FE6-8440-9154-09B6D8706BCC}"/>
              </a:ext>
            </a:extLst>
          </p:cNvPr>
          <p:cNvSpPr>
            <a:spLocks noGrp="1"/>
          </p:cNvSpPr>
          <p:nvPr>
            <p:ph type="body" sz="quarter" idx="10" hasCustomPrompt="1"/>
          </p:nvPr>
        </p:nvSpPr>
        <p:spPr>
          <a:xfrm>
            <a:off x="6892008" y="752392"/>
            <a:ext cx="4338638" cy="265113"/>
          </a:xfrm>
          <a:prstGeom prst="rect">
            <a:avLst/>
          </a:prstGeom>
        </p:spPr>
        <p:txBody>
          <a:bodyPr/>
          <a:lstStyle>
            <a:lvl1pPr marL="0" indent="0">
              <a:buNone/>
              <a:defRPr sz="2400" b="1">
                <a:solidFill>
                  <a:schemeClr val="tx1"/>
                </a:solidFill>
              </a:defRPr>
            </a:lvl1pPr>
          </a:lstStyle>
          <a:p>
            <a:pPr lvl="0"/>
            <a:r>
              <a:rPr lang="en-US" dirty="0"/>
              <a:t>2. Photo title slide</a:t>
            </a:r>
          </a:p>
        </p:txBody>
      </p:sp>
      <p:sp>
        <p:nvSpPr>
          <p:cNvPr id="11" name="Text Placeholder 14">
            <a:extLst>
              <a:ext uri="{FF2B5EF4-FFF2-40B4-BE49-F238E27FC236}">
                <a16:creationId xmlns:a16="http://schemas.microsoft.com/office/drawing/2014/main" id="{422FAF45-9764-2544-95F5-FDB914E198CF}"/>
              </a:ext>
            </a:extLst>
          </p:cNvPr>
          <p:cNvSpPr>
            <a:spLocks noGrp="1"/>
          </p:cNvSpPr>
          <p:nvPr>
            <p:ph type="body" sz="quarter" idx="11" hasCustomPrompt="1"/>
          </p:nvPr>
        </p:nvSpPr>
        <p:spPr>
          <a:xfrm>
            <a:off x="6891890" y="1474921"/>
            <a:ext cx="4591714"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grpSp>
        <p:nvGrpSpPr>
          <p:cNvPr id="15" name="Group 14">
            <a:extLst>
              <a:ext uri="{FF2B5EF4-FFF2-40B4-BE49-F238E27FC236}">
                <a16:creationId xmlns:a16="http://schemas.microsoft.com/office/drawing/2014/main" id="{5A15F242-4E5E-BA4B-B295-4E8D1A65A3EE}"/>
              </a:ext>
            </a:extLst>
          </p:cNvPr>
          <p:cNvGrpSpPr/>
          <p:nvPr userDrawn="1"/>
        </p:nvGrpSpPr>
        <p:grpSpPr>
          <a:xfrm>
            <a:off x="0" y="6322219"/>
            <a:ext cx="12192000" cy="377731"/>
            <a:chOff x="0" y="6322219"/>
            <a:chExt cx="12192000" cy="377731"/>
          </a:xfrm>
        </p:grpSpPr>
        <p:cxnSp>
          <p:nvCxnSpPr>
            <p:cNvPr id="16" name="Straight Connector 15">
              <a:extLst>
                <a:ext uri="{FF2B5EF4-FFF2-40B4-BE49-F238E27FC236}">
                  <a16:creationId xmlns:a16="http://schemas.microsoft.com/office/drawing/2014/main" id="{41DB19B7-5E89-B340-B6C6-7B54D5A32024}"/>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296B25C-7AB7-694C-A6AD-6715ECE93F58}"/>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897293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right layout 2">
    <p:spTree>
      <p:nvGrpSpPr>
        <p:cNvPr id="1" name=""/>
        <p:cNvGrpSpPr/>
        <p:nvPr/>
      </p:nvGrpSpPr>
      <p:grpSpPr>
        <a:xfrm>
          <a:off x="0" y="0"/>
          <a:ext cx="0" cy="0"/>
          <a:chOff x="0" y="0"/>
          <a:chExt cx="0" cy="0"/>
        </a:xfrm>
      </p:grpSpPr>
      <p:pic>
        <p:nvPicPr>
          <p:cNvPr id="11" name="Picture 10" descr="A person posing for the camera&#10;&#10;Description automatically generated">
            <a:extLst>
              <a:ext uri="{FF2B5EF4-FFF2-40B4-BE49-F238E27FC236}">
                <a16:creationId xmlns:a16="http://schemas.microsoft.com/office/drawing/2014/main" id="{AE629778-9EDE-EA44-BEE6-596EC171BA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D06EC90-6275-D349-850A-CA9144881FCD}"/>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45DBDCCC-E46D-4C48-8DD0-EB261D1E817B}"/>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C24BE96-7C9D-E241-9F6A-86D198C77450}"/>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8" name="Text Placeholder 11">
            <a:extLst>
              <a:ext uri="{FF2B5EF4-FFF2-40B4-BE49-F238E27FC236}">
                <a16:creationId xmlns:a16="http://schemas.microsoft.com/office/drawing/2014/main" id="{E40F62A5-D472-4742-8A78-F14A8AC2409C}"/>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3. Photo title slide</a:t>
            </a:r>
          </a:p>
        </p:txBody>
      </p:sp>
      <p:sp>
        <p:nvSpPr>
          <p:cNvPr id="9" name="Text Placeholder 14">
            <a:extLst>
              <a:ext uri="{FF2B5EF4-FFF2-40B4-BE49-F238E27FC236}">
                <a16:creationId xmlns:a16="http://schemas.microsoft.com/office/drawing/2014/main" id="{B372E131-5A4F-F143-9FA8-E9AF7BF1D0E9}"/>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1079507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Your photo right">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5D216852-8785-554A-B615-12AA70FD98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3482" cy="6858000"/>
          </a:xfrm>
          <a:prstGeom prst="rect">
            <a:avLst/>
          </a:prstGeom>
        </p:spPr>
      </p:pic>
      <p:sp>
        <p:nvSpPr>
          <p:cNvPr id="3" name="Picture Placeholder 2">
            <a:extLst>
              <a:ext uri="{FF2B5EF4-FFF2-40B4-BE49-F238E27FC236}">
                <a16:creationId xmlns:a16="http://schemas.microsoft.com/office/drawing/2014/main" id="{AE8D3697-AA9F-A04E-9DAF-0836CA019BA6}"/>
              </a:ext>
            </a:extLst>
          </p:cNvPr>
          <p:cNvSpPr>
            <a:spLocks noGrp="1"/>
          </p:cNvSpPr>
          <p:nvPr>
            <p:ph type="pic" idx="1" hasCustomPrompt="1"/>
          </p:nvPr>
        </p:nvSpPr>
        <p:spPr>
          <a:xfrm>
            <a:off x="6093482" y="0"/>
            <a:ext cx="6098518" cy="6858000"/>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baseline="0">
                <a:latin typeface="Century Gothic" charset="0"/>
                <a:ea typeface="Century Gothic" charset="0"/>
                <a:cs typeface="Century Gothic"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own image here</a:t>
            </a:r>
          </a:p>
          <a:p>
            <a:endParaRPr lang="en-US" dirty="0"/>
          </a:p>
          <a:p>
            <a:endParaRPr lang="en-US" dirty="0"/>
          </a:p>
        </p:txBody>
      </p:sp>
      <p:sp>
        <p:nvSpPr>
          <p:cNvPr id="4" name="Text Placeholder 11">
            <a:extLst>
              <a:ext uri="{FF2B5EF4-FFF2-40B4-BE49-F238E27FC236}">
                <a16:creationId xmlns:a16="http://schemas.microsoft.com/office/drawing/2014/main" id="{6D77EB3B-EA1F-9D40-9EBC-22E49DC23049}"/>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Your photo slide</a:t>
            </a:r>
          </a:p>
        </p:txBody>
      </p:sp>
      <p:sp>
        <p:nvSpPr>
          <p:cNvPr id="5" name="Text Placeholder 14">
            <a:extLst>
              <a:ext uri="{FF2B5EF4-FFF2-40B4-BE49-F238E27FC236}">
                <a16:creationId xmlns:a16="http://schemas.microsoft.com/office/drawing/2014/main" id="{E03F2D4C-3C26-8949-9485-204830E574A0}"/>
              </a:ext>
            </a:extLst>
          </p:cNvPr>
          <p:cNvSpPr>
            <a:spLocks noGrp="1"/>
          </p:cNvSpPr>
          <p:nvPr>
            <p:ph type="body" sz="quarter" idx="11" hasCustomPrompt="1"/>
          </p:nvPr>
        </p:nvSpPr>
        <p:spPr>
          <a:xfrm>
            <a:off x="785930" y="1474921"/>
            <a:ext cx="4561733"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2414415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Your photo left">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34F1EAF3-1BB9-C744-AD4F-3B7F11B379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8518" y="0"/>
            <a:ext cx="6093482" cy="6858000"/>
          </a:xfrm>
          <a:prstGeom prst="rect">
            <a:avLst/>
          </a:prstGeom>
        </p:spPr>
      </p:pic>
      <p:sp>
        <p:nvSpPr>
          <p:cNvPr id="2" name="Picture Placeholder 2">
            <a:extLst>
              <a:ext uri="{FF2B5EF4-FFF2-40B4-BE49-F238E27FC236}">
                <a16:creationId xmlns:a16="http://schemas.microsoft.com/office/drawing/2014/main" id="{AE8D3697-AA9F-A04E-9DAF-0836CA019BA6}"/>
              </a:ext>
            </a:extLst>
          </p:cNvPr>
          <p:cNvSpPr>
            <a:spLocks noGrp="1"/>
          </p:cNvSpPr>
          <p:nvPr>
            <p:ph type="pic" idx="1" hasCustomPrompt="1"/>
          </p:nvPr>
        </p:nvSpPr>
        <p:spPr>
          <a:xfrm>
            <a:off x="0" y="0"/>
            <a:ext cx="6098518" cy="6858000"/>
          </a:xfrm>
          <a:prstGeom prst="rect">
            <a:avLst/>
          </a:prstGeom>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b="0" i="0" baseline="0">
                <a:latin typeface="Century Gothic" charset="0"/>
                <a:ea typeface="Century Gothic" charset="0"/>
                <a:cs typeface="Century Gothic"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own image here</a:t>
            </a:r>
          </a:p>
          <a:p>
            <a:endParaRPr lang="en-US" dirty="0"/>
          </a:p>
          <a:p>
            <a:endParaRPr lang="en-US" dirty="0"/>
          </a:p>
        </p:txBody>
      </p:sp>
      <p:sp>
        <p:nvSpPr>
          <p:cNvPr id="4" name="Text Placeholder 11">
            <a:extLst>
              <a:ext uri="{FF2B5EF4-FFF2-40B4-BE49-F238E27FC236}">
                <a16:creationId xmlns:a16="http://schemas.microsoft.com/office/drawing/2014/main" id="{FE3F6BBE-7DB1-454B-AA2B-C074CFDC6ABC}"/>
              </a:ext>
            </a:extLst>
          </p:cNvPr>
          <p:cNvSpPr>
            <a:spLocks noGrp="1"/>
          </p:cNvSpPr>
          <p:nvPr>
            <p:ph type="body" sz="quarter" idx="10" hasCustomPrompt="1"/>
          </p:nvPr>
        </p:nvSpPr>
        <p:spPr>
          <a:xfrm>
            <a:off x="6892008" y="752392"/>
            <a:ext cx="4338638" cy="265113"/>
          </a:xfrm>
          <a:prstGeom prst="rect">
            <a:avLst/>
          </a:prstGeom>
        </p:spPr>
        <p:txBody>
          <a:bodyPr/>
          <a:lstStyle>
            <a:lvl1pPr marL="0" indent="0">
              <a:buNone/>
              <a:defRPr sz="2400" b="1">
                <a:solidFill>
                  <a:schemeClr val="tx1"/>
                </a:solidFill>
              </a:defRPr>
            </a:lvl1pPr>
          </a:lstStyle>
          <a:p>
            <a:pPr lvl="0"/>
            <a:r>
              <a:rPr lang="en-US" dirty="0"/>
              <a:t>2. Your photo slide</a:t>
            </a:r>
          </a:p>
        </p:txBody>
      </p:sp>
      <p:sp>
        <p:nvSpPr>
          <p:cNvPr id="5" name="Text Placeholder 14">
            <a:extLst>
              <a:ext uri="{FF2B5EF4-FFF2-40B4-BE49-F238E27FC236}">
                <a16:creationId xmlns:a16="http://schemas.microsoft.com/office/drawing/2014/main" id="{DAB0BDA9-2A89-F340-A4FC-4B70DC36E6A7}"/>
              </a:ext>
            </a:extLst>
          </p:cNvPr>
          <p:cNvSpPr>
            <a:spLocks noGrp="1"/>
          </p:cNvSpPr>
          <p:nvPr>
            <p:ph type="body" sz="quarter" idx="11" hasCustomPrompt="1"/>
          </p:nvPr>
        </p:nvSpPr>
        <p:spPr>
          <a:xfrm>
            <a:off x="6891890" y="1474921"/>
            <a:ext cx="4591714" cy="763783"/>
          </a:xfrm>
          <a:prstGeom prst="rect">
            <a:avLst/>
          </a:prstGeom>
        </p:spPr>
        <p:txBody>
          <a:bodyPr/>
          <a:lstStyle>
            <a:lvl1pPr marL="0" indent="0">
              <a:lnSpc>
                <a:spcPct val="100000"/>
              </a:lnSpc>
              <a:buNone/>
              <a:defRPr sz="1400">
                <a:solidFill>
                  <a:schemeClr val="tx1"/>
                </a:solidFill>
              </a:defRPr>
            </a:lvl1pPr>
          </a:lstStyle>
          <a:p>
            <a:r>
              <a:rPr lang="en-US" dirty="0"/>
              <a:t>Add your text here</a:t>
            </a:r>
          </a:p>
          <a:p>
            <a:pPr lvl="0"/>
            <a:endParaRPr lang="en-US" dirty="0"/>
          </a:p>
        </p:txBody>
      </p:sp>
    </p:spTree>
    <p:extLst>
      <p:ext uri="{BB962C8B-B14F-4D97-AF65-F5344CB8AC3E}">
        <p14:creationId xmlns:p14="http://schemas.microsoft.com/office/powerpoint/2010/main" val="285200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0A6071FB-08E7-714D-BAB9-AC9C9DA3CE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169A8169-B471-B146-ABE1-644DB49DE83E}"/>
              </a:ext>
            </a:extLst>
          </p:cNvPr>
          <p:cNvGrpSpPr/>
          <p:nvPr userDrawn="1"/>
        </p:nvGrpSpPr>
        <p:grpSpPr>
          <a:xfrm>
            <a:off x="0" y="6322219"/>
            <a:ext cx="12192000" cy="377731"/>
            <a:chOff x="0" y="6322219"/>
            <a:chExt cx="12192000" cy="377731"/>
          </a:xfrm>
        </p:grpSpPr>
        <p:cxnSp>
          <p:nvCxnSpPr>
            <p:cNvPr id="7" name="Straight Connector 6">
              <a:extLst>
                <a:ext uri="{FF2B5EF4-FFF2-40B4-BE49-F238E27FC236}">
                  <a16:creationId xmlns:a16="http://schemas.microsoft.com/office/drawing/2014/main" id="{197F88CC-9DE1-2F45-8346-6C03DBC6F6F2}"/>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5F473E4-181D-6D4E-A80E-8686B8F4756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9" name="Text Placeholder 11">
            <a:extLst>
              <a:ext uri="{FF2B5EF4-FFF2-40B4-BE49-F238E27FC236}">
                <a16:creationId xmlns:a16="http://schemas.microsoft.com/office/drawing/2014/main" id="{45E8EF47-8202-E445-ABF9-087BD8E0C4BB}"/>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Conclusion slide</a:t>
            </a:r>
          </a:p>
        </p:txBody>
      </p:sp>
      <p:sp>
        <p:nvSpPr>
          <p:cNvPr id="10" name="Text Placeholder 14">
            <a:extLst>
              <a:ext uri="{FF2B5EF4-FFF2-40B4-BE49-F238E27FC236}">
                <a16:creationId xmlns:a16="http://schemas.microsoft.com/office/drawing/2014/main" id="{F0531FDB-2C54-6A46-9D64-BF75838FDEE8}"/>
              </a:ext>
            </a:extLst>
          </p:cNvPr>
          <p:cNvSpPr>
            <a:spLocks noGrp="1"/>
          </p:cNvSpPr>
          <p:nvPr>
            <p:ph type="body" sz="quarter" idx="11" hasCustomPrompt="1"/>
          </p:nvPr>
        </p:nvSpPr>
        <p:spPr>
          <a:xfrm>
            <a:off x="785930" y="1474921"/>
            <a:ext cx="5047311" cy="763783"/>
          </a:xfrm>
          <a:prstGeom prst="rect">
            <a:avLst/>
          </a:prstGeom>
        </p:spPr>
        <p:txBody>
          <a:bodyPr/>
          <a:lstStyle>
            <a:lvl1pPr marL="0" indent="0">
              <a:lnSpc>
                <a:spcPct val="100000"/>
              </a:lnSpc>
              <a:buNone/>
              <a:defRPr sz="1400">
                <a:solidFill>
                  <a:schemeClr val="tx1"/>
                </a:solidFill>
              </a:defRPr>
            </a:lvl1pPr>
          </a:lstStyle>
          <a:p>
            <a:r>
              <a:rPr lang="en-US" dirty="0"/>
              <a:t>Use this slide to reiterate your objective and how you arrived here. Sum up with a small number of key points:</a:t>
            </a:r>
          </a:p>
          <a:p>
            <a:pPr lvl="0"/>
            <a:endParaRPr lang="en-US" dirty="0"/>
          </a:p>
        </p:txBody>
      </p:sp>
      <p:sp>
        <p:nvSpPr>
          <p:cNvPr id="11" name="Text Placeholder 20">
            <a:extLst>
              <a:ext uri="{FF2B5EF4-FFF2-40B4-BE49-F238E27FC236}">
                <a16:creationId xmlns:a16="http://schemas.microsoft.com/office/drawing/2014/main" id="{6DD0CBE7-A1A4-2C4B-8E50-B76B9821AB00}"/>
              </a:ext>
            </a:extLst>
          </p:cNvPr>
          <p:cNvSpPr>
            <a:spLocks noGrp="1"/>
          </p:cNvSpPr>
          <p:nvPr>
            <p:ph type="body" sz="quarter" idx="12" hasCustomPrompt="1"/>
          </p:nvPr>
        </p:nvSpPr>
        <p:spPr>
          <a:xfrm>
            <a:off x="785813" y="2730500"/>
            <a:ext cx="5103812" cy="2926160"/>
          </a:xfrm>
          <a:prstGeom prst="rect">
            <a:avLst/>
          </a:prstGeom>
        </p:spPr>
        <p:txBody>
          <a:bodyPr/>
          <a:lstStyle>
            <a:lvl1pPr marL="457200" indent="-457200">
              <a:buFont typeface="+mj-lt"/>
              <a:buAutoNum type="arabicPeriod"/>
              <a:defRPr sz="2000">
                <a:solidFill>
                  <a:schemeClr val="tx1"/>
                </a:solidFill>
              </a:defRPr>
            </a:lvl1pPr>
          </a:lstStyle>
          <a:p>
            <a:pPr lvl="0"/>
            <a:r>
              <a:rPr lang="en-US" dirty="0"/>
              <a:t>First key point</a:t>
            </a:r>
          </a:p>
          <a:p>
            <a:pPr lvl="0"/>
            <a:r>
              <a:rPr lang="en-US" dirty="0"/>
              <a:t>Second key point</a:t>
            </a:r>
          </a:p>
          <a:p>
            <a:pPr lvl="0"/>
            <a:r>
              <a:rPr lang="en-US" dirty="0"/>
              <a:t>Third key point</a:t>
            </a:r>
          </a:p>
        </p:txBody>
      </p:sp>
    </p:spTree>
    <p:extLst>
      <p:ext uri="{BB962C8B-B14F-4D97-AF65-F5344CB8AC3E}">
        <p14:creationId xmlns:p14="http://schemas.microsoft.com/office/powerpoint/2010/main" val="111398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Vertical Text">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8DEF6950-7CA8-7245-AA06-02F833376E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4CCBD98C-E6D7-7642-B0A5-40735012CF2E}"/>
              </a:ext>
            </a:extLst>
          </p:cNvPr>
          <p:cNvGrpSpPr/>
          <p:nvPr userDrawn="1"/>
        </p:nvGrpSpPr>
        <p:grpSpPr>
          <a:xfrm>
            <a:off x="0" y="6322219"/>
            <a:ext cx="12192000" cy="377731"/>
            <a:chOff x="0" y="6322219"/>
            <a:chExt cx="12192000" cy="377731"/>
          </a:xfrm>
        </p:grpSpPr>
        <p:cxnSp>
          <p:nvCxnSpPr>
            <p:cNvPr id="8" name="Straight Connector 7">
              <a:extLst>
                <a:ext uri="{FF2B5EF4-FFF2-40B4-BE49-F238E27FC236}">
                  <a16:creationId xmlns:a16="http://schemas.microsoft.com/office/drawing/2014/main" id="{9ACB3D70-B873-7C4B-A3F6-21D9F7BC7544}"/>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3C5C31-BA9C-034A-9F53-A933AD3D370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tx1"/>
                  </a:solidFill>
                  <a:latin typeface="Century Gothic" panose="020B0502020202020204" pitchFamily="34" charset="0"/>
                </a:rPr>
                <a:t>Change Grow Live 2019</a:t>
              </a:r>
            </a:p>
          </p:txBody>
        </p:sp>
      </p:grpSp>
      <p:sp>
        <p:nvSpPr>
          <p:cNvPr id="10" name="Text Placeholder 11">
            <a:extLst>
              <a:ext uri="{FF2B5EF4-FFF2-40B4-BE49-F238E27FC236}">
                <a16:creationId xmlns:a16="http://schemas.microsoft.com/office/drawing/2014/main" id="{127A883F-C6A9-DE40-A14D-DEDF21063B7B}"/>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Questions slide</a:t>
            </a:r>
          </a:p>
        </p:txBody>
      </p:sp>
      <p:sp>
        <p:nvSpPr>
          <p:cNvPr id="11" name="Text Placeholder 14">
            <a:extLst>
              <a:ext uri="{FF2B5EF4-FFF2-40B4-BE49-F238E27FC236}">
                <a16:creationId xmlns:a16="http://schemas.microsoft.com/office/drawing/2014/main" id="{0859654C-7376-EA45-9B34-E08ED274A48D}"/>
              </a:ext>
            </a:extLst>
          </p:cNvPr>
          <p:cNvSpPr>
            <a:spLocks noGrp="1"/>
          </p:cNvSpPr>
          <p:nvPr>
            <p:ph type="body" sz="quarter" idx="11" hasCustomPrompt="1"/>
          </p:nvPr>
        </p:nvSpPr>
        <p:spPr>
          <a:xfrm>
            <a:off x="785930" y="1474921"/>
            <a:ext cx="5179742" cy="763783"/>
          </a:xfrm>
          <a:prstGeom prst="rect">
            <a:avLst/>
          </a:prstGeom>
        </p:spPr>
        <p:txBody>
          <a:bodyPr/>
          <a:lstStyle>
            <a:lvl1pPr marL="0" indent="0">
              <a:lnSpc>
                <a:spcPct val="100000"/>
              </a:lnSpc>
              <a:buNone/>
              <a:defRPr sz="1400">
                <a:solidFill>
                  <a:schemeClr val="tx1"/>
                </a:solidFill>
              </a:defRPr>
            </a:lvl1pPr>
          </a:lstStyle>
          <a:p>
            <a:r>
              <a:rPr lang="en-US" dirty="0"/>
              <a:t>Use this slide to open up your topic to your audience. Allow your audience to offer feedback and ask questions</a:t>
            </a:r>
          </a:p>
          <a:p>
            <a:pPr lvl="0"/>
            <a:endParaRPr lang="en-US" dirty="0"/>
          </a:p>
        </p:txBody>
      </p:sp>
    </p:spTree>
    <p:extLst>
      <p:ext uri="{BB962C8B-B14F-4D97-AF65-F5344CB8AC3E}">
        <p14:creationId xmlns:p14="http://schemas.microsoft.com/office/powerpoint/2010/main" val="1084307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pic>
        <p:nvPicPr>
          <p:cNvPr id="27" name="Picture 26" descr="A picture containing drawing&#10;&#10;Description automatically generated">
            <a:extLst>
              <a:ext uri="{FF2B5EF4-FFF2-40B4-BE49-F238E27FC236}">
                <a16:creationId xmlns:a16="http://schemas.microsoft.com/office/drawing/2014/main" id="{6873537F-07A7-5A46-AC01-F3D5F3B65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4CCBD98C-E6D7-7642-B0A5-40735012CF2E}"/>
              </a:ext>
            </a:extLst>
          </p:cNvPr>
          <p:cNvGrpSpPr/>
          <p:nvPr userDrawn="1"/>
        </p:nvGrpSpPr>
        <p:grpSpPr>
          <a:xfrm>
            <a:off x="0" y="6322219"/>
            <a:ext cx="12192000" cy="377731"/>
            <a:chOff x="0" y="6322219"/>
            <a:chExt cx="12192000" cy="377731"/>
          </a:xfrm>
        </p:grpSpPr>
        <p:cxnSp>
          <p:nvCxnSpPr>
            <p:cNvPr id="8" name="Straight Connector 7">
              <a:extLst>
                <a:ext uri="{FF2B5EF4-FFF2-40B4-BE49-F238E27FC236}">
                  <a16:creationId xmlns:a16="http://schemas.microsoft.com/office/drawing/2014/main" id="{9ACB3D70-B873-7C4B-A3F6-21D9F7BC7544}"/>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83C5C31-BA9C-034A-9F53-A933AD3D370C}"/>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
        <p:nvSpPr>
          <p:cNvPr id="10" name="Text Placeholder 11">
            <a:extLst>
              <a:ext uri="{FF2B5EF4-FFF2-40B4-BE49-F238E27FC236}">
                <a16:creationId xmlns:a16="http://schemas.microsoft.com/office/drawing/2014/main" id="{07F1E00E-0CF9-4D42-9104-FEE2A9A083BA}"/>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Get in touch</a:t>
            </a:r>
          </a:p>
        </p:txBody>
      </p:sp>
      <p:sp>
        <p:nvSpPr>
          <p:cNvPr id="11" name="Text Placeholder 14">
            <a:extLst>
              <a:ext uri="{FF2B5EF4-FFF2-40B4-BE49-F238E27FC236}">
                <a16:creationId xmlns:a16="http://schemas.microsoft.com/office/drawing/2014/main" id="{86C0EABB-A71D-0840-BDAC-2EECEAF7ADFF}"/>
              </a:ext>
            </a:extLst>
          </p:cNvPr>
          <p:cNvSpPr>
            <a:spLocks noGrp="1"/>
          </p:cNvSpPr>
          <p:nvPr>
            <p:ph type="body" sz="quarter" idx="11" hasCustomPrompt="1"/>
          </p:nvPr>
        </p:nvSpPr>
        <p:spPr>
          <a:xfrm>
            <a:off x="785930" y="1474921"/>
            <a:ext cx="5179742" cy="763783"/>
          </a:xfrm>
          <a:prstGeom prst="rect">
            <a:avLst/>
          </a:prstGeom>
        </p:spPr>
        <p:txBody>
          <a:bodyPr/>
          <a:lstStyle>
            <a:lvl1pPr marL="0" indent="0">
              <a:lnSpc>
                <a:spcPct val="100000"/>
              </a:lnSpc>
              <a:buNone/>
              <a:defRPr sz="1400">
                <a:solidFill>
                  <a:schemeClr val="tx1"/>
                </a:solidFill>
              </a:defRPr>
            </a:lvl1pPr>
          </a:lstStyle>
          <a:p>
            <a:r>
              <a:rPr lang="en-US" dirty="0"/>
              <a:t>Add your contact details so your audience can get in touch with you later. If you have a web address, social media or useful intranet page, add the details here.</a:t>
            </a:r>
          </a:p>
          <a:p>
            <a:pPr lvl="0"/>
            <a:endParaRPr lang="en-US" dirty="0"/>
          </a:p>
        </p:txBody>
      </p:sp>
      <p:sp>
        <p:nvSpPr>
          <p:cNvPr id="12" name="Text Placeholder 14">
            <a:extLst>
              <a:ext uri="{FF2B5EF4-FFF2-40B4-BE49-F238E27FC236}">
                <a16:creationId xmlns:a16="http://schemas.microsoft.com/office/drawing/2014/main" id="{71B961FA-04C5-DD45-8DAD-EC2018A9242A}"/>
              </a:ext>
            </a:extLst>
          </p:cNvPr>
          <p:cNvSpPr>
            <a:spLocks noGrp="1"/>
          </p:cNvSpPr>
          <p:nvPr>
            <p:ph type="body" sz="quarter" idx="12" hasCustomPrompt="1"/>
          </p:nvPr>
        </p:nvSpPr>
        <p:spPr>
          <a:xfrm>
            <a:off x="785930" y="2572202"/>
            <a:ext cx="1509529" cy="319442"/>
          </a:xfrm>
          <a:prstGeom prst="rect">
            <a:avLst/>
          </a:prstGeom>
        </p:spPr>
        <p:txBody>
          <a:bodyPr/>
          <a:lstStyle>
            <a:lvl1pPr marL="0" indent="0">
              <a:lnSpc>
                <a:spcPct val="100000"/>
              </a:lnSpc>
              <a:buNone/>
              <a:defRPr sz="1400" b="1">
                <a:solidFill>
                  <a:schemeClr val="tx1"/>
                </a:solidFill>
              </a:defRPr>
            </a:lvl1pPr>
          </a:lstStyle>
          <a:p>
            <a:r>
              <a:rPr lang="en-US" dirty="0"/>
              <a:t>Contact name:</a:t>
            </a:r>
          </a:p>
          <a:p>
            <a:endParaRPr lang="en-US" dirty="0"/>
          </a:p>
          <a:p>
            <a:pPr lvl="0"/>
            <a:endParaRPr lang="en-US" dirty="0"/>
          </a:p>
        </p:txBody>
      </p:sp>
      <p:sp>
        <p:nvSpPr>
          <p:cNvPr id="15" name="Text Placeholder 14">
            <a:extLst>
              <a:ext uri="{FF2B5EF4-FFF2-40B4-BE49-F238E27FC236}">
                <a16:creationId xmlns:a16="http://schemas.microsoft.com/office/drawing/2014/main" id="{37F975C4-0CD7-D648-B56A-2CD4D014932C}"/>
              </a:ext>
            </a:extLst>
          </p:cNvPr>
          <p:cNvSpPr>
            <a:spLocks noGrp="1"/>
          </p:cNvSpPr>
          <p:nvPr>
            <p:ph type="body" sz="quarter" idx="14" hasCustomPrompt="1"/>
          </p:nvPr>
        </p:nvSpPr>
        <p:spPr>
          <a:xfrm>
            <a:off x="785930" y="3019942"/>
            <a:ext cx="1509529" cy="319442"/>
          </a:xfrm>
          <a:prstGeom prst="rect">
            <a:avLst/>
          </a:prstGeom>
        </p:spPr>
        <p:txBody>
          <a:bodyPr/>
          <a:lstStyle>
            <a:lvl1pPr marL="0" indent="0">
              <a:lnSpc>
                <a:spcPct val="100000"/>
              </a:lnSpc>
              <a:buNone/>
              <a:defRPr sz="1400" b="1">
                <a:solidFill>
                  <a:schemeClr val="tx1"/>
                </a:solidFill>
              </a:defRPr>
            </a:lvl1pPr>
          </a:lstStyle>
          <a:p>
            <a:r>
              <a:rPr lang="en-US" dirty="0"/>
              <a:t>Address:</a:t>
            </a:r>
          </a:p>
          <a:p>
            <a:endParaRPr lang="en-US" dirty="0"/>
          </a:p>
          <a:p>
            <a:pPr lvl="0"/>
            <a:endParaRPr lang="en-US" dirty="0"/>
          </a:p>
        </p:txBody>
      </p:sp>
      <p:sp>
        <p:nvSpPr>
          <p:cNvPr id="16" name="Text Placeholder 14">
            <a:extLst>
              <a:ext uri="{FF2B5EF4-FFF2-40B4-BE49-F238E27FC236}">
                <a16:creationId xmlns:a16="http://schemas.microsoft.com/office/drawing/2014/main" id="{B81D969B-D2DD-7741-A687-7752768812CA}"/>
              </a:ext>
            </a:extLst>
          </p:cNvPr>
          <p:cNvSpPr>
            <a:spLocks noGrp="1"/>
          </p:cNvSpPr>
          <p:nvPr>
            <p:ph type="body" sz="quarter" idx="15" hasCustomPrompt="1"/>
          </p:nvPr>
        </p:nvSpPr>
        <p:spPr>
          <a:xfrm>
            <a:off x="785930" y="3448764"/>
            <a:ext cx="1509529" cy="319442"/>
          </a:xfrm>
          <a:prstGeom prst="rect">
            <a:avLst/>
          </a:prstGeom>
        </p:spPr>
        <p:txBody>
          <a:bodyPr/>
          <a:lstStyle>
            <a:lvl1pPr marL="0" indent="0">
              <a:lnSpc>
                <a:spcPct val="100000"/>
              </a:lnSpc>
              <a:buNone/>
              <a:defRPr sz="1400" b="1">
                <a:solidFill>
                  <a:schemeClr val="tx1"/>
                </a:solidFill>
              </a:defRPr>
            </a:lvl1pPr>
          </a:lstStyle>
          <a:p>
            <a:r>
              <a:rPr lang="en-US" dirty="0"/>
              <a:t>E:</a:t>
            </a:r>
          </a:p>
          <a:p>
            <a:endParaRPr lang="en-US" dirty="0"/>
          </a:p>
          <a:p>
            <a:pPr lvl="0"/>
            <a:endParaRPr lang="en-US" dirty="0"/>
          </a:p>
        </p:txBody>
      </p:sp>
      <p:sp>
        <p:nvSpPr>
          <p:cNvPr id="17" name="Text Placeholder 14">
            <a:extLst>
              <a:ext uri="{FF2B5EF4-FFF2-40B4-BE49-F238E27FC236}">
                <a16:creationId xmlns:a16="http://schemas.microsoft.com/office/drawing/2014/main" id="{08CE6BD4-A859-494E-B1AE-2A722E94A1AF}"/>
              </a:ext>
            </a:extLst>
          </p:cNvPr>
          <p:cNvSpPr>
            <a:spLocks noGrp="1"/>
          </p:cNvSpPr>
          <p:nvPr>
            <p:ph type="body" sz="quarter" idx="16" hasCustomPrompt="1"/>
          </p:nvPr>
        </p:nvSpPr>
        <p:spPr>
          <a:xfrm>
            <a:off x="785930" y="3902811"/>
            <a:ext cx="1509529" cy="319442"/>
          </a:xfrm>
          <a:prstGeom prst="rect">
            <a:avLst/>
          </a:prstGeom>
        </p:spPr>
        <p:txBody>
          <a:bodyPr/>
          <a:lstStyle>
            <a:lvl1pPr marL="0" indent="0">
              <a:lnSpc>
                <a:spcPct val="100000"/>
              </a:lnSpc>
              <a:buNone/>
              <a:defRPr sz="1400" b="1">
                <a:solidFill>
                  <a:schemeClr val="tx1"/>
                </a:solidFill>
              </a:defRPr>
            </a:lvl1pPr>
          </a:lstStyle>
          <a:p>
            <a:r>
              <a:rPr lang="en-US" dirty="0"/>
              <a:t>T:</a:t>
            </a:r>
          </a:p>
          <a:p>
            <a:endParaRPr lang="en-US" dirty="0"/>
          </a:p>
          <a:p>
            <a:pPr lvl="0"/>
            <a:endParaRPr lang="en-US" dirty="0"/>
          </a:p>
        </p:txBody>
      </p:sp>
      <p:sp>
        <p:nvSpPr>
          <p:cNvPr id="18" name="Text Placeholder 14">
            <a:extLst>
              <a:ext uri="{FF2B5EF4-FFF2-40B4-BE49-F238E27FC236}">
                <a16:creationId xmlns:a16="http://schemas.microsoft.com/office/drawing/2014/main" id="{10F382EA-A589-3D4D-A438-CDF1671A03AC}"/>
              </a:ext>
            </a:extLst>
          </p:cNvPr>
          <p:cNvSpPr>
            <a:spLocks noGrp="1"/>
          </p:cNvSpPr>
          <p:nvPr>
            <p:ph type="body" sz="quarter" idx="17" hasCustomPrompt="1"/>
          </p:nvPr>
        </p:nvSpPr>
        <p:spPr>
          <a:xfrm>
            <a:off x="785930" y="4344246"/>
            <a:ext cx="1509529" cy="319442"/>
          </a:xfrm>
          <a:prstGeom prst="rect">
            <a:avLst/>
          </a:prstGeom>
        </p:spPr>
        <p:txBody>
          <a:bodyPr/>
          <a:lstStyle>
            <a:lvl1pPr marL="0" indent="0">
              <a:lnSpc>
                <a:spcPct val="100000"/>
              </a:lnSpc>
              <a:buNone/>
              <a:defRPr sz="1400" b="1">
                <a:solidFill>
                  <a:schemeClr val="tx1"/>
                </a:solidFill>
              </a:defRPr>
            </a:lvl1pPr>
          </a:lstStyle>
          <a:p>
            <a:r>
              <a:rPr lang="en-US" dirty="0"/>
              <a:t>W:</a:t>
            </a:r>
          </a:p>
          <a:p>
            <a:endParaRPr lang="en-US" dirty="0"/>
          </a:p>
          <a:p>
            <a:pPr lvl="0"/>
            <a:endParaRPr lang="en-US" dirty="0"/>
          </a:p>
        </p:txBody>
      </p:sp>
      <p:sp>
        <p:nvSpPr>
          <p:cNvPr id="19" name="Text Placeholder 14">
            <a:extLst>
              <a:ext uri="{FF2B5EF4-FFF2-40B4-BE49-F238E27FC236}">
                <a16:creationId xmlns:a16="http://schemas.microsoft.com/office/drawing/2014/main" id="{7D3E4A17-05DB-9846-9982-48713F886F79}"/>
              </a:ext>
            </a:extLst>
          </p:cNvPr>
          <p:cNvSpPr>
            <a:spLocks noGrp="1"/>
          </p:cNvSpPr>
          <p:nvPr>
            <p:ph type="body" sz="quarter" idx="18" hasCustomPrompt="1"/>
          </p:nvPr>
        </p:nvSpPr>
        <p:spPr>
          <a:xfrm>
            <a:off x="785930" y="4773068"/>
            <a:ext cx="1509529" cy="319442"/>
          </a:xfrm>
          <a:prstGeom prst="rect">
            <a:avLst/>
          </a:prstGeom>
        </p:spPr>
        <p:txBody>
          <a:bodyPr/>
          <a:lstStyle>
            <a:lvl1pPr marL="0" indent="0">
              <a:lnSpc>
                <a:spcPct val="100000"/>
              </a:lnSpc>
              <a:buNone/>
              <a:defRPr sz="1400" b="1">
                <a:solidFill>
                  <a:schemeClr val="tx1"/>
                </a:solidFill>
              </a:defRPr>
            </a:lvl1pPr>
          </a:lstStyle>
          <a:p>
            <a:r>
              <a:rPr lang="en-US" dirty="0"/>
              <a:t>Social:</a:t>
            </a:r>
          </a:p>
          <a:p>
            <a:endParaRPr lang="en-US" dirty="0"/>
          </a:p>
          <a:p>
            <a:pPr lvl="0"/>
            <a:endParaRPr lang="en-US" dirty="0"/>
          </a:p>
        </p:txBody>
      </p:sp>
      <p:sp>
        <p:nvSpPr>
          <p:cNvPr id="20" name="Text Placeholder 14">
            <a:extLst>
              <a:ext uri="{FF2B5EF4-FFF2-40B4-BE49-F238E27FC236}">
                <a16:creationId xmlns:a16="http://schemas.microsoft.com/office/drawing/2014/main" id="{BCFEBF61-E302-3A4C-9101-A7077215E329}"/>
              </a:ext>
            </a:extLst>
          </p:cNvPr>
          <p:cNvSpPr>
            <a:spLocks noGrp="1"/>
          </p:cNvSpPr>
          <p:nvPr>
            <p:ph type="body" sz="quarter" idx="19" hasCustomPrompt="1"/>
          </p:nvPr>
        </p:nvSpPr>
        <p:spPr>
          <a:xfrm>
            <a:off x="2450768" y="2572202"/>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1" name="Text Placeholder 14">
            <a:extLst>
              <a:ext uri="{FF2B5EF4-FFF2-40B4-BE49-F238E27FC236}">
                <a16:creationId xmlns:a16="http://schemas.microsoft.com/office/drawing/2014/main" id="{477C0474-5236-4442-AB6F-9CDB7EB4513D}"/>
              </a:ext>
            </a:extLst>
          </p:cNvPr>
          <p:cNvSpPr>
            <a:spLocks noGrp="1"/>
          </p:cNvSpPr>
          <p:nvPr>
            <p:ph type="body" sz="quarter" idx="20" hasCustomPrompt="1"/>
          </p:nvPr>
        </p:nvSpPr>
        <p:spPr>
          <a:xfrm>
            <a:off x="2450768" y="3019942"/>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2" name="Text Placeholder 14">
            <a:extLst>
              <a:ext uri="{FF2B5EF4-FFF2-40B4-BE49-F238E27FC236}">
                <a16:creationId xmlns:a16="http://schemas.microsoft.com/office/drawing/2014/main" id="{CECA5BF1-80F4-CE45-BB6C-D8A351AF4C80}"/>
              </a:ext>
            </a:extLst>
          </p:cNvPr>
          <p:cNvSpPr>
            <a:spLocks noGrp="1"/>
          </p:cNvSpPr>
          <p:nvPr>
            <p:ph type="body" sz="quarter" idx="21" hasCustomPrompt="1"/>
          </p:nvPr>
        </p:nvSpPr>
        <p:spPr>
          <a:xfrm>
            <a:off x="2450768" y="3448764"/>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3" name="Text Placeholder 14">
            <a:extLst>
              <a:ext uri="{FF2B5EF4-FFF2-40B4-BE49-F238E27FC236}">
                <a16:creationId xmlns:a16="http://schemas.microsoft.com/office/drawing/2014/main" id="{A75B8331-7D35-AC49-8418-BA96078E801D}"/>
              </a:ext>
            </a:extLst>
          </p:cNvPr>
          <p:cNvSpPr>
            <a:spLocks noGrp="1"/>
          </p:cNvSpPr>
          <p:nvPr>
            <p:ph type="body" sz="quarter" idx="22" hasCustomPrompt="1"/>
          </p:nvPr>
        </p:nvSpPr>
        <p:spPr>
          <a:xfrm>
            <a:off x="2450768" y="3902811"/>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4" name="Text Placeholder 14">
            <a:extLst>
              <a:ext uri="{FF2B5EF4-FFF2-40B4-BE49-F238E27FC236}">
                <a16:creationId xmlns:a16="http://schemas.microsoft.com/office/drawing/2014/main" id="{C0501B41-A82D-D140-AFDA-96B73E25410C}"/>
              </a:ext>
            </a:extLst>
          </p:cNvPr>
          <p:cNvSpPr>
            <a:spLocks noGrp="1"/>
          </p:cNvSpPr>
          <p:nvPr>
            <p:ph type="body" sz="quarter" idx="23" hasCustomPrompt="1"/>
          </p:nvPr>
        </p:nvSpPr>
        <p:spPr>
          <a:xfrm>
            <a:off x="2450768" y="4344246"/>
            <a:ext cx="3514904" cy="319442"/>
          </a:xfrm>
          <a:prstGeom prst="rect">
            <a:avLst/>
          </a:prstGeom>
        </p:spPr>
        <p:txBody>
          <a:bodyPr/>
          <a:lstStyle>
            <a:lvl1pPr marL="0" indent="0">
              <a:lnSpc>
                <a:spcPct val="100000"/>
              </a:lnSpc>
              <a:buNone/>
              <a:defRPr sz="1400" b="0">
                <a:solidFill>
                  <a:schemeClr val="tx1"/>
                </a:solidFill>
              </a:defRPr>
            </a:lvl1pPr>
          </a:lstStyle>
          <a:p>
            <a:r>
              <a:rPr lang="en-US" dirty="0"/>
              <a:t>Insert text here</a:t>
            </a:r>
          </a:p>
          <a:p>
            <a:endParaRPr lang="en-US" dirty="0"/>
          </a:p>
          <a:p>
            <a:pPr lvl="0"/>
            <a:endParaRPr lang="en-US" dirty="0"/>
          </a:p>
        </p:txBody>
      </p:sp>
      <p:sp>
        <p:nvSpPr>
          <p:cNvPr id="25" name="Text Placeholder 14">
            <a:extLst>
              <a:ext uri="{FF2B5EF4-FFF2-40B4-BE49-F238E27FC236}">
                <a16:creationId xmlns:a16="http://schemas.microsoft.com/office/drawing/2014/main" id="{A50BBFB9-86E9-EA41-94E8-CB96B6141EE7}"/>
              </a:ext>
            </a:extLst>
          </p:cNvPr>
          <p:cNvSpPr>
            <a:spLocks noGrp="1"/>
          </p:cNvSpPr>
          <p:nvPr>
            <p:ph type="body" sz="quarter" idx="24" hasCustomPrompt="1"/>
          </p:nvPr>
        </p:nvSpPr>
        <p:spPr>
          <a:xfrm>
            <a:off x="2450768" y="4773068"/>
            <a:ext cx="3514904" cy="319442"/>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Insert text here</a:t>
            </a:r>
          </a:p>
          <a:p>
            <a:endParaRPr lang="en-US" dirty="0"/>
          </a:p>
          <a:p>
            <a:pPr lvl="0"/>
            <a:endParaRPr lang="en-US" dirty="0"/>
          </a:p>
        </p:txBody>
      </p:sp>
    </p:spTree>
    <p:extLst>
      <p:ext uri="{BB962C8B-B14F-4D97-AF65-F5344CB8AC3E}">
        <p14:creationId xmlns:p14="http://schemas.microsoft.com/office/powerpoint/2010/main" val="1820067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ke a difference layout">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F22B38EA-4CD2-3946-A466-DB6ECF75F7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690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layout">
    <p:spTree>
      <p:nvGrpSpPr>
        <p:cNvPr id="1" name=""/>
        <p:cNvGrpSpPr/>
        <p:nvPr/>
      </p:nvGrpSpPr>
      <p:grpSpPr>
        <a:xfrm>
          <a:off x="0" y="0"/>
          <a:ext cx="0" cy="0"/>
          <a:chOff x="0" y="0"/>
          <a:chExt cx="0" cy="0"/>
        </a:xfrm>
      </p:grpSpPr>
      <p:pic>
        <p:nvPicPr>
          <p:cNvPr id="4" name="Picture 3" descr="A group of people walking down a street&#10;&#10;Description automatically generated">
            <a:extLst>
              <a:ext uri="{FF2B5EF4-FFF2-40B4-BE49-F238E27FC236}">
                <a16:creationId xmlns:a16="http://schemas.microsoft.com/office/drawing/2014/main" id="{DF8CEAC0-D252-F246-8E1B-C5A1F65BE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142009"/>
            <a:ext cx="12192000" cy="7483650"/>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9A18F907-DE5B-1F43-A9C5-E84B557552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253070"/>
            <a:ext cx="12192000" cy="1604930"/>
          </a:xfrm>
          <a:prstGeom prst="rect">
            <a:avLst/>
          </a:prstGeom>
        </p:spPr>
      </p:pic>
      <p:pic>
        <p:nvPicPr>
          <p:cNvPr id="12" name="Picture 11">
            <a:extLst>
              <a:ext uri="{FF2B5EF4-FFF2-40B4-BE49-F238E27FC236}">
                <a16:creationId xmlns:a16="http://schemas.microsoft.com/office/drawing/2014/main" id="{0BE40318-DFA4-D243-831D-837C8432DA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05852" y="5695637"/>
            <a:ext cx="1826259" cy="719796"/>
          </a:xfrm>
          <a:prstGeom prst="rect">
            <a:avLst/>
          </a:prstGeom>
        </p:spPr>
      </p:pic>
      <p:sp>
        <p:nvSpPr>
          <p:cNvPr id="14" name="Text Placeholder 1">
            <a:extLst>
              <a:ext uri="{FF2B5EF4-FFF2-40B4-BE49-F238E27FC236}">
                <a16:creationId xmlns:a16="http://schemas.microsoft.com/office/drawing/2014/main" id="{D6A6C546-01D8-B848-9C87-91E17FDDF0D5}"/>
              </a:ext>
            </a:extLst>
          </p:cNvPr>
          <p:cNvSpPr>
            <a:spLocks noGrp="1"/>
          </p:cNvSpPr>
          <p:nvPr>
            <p:ph type="body" sz="quarter" idx="10" hasCustomPrompt="1"/>
          </p:nvPr>
        </p:nvSpPr>
        <p:spPr>
          <a:xfrm>
            <a:off x="806067" y="5589086"/>
            <a:ext cx="7267575" cy="673100"/>
          </a:xfrm>
          <a:prstGeom prst="rect">
            <a:avLst/>
          </a:prstGeom>
        </p:spPr>
        <p:txBody>
          <a:bodyPr/>
          <a:lstStyle>
            <a:lvl1pPr marL="0" indent="0">
              <a:buNone/>
              <a:defRPr sz="2800" b="1">
                <a:solidFill>
                  <a:schemeClr val="tx1"/>
                </a:solidFill>
              </a:defRPr>
            </a:lvl1pPr>
          </a:lstStyle>
          <a:p>
            <a:r>
              <a:rPr lang="en-US" dirty="0"/>
              <a:t>Add the title of your presentation here</a:t>
            </a:r>
          </a:p>
        </p:txBody>
      </p:sp>
    </p:spTree>
    <p:extLst>
      <p:ext uri="{BB962C8B-B14F-4D97-AF65-F5344CB8AC3E}">
        <p14:creationId xmlns:p14="http://schemas.microsoft.com/office/powerpoint/2010/main" val="3278793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B41A0D-1EAD-1942-BA26-F2989B6151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61015" y="2981660"/>
            <a:ext cx="2269970" cy="894679"/>
          </a:xfrm>
          <a:prstGeom prst="rect">
            <a:avLst/>
          </a:prstGeom>
        </p:spPr>
      </p:pic>
    </p:spTree>
    <p:extLst>
      <p:ext uri="{BB962C8B-B14F-4D97-AF65-F5344CB8AC3E}">
        <p14:creationId xmlns:p14="http://schemas.microsoft.com/office/powerpoint/2010/main" val="2756759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s (chevron)">
    <p:spTree>
      <p:nvGrpSpPr>
        <p:cNvPr id="1" name=""/>
        <p:cNvGrpSpPr/>
        <p:nvPr/>
      </p:nvGrpSpPr>
      <p:grpSpPr>
        <a:xfrm>
          <a:off x="0" y="0"/>
          <a:ext cx="0" cy="0"/>
          <a:chOff x="0" y="0"/>
          <a:chExt cx="0" cy="0"/>
        </a:xfrm>
      </p:grpSpPr>
      <p:cxnSp>
        <p:nvCxnSpPr>
          <p:cNvPr id="7" name="Straight Connector 6"/>
          <p:cNvCxnSpPr/>
          <p:nvPr/>
        </p:nvCxnSpPr>
        <p:spPr>
          <a:xfrm>
            <a:off x="628651" y="1004888"/>
            <a:ext cx="11004549" cy="0"/>
          </a:xfrm>
          <a:prstGeom prst="line">
            <a:avLst/>
          </a:prstGeom>
          <a:ln w="6350" cap="rnd">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itle 9"/>
          <p:cNvSpPr>
            <a:spLocks noGrp="1"/>
          </p:cNvSpPr>
          <p:nvPr>
            <p:ph type="title" hasCustomPrompt="1"/>
          </p:nvPr>
        </p:nvSpPr>
        <p:spPr>
          <a:xfrm>
            <a:off x="512235" y="458726"/>
            <a:ext cx="10543965" cy="448475"/>
          </a:xfrm>
          <a:prstGeom prst="rect">
            <a:avLst/>
          </a:prstGeom>
        </p:spPr>
        <p:txBody>
          <a:bodyPr/>
          <a:lstStyle>
            <a:lvl1pPr>
              <a:defRPr baseline="0">
                <a:solidFill>
                  <a:srgbClr val="D7DF23"/>
                </a:solidFill>
              </a:defRPr>
            </a:lvl1pPr>
          </a:lstStyle>
          <a:p>
            <a:r>
              <a:rPr lang="en-US" dirty="0"/>
              <a:t>CONTENTS</a:t>
            </a:r>
            <a:endParaRPr lang="en-GB" dirty="0"/>
          </a:p>
        </p:txBody>
      </p:sp>
      <p:sp>
        <p:nvSpPr>
          <p:cNvPr id="11" name="Content Placeholder 2"/>
          <p:cNvSpPr>
            <a:spLocks noGrp="1"/>
          </p:cNvSpPr>
          <p:nvPr>
            <p:ph idx="11" hasCustomPrompt="1"/>
          </p:nvPr>
        </p:nvSpPr>
        <p:spPr>
          <a:xfrm>
            <a:off x="512233" y="1347108"/>
            <a:ext cx="7954967" cy="4506686"/>
          </a:xfrm>
          <a:prstGeom prst="rect">
            <a:avLst/>
          </a:prstGeom>
        </p:spPr>
        <p:txBody>
          <a:bodyPr/>
          <a:lstStyle>
            <a:lvl1pPr marL="342900" indent="-342900">
              <a:buFont typeface="Calibri" panose="020F0502020204030204" pitchFamily="34" charset="0"/>
              <a:buChar char="‒"/>
              <a:defRPr sz="2000"/>
            </a:lvl1pPr>
            <a:lvl2pPr>
              <a:defRPr sz="2000"/>
            </a:lvl2pPr>
          </a:lstStyle>
          <a:p>
            <a:pPr lvl="0"/>
            <a:r>
              <a:rPr lang="en-US" dirty="0"/>
              <a:t>Click to add contents</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79581"/>
            <a:ext cx="12165787" cy="669119"/>
          </a:xfrm>
          <a:prstGeom prst="rect">
            <a:avLst/>
          </a:prstGeom>
        </p:spPr>
      </p:pic>
    </p:spTree>
    <p:extLst>
      <p:ext uri="{BB962C8B-B14F-4D97-AF65-F5344CB8AC3E}">
        <p14:creationId xmlns:p14="http://schemas.microsoft.com/office/powerpoint/2010/main" val="2332242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016F-7088-4CF6-8D2D-5C4C51DD54E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2DAE7D-7CB7-471F-B798-C79BCD81AD7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F15845B-BA4D-4583-86D0-66CCD9EC96B4}"/>
              </a:ext>
            </a:extLst>
          </p:cNvPr>
          <p:cNvSpPr>
            <a:spLocks noGrp="1"/>
          </p:cNvSpPr>
          <p:nvPr>
            <p:ph type="dt" sz="half" idx="10"/>
          </p:nvPr>
        </p:nvSpPr>
        <p:spPr>
          <a:xfrm>
            <a:off x="838200" y="6356350"/>
            <a:ext cx="2743200" cy="365125"/>
          </a:xfrm>
          <a:prstGeom prst="rect">
            <a:avLst/>
          </a:prstGeom>
        </p:spPr>
        <p:txBody>
          <a:bodyPr/>
          <a:lstStyle/>
          <a:p>
            <a:fld id="{2DCA0D40-4047-4C15-A32C-72FF72B78CF6}" type="datetimeFigureOut">
              <a:rPr lang="en-GB" smtClean="0"/>
              <a:t>01/02/2021</a:t>
            </a:fld>
            <a:endParaRPr lang="en-GB"/>
          </a:p>
        </p:txBody>
      </p:sp>
      <p:sp>
        <p:nvSpPr>
          <p:cNvPr id="5" name="Footer Placeholder 4">
            <a:extLst>
              <a:ext uri="{FF2B5EF4-FFF2-40B4-BE49-F238E27FC236}">
                <a16:creationId xmlns:a16="http://schemas.microsoft.com/office/drawing/2014/main" id="{C4FBF061-2243-4899-AB5C-99D22A5F8E8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6E1F3AC-F2D4-414B-AF9B-153B2BCE6697}"/>
              </a:ext>
            </a:extLst>
          </p:cNvPr>
          <p:cNvSpPr>
            <a:spLocks noGrp="1"/>
          </p:cNvSpPr>
          <p:nvPr>
            <p:ph type="sldNum" sz="quarter" idx="12"/>
          </p:nvPr>
        </p:nvSpPr>
        <p:spPr>
          <a:xfrm>
            <a:off x="8610600" y="6356350"/>
            <a:ext cx="2743200" cy="365125"/>
          </a:xfrm>
          <a:prstGeom prst="rect">
            <a:avLst/>
          </a:prstGeom>
        </p:spPr>
        <p:txBody>
          <a:bodyPr/>
          <a:lstStyle/>
          <a:p>
            <a:fld id="{22F01833-D07A-4E75-B9CD-46501EDA4B12}" type="slidenum">
              <a:rPr lang="en-GB" smtClean="0"/>
              <a:t>‹#›</a:t>
            </a:fld>
            <a:endParaRPr lang="en-GB"/>
          </a:p>
        </p:txBody>
      </p:sp>
    </p:spTree>
    <p:extLst>
      <p:ext uri="{BB962C8B-B14F-4D97-AF65-F5344CB8AC3E}">
        <p14:creationId xmlns:p14="http://schemas.microsoft.com/office/powerpoint/2010/main" val="341357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lieve in people slide">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772E3274-3BF4-C649-8FF1-94F11AD6E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178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lues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3037DCE-795A-9648-8851-313ED62C2874}"/>
              </a:ext>
            </a:extLst>
          </p:cNvPr>
          <p:cNvGrpSpPr/>
          <p:nvPr userDrawn="1"/>
        </p:nvGrpSpPr>
        <p:grpSpPr>
          <a:xfrm>
            <a:off x="0" y="6322219"/>
            <a:ext cx="12192000" cy="377731"/>
            <a:chOff x="0" y="6322219"/>
            <a:chExt cx="12192000" cy="377731"/>
          </a:xfrm>
        </p:grpSpPr>
        <p:cxnSp>
          <p:nvCxnSpPr>
            <p:cNvPr id="6" name="Straight Connector 5">
              <a:extLst>
                <a:ext uri="{FF2B5EF4-FFF2-40B4-BE49-F238E27FC236}">
                  <a16:creationId xmlns:a16="http://schemas.microsoft.com/office/drawing/2014/main" id="{3F9C5003-1F20-E140-A640-F92DD73C887E}"/>
                </a:ext>
              </a:extLst>
            </p:cNvPr>
            <p:cNvCxnSpPr>
              <a:cxnSpLocks/>
            </p:cNvCxnSpPr>
            <p:nvPr/>
          </p:nvCxnSpPr>
          <p:spPr>
            <a:xfrm>
              <a:off x="0" y="6322219"/>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F605819-B68D-A941-9B37-0A83A0484F55}"/>
                </a:ext>
              </a:extLst>
            </p:cNvPr>
            <p:cNvSpPr txBox="1"/>
            <p:nvPr/>
          </p:nvSpPr>
          <p:spPr>
            <a:xfrm>
              <a:off x="785931" y="6453729"/>
              <a:ext cx="2978825" cy="246221"/>
            </a:xfrm>
            <a:prstGeom prst="rect">
              <a:avLst/>
            </a:prstGeom>
            <a:noFill/>
            <a:ln>
              <a:noFill/>
            </a:ln>
          </p:spPr>
          <p:txBody>
            <a:bodyPr wrap="square" rtlCol="0">
              <a:spAutoFit/>
            </a:bodyPr>
            <a:lstStyle/>
            <a:p>
              <a:r>
                <a:rPr lang="en-US" sz="1000" dirty="0">
                  <a:solidFill>
                    <a:schemeClr val="bg1"/>
                  </a:solidFill>
                  <a:latin typeface="Century Gothic" panose="020B0502020202020204" pitchFamily="34" charset="0"/>
                </a:rPr>
                <a:t>Change Grow Live 2019</a:t>
              </a:r>
            </a:p>
          </p:txBody>
        </p:sp>
      </p:grpSp>
      <p:pic>
        <p:nvPicPr>
          <p:cNvPr id="3" name="Picture 2">
            <a:extLst>
              <a:ext uri="{FF2B5EF4-FFF2-40B4-BE49-F238E27FC236}">
                <a16:creationId xmlns:a16="http://schemas.microsoft.com/office/drawing/2014/main" id="{3B7161BF-1B2A-1941-B8BA-DC861B466D9A}"/>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77738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team layou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23B5D0FC-B5BE-2642-A33D-6D8FCF000287}"/>
              </a:ext>
            </a:extLst>
          </p:cNvPr>
          <p:cNvGrpSpPr/>
          <p:nvPr userDrawn="1"/>
        </p:nvGrpSpPr>
        <p:grpSpPr>
          <a:xfrm>
            <a:off x="0" y="6322219"/>
            <a:ext cx="12192000" cy="377731"/>
            <a:chOff x="0" y="6322219"/>
            <a:chExt cx="12192000" cy="377731"/>
          </a:xfrm>
        </p:grpSpPr>
        <p:cxnSp>
          <p:nvCxnSpPr>
            <p:cNvPr id="23" name="Straight Connector 22">
              <a:extLst>
                <a:ext uri="{FF2B5EF4-FFF2-40B4-BE49-F238E27FC236}">
                  <a16:creationId xmlns:a16="http://schemas.microsoft.com/office/drawing/2014/main" id="{9DCABD93-A329-4D4B-B4AB-E9BF4FE28E99}"/>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12AE5BD-8061-0F49-8C4C-57EF6CB6BD55}"/>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
        <p:nvSpPr>
          <p:cNvPr id="36" name="Text Placeholder 34">
            <a:extLst>
              <a:ext uri="{FF2B5EF4-FFF2-40B4-BE49-F238E27FC236}">
                <a16:creationId xmlns:a16="http://schemas.microsoft.com/office/drawing/2014/main" id="{838A4E24-BACC-D94C-B0B3-8A1D85BC103F}"/>
              </a:ext>
            </a:extLst>
          </p:cNvPr>
          <p:cNvSpPr>
            <a:spLocks noGrp="1"/>
          </p:cNvSpPr>
          <p:nvPr>
            <p:ph type="body" sz="quarter" idx="10" hasCustomPrompt="1"/>
          </p:nvPr>
        </p:nvSpPr>
        <p:spPr>
          <a:xfrm>
            <a:off x="785931" y="757139"/>
            <a:ext cx="3448050" cy="4143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i="0">
                <a:solidFill>
                  <a:schemeClr val="tx1"/>
                </a:solidFill>
                <a:latin typeface="Century Gothic" panose="020B0502020202020204" pitchFamily="34" charset="0"/>
              </a:defRPr>
            </a:lvl1pPr>
          </a:lstStyle>
          <a:p>
            <a:r>
              <a:rPr lang="en-US" sz="2400" b="1" dirty="0">
                <a:solidFill>
                  <a:srgbClr val="5E1B6D"/>
                </a:solidFill>
                <a:latin typeface="Century Gothic" charset="0"/>
                <a:ea typeface="Century Gothic" charset="0"/>
                <a:cs typeface="Century Gothic" charset="0"/>
              </a:rPr>
              <a:t>Our team slide</a:t>
            </a:r>
          </a:p>
        </p:txBody>
      </p:sp>
      <p:sp>
        <p:nvSpPr>
          <p:cNvPr id="38" name="Text Placeholder 33">
            <a:extLst>
              <a:ext uri="{FF2B5EF4-FFF2-40B4-BE49-F238E27FC236}">
                <a16:creationId xmlns:a16="http://schemas.microsoft.com/office/drawing/2014/main" id="{2E6AE573-579E-5C45-A46C-B7C93FC3BB5F}"/>
              </a:ext>
            </a:extLst>
          </p:cNvPr>
          <p:cNvSpPr>
            <a:spLocks noGrp="1"/>
          </p:cNvSpPr>
          <p:nvPr>
            <p:ph type="body" sz="quarter" idx="12" hasCustomPrompt="1"/>
          </p:nvPr>
        </p:nvSpPr>
        <p:spPr>
          <a:xfrm>
            <a:off x="1661174" y="2687498"/>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39" name="Text Placeholder 33">
            <a:extLst>
              <a:ext uri="{FF2B5EF4-FFF2-40B4-BE49-F238E27FC236}">
                <a16:creationId xmlns:a16="http://schemas.microsoft.com/office/drawing/2014/main" id="{74A2757F-2F23-0348-A814-26E09F35C07D}"/>
              </a:ext>
            </a:extLst>
          </p:cNvPr>
          <p:cNvSpPr>
            <a:spLocks noGrp="1"/>
          </p:cNvSpPr>
          <p:nvPr>
            <p:ph type="body" sz="quarter" idx="13" hasCustomPrompt="1"/>
          </p:nvPr>
        </p:nvSpPr>
        <p:spPr>
          <a:xfrm>
            <a:off x="1661174" y="3818466"/>
            <a:ext cx="2406650" cy="198437"/>
          </a:xfrm>
          <a:prstGeom prst="rect">
            <a:avLst/>
          </a:prstGeom>
        </p:spPr>
        <p:txBody>
          <a:bodyPr/>
          <a:lstStyle>
            <a:lvl1pPr marL="0" indent="0">
              <a:buNone/>
              <a:defRPr sz="1400">
                <a:ln>
                  <a:noFill/>
                </a:ln>
                <a:solidFill>
                  <a:schemeClr val="tx1"/>
                </a:solidFill>
              </a:defRPr>
            </a:lvl1pPr>
          </a:lstStyle>
          <a:p>
            <a:r>
              <a:rPr lang="en-US" dirty="0">
                <a:solidFill>
                  <a:srgbClr val="5E1B6D"/>
                </a:solidFill>
              </a:rPr>
              <a:t>Add name here</a:t>
            </a:r>
          </a:p>
        </p:txBody>
      </p:sp>
      <p:sp>
        <p:nvSpPr>
          <p:cNvPr id="40" name="Text Placeholder 33">
            <a:extLst>
              <a:ext uri="{FF2B5EF4-FFF2-40B4-BE49-F238E27FC236}">
                <a16:creationId xmlns:a16="http://schemas.microsoft.com/office/drawing/2014/main" id="{3C5417BD-6AA5-964B-9888-10A61B143910}"/>
              </a:ext>
            </a:extLst>
          </p:cNvPr>
          <p:cNvSpPr>
            <a:spLocks noGrp="1"/>
          </p:cNvSpPr>
          <p:nvPr>
            <p:ph type="body" sz="quarter" idx="14" hasCustomPrompt="1"/>
          </p:nvPr>
        </p:nvSpPr>
        <p:spPr>
          <a:xfrm>
            <a:off x="1661174" y="4919355"/>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1" name="Text Placeholder 33">
            <a:extLst>
              <a:ext uri="{FF2B5EF4-FFF2-40B4-BE49-F238E27FC236}">
                <a16:creationId xmlns:a16="http://schemas.microsoft.com/office/drawing/2014/main" id="{5DD57B92-1AC3-214B-A066-ABA698F3BD98}"/>
              </a:ext>
            </a:extLst>
          </p:cNvPr>
          <p:cNvSpPr>
            <a:spLocks noGrp="1"/>
          </p:cNvSpPr>
          <p:nvPr>
            <p:ph type="body" sz="quarter" idx="15" hasCustomPrompt="1"/>
          </p:nvPr>
        </p:nvSpPr>
        <p:spPr>
          <a:xfrm>
            <a:off x="5366900" y="2687498"/>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2" name="Text Placeholder 33">
            <a:extLst>
              <a:ext uri="{FF2B5EF4-FFF2-40B4-BE49-F238E27FC236}">
                <a16:creationId xmlns:a16="http://schemas.microsoft.com/office/drawing/2014/main" id="{99CB5B03-74A2-5C4A-B193-6E4C6E195793}"/>
              </a:ext>
            </a:extLst>
          </p:cNvPr>
          <p:cNvSpPr>
            <a:spLocks noGrp="1"/>
          </p:cNvSpPr>
          <p:nvPr>
            <p:ph type="body" sz="quarter" idx="16" hasCustomPrompt="1"/>
          </p:nvPr>
        </p:nvSpPr>
        <p:spPr>
          <a:xfrm>
            <a:off x="5366900" y="3818466"/>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3" name="Text Placeholder 33">
            <a:extLst>
              <a:ext uri="{FF2B5EF4-FFF2-40B4-BE49-F238E27FC236}">
                <a16:creationId xmlns:a16="http://schemas.microsoft.com/office/drawing/2014/main" id="{842FD843-D23F-9542-8C40-94E52E2FB013}"/>
              </a:ext>
            </a:extLst>
          </p:cNvPr>
          <p:cNvSpPr>
            <a:spLocks noGrp="1"/>
          </p:cNvSpPr>
          <p:nvPr>
            <p:ph type="body" sz="quarter" idx="17" hasCustomPrompt="1"/>
          </p:nvPr>
        </p:nvSpPr>
        <p:spPr>
          <a:xfrm>
            <a:off x="5366900" y="4919355"/>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4" name="Text Placeholder 33">
            <a:extLst>
              <a:ext uri="{FF2B5EF4-FFF2-40B4-BE49-F238E27FC236}">
                <a16:creationId xmlns:a16="http://schemas.microsoft.com/office/drawing/2014/main" id="{AEA026B5-2A41-054F-9AF3-C954289FCB2C}"/>
              </a:ext>
            </a:extLst>
          </p:cNvPr>
          <p:cNvSpPr>
            <a:spLocks noGrp="1"/>
          </p:cNvSpPr>
          <p:nvPr>
            <p:ph type="body" sz="quarter" idx="18" hasCustomPrompt="1"/>
          </p:nvPr>
        </p:nvSpPr>
        <p:spPr>
          <a:xfrm>
            <a:off x="9048563" y="2687498"/>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5" name="Text Placeholder 33">
            <a:extLst>
              <a:ext uri="{FF2B5EF4-FFF2-40B4-BE49-F238E27FC236}">
                <a16:creationId xmlns:a16="http://schemas.microsoft.com/office/drawing/2014/main" id="{A52C628C-2A07-BC4D-A1E4-91F0F08AE184}"/>
              </a:ext>
            </a:extLst>
          </p:cNvPr>
          <p:cNvSpPr>
            <a:spLocks noGrp="1"/>
          </p:cNvSpPr>
          <p:nvPr>
            <p:ph type="body" sz="quarter" idx="19" hasCustomPrompt="1"/>
          </p:nvPr>
        </p:nvSpPr>
        <p:spPr>
          <a:xfrm>
            <a:off x="9048563" y="3818466"/>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6" name="Text Placeholder 33">
            <a:extLst>
              <a:ext uri="{FF2B5EF4-FFF2-40B4-BE49-F238E27FC236}">
                <a16:creationId xmlns:a16="http://schemas.microsoft.com/office/drawing/2014/main" id="{2C4E6348-4AD9-E945-91AB-640CBC3DF9C7}"/>
              </a:ext>
            </a:extLst>
          </p:cNvPr>
          <p:cNvSpPr>
            <a:spLocks noGrp="1"/>
          </p:cNvSpPr>
          <p:nvPr>
            <p:ph type="body" sz="quarter" idx="20" hasCustomPrompt="1"/>
          </p:nvPr>
        </p:nvSpPr>
        <p:spPr>
          <a:xfrm>
            <a:off x="9048563" y="4919355"/>
            <a:ext cx="2406650" cy="198437"/>
          </a:xfrm>
          <a:prstGeom prst="rect">
            <a:avLst/>
          </a:prstGeom>
        </p:spPr>
        <p:txBody>
          <a:bodyPr/>
          <a:lstStyle>
            <a:lvl1pPr marL="0" indent="0">
              <a:buNone/>
              <a:defRPr sz="1400">
                <a:solidFill>
                  <a:schemeClr val="tx1"/>
                </a:solidFill>
              </a:defRPr>
            </a:lvl1pPr>
          </a:lstStyle>
          <a:p>
            <a:r>
              <a:rPr lang="en-US" dirty="0">
                <a:solidFill>
                  <a:srgbClr val="5E1B6D"/>
                </a:solidFill>
              </a:rPr>
              <a:t>Add name here</a:t>
            </a:r>
          </a:p>
        </p:txBody>
      </p:sp>
      <p:sp>
        <p:nvSpPr>
          <p:cNvPr id="48" name="Text Placeholder 46">
            <a:extLst>
              <a:ext uri="{FF2B5EF4-FFF2-40B4-BE49-F238E27FC236}">
                <a16:creationId xmlns:a16="http://schemas.microsoft.com/office/drawing/2014/main" id="{BE372BB5-F129-7348-B705-1CB459277103}"/>
              </a:ext>
            </a:extLst>
          </p:cNvPr>
          <p:cNvSpPr>
            <a:spLocks noGrp="1"/>
          </p:cNvSpPr>
          <p:nvPr>
            <p:ph type="body" sz="quarter" idx="21" hasCustomPrompt="1"/>
          </p:nvPr>
        </p:nvSpPr>
        <p:spPr>
          <a:xfrm>
            <a:off x="785931" y="1546225"/>
            <a:ext cx="2930525" cy="2651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400" kern="1200" dirty="0">
                <a:solidFill>
                  <a:schemeClr val="tx1"/>
                </a:solidFill>
                <a:latin typeface="+mn-lt"/>
                <a:ea typeface="+mn-ea"/>
                <a:cs typeface="+mn-cs"/>
              </a:defRPr>
            </a:lvl1pPr>
          </a:lstStyle>
          <a:p>
            <a:r>
              <a:rPr lang="en-US" dirty="0">
                <a:solidFill>
                  <a:srgbClr val="5E1B6D"/>
                </a:solidFill>
              </a:rPr>
              <a:t>Add your text here</a:t>
            </a:r>
          </a:p>
        </p:txBody>
      </p:sp>
    </p:spTree>
    <p:extLst>
      <p:ext uri="{BB962C8B-B14F-4D97-AF65-F5344CB8AC3E}">
        <p14:creationId xmlns:p14="http://schemas.microsoft.com/office/powerpoint/2010/main" val="419541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24" name="Picture 23" descr="A picture containing drawing&#10;&#10;Description automatically generated">
            <a:extLst>
              <a:ext uri="{FF2B5EF4-FFF2-40B4-BE49-F238E27FC236}">
                <a16:creationId xmlns:a16="http://schemas.microsoft.com/office/drawing/2014/main" id="{287BD7D5-4A79-4346-9750-610E404374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79B397D-329B-0A4E-82C0-38181B95CB5C}"/>
              </a:ext>
            </a:extLst>
          </p:cNvPr>
          <p:cNvSpPr txBox="1"/>
          <p:nvPr userDrawn="1"/>
        </p:nvSpPr>
        <p:spPr>
          <a:xfrm>
            <a:off x="785932" y="1518962"/>
            <a:ext cx="4743332" cy="307777"/>
          </a:xfrm>
          <a:prstGeom prst="rect">
            <a:avLst/>
          </a:prstGeom>
          <a:noFill/>
        </p:spPr>
        <p:txBody>
          <a:bodyPr wrap="square" rtlCol="0">
            <a:spAutoFit/>
          </a:bodyPr>
          <a:lstStyle>
            <a:defPPr>
              <a:defRPr lang="en-US"/>
            </a:defPPr>
            <a:lvl1pPr>
              <a:defRPr sz="1400">
                <a:solidFill>
                  <a:schemeClr val="bg1"/>
                </a:solidFill>
                <a:latin typeface="Century Gothic" charset="0"/>
                <a:ea typeface="Century Gothic" charset="0"/>
                <a:cs typeface="Century Gothic" charset="0"/>
              </a:defRPr>
            </a:lvl1pPr>
          </a:lstStyle>
          <a:p>
            <a:endParaRPr lang="en-US" dirty="0"/>
          </a:p>
        </p:txBody>
      </p:sp>
      <p:sp>
        <p:nvSpPr>
          <p:cNvPr id="13" name="Text Placeholder 11">
            <a:extLst>
              <a:ext uri="{FF2B5EF4-FFF2-40B4-BE49-F238E27FC236}">
                <a16:creationId xmlns:a16="http://schemas.microsoft.com/office/drawing/2014/main" id="{30DF5C48-0041-6641-94D0-7180A783E52B}"/>
              </a:ext>
            </a:extLst>
          </p:cNvPr>
          <p:cNvSpPr>
            <a:spLocks noGrp="1"/>
          </p:cNvSpPr>
          <p:nvPr>
            <p:ph type="body" sz="quarter" idx="10" hasCustomPrompt="1"/>
          </p:nvPr>
        </p:nvSpPr>
        <p:spPr>
          <a:xfrm>
            <a:off x="785931" y="771310"/>
            <a:ext cx="4338638" cy="265113"/>
          </a:xfrm>
          <a:prstGeom prst="rect">
            <a:avLst/>
          </a:prstGeom>
        </p:spPr>
        <p:txBody>
          <a:bodyPr/>
          <a:lstStyle>
            <a:lvl1pPr marL="0" indent="0">
              <a:buNone/>
              <a:defRPr sz="2400" b="1">
                <a:solidFill>
                  <a:schemeClr val="tx1"/>
                </a:solidFill>
              </a:defRPr>
            </a:lvl1pPr>
          </a:lstStyle>
          <a:p>
            <a:pPr lvl="0"/>
            <a:r>
              <a:rPr lang="en-US" dirty="0"/>
              <a:t>Agenda slide</a:t>
            </a:r>
          </a:p>
        </p:txBody>
      </p:sp>
      <p:sp>
        <p:nvSpPr>
          <p:cNvPr id="15" name="Text Placeholder 14">
            <a:extLst>
              <a:ext uri="{FF2B5EF4-FFF2-40B4-BE49-F238E27FC236}">
                <a16:creationId xmlns:a16="http://schemas.microsoft.com/office/drawing/2014/main" id="{A2374946-81A7-734E-AD5B-FF3A87BF1521}"/>
              </a:ext>
            </a:extLst>
          </p:cNvPr>
          <p:cNvSpPr>
            <a:spLocks noGrp="1"/>
          </p:cNvSpPr>
          <p:nvPr>
            <p:ph type="body" sz="quarter" idx="11" hasCustomPrompt="1"/>
          </p:nvPr>
        </p:nvSpPr>
        <p:spPr>
          <a:xfrm>
            <a:off x="785813" y="1493838"/>
            <a:ext cx="4006904" cy="3362325"/>
          </a:xfrm>
          <a:prstGeom prst="rect">
            <a:avLst/>
          </a:prstGeom>
        </p:spPr>
        <p:txBody>
          <a:bodyPr/>
          <a:lstStyle>
            <a:lvl1pPr marL="0" indent="0">
              <a:lnSpc>
                <a:spcPct val="100000"/>
              </a:lnSpc>
              <a:buNone/>
              <a:defRPr sz="1400">
                <a:solidFill>
                  <a:schemeClr val="tx1"/>
                </a:solidFill>
              </a:defRPr>
            </a:lvl1pPr>
          </a:lstStyle>
          <a:p>
            <a:r>
              <a:rPr lang="en-US" dirty="0"/>
              <a:t>It’s always a very good idea to give your audience an understanding of both the purpose and structure of your presentation before you start. It’s much easier for your audience to concentrate on the content if they understand what it is leading to.</a:t>
            </a:r>
          </a:p>
          <a:p>
            <a:r>
              <a:rPr lang="en-US" dirty="0"/>
              <a:t>Use this slide to give a brief introduction to your presentation, then explain your objective and how you’re going to get there, using your agenda points.</a:t>
            </a:r>
          </a:p>
          <a:p>
            <a:pPr lvl="0"/>
            <a:endParaRPr lang="en-US" dirty="0"/>
          </a:p>
        </p:txBody>
      </p:sp>
      <p:sp>
        <p:nvSpPr>
          <p:cNvPr id="19" name="Text Placeholder 18">
            <a:extLst>
              <a:ext uri="{FF2B5EF4-FFF2-40B4-BE49-F238E27FC236}">
                <a16:creationId xmlns:a16="http://schemas.microsoft.com/office/drawing/2014/main" id="{E99FB6AB-2B42-CE4D-83F1-18D85259BF6B}"/>
              </a:ext>
            </a:extLst>
          </p:cNvPr>
          <p:cNvSpPr>
            <a:spLocks noGrp="1"/>
          </p:cNvSpPr>
          <p:nvPr>
            <p:ph type="body" sz="quarter" idx="12" hasCustomPrompt="1"/>
          </p:nvPr>
        </p:nvSpPr>
        <p:spPr>
          <a:xfrm>
            <a:off x="6663197" y="1372402"/>
            <a:ext cx="4082612" cy="3819525"/>
          </a:xfrm>
          <a:prstGeom prst="rect">
            <a:avLst/>
          </a:prstGeom>
        </p:spPr>
        <p:txBody>
          <a:bodyPr/>
          <a:lstStyle>
            <a:lvl1pPr marL="342900" indent="-342900">
              <a:lnSpc>
                <a:spcPct val="150000"/>
              </a:lnSpc>
              <a:buFont typeface="+mj-lt"/>
              <a:buAutoNum type="arabicPeriod"/>
              <a:defRPr sz="1800" b="1">
                <a:solidFill>
                  <a:schemeClr val="tx1"/>
                </a:solidFill>
              </a:defRPr>
            </a:lvl1pPr>
          </a:lstStyle>
          <a:p>
            <a:pPr lvl="0"/>
            <a:r>
              <a:rPr lang="en-US" dirty="0"/>
              <a:t>Introduction</a:t>
            </a:r>
          </a:p>
          <a:p>
            <a:pPr lvl="0"/>
            <a:r>
              <a:rPr lang="en-US" dirty="0"/>
              <a:t>Development</a:t>
            </a:r>
          </a:p>
          <a:p>
            <a:pPr lvl="0"/>
            <a:r>
              <a:rPr lang="en-US" dirty="0"/>
              <a:t>Activity</a:t>
            </a:r>
          </a:p>
          <a:p>
            <a:pPr lvl="0"/>
            <a:r>
              <a:rPr lang="en-US" dirty="0"/>
              <a:t>Discussion</a:t>
            </a:r>
          </a:p>
          <a:p>
            <a:pPr lvl="0"/>
            <a:r>
              <a:rPr lang="en-US" dirty="0"/>
              <a:t>Conclusion</a:t>
            </a:r>
          </a:p>
          <a:p>
            <a:pPr lvl="0"/>
            <a:r>
              <a:rPr lang="en-US" dirty="0"/>
              <a:t>Questions</a:t>
            </a:r>
          </a:p>
          <a:p>
            <a:pPr lvl="0"/>
            <a:r>
              <a:rPr lang="en-US" dirty="0"/>
              <a:t>Contact</a:t>
            </a:r>
          </a:p>
        </p:txBody>
      </p:sp>
      <p:grpSp>
        <p:nvGrpSpPr>
          <p:cNvPr id="21" name="Group 20">
            <a:extLst>
              <a:ext uri="{FF2B5EF4-FFF2-40B4-BE49-F238E27FC236}">
                <a16:creationId xmlns:a16="http://schemas.microsoft.com/office/drawing/2014/main" id="{3F079571-60A1-BE4E-B5D7-84781E674693}"/>
              </a:ext>
            </a:extLst>
          </p:cNvPr>
          <p:cNvGrpSpPr/>
          <p:nvPr userDrawn="1"/>
        </p:nvGrpSpPr>
        <p:grpSpPr>
          <a:xfrm>
            <a:off x="0" y="6322219"/>
            <a:ext cx="12192000" cy="377731"/>
            <a:chOff x="0" y="6322219"/>
            <a:chExt cx="12192000" cy="377731"/>
          </a:xfrm>
        </p:grpSpPr>
        <p:cxnSp>
          <p:nvCxnSpPr>
            <p:cNvPr id="22" name="Straight Connector 21">
              <a:extLst>
                <a:ext uri="{FF2B5EF4-FFF2-40B4-BE49-F238E27FC236}">
                  <a16:creationId xmlns:a16="http://schemas.microsoft.com/office/drawing/2014/main" id="{C3EF0D68-1A28-2D44-A9B2-499AABFEAC35}"/>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E4189F6-ED3F-C244-8A7A-BE43419F7D36}"/>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34923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multiple points">
    <p:spTree>
      <p:nvGrpSpPr>
        <p:cNvPr id="1" name=""/>
        <p:cNvGrpSpPr/>
        <p:nvPr/>
      </p:nvGrpSpPr>
      <p:grpSpPr>
        <a:xfrm>
          <a:off x="0" y="0"/>
          <a:ext cx="0" cy="0"/>
          <a:chOff x="0" y="0"/>
          <a:chExt cx="0" cy="0"/>
        </a:xfrm>
      </p:grpSpPr>
      <p:pic>
        <p:nvPicPr>
          <p:cNvPr id="38" name="Picture 37" descr="A picture containing drawing&#10;&#10;Description automatically generated">
            <a:extLst>
              <a:ext uri="{FF2B5EF4-FFF2-40B4-BE49-F238E27FC236}">
                <a16:creationId xmlns:a16="http://schemas.microsoft.com/office/drawing/2014/main" id="{B04D2BBC-FE4F-A049-BA0D-01A6D46103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11">
            <a:extLst>
              <a:ext uri="{FF2B5EF4-FFF2-40B4-BE49-F238E27FC236}">
                <a16:creationId xmlns:a16="http://schemas.microsoft.com/office/drawing/2014/main" id="{20B30E0F-5A11-884B-AD48-F813C5C26943}"/>
              </a:ext>
            </a:extLst>
          </p:cNvPr>
          <p:cNvSpPr>
            <a:spLocks noGrp="1"/>
          </p:cNvSpPr>
          <p:nvPr>
            <p:ph type="body" sz="quarter" idx="10"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Text title slide</a:t>
            </a:r>
          </a:p>
        </p:txBody>
      </p:sp>
      <p:sp>
        <p:nvSpPr>
          <p:cNvPr id="14" name="Text Placeholder 14">
            <a:extLst>
              <a:ext uri="{FF2B5EF4-FFF2-40B4-BE49-F238E27FC236}">
                <a16:creationId xmlns:a16="http://schemas.microsoft.com/office/drawing/2014/main" id="{AFD7E9D0-C07C-8741-8A7E-D62B31C2F29F}"/>
              </a:ext>
            </a:extLst>
          </p:cNvPr>
          <p:cNvSpPr>
            <a:spLocks noGrp="1"/>
          </p:cNvSpPr>
          <p:nvPr>
            <p:ph type="body" sz="quarter" idx="11" hasCustomPrompt="1"/>
          </p:nvPr>
        </p:nvSpPr>
        <p:spPr>
          <a:xfrm>
            <a:off x="785930" y="1474921"/>
            <a:ext cx="5047311" cy="763783"/>
          </a:xfrm>
          <a:prstGeom prst="rect">
            <a:avLst/>
          </a:prstGeom>
        </p:spPr>
        <p:txBody>
          <a:bodyPr/>
          <a:lstStyle>
            <a:lvl1pPr marL="0" indent="0">
              <a:lnSpc>
                <a:spcPct val="100000"/>
              </a:lnSpc>
              <a:buNone/>
              <a:defRPr sz="1400">
                <a:solidFill>
                  <a:schemeClr val="tx1"/>
                </a:solidFill>
              </a:defRPr>
            </a:lvl1pPr>
          </a:lstStyle>
          <a:p>
            <a:r>
              <a:rPr lang="en-US" dirty="0"/>
              <a:t>Use this slide to talk about your topic if you have various points to communicate.  Use bullet points to highlight a small number of key points:</a:t>
            </a:r>
          </a:p>
          <a:p>
            <a:pPr lvl="0"/>
            <a:endParaRPr lang="en-US" dirty="0"/>
          </a:p>
        </p:txBody>
      </p:sp>
      <p:sp>
        <p:nvSpPr>
          <p:cNvPr id="21" name="Text Placeholder 20">
            <a:extLst>
              <a:ext uri="{FF2B5EF4-FFF2-40B4-BE49-F238E27FC236}">
                <a16:creationId xmlns:a16="http://schemas.microsoft.com/office/drawing/2014/main" id="{A3A7F321-4DDD-714A-A192-A93364561532}"/>
              </a:ext>
            </a:extLst>
          </p:cNvPr>
          <p:cNvSpPr>
            <a:spLocks noGrp="1"/>
          </p:cNvSpPr>
          <p:nvPr>
            <p:ph type="body" sz="quarter" idx="12" hasCustomPrompt="1"/>
          </p:nvPr>
        </p:nvSpPr>
        <p:spPr>
          <a:xfrm>
            <a:off x="785813" y="2730500"/>
            <a:ext cx="5103812" cy="2926160"/>
          </a:xfrm>
          <a:prstGeom prst="rect">
            <a:avLst/>
          </a:prstGeom>
        </p:spPr>
        <p:txBody>
          <a:bodyPr/>
          <a:lstStyle>
            <a:lvl1pPr marL="457200" indent="-457200">
              <a:buFont typeface="+mj-lt"/>
              <a:buAutoNum type="arabicPeriod"/>
              <a:defRPr sz="2000">
                <a:solidFill>
                  <a:schemeClr val="tx1"/>
                </a:solidFill>
              </a:defRPr>
            </a:lvl1pPr>
          </a:lstStyle>
          <a:p>
            <a:pPr lvl="0"/>
            <a:r>
              <a:rPr lang="en-US" dirty="0"/>
              <a:t>First key point</a:t>
            </a:r>
          </a:p>
          <a:p>
            <a:pPr lvl="0"/>
            <a:r>
              <a:rPr lang="en-US" dirty="0"/>
              <a:t>Second key point</a:t>
            </a:r>
          </a:p>
          <a:p>
            <a:pPr lvl="0"/>
            <a:r>
              <a:rPr lang="en-US" dirty="0"/>
              <a:t>Third key point</a:t>
            </a:r>
          </a:p>
        </p:txBody>
      </p:sp>
      <p:grpSp>
        <p:nvGrpSpPr>
          <p:cNvPr id="35" name="Group 34">
            <a:extLst>
              <a:ext uri="{FF2B5EF4-FFF2-40B4-BE49-F238E27FC236}">
                <a16:creationId xmlns:a16="http://schemas.microsoft.com/office/drawing/2014/main" id="{9C864B88-898F-134D-BC01-408B3AD43A44}"/>
              </a:ext>
            </a:extLst>
          </p:cNvPr>
          <p:cNvGrpSpPr/>
          <p:nvPr userDrawn="1"/>
        </p:nvGrpSpPr>
        <p:grpSpPr>
          <a:xfrm>
            <a:off x="0" y="6316901"/>
            <a:ext cx="12192000" cy="377731"/>
            <a:chOff x="0" y="6322219"/>
            <a:chExt cx="12192000" cy="377731"/>
          </a:xfrm>
        </p:grpSpPr>
        <p:cxnSp>
          <p:nvCxnSpPr>
            <p:cNvPr id="36" name="Straight Connector 35">
              <a:extLst>
                <a:ext uri="{FF2B5EF4-FFF2-40B4-BE49-F238E27FC236}">
                  <a16:creationId xmlns:a16="http://schemas.microsoft.com/office/drawing/2014/main" id="{B0448EEF-EB6B-A34F-82F7-FE098B582973}"/>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B412A27-DC42-5543-8D74-1723D4FDEFD6}"/>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6920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one key point">
    <p:spTree>
      <p:nvGrpSpPr>
        <p:cNvPr id="1" name=""/>
        <p:cNvGrpSpPr/>
        <p:nvPr/>
      </p:nvGrpSpPr>
      <p:grpSpPr>
        <a:xfrm>
          <a:off x="0" y="0"/>
          <a:ext cx="0" cy="0"/>
          <a:chOff x="0" y="0"/>
          <a:chExt cx="0" cy="0"/>
        </a:xfrm>
      </p:grpSpPr>
      <p:pic>
        <p:nvPicPr>
          <p:cNvPr id="23" name="Picture 22" descr="A picture containing drawing&#10;&#10;Description automatically generated">
            <a:extLst>
              <a:ext uri="{FF2B5EF4-FFF2-40B4-BE49-F238E27FC236}">
                <a16:creationId xmlns:a16="http://schemas.microsoft.com/office/drawing/2014/main" id="{9AB94B19-57F8-BC4C-B5CC-7D11BD5F24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Text Placeholder 11">
            <a:extLst>
              <a:ext uri="{FF2B5EF4-FFF2-40B4-BE49-F238E27FC236}">
                <a16:creationId xmlns:a16="http://schemas.microsoft.com/office/drawing/2014/main" id="{6BADB5C4-30D5-8846-AB0D-D3BC83FFC54E}"/>
              </a:ext>
            </a:extLst>
          </p:cNvPr>
          <p:cNvSpPr>
            <a:spLocks noGrp="1"/>
          </p:cNvSpPr>
          <p:nvPr>
            <p:ph type="body" sz="quarter" idx="10" hasCustomPrompt="1"/>
          </p:nvPr>
        </p:nvSpPr>
        <p:spPr>
          <a:xfrm>
            <a:off x="1828800" y="2781471"/>
            <a:ext cx="8684174" cy="1512887"/>
          </a:xfrm>
          <a:prstGeom prst="rect">
            <a:avLst/>
          </a:prstGeom>
        </p:spPr>
        <p:txBody>
          <a:bodyPr/>
          <a:lstStyle>
            <a:lvl1pPr marL="0" indent="0">
              <a:buNone/>
              <a:defRPr sz="4400" b="1">
                <a:solidFill>
                  <a:schemeClr val="tx1"/>
                </a:solidFill>
              </a:defRPr>
            </a:lvl1pPr>
          </a:lstStyle>
          <a:p>
            <a:pPr lvl="0"/>
            <a:r>
              <a:rPr lang="en-US" dirty="0"/>
              <a:t>The one key theme or concept I want you to remember is this.</a:t>
            </a:r>
          </a:p>
        </p:txBody>
      </p:sp>
      <p:sp>
        <p:nvSpPr>
          <p:cNvPr id="14" name="Text Placeholder 11">
            <a:extLst>
              <a:ext uri="{FF2B5EF4-FFF2-40B4-BE49-F238E27FC236}">
                <a16:creationId xmlns:a16="http://schemas.microsoft.com/office/drawing/2014/main" id="{D12DB3A9-8A1A-0B48-B706-C10C11F7F84A}"/>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2. Text title slide</a:t>
            </a:r>
          </a:p>
        </p:txBody>
      </p:sp>
      <p:sp>
        <p:nvSpPr>
          <p:cNvPr id="15" name="Text Placeholder 14">
            <a:extLst>
              <a:ext uri="{FF2B5EF4-FFF2-40B4-BE49-F238E27FC236}">
                <a16:creationId xmlns:a16="http://schemas.microsoft.com/office/drawing/2014/main" id="{E8843E38-E0C7-C748-8A26-1DA1EB842B7E}"/>
              </a:ext>
            </a:extLst>
          </p:cNvPr>
          <p:cNvSpPr>
            <a:spLocks noGrp="1"/>
          </p:cNvSpPr>
          <p:nvPr>
            <p:ph type="body" sz="quarter" idx="12" hasCustomPrompt="1"/>
          </p:nvPr>
        </p:nvSpPr>
        <p:spPr>
          <a:xfrm>
            <a:off x="785930" y="1474921"/>
            <a:ext cx="5047311" cy="763783"/>
          </a:xfrm>
          <a:prstGeom prst="rect">
            <a:avLst/>
          </a:prstGeom>
        </p:spPr>
        <p:txBody>
          <a:bodyPr/>
          <a:lstStyle>
            <a:lvl1pPr marL="0" indent="0">
              <a:lnSpc>
                <a:spcPct val="100000"/>
              </a:lnSpc>
              <a:buNone/>
              <a:defRPr sz="1400">
                <a:solidFill>
                  <a:schemeClr val="tx1"/>
                </a:solidFill>
              </a:defRPr>
            </a:lvl1pPr>
          </a:lstStyle>
          <a:p>
            <a:r>
              <a:rPr lang="en-US" dirty="0"/>
              <a:t>Use this slide to make a statement point; one key theme or concept.</a:t>
            </a:r>
          </a:p>
          <a:p>
            <a:pPr lvl="0"/>
            <a:endParaRPr lang="en-US" dirty="0"/>
          </a:p>
        </p:txBody>
      </p:sp>
      <p:grpSp>
        <p:nvGrpSpPr>
          <p:cNvPr id="20" name="Group 19">
            <a:extLst>
              <a:ext uri="{FF2B5EF4-FFF2-40B4-BE49-F238E27FC236}">
                <a16:creationId xmlns:a16="http://schemas.microsoft.com/office/drawing/2014/main" id="{7D380A1B-955F-4043-B4ED-574FE27586CD}"/>
              </a:ext>
            </a:extLst>
          </p:cNvPr>
          <p:cNvGrpSpPr/>
          <p:nvPr userDrawn="1"/>
        </p:nvGrpSpPr>
        <p:grpSpPr>
          <a:xfrm>
            <a:off x="0" y="6316901"/>
            <a:ext cx="12192000" cy="377731"/>
            <a:chOff x="0" y="6322219"/>
            <a:chExt cx="12192000" cy="377731"/>
          </a:xfrm>
        </p:grpSpPr>
        <p:cxnSp>
          <p:nvCxnSpPr>
            <p:cNvPr id="21" name="Straight Connector 20">
              <a:extLst>
                <a:ext uri="{FF2B5EF4-FFF2-40B4-BE49-F238E27FC236}">
                  <a16:creationId xmlns:a16="http://schemas.microsoft.com/office/drawing/2014/main" id="{D2B0CF2D-6CFB-F745-9AB1-4AF2F53034B8}"/>
                </a:ext>
              </a:extLst>
            </p:cNvPr>
            <p:cNvCxnSpPr>
              <a:cxnSpLocks/>
            </p:cNvCxnSpPr>
            <p:nvPr/>
          </p:nvCxnSpPr>
          <p:spPr>
            <a:xfrm>
              <a:off x="0" y="632221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B64000A-2778-C84C-A623-0E328EDC3E2C}"/>
                </a:ext>
              </a:extLst>
            </p:cNvPr>
            <p:cNvSpPr txBox="1"/>
            <p:nvPr/>
          </p:nvSpPr>
          <p:spPr>
            <a:xfrm>
              <a:off x="785931" y="6453729"/>
              <a:ext cx="2978825" cy="246221"/>
            </a:xfrm>
            <a:prstGeom prst="rect">
              <a:avLst/>
            </a:prstGeom>
            <a:noFill/>
          </p:spPr>
          <p:txBody>
            <a:bodyPr wrap="square" rtlCol="0">
              <a:spAutoFit/>
            </a:bodyPr>
            <a:lstStyle/>
            <a:p>
              <a:r>
                <a:rPr lang="en-US" sz="1000" dirty="0">
                  <a:ln>
                    <a:noFill/>
                  </a:ln>
                  <a:solidFill>
                    <a:schemeClr val="tx1"/>
                  </a:solidFill>
                  <a:latin typeface="Century Gothic" panose="020B0502020202020204" pitchFamily="34" charset="0"/>
                </a:rPr>
                <a:t>Change Grow Live 2019</a:t>
              </a:r>
            </a:p>
          </p:txBody>
        </p:sp>
      </p:grpSp>
    </p:spTree>
    <p:extLst>
      <p:ext uri="{BB962C8B-B14F-4D97-AF65-F5344CB8AC3E}">
        <p14:creationId xmlns:p14="http://schemas.microsoft.com/office/powerpoint/2010/main" val="380431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7E2B2698-6D7E-5E4B-8E98-039F8167F2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11">
            <a:extLst>
              <a:ext uri="{FF2B5EF4-FFF2-40B4-BE49-F238E27FC236}">
                <a16:creationId xmlns:a16="http://schemas.microsoft.com/office/drawing/2014/main" id="{5CBBBAC4-7A4F-394F-B190-1EFD39243715}"/>
              </a:ext>
            </a:extLst>
          </p:cNvPr>
          <p:cNvSpPr>
            <a:spLocks noGrp="1"/>
          </p:cNvSpPr>
          <p:nvPr>
            <p:ph type="body" sz="quarter" idx="11" hasCustomPrompt="1"/>
          </p:nvPr>
        </p:nvSpPr>
        <p:spPr>
          <a:xfrm>
            <a:off x="786049" y="752392"/>
            <a:ext cx="4338638" cy="265113"/>
          </a:xfrm>
          <a:prstGeom prst="rect">
            <a:avLst/>
          </a:prstGeom>
        </p:spPr>
        <p:txBody>
          <a:bodyPr/>
          <a:lstStyle>
            <a:lvl1pPr marL="0" indent="0">
              <a:buNone/>
              <a:defRPr sz="2400" b="1">
                <a:solidFill>
                  <a:schemeClr val="tx1"/>
                </a:solidFill>
              </a:defRPr>
            </a:lvl1pPr>
          </a:lstStyle>
          <a:p>
            <a:pPr lvl="0"/>
            <a:r>
              <a:rPr lang="en-US" dirty="0"/>
              <a:t>1. Quote title slide</a:t>
            </a:r>
          </a:p>
        </p:txBody>
      </p:sp>
      <p:sp>
        <p:nvSpPr>
          <p:cNvPr id="8" name="Text Placeholder 14">
            <a:extLst>
              <a:ext uri="{FF2B5EF4-FFF2-40B4-BE49-F238E27FC236}">
                <a16:creationId xmlns:a16="http://schemas.microsoft.com/office/drawing/2014/main" id="{D98F9DD5-AB6E-BB49-8786-EF6E4A331577}"/>
              </a:ext>
            </a:extLst>
          </p:cNvPr>
          <p:cNvSpPr>
            <a:spLocks noGrp="1"/>
          </p:cNvSpPr>
          <p:nvPr>
            <p:ph type="body" sz="quarter" idx="12" hasCustomPrompt="1"/>
          </p:nvPr>
        </p:nvSpPr>
        <p:spPr>
          <a:xfrm>
            <a:off x="785930" y="1474921"/>
            <a:ext cx="7700844" cy="763783"/>
          </a:xfrm>
          <a:prstGeom prst="rect">
            <a:avLst/>
          </a:prstGeom>
        </p:spPr>
        <p:txBody>
          <a:bodyPr/>
          <a:lstStyle>
            <a:lvl1pPr marL="0" indent="0">
              <a:lnSpc>
                <a:spcPct val="100000"/>
              </a:lnSpc>
              <a:buNone/>
              <a:defRPr sz="1400">
                <a:solidFill>
                  <a:schemeClr val="tx1"/>
                </a:solidFill>
              </a:defRPr>
            </a:lvl1pPr>
          </a:lstStyle>
          <a:p>
            <a:r>
              <a:rPr lang="en-US" dirty="0"/>
              <a:t>Use this slide to highlight a quote which supports what you’re saying. Duplicate this slide if you need to add another quote. Each quote will have more impact on its own page.</a:t>
            </a:r>
          </a:p>
          <a:p>
            <a:pPr lvl="0"/>
            <a:endParaRPr lang="en-US" dirty="0"/>
          </a:p>
        </p:txBody>
      </p:sp>
      <p:sp>
        <p:nvSpPr>
          <p:cNvPr id="11" name="Text Placeholder 9">
            <a:extLst>
              <a:ext uri="{FF2B5EF4-FFF2-40B4-BE49-F238E27FC236}">
                <a16:creationId xmlns:a16="http://schemas.microsoft.com/office/drawing/2014/main" id="{56045B82-A616-0C49-8FB1-1408D18D3866}"/>
              </a:ext>
            </a:extLst>
          </p:cNvPr>
          <p:cNvSpPr>
            <a:spLocks noGrp="1"/>
          </p:cNvSpPr>
          <p:nvPr>
            <p:ph type="body" sz="quarter" idx="13" hasCustomPrompt="1"/>
          </p:nvPr>
        </p:nvSpPr>
        <p:spPr>
          <a:xfrm>
            <a:off x="3952996" y="2665184"/>
            <a:ext cx="6802438" cy="2027237"/>
          </a:xfrm>
          <a:prstGeom prst="rect">
            <a:avLst/>
          </a:prstGeom>
        </p:spPr>
        <p:txBody>
          <a:bodyPr/>
          <a:lstStyle>
            <a:lvl1pPr marL="0" indent="0">
              <a:buNone/>
              <a:defRPr sz="3600" b="1">
                <a:solidFill>
                  <a:schemeClr val="tx1"/>
                </a:solidFill>
              </a:defRPr>
            </a:lvl1pPr>
          </a:lstStyle>
          <a:p>
            <a:pPr lvl="0"/>
            <a:r>
              <a:rPr lang="en-US" sz="3600" b="1" dirty="0"/>
              <a:t>Remember that who you are is not who you were, but who you believe you can be.</a:t>
            </a:r>
            <a:endParaRPr lang="en-US" dirty="0"/>
          </a:p>
        </p:txBody>
      </p:sp>
      <p:pic>
        <p:nvPicPr>
          <p:cNvPr id="15" name="Picture 14">
            <a:extLst>
              <a:ext uri="{FF2B5EF4-FFF2-40B4-BE49-F238E27FC236}">
                <a16:creationId xmlns:a16="http://schemas.microsoft.com/office/drawing/2014/main" id="{8D55329C-85D8-2943-AEAB-52CC2215BADD}"/>
              </a:ext>
            </a:extLst>
          </p:cNvPr>
          <p:cNvPicPr>
            <a:picLocks noChangeAspect="1"/>
          </p:cNvPicPr>
          <p:nvPr userDrawn="1"/>
        </p:nvPicPr>
        <p:blipFill>
          <a:blip r:embed="rId3"/>
          <a:stretch>
            <a:fillRect/>
          </a:stretch>
        </p:blipFill>
        <p:spPr>
          <a:xfrm>
            <a:off x="1762048" y="2614171"/>
            <a:ext cx="1623823" cy="2005126"/>
          </a:xfrm>
          <a:prstGeom prst="rect">
            <a:avLst/>
          </a:prstGeom>
        </p:spPr>
      </p:pic>
    </p:spTree>
    <p:extLst>
      <p:ext uri="{BB962C8B-B14F-4D97-AF65-F5344CB8AC3E}">
        <p14:creationId xmlns:p14="http://schemas.microsoft.com/office/powerpoint/2010/main" val="122795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014430"/>
      </p:ext>
    </p:extLst>
  </p:cSld>
  <p:clrMap bg1="lt1" tx1="dk1" bg2="lt2" tx2="dk2" accent1="accent1" accent2="accent2" accent3="accent3" accent4="accent4" accent5="accent5" accent6="accent6" hlink="hlink" folHlink="folHlink"/>
  <p:sldLayoutIdLst>
    <p:sldLayoutId id="2147483668" r:id="rId1"/>
    <p:sldLayoutId id="2147483660" r:id="rId2"/>
    <p:sldLayoutId id="2147483659" r:id="rId3"/>
    <p:sldLayoutId id="2147483650" r:id="rId4"/>
    <p:sldLayoutId id="2147483651" r:id="rId5"/>
    <p:sldLayoutId id="2147483652" r:id="rId6"/>
    <p:sldLayoutId id="2147483653" r:id="rId7"/>
    <p:sldLayoutId id="2147483654" r:id="rId8"/>
    <p:sldLayoutId id="2147483655" r:id="rId9"/>
    <p:sldLayoutId id="2147483656" r:id="rId10"/>
    <p:sldLayoutId id="2147483658" r:id="rId11"/>
    <p:sldLayoutId id="2147483661" r:id="rId12"/>
    <p:sldLayoutId id="2147483662" r:id="rId13"/>
    <p:sldLayoutId id="2147483657" r:id="rId14"/>
    <p:sldLayoutId id="2147483649" r:id="rId15"/>
    <p:sldLayoutId id="2147483663" r:id="rId16"/>
    <p:sldLayoutId id="2147483664" r:id="rId17"/>
    <p:sldLayoutId id="2147483667" r:id="rId18"/>
    <p:sldLayoutId id="2147483665" r:id="rId19"/>
    <p:sldLayoutId id="2147483669" r:id="rId20"/>
    <p:sldLayoutId id="2147483670" r:id="rId21"/>
    <p:sldLayoutId id="214748367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video" Target="https://www.youtube.com/embed/g2gVzVIBc_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changegrowlive.org/positive-choices-coventry"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s://www.facebook.com/PositiveChoicesCov"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www.coventry.gov.uk/info/190/health_and_wellbeing/3283/public_health_services/2" TargetMode="External"/><Relationship Id="rId2" Type="http://schemas.openxmlformats.org/officeDocument/2006/relationships/image" Target="../media/image25.png"/><Relationship Id="rId1" Type="http://schemas.openxmlformats.org/officeDocument/2006/relationships/slideLayout" Target="../slideLayouts/slideLayout2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letstalk.coventry.gov.uk/publichealthtrainin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hyperlink" Target="https://www.nhs.uk/conditions/coma/" TargetMode="External"/><Relationship Id="rId3" Type="http://schemas.openxmlformats.org/officeDocument/2006/relationships/hyperlink" Target="https://www.nhs.uk/conditions/dehydration/" TargetMode="External"/><Relationship Id="rId7" Type="http://schemas.openxmlformats.org/officeDocument/2006/relationships/hyperlink" Target="https://www.nhs.uk/conditions/alcohol-poisoning/"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www.nhs.uk/conditions/indigestion/" TargetMode="External"/><Relationship Id="rId5" Type="http://schemas.openxmlformats.org/officeDocument/2006/relationships/hyperlink" Target="https://www.nhs.uk/conditions/diarrhoea-and-vomiting/" TargetMode="External"/><Relationship Id="rId10" Type="http://schemas.openxmlformats.org/officeDocument/2006/relationships/image" Target="../media/image20.jpeg"/><Relationship Id="rId4" Type="http://schemas.openxmlformats.org/officeDocument/2006/relationships/hyperlink" Target="https://www.nhs.uk/conditions/tension-headaches/" TargetMode="Externa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299B63-E7BC-8246-999A-2C294CE384C4}"/>
              </a:ext>
            </a:extLst>
          </p:cNvPr>
          <p:cNvSpPr>
            <a:spLocks noGrp="1"/>
          </p:cNvSpPr>
          <p:nvPr>
            <p:ph type="body" sz="quarter" idx="10"/>
          </p:nvPr>
        </p:nvSpPr>
        <p:spPr>
          <a:xfrm>
            <a:off x="806067" y="5589086"/>
            <a:ext cx="7928500" cy="673100"/>
          </a:xfrm>
        </p:spPr>
        <p:txBody>
          <a:bodyPr/>
          <a:lstStyle/>
          <a:p>
            <a:r>
              <a:rPr lang="en-US" dirty="0"/>
              <a:t>Alcohol Awareness Webinar</a:t>
            </a:r>
          </a:p>
          <a:p>
            <a:r>
              <a:rPr lang="en-US" sz="2000" dirty="0"/>
              <a:t>Ashleigh Roach; Positive Choices</a:t>
            </a:r>
          </a:p>
        </p:txBody>
      </p:sp>
    </p:spTree>
    <p:extLst>
      <p:ext uri="{BB962C8B-B14F-4D97-AF65-F5344CB8AC3E}">
        <p14:creationId xmlns:p14="http://schemas.microsoft.com/office/powerpoint/2010/main" val="331940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85931" y="771310"/>
            <a:ext cx="5328266" cy="402397"/>
          </a:xfrm>
        </p:spPr>
        <p:txBody>
          <a:bodyPr/>
          <a:lstStyle/>
          <a:p>
            <a:r>
              <a:rPr lang="en-GB" dirty="0"/>
              <a:t>Alcohol and the teenage brain</a:t>
            </a:r>
          </a:p>
        </p:txBody>
      </p:sp>
      <p:sp>
        <p:nvSpPr>
          <p:cNvPr id="3" name="Text Placeholder 2"/>
          <p:cNvSpPr>
            <a:spLocks noGrp="1"/>
          </p:cNvSpPr>
          <p:nvPr>
            <p:ph type="body" sz="quarter" idx="11"/>
          </p:nvPr>
        </p:nvSpPr>
        <p:spPr>
          <a:xfrm>
            <a:off x="785812" y="1493839"/>
            <a:ext cx="10214283" cy="649286"/>
          </a:xfrm>
        </p:spPr>
        <p:txBody>
          <a:bodyPr/>
          <a:lstStyle/>
          <a:p>
            <a:r>
              <a:rPr lang="en-GB" dirty="0"/>
              <a:t>There are significant concerns about the link between young people using Alcohol and the impact this has on their developing brain.</a:t>
            </a:r>
          </a:p>
          <a:p>
            <a:endParaRPr lang="en-GB" dirty="0"/>
          </a:p>
          <a:p>
            <a:endParaRPr lang="en-GB" dirty="0"/>
          </a:p>
        </p:txBody>
      </p:sp>
      <p:pic>
        <p:nvPicPr>
          <p:cNvPr id="4" name="g2gVzVIBc_g"/>
          <p:cNvPicPr>
            <a:picLocks noRot="1" noChangeAspect="1"/>
          </p:cNvPicPr>
          <p:nvPr>
            <a:videoFile r:link="rId1"/>
          </p:nvPr>
        </p:nvPicPr>
        <p:blipFill>
          <a:blip r:embed="rId3"/>
          <a:stretch>
            <a:fillRect/>
          </a:stretch>
        </p:blipFill>
        <p:spPr>
          <a:xfrm>
            <a:off x="2540758" y="1818482"/>
            <a:ext cx="7976504" cy="4486784"/>
          </a:xfrm>
          <a:prstGeom prst="rect">
            <a:avLst/>
          </a:prstGeom>
        </p:spPr>
      </p:pic>
    </p:spTree>
    <p:extLst>
      <p:ext uri="{BB962C8B-B14F-4D97-AF65-F5344CB8AC3E}">
        <p14:creationId xmlns:p14="http://schemas.microsoft.com/office/powerpoint/2010/main" val="1404727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The Law</a:t>
            </a:r>
          </a:p>
        </p:txBody>
      </p:sp>
      <p:sp>
        <p:nvSpPr>
          <p:cNvPr id="3" name="Text Placeholder 2"/>
          <p:cNvSpPr>
            <a:spLocks noGrp="1"/>
          </p:cNvSpPr>
          <p:nvPr>
            <p:ph type="body" sz="quarter" idx="11"/>
          </p:nvPr>
        </p:nvSpPr>
        <p:spPr>
          <a:xfrm>
            <a:off x="785813" y="1493838"/>
            <a:ext cx="10569124" cy="3362325"/>
          </a:xfrm>
        </p:spPr>
        <p:txBody>
          <a:bodyPr/>
          <a:lstStyle/>
          <a:p>
            <a:r>
              <a:rPr lang="en-GB" dirty="0"/>
              <a:t>It is illegal for someone under the age of 18 to purchase alcohol</a:t>
            </a:r>
          </a:p>
          <a:p>
            <a:endParaRPr lang="en-GB" dirty="0"/>
          </a:p>
          <a:p>
            <a:r>
              <a:rPr lang="en-GB" dirty="0"/>
              <a:t>Over 16, you can drink a wine or beer with a meal in a licenced building, if with an adult</a:t>
            </a:r>
          </a:p>
          <a:p>
            <a:endParaRPr lang="en-GB" dirty="0"/>
          </a:p>
          <a:p>
            <a:r>
              <a:rPr lang="en-GB" dirty="0"/>
              <a:t>Within the home, the law states anyone over the age of 5 can drink alcohol!! </a:t>
            </a:r>
          </a:p>
          <a:p>
            <a:endParaRPr lang="en-GB" dirty="0"/>
          </a:p>
          <a:p>
            <a:r>
              <a:rPr lang="en-GB" dirty="0"/>
              <a:t>It is also illegal to drive whilst under the influence of Alcohol. There is no safe guidance on this other than to drink nothing as t</a:t>
            </a:r>
            <a:r>
              <a:rPr lang="en-US" dirty="0"/>
              <a:t>he way alcohol affects you depends on:</a:t>
            </a:r>
          </a:p>
          <a:p>
            <a:pPr marL="285750" indent="-285750">
              <a:buFont typeface="Arial" panose="020B0604020202020204" pitchFamily="34" charset="0"/>
              <a:buChar char="•"/>
            </a:pPr>
            <a:r>
              <a:rPr lang="en-US" dirty="0"/>
              <a:t>your weight, age, sex and metabolism (the rate your body uses energy)</a:t>
            </a:r>
          </a:p>
          <a:p>
            <a:pPr marL="285750" indent="-285750">
              <a:buFont typeface="Arial" panose="020B0604020202020204" pitchFamily="34" charset="0"/>
              <a:buChar char="•"/>
            </a:pPr>
            <a:r>
              <a:rPr lang="en-US" dirty="0"/>
              <a:t>Tolerance levels</a:t>
            </a:r>
          </a:p>
          <a:p>
            <a:pPr marL="285750" indent="-285750">
              <a:buFont typeface="Arial" panose="020B0604020202020204" pitchFamily="34" charset="0"/>
              <a:buChar char="•"/>
            </a:pPr>
            <a:r>
              <a:rPr lang="en-US" dirty="0"/>
              <a:t>the type and amount of alcohol you’re drinking</a:t>
            </a:r>
          </a:p>
          <a:p>
            <a:pPr marL="285750" indent="-285750">
              <a:buFont typeface="Arial" panose="020B0604020202020204" pitchFamily="34" charset="0"/>
              <a:buChar char="•"/>
            </a:pPr>
            <a:r>
              <a:rPr lang="en-US" dirty="0"/>
              <a:t>what you’ve eaten recently</a:t>
            </a:r>
          </a:p>
          <a:p>
            <a:pPr marL="285750" indent="-285750">
              <a:buFont typeface="Arial" panose="020B0604020202020204" pitchFamily="34" charset="0"/>
              <a:buChar char="•"/>
            </a:pPr>
            <a:endParaRPr lang="en-US" dirty="0"/>
          </a:p>
          <a:p>
            <a:r>
              <a:rPr lang="en-US" dirty="0"/>
              <a:t>On average there are 85,000 convictions each year (in England &amp; Wales) with 3,551 getting seriously injured in an accident involving a drink driver. </a:t>
            </a:r>
          </a:p>
          <a:p>
            <a:endParaRPr lang="en-US" dirty="0"/>
          </a:p>
          <a:p>
            <a:endParaRPr lang="en-GB" dirty="0"/>
          </a:p>
        </p:txBody>
      </p:sp>
    </p:spTree>
    <p:extLst>
      <p:ext uri="{BB962C8B-B14F-4D97-AF65-F5344CB8AC3E}">
        <p14:creationId xmlns:p14="http://schemas.microsoft.com/office/powerpoint/2010/main" val="1306836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4CE35-8E45-5A48-9A8A-D29507C45C30}"/>
              </a:ext>
            </a:extLst>
          </p:cNvPr>
          <p:cNvSpPr>
            <a:spLocks noGrp="1"/>
          </p:cNvSpPr>
          <p:nvPr>
            <p:ph type="body" sz="quarter" idx="10"/>
          </p:nvPr>
        </p:nvSpPr>
        <p:spPr>
          <a:xfrm>
            <a:off x="6519553" y="487279"/>
            <a:ext cx="4338638" cy="265113"/>
          </a:xfrm>
        </p:spPr>
        <p:txBody>
          <a:bodyPr/>
          <a:lstStyle/>
          <a:p>
            <a:r>
              <a:rPr lang="en-US" dirty="0"/>
              <a:t>Positive Choices</a:t>
            </a:r>
          </a:p>
        </p:txBody>
      </p:sp>
      <p:sp>
        <p:nvSpPr>
          <p:cNvPr id="3" name="Text Placeholder 2">
            <a:extLst>
              <a:ext uri="{FF2B5EF4-FFF2-40B4-BE49-F238E27FC236}">
                <a16:creationId xmlns:a16="http://schemas.microsoft.com/office/drawing/2014/main" id="{891FC4B7-9DE7-DE47-BDD1-5F8D52D338D3}"/>
              </a:ext>
            </a:extLst>
          </p:cNvPr>
          <p:cNvSpPr>
            <a:spLocks noGrp="1"/>
          </p:cNvSpPr>
          <p:nvPr>
            <p:ph type="body" sz="quarter" idx="11"/>
          </p:nvPr>
        </p:nvSpPr>
        <p:spPr>
          <a:xfrm>
            <a:off x="6519553" y="1205102"/>
            <a:ext cx="5320146" cy="3120830"/>
          </a:xfrm>
        </p:spPr>
        <p:txBody>
          <a:bodyPr/>
          <a:lstStyle/>
          <a:p>
            <a:r>
              <a:rPr lang="en-US" dirty="0"/>
              <a:t>Amongst other support, Positive Choices are here to support young people (up to 24) with their substance use. Some of the ways we can support include:</a:t>
            </a:r>
          </a:p>
          <a:p>
            <a:endParaRPr lang="en-US" dirty="0"/>
          </a:p>
          <a:p>
            <a:pPr marL="285750" indent="-285750">
              <a:buFont typeface="Arial" panose="020B0604020202020204" pitchFamily="34" charset="0"/>
              <a:buChar char="•"/>
            </a:pPr>
            <a:r>
              <a:rPr lang="en-GB" dirty="0"/>
              <a:t>Harm reduction techniques</a:t>
            </a:r>
          </a:p>
          <a:p>
            <a:pPr marL="285750" indent="-285750">
              <a:buFont typeface="Arial" panose="020B0604020202020204" pitchFamily="34" charset="0"/>
              <a:buChar char="•"/>
            </a:pPr>
            <a:r>
              <a:rPr lang="en-GB" dirty="0"/>
              <a:t>Building on awareness; informed decisions are best!</a:t>
            </a:r>
          </a:p>
          <a:p>
            <a:pPr marL="285750" indent="-285750">
              <a:buFont typeface="Arial" panose="020B0604020202020204" pitchFamily="34" charset="0"/>
              <a:buChar char="•"/>
            </a:pPr>
            <a:r>
              <a:rPr lang="en-GB" dirty="0"/>
              <a:t>Exploring the impact of their use</a:t>
            </a:r>
          </a:p>
          <a:p>
            <a:pPr marL="285750" indent="-285750">
              <a:buFont typeface="Arial" panose="020B0604020202020204" pitchFamily="34" charset="0"/>
              <a:buChar char="•"/>
            </a:pPr>
            <a:r>
              <a:rPr lang="en-GB" dirty="0"/>
              <a:t>Making changes to use; reduction or abstinence plans</a:t>
            </a:r>
          </a:p>
          <a:p>
            <a:pPr marL="285750" indent="-285750">
              <a:buFont typeface="Arial" panose="020B0604020202020204" pitchFamily="34" charset="0"/>
              <a:buChar char="•"/>
            </a:pPr>
            <a:r>
              <a:rPr lang="en-GB" dirty="0"/>
              <a:t>Alternative coping techniques</a:t>
            </a:r>
          </a:p>
          <a:p>
            <a:pPr marL="285750" indent="-285750">
              <a:buFont typeface="Arial" panose="020B0604020202020204" pitchFamily="34" charset="0"/>
              <a:buChar char="•"/>
            </a:pPr>
            <a:r>
              <a:rPr lang="en-GB" dirty="0"/>
              <a:t>Diversionary activities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8686" y="5149683"/>
            <a:ext cx="2761013" cy="1121662"/>
          </a:xfrm>
          <a:prstGeom prst="rect">
            <a:avLst/>
          </a:prstGeom>
        </p:spPr>
      </p:pic>
    </p:spTree>
    <p:extLst>
      <p:ext uri="{BB962C8B-B14F-4D97-AF65-F5344CB8AC3E}">
        <p14:creationId xmlns:p14="http://schemas.microsoft.com/office/powerpoint/2010/main" val="4183409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94CE35-8E45-5A48-9A8A-D29507C45C30}"/>
              </a:ext>
            </a:extLst>
          </p:cNvPr>
          <p:cNvSpPr>
            <a:spLocks noGrp="1"/>
          </p:cNvSpPr>
          <p:nvPr>
            <p:ph type="body" sz="quarter" idx="10"/>
          </p:nvPr>
        </p:nvSpPr>
        <p:spPr/>
        <p:txBody>
          <a:bodyPr/>
          <a:lstStyle/>
          <a:p>
            <a:r>
              <a:rPr lang="en-US" dirty="0"/>
              <a:t>How to make a referral</a:t>
            </a:r>
          </a:p>
        </p:txBody>
      </p:sp>
      <p:sp>
        <p:nvSpPr>
          <p:cNvPr id="3" name="Text Placeholder 2">
            <a:extLst>
              <a:ext uri="{FF2B5EF4-FFF2-40B4-BE49-F238E27FC236}">
                <a16:creationId xmlns:a16="http://schemas.microsoft.com/office/drawing/2014/main" id="{891FC4B7-9DE7-DE47-BDD1-5F8D52D338D3}"/>
              </a:ext>
            </a:extLst>
          </p:cNvPr>
          <p:cNvSpPr>
            <a:spLocks noGrp="1"/>
          </p:cNvSpPr>
          <p:nvPr>
            <p:ph type="body" sz="quarter" idx="11"/>
          </p:nvPr>
        </p:nvSpPr>
        <p:spPr/>
        <p:txBody>
          <a:bodyPr/>
          <a:lstStyle/>
          <a:p>
            <a:r>
              <a:rPr lang="en-GB" dirty="0"/>
              <a:t>You are more than welcome to speak with our Duty Worker or refer via our website for a quick and secure way to place the referral</a:t>
            </a:r>
          </a:p>
          <a:p>
            <a:endParaRPr lang="en-GB" dirty="0"/>
          </a:p>
          <a:p>
            <a:r>
              <a:rPr lang="en-GB" dirty="0">
                <a:hlinkClick r:id="rId3"/>
              </a:rPr>
              <a:t>www.changegrowlive.org/positive-choices-coventry</a:t>
            </a:r>
            <a:endParaRPr lang="en-GB" dirty="0"/>
          </a:p>
          <a:p>
            <a:endParaRPr lang="en-GB" dirty="0"/>
          </a:p>
          <a:p>
            <a:r>
              <a:rPr lang="en-GB" dirty="0"/>
              <a:t>02476 010 245           coventryinfo.yp@cgl.org.uk</a:t>
            </a:r>
          </a:p>
          <a:p>
            <a:endParaRPr lang="en-US" dirty="0"/>
          </a:p>
          <a:p>
            <a:r>
              <a:rPr lang="en-US" u="sng" dirty="0"/>
              <a:t>Please consider:</a:t>
            </a:r>
          </a:p>
          <a:p>
            <a:pPr marL="285750" indent="-285750">
              <a:buFont typeface="Arial" panose="020B0604020202020204" pitchFamily="34" charset="0"/>
              <a:buChar char="•"/>
            </a:pPr>
            <a:r>
              <a:rPr lang="en-GB" dirty="0"/>
              <a:t>Consent of the young person (including parental consent for under 13s)</a:t>
            </a:r>
          </a:p>
          <a:p>
            <a:pPr marL="285750" indent="-285750">
              <a:buFont typeface="Arial" panose="020B0604020202020204" pitchFamily="34" charset="0"/>
              <a:buChar char="•"/>
            </a:pPr>
            <a:r>
              <a:rPr lang="en-GB" dirty="0"/>
              <a:t>Voluntary</a:t>
            </a:r>
          </a:p>
          <a:p>
            <a:pPr marL="285750" indent="-285750">
              <a:buFont typeface="Arial" panose="020B0604020202020204" pitchFamily="34" charset="0"/>
              <a:buChar char="•"/>
            </a:pPr>
            <a:r>
              <a:rPr lang="en-GB" dirty="0"/>
              <a:t>Confidential </a:t>
            </a:r>
          </a:p>
          <a:p>
            <a:pPr marL="285750" indent="-285750">
              <a:buFont typeface="Arial" panose="020B0604020202020204" pitchFamily="34" charset="0"/>
              <a:buChar char="•"/>
            </a:pPr>
            <a:endParaRPr lang="en-GB" dirty="0"/>
          </a:p>
          <a:p>
            <a:endParaRPr lang="en-US" dirty="0"/>
          </a:p>
          <a:p>
            <a:endParaRPr lang="en-US" dirty="0"/>
          </a:p>
        </p:txBody>
      </p:sp>
    </p:spTree>
    <p:extLst>
      <p:ext uri="{BB962C8B-B14F-4D97-AF65-F5344CB8AC3E}">
        <p14:creationId xmlns:p14="http://schemas.microsoft.com/office/powerpoint/2010/main" val="201723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10AD7-DAF2-574F-A5B8-8C23118BA1E2}"/>
              </a:ext>
            </a:extLst>
          </p:cNvPr>
          <p:cNvSpPr>
            <a:spLocks noGrp="1"/>
          </p:cNvSpPr>
          <p:nvPr>
            <p:ph type="body" sz="quarter" idx="10"/>
          </p:nvPr>
        </p:nvSpPr>
        <p:spPr/>
        <p:txBody>
          <a:bodyPr/>
          <a:lstStyle/>
          <a:p>
            <a:r>
              <a:rPr lang="en-US" dirty="0"/>
              <a:t>How to contact us</a:t>
            </a:r>
          </a:p>
        </p:txBody>
      </p:sp>
      <p:sp>
        <p:nvSpPr>
          <p:cNvPr id="4" name="Text Placeholder 4">
            <a:extLst>
              <a:ext uri="{FF2B5EF4-FFF2-40B4-BE49-F238E27FC236}">
                <a16:creationId xmlns:a16="http://schemas.microsoft.com/office/drawing/2014/main" id="{77CC7A62-06F5-C54D-8895-16E24AC28C2D}"/>
              </a:ext>
            </a:extLst>
          </p:cNvPr>
          <p:cNvSpPr txBox="1">
            <a:spLocks/>
          </p:cNvSpPr>
          <p:nvPr/>
        </p:nvSpPr>
        <p:spPr>
          <a:xfrm>
            <a:off x="785930" y="3019942"/>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Address:</a:t>
            </a:r>
          </a:p>
        </p:txBody>
      </p:sp>
      <p:sp>
        <p:nvSpPr>
          <p:cNvPr id="5" name="Text Placeholder 6">
            <a:extLst>
              <a:ext uri="{FF2B5EF4-FFF2-40B4-BE49-F238E27FC236}">
                <a16:creationId xmlns:a16="http://schemas.microsoft.com/office/drawing/2014/main" id="{32E6513B-E2BE-3345-8BD6-D27DBCF3F9ED}"/>
              </a:ext>
            </a:extLst>
          </p:cNvPr>
          <p:cNvSpPr txBox="1">
            <a:spLocks/>
          </p:cNvSpPr>
          <p:nvPr/>
        </p:nvSpPr>
        <p:spPr>
          <a:xfrm>
            <a:off x="785930" y="3902811"/>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Website: </a:t>
            </a:r>
            <a:r>
              <a:rPr lang="en-US" sz="800" dirty="0"/>
              <a:t>(referrals &amp; online chat)</a:t>
            </a:r>
          </a:p>
        </p:txBody>
      </p:sp>
      <p:sp>
        <p:nvSpPr>
          <p:cNvPr id="6" name="Text Placeholder 7">
            <a:extLst>
              <a:ext uri="{FF2B5EF4-FFF2-40B4-BE49-F238E27FC236}">
                <a16:creationId xmlns:a16="http://schemas.microsoft.com/office/drawing/2014/main" id="{39520D44-7B74-A042-BD31-7A5387854893}"/>
              </a:ext>
            </a:extLst>
          </p:cNvPr>
          <p:cNvSpPr txBox="1">
            <a:spLocks/>
          </p:cNvSpPr>
          <p:nvPr/>
        </p:nvSpPr>
        <p:spPr>
          <a:xfrm>
            <a:off x="785930" y="4344246"/>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Facebook:</a:t>
            </a:r>
          </a:p>
        </p:txBody>
      </p:sp>
      <p:sp>
        <p:nvSpPr>
          <p:cNvPr id="7" name="Text Placeholder 8">
            <a:extLst>
              <a:ext uri="{FF2B5EF4-FFF2-40B4-BE49-F238E27FC236}">
                <a16:creationId xmlns:a16="http://schemas.microsoft.com/office/drawing/2014/main" id="{238530AB-4B30-8E42-937C-68352DEDBE30}"/>
              </a:ext>
            </a:extLst>
          </p:cNvPr>
          <p:cNvSpPr txBox="1">
            <a:spLocks/>
          </p:cNvSpPr>
          <p:nvPr/>
        </p:nvSpPr>
        <p:spPr>
          <a:xfrm>
            <a:off x="785930" y="4773068"/>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Instagram:</a:t>
            </a:r>
            <a:endParaRPr lang="en-US" sz="1400" dirty="0"/>
          </a:p>
        </p:txBody>
      </p:sp>
      <p:sp>
        <p:nvSpPr>
          <p:cNvPr id="8" name="Text Placeholder 10">
            <a:extLst>
              <a:ext uri="{FF2B5EF4-FFF2-40B4-BE49-F238E27FC236}">
                <a16:creationId xmlns:a16="http://schemas.microsoft.com/office/drawing/2014/main" id="{42A92CAD-460E-C74B-A932-BA5E52C7C1FD}"/>
              </a:ext>
            </a:extLst>
          </p:cNvPr>
          <p:cNvSpPr txBox="1">
            <a:spLocks/>
          </p:cNvSpPr>
          <p:nvPr/>
        </p:nvSpPr>
        <p:spPr>
          <a:xfrm>
            <a:off x="2450768" y="3019942"/>
            <a:ext cx="351490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latin typeface="Calibri" panose="020F0502020204030204" pitchFamily="34" charset="0"/>
                <a:ea typeface="Times New Roman" panose="02020603050405020304" pitchFamily="18" charset="0"/>
                <a:cs typeface="Times New Roman" panose="02020603050405020304" pitchFamily="18" charset="0"/>
              </a:rPr>
              <a:t>23-25 City Arcade, Coventry</a:t>
            </a:r>
            <a:endParaRPr lang="en-US" sz="1400" dirty="0"/>
          </a:p>
        </p:txBody>
      </p:sp>
      <p:sp>
        <p:nvSpPr>
          <p:cNvPr id="9" name="Text Placeholder 11">
            <a:extLst>
              <a:ext uri="{FF2B5EF4-FFF2-40B4-BE49-F238E27FC236}">
                <a16:creationId xmlns:a16="http://schemas.microsoft.com/office/drawing/2014/main" id="{1E03B2B1-11C3-EA42-9FD6-AA0F75C158E2}"/>
              </a:ext>
            </a:extLst>
          </p:cNvPr>
          <p:cNvSpPr txBox="1">
            <a:spLocks/>
          </p:cNvSpPr>
          <p:nvPr/>
        </p:nvSpPr>
        <p:spPr>
          <a:xfrm>
            <a:off x="2450768" y="3448764"/>
            <a:ext cx="351490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latin typeface="Calibri" panose="020F0502020204030204" pitchFamily="34" charset="0"/>
                <a:ea typeface="Times New Roman" panose="02020603050405020304" pitchFamily="18" charset="0"/>
                <a:cs typeface="Times New Roman" panose="02020603050405020304" pitchFamily="18" charset="0"/>
              </a:rPr>
              <a:t>02476 010245</a:t>
            </a:r>
          </a:p>
          <a:p>
            <a:endParaRPr lang="en-US" sz="1400" dirty="0"/>
          </a:p>
        </p:txBody>
      </p:sp>
      <p:sp>
        <p:nvSpPr>
          <p:cNvPr id="10" name="Text Placeholder 12">
            <a:extLst>
              <a:ext uri="{FF2B5EF4-FFF2-40B4-BE49-F238E27FC236}">
                <a16:creationId xmlns:a16="http://schemas.microsoft.com/office/drawing/2014/main" id="{92B42B8A-D36F-564B-A983-5559A9EB4F37}"/>
              </a:ext>
            </a:extLst>
          </p:cNvPr>
          <p:cNvSpPr txBox="1">
            <a:spLocks/>
          </p:cNvSpPr>
          <p:nvPr/>
        </p:nvSpPr>
        <p:spPr>
          <a:xfrm>
            <a:off x="2450767" y="3902810"/>
            <a:ext cx="5287513" cy="3320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rPr>
              <a:t>www.changegrowlive.org/coventryyp</a:t>
            </a:r>
            <a:r>
              <a:rPr lang="en-GB" sz="1400" dirty="0">
                <a:latin typeface="Calibri" panose="020F0502020204030204" pitchFamily="34" charset="0"/>
                <a:ea typeface="Times New Roman" panose="02020603050405020304" pitchFamily="18" charset="0"/>
                <a:cs typeface="Times New Roman" panose="02020603050405020304" pitchFamily="18" charset="0"/>
              </a:rPr>
              <a:t>       </a:t>
            </a:r>
          </a:p>
          <a:p>
            <a:pPr marL="0" indent="0">
              <a:buNone/>
            </a:pP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400" dirty="0"/>
          </a:p>
        </p:txBody>
      </p:sp>
      <p:sp>
        <p:nvSpPr>
          <p:cNvPr id="11" name="Text Placeholder 13">
            <a:extLst>
              <a:ext uri="{FF2B5EF4-FFF2-40B4-BE49-F238E27FC236}">
                <a16:creationId xmlns:a16="http://schemas.microsoft.com/office/drawing/2014/main" id="{B36C0B54-CDF4-AA4D-B4D1-784C3D4EEEF4}"/>
              </a:ext>
            </a:extLst>
          </p:cNvPr>
          <p:cNvSpPr txBox="1">
            <a:spLocks/>
          </p:cNvSpPr>
          <p:nvPr/>
        </p:nvSpPr>
        <p:spPr>
          <a:xfrm>
            <a:off x="2450768" y="4344246"/>
            <a:ext cx="381355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u="sng" dirty="0" err="1">
                <a:latin typeface="Calibri" panose="020F0502020204030204" pitchFamily="34" charset="0"/>
                <a:ea typeface="Times New Roman" panose="02020603050405020304" pitchFamily="18" charset="0"/>
                <a:cs typeface="Times New Roman" panose="02020603050405020304" pitchFamily="18" charset="0"/>
                <a:hlinkClick r:id="rId2"/>
              </a:rPr>
              <a:t>PositiveChoicesCov</a:t>
            </a:r>
            <a:endParaRPr lang="en-US" sz="1400" dirty="0"/>
          </a:p>
        </p:txBody>
      </p:sp>
      <p:sp>
        <p:nvSpPr>
          <p:cNvPr id="12" name="Text Placeholder 14">
            <a:extLst>
              <a:ext uri="{FF2B5EF4-FFF2-40B4-BE49-F238E27FC236}">
                <a16:creationId xmlns:a16="http://schemas.microsoft.com/office/drawing/2014/main" id="{33CD59AF-8851-0B48-B89D-6635CF38C0FE}"/>
              </a:ext>
            </a:extLst>
          </p:cNvPr>
          <p:cNvSpPr txBox="1">
            <a:spLocks/>
          </p:cNvSpPr>
          <p:nvPr/>
        </p:nvSpPr>
        <p:spPr>
          <a:xfrm>
            <a:off x="2450768" y="4773068"/>
            <a:ext cx="351490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Positivechoices_Coventry</a:t>
            </a:r>
            <a:endParaRPr lang="en-US" sz="1400" dirty="0"/>
          </a:p>
        </p:txBody>
      </p:sp>
      <p:sp>
        <p:nvSpPr>
          <p:cNvPr id="13" name="Text Placeholder 16"/>
          <p:cNvSpPr txBox="1">
            <a:spLocks/>
          </p:cNvSpPr>
          <p:nvPr/>
        </p:nvSpPr>
        <p:spPr>
          <a:xfrm>
            <a:off x="785930" y="3448764"/>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Phone:</a:t>
            </a:r>
            <a:endParaRPr lang="en-GB" sz="1400" dirty="0"/>
          </a:p>
        </p:txBody>
      </p:sp>
      <p:sp>
        <p:nvSpPr>
          <p:cNvPr id="14" name="Text Placeholder 8">
            <a:extLst>
              <a:ext uri="{FF2B5EF4-FFF2-40B4-BE49-F238E27FC236}">
                <a16:creationId xmlns:a16="http://schemas.microsoft.com/office/drawing/2014/main" id="{238530AB-4B30-8E42-937C-68352DEDBE30}"/>
              </a:ext>
            </a:extLst>
          </p:cNvPr>
          <p:cNvSpPr txBox="1">
            <a:spLocks/>
          </p:cNvSpPr>
          <p:nvPr/>
        </p:nvSpPr>
        <p:spPr>
          <a:xfrm>
            <a:off x="786049" y="5257184"/>
            <a:ext cx="1509529"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Twitter:</a:t>
            </a:r>
            <a:endParaRPr lang="en-US" sz="1400" dirty="0"/>
          </a:p>
        </p:txBody>
      </p:sp>
      <p:sp>
        <p:nvSpPr>
          <p:cNvPr id="15" name="Text Placeholder 14">
            <a:extLst>
              <a:ext uri="{FF2B5EF4-FFF2-40B4-BE49-F238E27FC236}">
                <a16:creationId xmlns:a16="http://schemas.microsoft.com/office/drawing/2014/main" id="{33CD59AF-8851-0B48-B89D-6635CF38C0FE}"/>
              </a:ext>
            </a:extLst>
          </p:cNvPr>
          <p:cNvSpPr txBox="1">
            <a:spLocks/>
          </p:cNvSpPr>
          <p:nvPr/>
        </p:nvSpPr>
        <p:spPr>
          <a:xfrm>
            <a:off x="2450768" y="5239728"/>
            <a:ext cx="3514904" cy="319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@PosChoices_Cov</a:t>
            </a:r>
            <a:endParaRPr lang="en-US" sz="1400" dirty="0"/>
          </a:p>
        </p:txBody>
      </p:sp>
    </p:spTree>
    <p:extLst>
      <p:ext uri="{BB962C8B-B14F-4D97-AF65-F5344CB8AC3E}">
        <p14:creationId xmlns:p14="http://schemas.microsoft.com/office/powerpoint/2010/main" val="406804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B7CA0C-BE2A-4E52-892E-CAA4BF5495BB}"/>
              </a:ext>
            </a:extLst>
          </p:cNvPr>
          <p:cNvPicPr>
            <a:picLocks noChangeAspect="1"/>
          </p:cNvPicPr>
          <p:nvPr/>
        </p:nvPicPr>
        <p:blipFill>
          <a:blip r:embed="rId2"/>
          <a:stretch>
            <a:fillRect/>
          </a:stretch>
        </p:blipFill>
        <p:spPr>
          <a:xfrm rot="330697">
            <a:off x="9468914" y="4602125"/>
            <a:ext cx="2563318" cy="2392430"/>
          </a:xfrm>
          <a:prstGeom prst="rect">
            <a:avLst/>
          </a:prstGeom>
        </p:spPr>
      </p:pic>
      <p:sp>
        <p:nvSpPr>
          <p:cNvPr id="8" name="TextBox 7">
            <a:extLst>
              <a:ext uri="{FF2B5EF4-FFF2-40B4-BE49-F238E27FC236}">
                <a16:creationId xmlns:a16="http://schemas.microsoft.com/office/drawing/2014/main" id="{7C992013-722C-46E3-A618-BCD184EA2DC4}"/>
              </a:ext>
            </a:extLst>
          </p:cNvPr>
          <p:cNvSpPr txBox="1"/>
          <p:nvPr/>
        </p:nvSpPr>
        <p:spPr>
          <a:xfrm>
            <a:off x="624113" y="289679"/>
            <a:ext cx="10929257" cy="6124754"/>
          </a:xfrm>
          <a:prstGeom prst="rect">
            <a:avLst/>
          </a:prstGeom>
          <a:noFill/>
        </p:spPr>
        <p:txBody>
          <a:bodyPr wrap="square" rtlCol="0">
            <a:spAutoFit/>
          </a:bodyPr>
          <a:lstStyle/>
          <a:p>
            <a:r>
              <a:rPr lang="en-GB" sz="3600" dirty="0"/>
              <a:t>Thank you for listening</a:t>
            </a:r>
          </a:p>
          <a:p>
            <a:endParaRPr lang="en-GB" sz="1200" dirty="0"/>
          </a:p>
          <a:p>
            <a:r>
              <a:rPr lang="en-GB" sz="2400" dirty="0"/>
              <a:t>Please visit the City Council website:</a:t>
            </a:r>
            <a:br>
              <a:rPr lang="en-GB" sz="2400" dirty="0"/>
            </a:br>
            <a:endParaRPr lang="en-GB" sz="1200" dirty="0"/>
          </a:p>
          <a:p>
            <a:pPr marL="285750" indent="-285750">
              <a:buFont typeface="Arial" panose="020B0604020202020204" pitchFamily="34" charset="0"/>
              <a:buChar char="•"/>
            </a:pPr>
            <a:r>
              <a:rPr lang="en-GB" sz="2400" dirty="0"/>
              <a:t>Slides and recordings of past webinars</a:t>
            </a:r>
          </a:p>
          <a:p>
            <a:pPr marL="285750" indent="-285750">
              <a:buFont typeface="Arial" panose="020B0604020202020204" pitchFamily="34" charset="0"/>
              <a:buChar char="•"/>
            </a:pPr>
            <a:r>
              <a:rPr lang="en-GB" sz="2400" dirty="0"/>
              <a:t>Timetable of future webinars</a:t>
            </a:r>
          </a:p>
          <a:p>
            <a:pPr marL="285750" indent="-285750">
              <a:buFont typeface="Arial" panose="020B0604020202020204" pitchFamily="34" charset="0"/>
              <a:buChar char="•"/>
            </a:pPr>
            <a:r>
              <a:rPr lang="en-GB" sz="2400" dirty="0"/>
              <a:t>Details of more in-depth training available </a:t>
            </a:r>
            <a:br>
              <a:rPr lang="en-GB" sz="2400" dirty="0"/>
            </a:br>
            <a:r>
              <a:rPr lang="en-GB" sz="2400" dirty="0"/>
              <a:t>free from Public Health services</a:t>
            </a:r>
          </a:p>
          <a:p>
            <a:endParaRPr lang="en-GB" sz="1200" dirty="0"/>
          </a:p>
          <a:p>
            <a:r>
              <a:rPr lang="en-GB" sz="2400" dirty="0"/>
              <a:t>Google “</a:t>
            </a:r>
            <a:r>
              <a:rPr lang="en-GB" sz="2400" dirty="0" err="1"/>
              <a:t>coventry</a:t>
            </a:r>
            <a:r>
              <a:rPr lang="en-GB" sz="2400" dirty="0"/>
              <a:t> public health webinars” or visit</a:t>
            </a:r>
          </a:p>
          <a:p>
            <a:r>
              <a:rPr lang="en-GB" sz="2400" dirty="0">
                <a:solidFill>
                  <a:schemeClr val="accent1"/>
                </a:solidFill>
                <a:hlinkClick r:id="rId3">
                  <a:extLst>
                    <a:ext uri="{A12FA001-AC4F-418D-AE19-62706E023703}">
                      <ahyp:hlinkClr xmlns:ahyp="http://schemas.microsoft.com/office/drawing/2018/hyperlinkcolor" val="tx"/>
                    </a:ext>
                  </a:extLst>
                </a:hlinkClick>
              </a:rPr>
              <a:t>www.coventry.gov.uk/info/190/health_and_wellbeing/3283/public_health_services/2</a:t>
            </a:r>
            <a:endParaRPr lang="en-GB" sz="2400" dirty="0">
              <a:solidFill>
                <a:schemeClr val="accent1"/>
              </a:solidFill>
            </a:endParaRPr>
          </a:p>
          <a:p>
            <a:endParaRPr lang="en-GB" sz="2400" dirty="0"/>
          </a:p>
          <a:p>
            <a:r>
              <a:rPr lang="en-GB" sz="3600" dirty="0"/>
              <a:t>Feedback and ideas for future webinars</a:t>
            </a:r>
          </a:p>
          <a:p>
            <a:endParaRPr lang="en-GB" dirty="0"/>
          </a:p>
          <a:p>
            <a:r>
              <a:rPr lang="en-GB" sz="2400" dirty="0"/>
              <a:t>Please give is your feedback and suggestions of future webinars via the </a:t>
            </a:r>
            <a:br>
              <a:rPr lang="en-GB" sz="2400" dirty="0"/>
            </a:br>
            <a:r>
              <a:rPr lang="en-GB" sz="2400" dirty="0"/>
              <a:t>Let’s Talk Coventry site at </a:t>
            </a:r>
            <a:r>
              <a:rPr lang="en-GB" sz="2400" dirty="0">
                <a:solidFill>
                  <a:schemeClr val="accent1"/>
                </a:solidFill>
                <a:hlinkClick r:id="rId4">
                  <a:extLst>
                    <a:ext uri="{A12FA001-AC4F-418D-AE19-62706E023703}">
                      <ahyp:hlinkClr xmlns:ahyp="http://schemas.microsoft.com/office/drawing/2018/hyperlinkcolor" val="tx"/>
                    </a:ext>
                  </a:extLst>
                </a:hlinkClick>
              </a:rPr>
              <a:t>https://letstalk.coventry.gov.uk/publichealthtraining</a:t>
            </a:r>
            <a:endParaRPr lang="en-GB" sz="2400" dirty="0">
              <a:solidFill>
                <a:schemeClr val="accent1"/>
              </a:solidFill>
            </a:endParaRPr>
          </a:p>
          <a:p>
            <a:endParaRPr lang="en-GB" dirty="0"/>
          </a:p>
        </p:txBody>
      </p:sp>
      <p:pic>
        <p:nvPicPr>
          <p:cNvPr id="6" name="Picture 5">
            <a:extLst>
              <a:ext uri="{FF2B5EF4-FFF2-40B4-BE49-F238E27FC236}">
                <a16:creationId xmlns:a16="http://schemas.microsoft.com/office/drawing/2014/main" id="{DE754A06-0AE9-4F1F-9253-8EF23A3AEDC1}"/>
              </a:ext>
            </a:extLst>
          </p:cNvPr>
          <p:cNvPicPr>
            <a:picLocks noChangeAspect="1"/>
          </p:cNvPicPr>
          <p:nvPr/>
        </p:nvPicPr>
        <p:blipFill>
          <a:blip r:embed="rId5"/>
          <a:stretch>
            <a:fillRect/>
          </a:stretch>
        </p:blipFill>
        <p:spPr>
          <a:xfrm rot="21421669">
            <a:off x="6725269" y="667603"/>
            <a:ext cx="3383202" cy="2385874"/>
          </a:xfrm>
          <a:prstGeom prst="rect">
            <a:avLst/>
          </a:prstGeom>
        </p:spPr>
      </p:pic>
      <p:pic>
        <p:nvPicPr>
          <p:cNvPr id="5" name="Picture 4">
            <a:extLst>
              <a:ext uri="{FF2B5EF4-FFF2-40B4-BE49-F238E27FC236}">
                <a16:creationId xmlns:a16="http://schemas.microsoft.com/office/drawing/2014/main" id="{244AAC3E-A620-4B01-AD29-E04BF25985B7}"/>
              </a:ext>
            </a:extLst>
          </p:cNvPr>
          <p:cNvPicPr>
            <a:picLocks noChangeAspect="1"/>
          </p:cNvPicPr>
          <p:nvPr/>
        </p:nvPicPr>
        <p:blipFill>
          <a:blip r:embed="rId6"/>
          <a:stretch>
            <a:fillRect/>
          </a:stretch>
        </p:blipFill>
        <p:spPr>
          <a:xfrm rot="309804">
            <a:off x="9235000" y="415478"/>
            <a:ext cx="2548035" cy="2904760"/>
          </a:xfrm>
          <a:prstGeom prst="rect">
            <a:avLst/>
          </a:prstGeom>
        </p:spPr>
      </p:pic>
    </p:spTree>
    <p:extLst>
      <p:ext uri="{BB962C8B-B14F-4D97-AF65-F5344CB8AC3E}">
        <p14:creationId xmlns:p14="http://schemas.microsoft.com/office/powerpoint/2010/main" val="1805087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52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7CBC02-81F5-8D44-B0DB-039045CCB60D}"/>
              </a:ext>
            </a:extLst>
          </p:cNvPr>
          <p:cNvSpPr>
            <a:spLocks noGrp="1"/>
          </p:cNvSpPr>
          <p:nvPr>
            <p:ph type="body" sz="quarter" idx="10"/>
          </p:nvPr>
        </p:nvSpPr>
        <p:spPr/>
        <p:txBody>
          <a:bodyPr/>
          <a:lstStyle/>
          <a:p>
            <a:r>
              <a:rPr lang="en-US" dirty="0"/>
              <a:t>Expectations and Agenda</a:t>
            </a:r>
          </a:p>
        </p:txBody>
      </p:sp>
      <p:sp>
        <p:nvSpPr>
          <p:cNvPr id="3" name="Text Placeholder 2">
            <a:extLst>
              <a:ext uri="{FF2B5EF4-FFF2-40B4-BE49-F238E27FC236}">
                <a16:creationId xmlns:a16="http://schemas.microsoft.com/office/drawing/2014/main" id="{8ED41A02-ACEB-C748-9EED-330D75CDA819}"/>
              </a:ext>
            </a:extLst>
          </p:cNvPr>
          <p:cNvSpPr>
            <a:spLocks noGrp="1"/>
          </p:cNvSpPr>
          <p:nvPr>
            <p:ph type="body" sz="quarter" idx="11"/>
          </p:nvPr>
        </p:nvSpPr>
        <p:spPr/>
        <p:txBody>
          <a:bodyPr/>
          <a:lstStyle/>
          <a:p>
            <a:r>
              <a:rPr lang="en-US" dirty="0"/>
              <a:t>To ensure that this is a comfortable learning experience for everyone; can we please…</a:t>
            </a:r>
          </a:p>
          <a:p>
            <a:endParaRPr lang="en-US" dirty="0"/>
          </a:p>
          <a:p>
            <a:pPr>
              <a:buFont typeface="Wingdings" panose="05000000000000000000" pitchFamily="2" charset="2"/>
              <a:buChar char="ü"/>
            </a:pPr>
            <a:r>
              <a:rPr lang="en-US" dirty="0"/>
              <a:t>Keep your microphones and videos turned off</a:t>
            </a:r>
          </a:p>
          <a:p>
            <a:pPr>
              <a:buFont typeface="Wingdings" panose="05000000000000000000" pitchFamily="2" charset="2"/>
              <a:buChar char="ü"/>
            </a:pPr>
            <a:endParaRPr lang="en-US" dirty="0"/>
          </a:p>
          <a:p>
            <a:pPr>
              <a:buFont typeface="Wingdings" panose="05000000000000000000" pitchFamily="2" charset="2"/>
              <a:buChar char="ü"/>
            </a:pPr>
            <a:r>
              <a:rPr lang="en-US" dirty="0"/>
              <a:t>Use the chat facility to ask questions throughout. A Q&amp;A will be available at the end. All questions are valid- we don’t know what we don’t know!</a:t>
            </a:r>
          </a:p>
          <a:p>
            <a:pPr>
              <a:buFont typeface="Wingdings" panose="05000000000000000000" pitchFamily="2" charset="2"/>
              <a:buChar char="ü"/>
            </a:pPr>
            <a:endParaRPr lang="en-US" dirty="0"/>
          </a:p>
          <a:p>
            <a:pPr>
              <a:buFont typeface="Wingdings" panose="05000000000000000000" pitchFamily="2" charset="2"/>
              <a:buChar char="ü"/>
            </a:pPr>
            <a:r>
              <a:rPr lang="en-US" dirty="0"/>
              <a:t>Be sensitive to the topics being covered</a:t>
            </a:r>
          </a:p>
          <a:p>
            <a:endParaRPr lang="en-US" dirty="0"/>
          </a:p>
        </p:txBody>
      </p:sp>
      <p:sp>
        <p:nvSpPr>
          <p:cNvPr id="4" name="Text Placeholder 3">
            <a:extLst>
              <a:ext uri="{FF2B5EF4-FFF2-40B4-BE49-F238E27FC236}">
                <a16:creationId xmlns:a16="http://schemas.microsoft.com/office/drawing/2014/main" id="{DE74666D-E131-4240-A930-8D622E0C0C61}"/>
              </a:ext>
            </a:extLst>
          </p:cNvPr>
          <p:cNvSpPr>
            <a:spLocks noGrp="1"/>
          </p:cNvSpPr>
          <p:nvPr>
            <p:ph type="body" sz="quarter" idx="12"/>
          </p:nvPr>
        </p:nvSpPr>
        <p:spPr>
          <a:xfrm>
            <a:off x="6663197" y="1493838"/>
            <a:ext cx="5401424" cy="5650172"/>
          </a:xfrm>
        </p:spPr>
        <p:txBody>
          <a:bodyPr/>
          <a:lstStyle/>
          <a:p>
            <a:pPr marL="0" indent="0">
              <a:buNone/>
            </a:pPr>
            <a:r>
              <a:rPr lang="en-GB" b="0" dirty="0"/>
              <a:t>By the end of the workshop you should feel more equipped to:</a:t>
            </a:r>
          </a:p>
          <a:p>
            <a:pPr marL="285750" indent="-285750">
              <a:buFont typeface="Wingdings" panose="05000000000000000000" pitchFamily="2" charset="2"/>
              <a:buChar char="Ø"/>
            </a:pPr>
            <a:r>
              <a:rPr lang="en-GB" b="0" dirty="0"/>
              <a:t>Know the basics about Alcohol</a:t>
            </a:r>
          </a:p>
          <a:p>
            <a:pPr marL="285750" indent="-285750">
              <a:buFont typeface="Wingdings" panose="05000000000000000000" pitchFamily="2" charset="2"/>
              <a:buChar char="Ø"/>
            </a:pPr>
            <a:r>
              <a:rPr lang="en-GB" b="0" dirty="0"/>
              <a:t>Understand the effects</a:t>
            </a:r>
          </a:p>
          <a:p>
            <a:pPr marL="285750" indent="-285750">
              <a:buFont typeface="Wingdings" panose="05000000000000000000" pitchFamily="2" charset="2"/>
              <a:buChar char="Ø"/>
            </a:pPr>
            <a:r>
              <a:rPr lang="en-GB" b="0" dirty="0"/>
              <a:t>Understand the law and guidance</a:t>
            </a:r>
          </a:p>
          <a:p>
            <a:pPr marL="285750" indent="-285750">
              <a:buFont typeface="Wingdings" panose="05000000000000000000" pitchFamily="2" charset="2"/>
              <a:buChar char="Ø"/>
            </a:pPr>
            <a:r>
              <a:rPr lang="en-GB" b="0" dirty="0"/>
              <a:t>Know how to refer a young person for support</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302005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43F802-508C-6B4D-ACC6-07055D994363}"/>
              </a:ext>
            </a:extLst>
          </p:cNvPr>
          <p:cNvSpPr>
            <a:spLocks noGrp="1"/>
          </p:cNvSpPr>
          <p:nvPr>
            <p:ph type="body" sz="quarter" idx="10"/>
          </p:nvPr>
        </p:nvSpPr>
        <p:spPr>
          <a:xfrm>
            <a:off x="323538" y="562736"/>
            <a:ext cx="7525400" cy="1554080"/>
          </a:xfrm>
        </p:spPr>
        <p:txBody>
          <a:bodyPr/>
          <a:lstStyle/>
          <a:p>
            <a:r>
              <a:rPr lang="en-US" sz="2800" dirty="0"/>
              <a:t>What is Alcohol?</a:t>
            </a:r>
          </a:p>
        </p:txBody>
      </p:sp>
      <p:pic>
        <p:nvPicPr>
          <p:cNvPr id="10" name="Picture 9">
            <a:extLst>
              <a:ext uri="{FF2B5EF4-FFF2-40B4-BE49-F238E27FC236}">
                <a16:creationId xmlns:a16="http://schemas.microsoft.com/office/drawing/2014/main" id="{24F6C96D-8EF5-3E4F-BD69-55012F09DABC}"/>
              </a:ext>
            </a:extLst>
          </p:cNvPr>
          <p:cNvPicPr>
            <a:picLocks noChangeAspect="1"/>
          </p:cNvPicPr>
          <p:nvPr/>
        </p:nvPicPr>
        <p:blipFill>
          <a:blip r:embed="rId3"/>
          <a:stretch>
            <a:fillRect/>
          </a:stretch>
        </p:blipFill>
        <p:spPr>
          <a:xfrm>
            <a:off x="7592118" y="1518962"/>
            <a:ext cx="2706033" cy="2334617"/>
          </a:xfrm>
          <a:prstGeom prst="rect">
            <a:avLst/>
          </a:prstGeom>
        </p:spPr>
      </p:pic>
      <p:pic>
        <p:nvPicPr>
          <p:cNvPr id="11" name="Picture 10">
            <a:extLst>
              <a:ext uri="{FF2B5EF4-FFF2-40B4-BE49-F238E27FC236}">
                <a16:creationId xmlns:a16="http://schemas.microsoft.com/office/drawing/2014/main" id="{6DF7C50E-69E7-D94A-88E6-FB1619EBC716}"/>
              </a:ext>
            </a:extLst>
          </p:cNvPr>
          <p:cNvPicPr>
            <a:picLocks noChangeAspect="1"/>
          </p:cNvPicPr>
          <p:nvPr/>
        </p:nvPicPr>
        <p:blipFill>
          <a:blip r:embed="rId4"/>
          <a:stretch>
            <a:fillRect/>
          </a:stretch>
        </p:blipFill>
        <p:spPr>
          <a:xfrm>
            <a:off x="8504031" y="3510060"/>
            <a:ext cx="2902038" cy="2190217"/>
          </a:xfrm>
          <a:prstGeom prst="rect">
            <a:avLst/>
          </a:prstGeom>
        </p:spPr>
      </p:pic>
      <p:sp>
        <p:nvSpPr>
          <p:cNvPr id="4" name="TextBox 3"/>
          <p:cNvSpPr txBox="1"/>
          <p:nvPr/>
        </p:nvSpPr>
        <p:spPr>
          <a:xfrm>
            <a:off x="323538" y="1600202"/>
            <a:ext cx="6673755" cy="923330"/>
          </a:xfrm>
          <a:prstGeom prst="rect">
            <a:avLst/>
          </a:prstGeom>
          <a:noFill/>
        </p:spPr>
        <p:txBody>
          <a:bodyPr wrap="square" rtlCol="0">
            <a:spAutoFit/>
          </a:bodyPr>
          <a:lstStyle/>
          <a:p>
            <a:pPr algn="l"/>
            <a:r>
              <a:rPr lang="en-GB" dirty="0">
                <a:solidFill>
                  <a:srgbClr val="5E1B6D"/>
                </a:solidFill>
              </a:rPr>
              <a:t>Alcohol is a variety of drinks containing the chemical Ethanol</a:t>
            </a:r>
          </a:p>
          <a:p>
            <a:pPr algn="l"/>
            <a:endParaRPr lang="en-GB" dirty="0">
              <a:solidFill>
                <a:srgbClr val="5E1B6D"/>
              </a:solidFill>
            </a:endParaRPr>
          </a:p>
        </p:txBody>
      </p:sp>
      <p:pic>
        <p:nvPicPr>
          <p:cNvPr id="1028" name="Picture 4" descr="The chemical compound of alcohol: ethanol C2H5O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8718" y="2266316"/>
            <a:ext cx="2645438" cy="15872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4967" y="4380635"/>
            <a:ext cx="7343971" cy="1754326"/>
          </a:xfrm>
          <a:prstGeom prst="rect">
            <a:avLst/>
          </a:prstGeom>
          <a:noFill/>
        </p:spPr>
        <p:txBody>
          <a:bodyPr wrap="square" rtlCol="0">
            <a:spAutoFit/>
          </a:bodyPr>
          <a:lstStyle/>
          <a:p>
            <a:pPr algn="l"/>
            <a:r>
              <a:rPr lang="en-GB" dirty="0">
                <a:solidFill>
                  <a:srgbClr val="5E1B6D"/>
                </a:solidFill>
              </a:rPr>
              <a:t>Alcohol comes in many forms, Beer, Wine and Spirits to name but a few; each coming with their own strengths which can be anything from 1% right up to 50% ethanol.</a:t>
            </a:r>
          </a:p>
          <a:p>
            <a:pPr algn="l"/>
            <a:endParaRPr lang="en-GB" dirty="0">
              <a:solidFill>
                <a:srgbClr val="5E1B6D"/>
              </a:solidFill>
            </a:endParaRPr>
          </a:p>
          <a:p>
            <a:pPr algn="l"/>
            <a:endParaRPr lang="en-GB" dirty="0">
              <a:solidFill>
                <a:srgbClr val="5E1B6D"/>
              </a:solidFill>
            </a:endParaRPr>
          </a:p>
          <a:p>
            <a:pPr algn="l"/>
            <a:endParaRPr lang="en-GB" dirty="0">
              <a:solidFill>
                <a:srgbClr val="5E1B6D"/>
              </a:solidFill>
            </a:endParaRPr>
          </a:p>
        </p:txBody>
      </p:sp>
    </p:spTree>
    <p:extLst>
      <p:ext uri="{BB962C8B-B14F-4D97-AF65-F5344CB8AC3E}">
        <p14:creationId xmlns:p14="http://schemas.microsoft.com/office/powerpoint/2010/main" val="3600053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43F802-508C-6B4D-ACC6-07055D994363}"/>
              </a:ext>
            </a:extLst>
          </p:cNvPr>
          <p:cNvSpPr>
            <a:spLocks noGrp="1"/>
          </p:cNvSpPr>
          <p:nvPr>
            <p:ph type="body" sz="quarter" idx="10"/>
          </p:nvPr>
        </p:nvSpPr>
        <p:spPr>
          <a:xfrm>
            <a:off x="323538" y="562736"/>
            <a:ext cx="7525400" cy="1554080"/>
          </a:xfrm>
        </p:spPr>
        <p:txBody>
          <a:bodyPr/>
          <a:lstStyle/>
          <a:p>
            <a:r>
              <a:rPr lang="en-US" sz="2800" dirty="0"/>
              <a:t>What is Alcohol?</a:t>
            </a:r>
          </a:p>
        </p:txBody>
      </p:sp>
      <p:pic>
        <p:nvPicPr>
          <p:cNvPr id="10" name="Picture 9">
            <a:extLst>
              <a:ext uri="{FF2B5EF4-FFF2-40B4-BE49-F238E27FC236}">
                <a16:creationId xmlns:a16="http://schemas.microsoft.com/office/drawing/2014/main" id="{24F6C96D-8EF5-3E4F-BD69-55012F09DABC}"/>
              </a:ext>
            </a:extLst>
          </p:cNvPr>
          <p:cNvPicPr>
            <a:picLocks noChangeAspect="1"/>
          </p:cNvPicPr>
          <p:nvPr/>
        </p:nvPicPr>
        <p:blipFill>
          <a:blip r:embed="rId3"/>
          <a:stretch>
            <a:fillRect/>
          </a:stretch>
        </p:blipFill>
        <p:spPr>
          <a:xfrm>
            <a:off x="7592118" y="1518962"/>
            <a:ext cx="2706033" cy="2334617"/>
          </a:xfrm>
          <a:prstGeom prst="rect">
            <a:avLst/>
          </a:prstGeom>
        </p:spPr>
      </p:pic>
      <p:pic>
        <p:nvPicPr>
          <p:cNvPr id="11" name="Picture 10">
            <a:extLst>
              <a:ext uri="{FF2B5EF4-FFF2-40B4-BE49-F238E27FC236}">
                <a16:creationId xmlns:a16="http://schemas.microsoft.com/office/drawing/2014/main" id="{6DF7C50E-69E7-D94A-88E6-FB1619EBC716}"/>
              </a:ext>
            </a:extLst>
          </p:cNvPr>
          <p:cNvPicPr>
            <a:picLocks noChangeAspect="1"/>
          </p:cNvPicPr>
          <p:nvPr/>
        </p:nvPicPr>
        <p:blipFill>
          <a:blip r:embed="rId4"/>
          <a:stretch>
            <a:fillRect/>
          </a:stretch>
        </p:blipFill>
        <p:spPr>
          <a:xfrm>
            <a:off x="8504031" y="3510060"/>
            <a:ext cx="2902038" cy="2190217"/>
          </a:xfrm>
          <a:prstGeom prst="rect">
            <a:avLst/>
          </a:prstGeom>
        </p:spPr>
      </p:pic>
      <p:sp>
        <p:nvSpPr>
          <p:cNvPr id="4" name="TextBox 3"/>
          <p:cNvSpPr txBox="1"/>
          <p:nvPr/>
        </p:nvSpPr>
        <p:spPr>
          <a:xfrm>
            <a:off x="323538" y="1518962"/>
            <a:ext cx="6673755" cy="4801314"/>
          </a:xfrm>
          <a:prstGeom prst="rect">
            <a:avLst/>
          </a:prstGeom>
          <a:noFill/>
        </p:spPr>
        <p:txBody>
          <a:bodyPr wrap="square" rtlCol="0">
            <a:spAutoFit/>
          </a:bodyPr>
          <a:lstStyle/>
          <a:p>
            <a:r>
              <a:rPr lang="en-US" dirty="0"/>
              <a:t>Alcoholic drinks sometimes feel like a stimulant (or even hallucinogen in some cases), but alcohol is actually a depressant. </a:t>
            </a:r>
          </a:p>
          <a:p>
            <a:endParaRPr lang="en-US" dirty="0"/>
          </a:p>
          <a:p>
            <a:r>
              <a:rPr lang="en-US" dirty="0"/>
              <a:t>This means they slow down your central nervous system - not that they make you depressed – though it’s important to know that alcohol can affect your mood and mental health.</a:t>
            </a:r>
          </a:p>
          <a:p>
            <a:endParaRPr lang="en-US" dirty="0"/>
          </a:p>
          <a:p>
            <a:r>
              <a:rPr lang="en-US" dirty="0"/>
              <a:t>Alcohol has an effect on the neurotransmitters in the brain, which slows down our normal bodily responses. </a:t>
            </a:r>
          </a:p>
          <a:p>
            <a:endParaRPr lang="en-US" dirty="0"/>
          </a:p>
          <a:p>
            <a:r>
              <a:rPr lang="en-US" dirty="0"/>
              <a:t>Alcohol is broken down by the liver into other compounds at the rate of about 1 unit per hour. Only the liver breaks down alcohol in the body and nothing else (drinking black coffee doesn’t work!).</a:t>
            </a:r>
          </a:p>
          <a:p>
            <a:pPr algn="l"/>
            <a:endParaRPr lang="en-GB" dirty="0">
              <a:solidFill>
                <a:srgbClr val="5E1B6D"/>
              </a:solidFill>
            </a:endParaRPr>
          </a:p>
        </p:txBody>
      </p:sp>
      <p:pic>
        <p:nvPicPr>
          <p:cNvPr id="6" name="Picture 4" descr="The chemical compound of alcohol: ethanol C2H5Oh">
            <a:extLst>
              <a:ext uri="{FF2B5EF4-FFF2-40B4-BE49-F238E27FC236}">
                <a16:creationId xmlns:a16="http://schemas.microsoft.com/office/drawing/2014/main" id="{AE132143-2366-45AB-AD8A-FDB5A9402E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6660" y="1663362"/>
            <a:ext cx="2390539" cy="143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3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822777-9778-0B40-9B19-2C61839704A3}"/>
              </a:ext>
            </a:extLst>
          </p:cNvPr>
          <p:cNvSpPr>
            <a:spLocks noGrp="1"/>
          </p:cNvSpPr>
          <p:nvPr>
            <p:ph type="body" sz="quarter" idx="10"/>
          </p:nvPr>
        </p:nvSpPr>
        <p:spPr/>
        <p:txBody>
          <a:bodyPr/>
          <a:lstStyle/>
          <a:p>
            <a:r>
              <a:rPr lang="en-US" dirty="0"/>
              <a:t>Alcohol</a:t>
            </a:r>
          </a:p>
        </p:txBody>
      </p:sp>
      <p:sp>
        <p:nvSpPr>
          <p:cNvPr id="4" name="Text Placeholder 3">
            <a:extLst>
              <a:ext uri="{FF2B5EF4-FFF2-40B4-BE49-F238E27FC236}">
                <a16:creationId xmlns:a16="http://schemas.microsoft.com/office/drawing/2014/main" id="{0A764092-A30B-7246-A14F-3C48BBAB02FE}"/>
              </a:ext>
            </a:extLst>
          </p:cNvPr>
          <p:cNvSpPr>
            <a:spLocks noGrp="1"/>
          </p:cNvSpPr>
          <p:nvPr>
            <p:ph type="body" sz="quarter" idx="11"/>
          </p:nvPr>
        </p:nvSpPr>
        <p:spPr>
          <a:xfrm>
            <a:off x="785930" y="1241947"/>
            <a:ext cx="4561733" cy="996758"/>
          </a:xfrm>
        </p:spPr>
        <p:txBody>
          <a:bodyPr/>
          <a:lstStyle/>
          <a:p>
            <a:pPr lvl="0"/>
            <a:r>
              <a:rPr lang="en-GB" b="1" dirty="0"/>
              <a:t>1 to 2 units </a:t>
            </a:r>
            <a:endParaRPr lang="en-GB" dirty="0"/>
          </a:p>
          <a:p>
            <a:r>
              <a:rPr lang="en-GB" dirty="0"/>
              <a:t>Your heart rate speeds up and your blood vessels expand, giving you the warm, sociable and talkative feeling associated with the first couple of drinks.</a:t>
            </a:r>
          </a:p>
          <a:p>
            <a:r>
              <a:rPr lang="en-GB" b="1" dirty="0"/>
              <a:t>4 to 6 units</a:t>
            </a:r>
            <a:endParaRPr lang="en-GB" dirty="0"/>
          </a:p>
          <a:p>
            <a:r>
              <a:rPr lang="en-GB" dirty="0"/>
              <a:t>Your brain and nervous system starts to be affected. It begins to affect the part of your brain associated with judgement and decision making, causing you to be more reckless and uninhibited.</a:t>
            </a:r>
          </a:p>
          <a:p>
            <a:r>
              <a:rPr lang="en-GB" dirty="0"/>
              <a:t>The alcohol also impairs the cells in your nervous system, making you feel lightheaded and adversely affecting your reaction time and co-ordination.</a:t>
            </a:r>
          </a:p>
          <a:p>
            <a:r>
              <a:rPr lang="en-GB" b="1" dirty="0"/>
              <a:t>8 to 9 units</a:t>
            </a:r>
            <a:endParaRPr lang="en-GB" dirty="0"/>
          </a:p>
          <a:p>
            <a:r>
              <a:rPr lang="en-GB" dirty="0"/>
              <a:t>Your reaction times will be much slower, your speech will begin to slur and your vision will begin to lose focus.</a:t>
            </a:r>
          </a:p>
          <a:p>
            <a:r>
              <a:rPr lang="en-GB" dirty="0"/>
              <a:t>Your liver, which filters alcohol out of your body, will be unable to remove all of the alcohol overnight.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0495" y="505948"/>
            <a:ext cx="4804491" cy="193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icture Placeholder 4"/>
          <p:cNvSpPr>
            <a:spLocks noGrp="1"/>
          </p:cNvSpPr>
          <p:nvPr>
            <p:ph type="pic" idx="1"/>
          </p:nvPr>
        </p:nvSpPr>
        <p:spPr/>
      </p:sp>
      <p:pic>
        <p:nvPicPr>
          <p:cNvPr id="9" name="Picture 8" descr="Image result for drinkaware guidelines"/>
          <p:cNvPicPr/>
          <p:nvPr/>
        </p:nvPicPr>
        <p:blipFill>
          <a:blip r:embed="rId4">
            <a:extLst>
              <a:ext uri="{28A0092B-C50C-407E-A947-70E740481C1C}">
                <a14:useLocalDpi xmlns:a14="http://schemas.microsoft.com/office/drawing/2010/main" val="0"/>
              </a:ext>
            </a:extLst>
          </a:blip>
          <a:srcRect/>
          <a:stretch>
            <a:fillRect/>
          </a:stretch>
        </p:blipFill>
        <p:spPr bwMode="auto">
          <a:xfrm>
            <a:off x="7084676" y="3221699"/>
            <a:ext cx="4116127" cy="2858495"/>
          </a:xfrm>
          <a:prstGeom prst="rect">
            <a:avLst/>
          </a:prstGeom>
          <a:noFill/>
          <a:ln>
            <a:noFill/>
          </a:ln>
        </p:spPr>
      </p:pic>
    </p:spTree>
    <p:extLst>
      <p:ext uri="{BB962C8B-B14F-4D97-AF65-F5344CB8AC3E}">
        <p14:creationId xmlns:p14="http://schemas.microsoft.com/office/powerpoint/2010/main" val="3570233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822777-9778-0B40-9B19-2C61839704A3}"/>
              </a:ext>
            </a:extLst>
          </p:cNvPr>
          <p:cNvSpPr>
            <a:spLocks noGrp="1"/>
          </p:cNvSpPr>
          <p:nvPr>
            <p:ph type="body" sz="quarter" idx="10"/>
          </p:nvPr>
        </p:nvSpPr>
        <p:spPr/>
        <p:txBody>
          <a:bodyPr/>
          <a:lstStyle/>
          <a:p>
            <a:r>
              <a:rPr lang="en-US" dirty="0"/>
              <a:t>Alcohol</a:t>
            </a:r>
          </a:p>
        </p:txBody>
      </p:sp>
      <p:sp>
        <p:nvSpPr>
          <p:cNvPr id="4" name="Text Placeholder 3">
            <a:extLst>
              <a:ext uri="{FF2B5EF4-FFF2-40B4-BE49-F238E27FC236}">
                <a16:creationId xmlns:a16="http://schemas.microsoft.com/office/drawing/2014/main" id="{0A764092-A30B-7246-A14F-3C48BBAB02FE}"/>
              </a:ext>
            </a:extLst>
          </p:cNvPr>
          <p:cNvSpPr>
            <a:spLocks noGrp="1"/>
          </p:cNvSpPr>
          <p:nvPr>
            <p:ph type="body" sz="quarter" idx="11"/>
          </p:nvPr>
        </p:nvSpPr>
        <p:spPr>
          <a:xfrm>
            <a:off x="785930" y="1241947"/>
            <a:ext cx="4561733" cy="996758"/>
          </a:xfrm>
        </p:spPr>
        <p:txBody>
          <a:bodyPr/>
          <a:lstStyle/>
          <a:p>
            <a:r>
              <a:rPr lang="en-GB" b="1" dirty="0"/>
              <a:t>10 to 12 units</a:t>
            </a:r>
            <a:endParaRPr lang="en-GB" dirty="0"/>
          </a:p>
          <a:p>
            <a:r>
              <a:rPr lang="en-GB" dirty="0"/>
              <a:t>Co-ordination will be highly impaired, placing you at serious risk of having an accident. The high level of alcohol has a depressant effect on both your mind and body, which makes you drowsy.</a:t>
            </a:r>
          </a:p>
          <a:p>
            <a:r>
              <a:rPr lang="en-GB" dirty="0"/>
              <a:t>This amount of alcohol will begin to reach toxic (poisonous) levels. Your body attempts to quickly pass out the alcohol in your urine. This will leave you feeling badly </a:t>
            </a:r>
            <a:r>
              <a:rPr lang="en-GB" dirty="0">
                <a:hlinkClick r:id="rId3"/>
              </a:rPr>
              <a:t>dehydrated</a:t>
            </a:r>
            <a:r>
              <a:rPr lang="en-GB" dirty="0"/>
              <a:t> in the morning, which may cause a severe </a:t>
            </a:r>
            <a:r>
              <a:rPr lang="en-GB" dirty="0">
                <a:hlinkClick r:id="rId4"/>
              </a:rPr>
              <a:t>headache</a:t>
            </a:r>
            <a:r>
              <a:rPr lang="en-GB" dirty="0"/>
              <a:t>.</a:t>
            </a:r>
          </a:p>
          <a:p>
            <a:r>
              <a:rPr lang="en-GB" dirty="0"/>
              <a:t>The excess amount of alcohol in your system can also upset your digestion, leading to symptoms of nausea, vomiting, </a:t>
            </a:r>
            <a:r>
              <a:rPr lang="en-GB" u="sng" dirty="0">
                <a:hlinkClick r:id="rId5"/>
              </a:rPr>
              <a:t>diarrhoea</a:t>
            </a:r>
            <a:r>
              <a:rPr lang="en-GB" dirty="0"/>
              <a:t> and </a:t>
            </a:r>
            <a:r>
              <a:rPr lang="en-GB" u="sng" dirty="0">
                <a:hlinkClick r:id="rId6"/>
              </a:rPr>
              <a:t>indigestion</a:t>
            </a:r>
            <a:r>
              <a:rPr lang="en-GB" dirty="0"/>
              <a:t>.</a:t>
            </a:r>
          </a:p>
          <a:p>
            <a:r>
              <a:rPr lang="en-GB" b="1" dirty="0"/>
              <a:t>More than 12 units</a:t>
            </a:r>
            <a:endParaRPr lang="en-GB" dirty="0"/>
          </a:p>
          <a:p>
            <a:r>
              <a:rPr lang="en-GB" dirty="0"/>
              <a:t>If you drink more than 12 units of alcohol, you're at considerable risk of developing </a:t>
            </a:r>
            <a:r>
              <a:rPr lang="en-GB" u="sng" dirty="0">
                <a:hlinkClick r:id="rId7"/>
              </a:rPr>
              <a:t>alcohol poisoning</a:t>
            </a:r>
            <a:r>
              <a:rPr lang="en-GB" dirty="0"/>
              <a:t>, particularly if you're drinking many units over a short period of time.</a:t>
            </a:r>
          </a:p>
          <a:p>
            <a:r>
              <a:rPr lang="en-GB" dirty="0"/>
              <a:t>Alcohol poisoning can cause a person to fall into a </a:t>
            </a:r>
            <a:r>
              <a:rPr lang="en-GB" u="sng" dirty="0">
                <a:hlinkClick r:id="rId8"/>
              </a:rPr>
              <a:t>coma</a:t>
            </a:r>
            <a:r>
              <a:rPr lang="en-GB" dirty="0"/>
              <a:t> and could potentially lead to their death.</a:t>
            </a:r>
          </a:p>
          <a:p>
            <a:endParaRPr lang="en-US" dirty="0"/>
          </a:p>
        </p:txBody>
      </p:sp>
      <p:pic>
        <p:nvPicPr>
          <p:cNvPr id="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0495" y="505948"/>
            <a:ext cx="4804491" cy="193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icture Placeholder 4"/>
          <p:cNvSpPr>
            <a:spLocks noGrp="1"/>
          </p:cNvSpPr>
          <p:nvPr>
            <p:ph type="pic" idx="1"/>
          </p:nvPr>
        </p:nvSpPr>
        <p:spPr/>
      </p:sp>
      <p:pic>
        <p:nvPicPr>
          <p:cNvPr id="9" name="Picture 8" descr="Image result for drinkaware guidelines"/>
          <p:cNvPicPr/>
          <p:nvPr/>
        </p:nvPicPr>
        <p:blipFill>
          <a:blip r:embed="rId10">
            <a:extLst>
              <a:ext uri="{28A0092B-C50C-407E-A947-70E740481C1C}">
                <a14:useLocalDpi xmlns:a14="http://schemas.microsoft.com/office/drawing/2010/main" val="0"/>
              </a:ext>
            </a:extLst>
          </a:blip>
          <a:srcRect/>
          <a:stretch>
            <a:fillRect/>
          </a:stretch>
        </p:blipFill>
        <p:spPr bwMode="auto">
          <a:xfrm>
            <a:off x="7084676" y="3221699"/>
            <a:ext cx="4116127" cy="2858495"/>
          </a:xfrm>
          <a:prstGeom prst="rect">
            <a:avLst/>
          </a:prstGeom>
          <a:noFill/>
          <a:ln>
            <a:noFill/>
          </a:ln>
        </p:spPr>
      </p:pic>
    </p:spTree>
    <p:extLst>
      <p:ext uri="{BB962C8B-B14F-4D97-AF65-F5344CB8AC3E}">
        <p14:creationId xmlns:p14="http://schemas.microsoft.com/office/powerpoint/2010/main" val="84314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85812" y="524765"/>
            <a:ext cx="10532690" cy="416045"/>
          </a:xfrm>
        </p:spPr>
        <p:txBody>
          <a:bodyPr/>
          <a:lstStyle/>
          <a:p>
            <a:r>
              <a:rPr lang="en-GB" dirty="0"/>
              <a:t>What are the long term health effects?</a:t>
            </a:r>
          </a:p>
          <a:p>
            <a:endParaRPr lang="en-GB" dirty="0"/>
          </a:p>
        </p:txBody>
      </p:sp>
      <p:sp>
        <p:nvSpPr>
          <p:cNvPr id="8" name="Text Placeholder 5"/>
          <p:cNvSpPr>
            <a:spLocks noGrp="1"/>
          </p:cNvSpPr>
          <p:nvPr>
            <p:ph type="body" sz="quarter" idx="11"/>
          </p:nvPr>
        </p:nvSpPr>
        <p:spPr>
          <a:xfrm>
            <a:off x="785812" y="1402471"/>
            <a:ext cx="11406188" cy="4616192"/>
          </a:xfrm>
        </p:spPr>
        <p:txBody>
          <a:bodyPr/>
          <a:lstStyle/>
          <a:p>
            <a:pPr algn="ctr"/>
            <a:r>
              <a:rPr lang="en-US" sz="1800" dirty="0"/>
              <a:t>Long-term risks come from regularly drinking alcohol over the low risk guideline over a long time.</a:t>
            </a:r>
            <a:endParaRPr lang="en-GB" sz="1800" dirty="0"/>
          </a:p>
          <a:p>
            <a:endParaRPr lang="en-GB" sz="1800" dirty="0"/>
          </a:p>
          <a:p>
            <a:r>
              <a:rPr lang="en-GB" sz="1800" dirty="0"/>
              <a:t>High bloody pressure</a:t>
            </a:r>
          </a:p>
          <a:p>
            <a:r>
              <a:rPr lang="en-GB" sz="1800" dirty="0"/>
              <a:t>Increased risk of strokes</a:t>
            </a:r>
          </a:p>
          <a:p>
            <a:r>
              <a:rPr lang="en-GB" sz="1800" dirty="0"/>
              <a:t>Pancreatitis</a:t>
            </a:r>
          </a:p>
          <a:p>
            <a:r>
              <a:rPr lang="en-GB" sz="1800" dirty="0"/>
              <a:t>Liver disease and cancer</a:t>
            </a:r>
          </a:p>
          <a:p>
            <a:r>
              <a:rPr lang="en-GB" sz="1800" dirty="0"/>
              <a:t>Other related cancers</a:t>
            </a:r>
          </a:p>
          <a:p>
            <a:r>
              <a:rPr lang="en-GB" sz="1800" dirty="0"/>
              <a:t>Alcohol related brain damage including Wernicke-</a:t>
            </a:r>
            <a:r>
              <a:rPr lang="en-GB" sz="1800" dirty="0" err="1"/>
              <a:t>Korsakoff</a:t>
            </a:r>
            <a:r>
              <a:rPr lang="en-GB" sz="1800" dirty="0"/>
              <a:t> syndrome (dementia)</a:t>
            </a:r>
          </a:p>
          <a:p>
            <a:r>
              <a:rPr lang="en-GB" sz="1800" dirty="0"/>
              <a:t>Depression and other mental health concerns</a:t>
            </a:r>
          </a:p>
          <a:p>
            <a:r>
              <a:rPr lang="en-GB" sz="1800" dirty="0"/>
              <a:t>Dependency </a:t>
            </a:r>
          </a:p>
        </p:txBody>
      </p:sp>
    </p:spTree>
    <p:extLst>
      <p:ext uri="{BB962C8B-B14F-4D97-AF65-F5344CB8AC3E}">
        <p14:creationId xmlns:p14="http://schemas.microsoft.com/office/powerpoint/2010/main" val="370825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86049" y="435169"/>
            <a:ext cx="4338638" cy="265113"/>
          </a:xfrm>
        </p:spPr>
        <p:txBody>
          <a:bodyPr/>
          <a:lstStyle/>
          <a:p>
            <a:r>
              <a:rPr lang="en-GB" dirty="0"/>
              <a:t>Alcohol and young people</a:t>
            </a:r>
          </a:p>
        </p:txBody>
      </p:sp>
      <p:sp>
        <p:nvSpPr>
          <p:cNvPr id="3" name="Text Placeholder 2"/>
          <p:cNvSpPr>
            <a:spLocks noGrp="1"/>
          </p:cNvSpPr>
          <p:nvPr>
            <p:ph type="body" sz="quarter" idx="11"/>
          </p:nvPr>
        </p:nvSpPr>
        <p:spPr>
          <a:xfrm>
            <a:off x="786049" y="1492657"/>
            <a:ext cx="4561733" cy="5785688"/>
          </a:xfrm>
        </p:spPr>
        <p:txBody>
          <a:bodyPr/>
          <a:lstStyle/>
          <a:p>
            <a:r>
              <a:rPr lang="en-US" sz="1800" dirty="0"/>
              <a:t>In 2018; 44% of 11-15 year olds had shared they have drank an alcoholic drink.</a:t>
            </a:r>
          </a:p>
          <a:p>
            <a:endParaRPr lang="en-US" sz="1800" dirty="0"/>
          </a:p>
          <a:p>
            <a:pPr marL="285750" indent="-285750">
              <a:buFont typeface="Arial" panose="020B0604020202020204" pitchFamily="34" charset="0"/>
              <a:buChar char="•"/>
            </a:pPr>
            <a:r>
              <a:rPr lang="en-US" sz="1800" dirty="0"/>
              <a:t>Saturday (67%)</a:t>
            </a:r>
          </a:p>
          <a:p>
            <a:pPr marL="285750" indent="-285750">
              <a:buFont typeface="Arial" panose="020B0604020202020204" pitchFamily="34" charset="0"/>
              <a:buChar char="•"/>
            </a:pPr>
            <a:r>
              <a:rPr lang="en-US" sz="1800" dirty="0"/>
              <a:t>Average of 10.3 units </a:t>
            </a:r>
          </a:p>
          <a:p>
            <a:pPr marL="285750" indent="-285750">
              <a:buFont typeface="Arial" panose="020B0604020202020204" pitchFamily="34" charset="0"/>
              <a:buChar char="•"/>
            </a:pPr>
            <a:r>
              <a:rPr lang="en-US" sz="1800" dirty="0"/>
              <a:t>10% had drank within the past week with 21% of that population having drank more than 15 units</a:t>
            </a:r>
          </a:p>
          <a:p>
            <a:pPr marL="285750" indent="-285750">
              <a:buFont typeface="Arial" panose="020B0604020202020204" pitchFamily="34" charset="0"/>
              <a:buChar char="•"/>
            </a:pPr>
            <a:r>
              <a:rPr lang="en-US" sz="1800" dirty="0"/>
              <a:t>47% of 15 year </a:t>
            </a:r>
            <a:r>
              <a:rPr lang="en-US" sz="1800" dirty="0" err="1"/>
              <a:t>olds</a:t>
            </a:r>
            <a:r>
              <a:rPr lang="en-US" sz="1800" dirty="0"/>
              <a:t> thought it was okay to drink at least once per week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endParaRPr lang="en-US" sz="1800" dirty="0"/>
          </a:p>
          <a:p>
            <a:r>
              <a:rPr lang="en-US" sz="1200" dirty="0"/>
              <a:t>SDD amongst young people, NHS 2018</a:t>
            </a:r>
            <a:endParaRPr lang="en-US" sz="1100" dirty="0"/>
          </a:p>
          <a:p>
            <a:endParaRPr lang="en-GB" dirty="0"/>
          </a:p>
        </p:txBody>
      </p:sp>
      <p:pic>
        <p:nvPicPr>
          <p:cNvPr id="2054" name="Picture 6" descr="Bar chart showing where pupils obtained alcohol in the last four wee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482" y="3266200"/>
            <a:ext cx="5984787" cy="34314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43648" y="3301663"/>
            <a:ext cx="832514" cy="369332"/>
          </a:xfrm>
          <a:prstGeom prst="rect">
            <a:avLst/>
          </a:prstGeom>
          <a:noFill/>
        </p:spPr>
        <p:txBody>
          <a:bodyPr wrap="square" rtlCol="0">
            <a:spAutoFit/>
          </a:bodyPr>
          <a:lstStyle/>
          <a:p>
            <a:pPr algn="l"/>
            <a:r>
              <a:rPr lang="en-GB" dirty="0">
                <a:solidFill>
                  <a:srgbClr val="5E1B6D"/>
                </a:solidFill>
              </a:rPr>
              <a:t>71%</a:t>
            </a:r>
          </a:p>
        </p:txBody>
      </p:sp>
      <p:sp>
        <p:nvSpPr>
          <p:cNvPr id="8" name="Picture Placeholder 7"/>
          <p:cNvSpPr>
            <a:spLocks noGrp="1"/>
          </p:cNvSpPr>
          <p:nvPr>
            <p:ph type="pic" idx="1"/>
          </p:nvPr>
        </p:nvSpPr>
        <p:spPr/>
      </p:sp>
      <p:pic>
        <p:nvPicPr>
          <p:cNvPr id="12" name="Picture 11" descr="Bar chart showing the proportion of pupils who ever had an alcoholic drink by age"/>
          <p:cNvPicPr/>
          <p:nvPr/>
        </p:nvPicPr>
        <p:blipFill>
          <a:blip r:embed="rId3">
            <a:extLst>
              <a:ext uri="{28A0092B-C50C-407E-A947-70E740481C1C}">
                <a14:useLocalDpi xmlns:a14="http://schemas.microsoft.com/office/drawing/2010/main" val="0"/>
              </a:ext>
            </a:extLst>
          </a:blip>
          <a:srcRect/>
          <a:stretch>
            <a:fillRect/>
          </a:stretch>
        </p:blipFill>
        <p:spPr bwMode="auto">
          <a:xfrm>
            <a:off x="6470659" y="499859"/>
            <a:ext cx="5266416" cy="2605948"/>
          </a:xfrm>
          <a:prstGeom prst="rect">
            <a:avLst/>
          </a:prstGeom>
          <a:noFill/>
          <a:ln>
            <a:noFill/>
          </a:ln>
        </p:spPr>
      </p:pic>
      <p:sp>
        <p:nvSpPr>
          <p:cNvPr id="9" name="TextBox 8"/>
          <p:cNvSpPr txBox="1"/>
          <p:nvPr/>
        </p:nvSpPr>
        <p:spPr>
          <a:xfrm>
            <a:off x="8134066" y="567726"/>
            <a:ext cx="627797" cy="369332"/>
          </a:xfrm>
          <a:prstGeom prst="rect">
            <a:avLst/>
          </a:prstGeom>
          <a:noFill/>
        </p:spPr>
        <p:txBody>
          <a:bodyPr wrap="square" rtlCol="0">
            <a:spAutoFit/>
          </a:bodyPr>
          <a:lstStyle/>
          <a:p>
            <a:pPr algn="l"/>
            <a:r>
              <a:rPr lang="en-GB" dirty="0">
                <a:solidFill>
                  <a:srgbClr val="5E1B6D"/>
                </a:solidFill>
              </a:rPr>
              <a:t>14%</a:t>
            </a:r>
          </a:p>
        </p:txBody>
      </p:sp>
    </p:spTree>
    <p:extLst>
      <p:ext uri="{BB962C8B-B14F-4D97-AF65-F5344CB8AC3E}">
        <p14:creationId xmlns:p14="http://schemas.microsoft.com/office/powerpoint/2010/main" val="311500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769F24-91A7-4CBA-87E7-C3533515BFF8}"/>
              </a:ext>
            </a:extLst>
          </p:cNvPr>
          <p:cNvSpPr>
            <a:spLocks noGrp="1"/>
          </p:cNvSpPr>
          <p:nvPr>
            <p:ph type="body" sz="quarter" idx="10"/>
          </p:nvPr>
        </p:nvSpPr>
        <p:spPr/>
        <p:txBody>
          <a:bodyPr/>
          <a:lstStyle/>
          <a:p>
            <a:r>
              <a:rPr lang="en-GB" dirty="0"/>
              <a:t>Young people’s guidelines</a:t>
            </a:r>
          </a:p>
        </p:txBody>
      </p:sp>
      <p:sp>
        <p:nvSpPr>
          <p:cNvPr id="4" name="Text Placeholder 3">
            <a:extLst>
              <a:ext uri="{FF2B5EF4-FFF2-40B4-BE49-F238E27FC236}">
                <a16:creationId xmlns:a16="http://schemas.microsoft.com/office/drawing/2014/main" id="{F73D949E-0F30-46CE-A37F-4DB8E9BA90F6}"/>
              </a:ext>
            </a:extLst>
          </p:cNvPr>
          <p:cNvSpPr>
            <a:spLocks noGrp="1"/>
          </p:cNvSpPr>
          <p:nvPr>
            <p:ph type="body" sz="quarter" idx="11"/>
          </p:nvPr>
        </p:nvSpPr>
        <p:spPr>
          <a:xfrm>
            <a:off x="785813" y="1493838"/>
            <a:ext cx="10456810" cy="4592852"/>
          </a:xfrm>
        </p:spPr>
        <p:txBody>
          <a:bodyPr/>
          <a:lstStyle/>
          <a:p>
            <a:r>
              <a:rPr lang="en-US" sz="1600" dirty="0"/>
              <a:t>The UK Chief Medical Officers advise that an alcohol-free childhood is the healthiest and best option but if they are to drink, this should be over the age of 15.</a:t>
            </a:r>
          </a:p>
          <a:p>
            <a:endParaRPr lang="en-US" sz="1600" dirty="0"/>
          </a:p>
          <a:p>
            <a:pPr marL="285750" indent="-285750">
              <a:buFont typeface="Arial" panose="020B0604020202020204" pitchFamily="34" charset="0"/>
              <a:buChar char="•"/>
            </a:pPr>
            <a:r>
              <a:rPr lang="en-US" sz="1600" dirty="0"/>
              <a:t>If young people aged 15 to 17 years consume alcohol, it should always be with the guidance of a parent or </a:t>
            </a:r>
            <a:r>
              <a:rPr lang="en-US" sz="1600" dirty="0" err="1"/>
              <a:t>carer</a:t>
            </a:r>
            <a:r>
              <a:rPr lang="en-US" sz="1600" dirty="0"/>
              <a:t> or in a supervised environment.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Parents and young people should be aware that drinking, even at age 15 or older, can be hazardous to health and that not drinking is the healthiest option for young people.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If 15 to 17 year </a:t>
            </a:r>
            <a:r>
              <a:rPr lang="en-US" sz="1600" dirty="0" err="1"/>
              <a:t>olds</a:t>
            </a:r>
            <a:r>
              <a:rPr lang="en-US" sz="1600" dirty="0"/>
              <a:t> do consume alcohol, they should limit it to no more than one day a week. Young people aged 15 to 17 years should never exceed the adult guidelines.</a:t>
            </a:r>
          </a:p>
          <a:p>
            <a:endParaRPr lang="en-GB" sz="1600" dirty="0"/>
          </a:p>
          <a:p>
            <a:endParaRPr lang="en-GB" dirty="0"/>
          </a:p>
        </p:txBody>
      </p:sp>
    </p:spTree>
    <p:extLst>
      <p:ext uri="{BB962C8B-B14F-4D97-AF65-F5344CB8AC3E}">
        <p14:creationId xmlns:p14="http://schemas.microsoft.com/office/powerpoint/2010/main" val="2680947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solidFill>
              <a:srgbClr val="5E1B6D"/>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GL Intranet Document" ma:contentTypeID="0x01010051F2BFD3ADE3BA48A4FC25BD08A4B1F802004F488BD5C14D4A4B8F7783A4B716D7FE" ma:contentTypeVersion="21" ma:contentTypeDescription="Default document content type for all documents published on the intranet." ma:contentTypeScope="" ma:versionID="870500c2aa98e200c59da15f8c0767c9">
  <xsd:schema xmlns:xsd="http://www.w3.org/2001/XMLSchema" xmlns:xs="http://www.w3.org/2001/XMLSchema" xmlns:p="http://schemas.microsoft.com/office/2006/metadata/properties" xmlns:ns1="http://schemas.microsoft.com/sharepoint/v3" xmlns:ns2="e39e805d-5ff1-484c-9e42-d12da2297806" xmlns:ns3="6ab8989b-0ba1-45ab-a2fa-382de9b9156d" xmlns:ns4="a34f5799-1157-4c76-afad-85be00444ce7" targetNamespace="http://schemas.microsoft.com/office/2006/metadata/properties" ma:root="true" ma:fieldsID="030bb15092ea527d575bf6c26a999878" ns1:_="" ns2:_="" ns3:_="" ns4:_="">
    <xsd:import namespace="http://schemas.microsoft.com/sharepoint/v3"/>
    <xsd:import namespace="e39e805d-5ff1-484c-9e42-d12da2297806"/>
    <xsd:import namespace="6ab8989b-0ba1-45ab-a2fa-382de9b9156d"/>
    <xsd:import namespace="a34f5799-1157-4c76-afad-85be00444ce7"/>
    <xsd:element name="properties">
      <xsd:complexType>
        <xsd:sequence>
          <xsd:element name="documentManagement">
            <xsd:complexType>
              <xsd:all>
                <xsd:element ref="ns2:Information_x0020_Classification" minOccurs="0"/>
                <xsd:element ref="ns2:Summary" minOccurs="0"/>
                <xsd:element ref="ns3:f8ef1381c730485aa1276495a5d1d537" minOccurs="0"/>
                <xsd:element ref="ns3:TaxCatchAll" minOccurs="0"/>
                <xsd:element ref="ns3:TaxCatchAllLabel" minOccurs="0"/>
                <xsd:element ref="ns3:cf56732ec82e4dbbbda2e53279081807" minOccurs="0"/>
                <xsd:element ref="ns3:fd21eb698bb0483aafcc0098314de881" minOccurs="0"/>
                <xsd:element ref="ns3:TaxKeywordTaxHTField" minOccurs="0"/>
                <xsd:element ref="ns1:PublishingStartDate" minOccurs="0"/>
                <xsd:element ref="ns1:PublishingExpirationDate"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0"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2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9e805d-5ff1-484c-9e42-d12da2297806" elementFormDefault="qualified">
    <xsd:import namespace="http://schemas.microsoft.com/office/2006/documentManagement/types"/>
    <xsd:import namespace="http://schemas.microsoft.com/office/infopath/2007/PartnerControls"/>
    <xsd:element name="Information_x0020_Classification" ma:index="8" nillable="true" ma:displayName="Information Classification" ma:default="Official" ma:description="Underpins the Information and Data Security Risk Management Policy" ma:format="Dropdown" ma:internalName="Information_x0020_Classification">
      <xsd:simpleType>
        <xsd:restriction base="dms:Choice">
          <xsd:enumeration value="Public"/>
          <xsd:enumeration value="Official"/>
          <xsd:enumeration value="Official-Sensitive"/>
        </xsd:restriction>
      </xsd:simpleType>
    </xsd:element>
    <xsd:element name="Summary" ma:index="9" nillable="true" ma:displayName="Summary" ma:description="The summary is the preview text that will be seen for this page on other site pages. For example on the department’s news and updates page or the homepage." ma:internalName="Summar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b8989b-0ba1-45ab-a2fa-382de9b9156d" elementFormDefault="qualified">
    <xsd:import namespace="http://schemas.microsoft.com/office/2006/documentManagement/types"/>
    <xsd:import namespace="http://schemas.microsoft.com/office/infopath/2007/PartnerControls"/>
    <xsd:element name="f8ef1381c730485aa1276495a5d1d537" ma:index="10" ma:taxonomy="true" ma:internalName="f8ef1381c730485aa1276495a5d1d537" ma:taxonomyFieldName="Document_x0020_Type" ma:displayName="Document Type" ma:readOnly="false" ma:fieldId="{f8ef1381-c730-485a-a127-6495a5d1d537}" ma:taxonomyMulti="true" ma:sspId="90b69f95-b1ac-4ebf-9d8f-487b0bcfe957" ma:termSetId="92555d89-36a6-41f9-ac4b-542705cd2423"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cb80de46-45c0-4f17-8d5a-f1cd6fbd34a0}" ma:internalName="TaxCatchAll" ma:showField="CatchAllData" ma:web="6ab8989b-0ba1-45ab-a2fa-382de9b9156d">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cb80de46-45c0-4f17-8d5a-f1cd6fbd34a0}" ma:internalName="TaxCatchAllLabel" ma:readOnly="true" ma:showField="CatchAllDataLabel" ma:web="6ab8989b-0ba1-45ab-a2fa-382de9b9156d">
      <xsd:complexType>
        <xsd:complexContent>
          <xsd:extension base="dms:MultiChoiceLookup">
            <xsd:sequence>
              <xsd:element name="Value" type="dms:Lookup" maxOccurs="unbounded" minOccurs="0" nillable="true"/>
            </xsd:sequence>
          </xsd:extension>
        </xsd:complexContent>
      </xsd:complexType>
    </xsd:element>
    <xsd:element name="cf56732ec82e4dbbbda2e53279081807" ma:index="14" nillable="true" ma:taxonomy="true" ma:internalName="cf56732ec82e4dbbbda2e53279081807" ma:taxonomyFieldName="CGL_x0020_Service" ma:displayName="CGL Service" ma:readOnly="false" ma:fieldId="{cf56732e-c82e-4dbb-bda2-e53279081807}" ma:sspId="90b69f95-b1ac-4ebf-9d8f-487b0bcfe957" ma:termSetId="b49ca706-657f-4497-952f-fa3b134c94ae" ma:anchorId="00000000-0000-0000-0000-000000000000" ma:open="false" ma:isKeyword="false">
      <xsd:complexType>
        <xsd:sequence>
          <xsd:element ref="pc:Terms" minOccurs="0" maxOccurs="1"/>
        </xsd:sequence>
      </xsd:complexType>
    </xsd:element>
    <xsd:element name="fd21eb698bb0483aafcc0098314de881" ma:index="16" nillable="true" ma:taxonomy="true" ma:internalName="fd21eb698bb0483aafcc0098314de881" ma:taxonomyFieldName="Modalities" ma:displayName="Modalities" ma:readOnly="false" ma:fieldId="{fd21eb69-8bb0-483a-afcc-0098314de881}" ma:taxonomyMulti="true" ma:sspId="90b69f95-b1ac-4ebf-9d8f-487b0bcfe957" ma:termSetId="9f337a8f-4bf6-4cf1-ae33-5c5077f63be8" ma:anchorId="00000000-0000-0000-0000-000000000000" ma:open="false" ma:isKeyword="false">
      <xsd:complexType>
        <xsd:sequence>
          <xsd:element ref="pc:Terms" minOccurs="0" maxOccurs="1"/>
        </xsd:sequence>
      </xsd:complexType>
    </xsd:element>
    <xsd:element name="TaxKeywordTaxHTField" ma:index="18" nillable="true" ma:taxonomy="true" ma:internalName="TaxKeywordTaxHTField" ma:taxonomyFieldName="TaxKeyword" ma:displayName="Enterprise Keywords" ma:fieldId="{23f27201-bee3-471e-b2e7-b64fd8b7ca38}" ma:taxonomyMulti="true" ma:sspId="90b69f95-b1ac-4ebf-9d8f-487b0bcfe957"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4f5799-1157-4c76-afad-85be00444ce7"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f56732ec82e4dbbbda2e53279081807 xmlns="6ab8989b-0ba1-45ab-a2fa-382de9b9156d">
      <Terms xmlns="http://schemas.microsoft.com/office/infopath/2007/PartnerControls"/>
    </cf56732ec82e4dbbbda2e53279081807>
    <f8ef1381c730485aa1276495a5d1d537 xmlns="6ab8989b-0ba1-45ab-a2fa-382de9b9156d">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c1c4ebe6-8755-4f36-9c46-1960d90bc6f6</TermId>
        </TermInfo>
      </Terms>
    </f8ef1381c730485aa1276495a5d1d537>
    <PublishingStartDate xmlns="http://schemas.microsoft.com/sharepoint/v3" xsi:nil="true"/>
    <fd21eb698bb0483aafcc0098314de881 xmlns="6ab8989b-0ba1-45ab-a2fa-382de9b9156d">
      <Terms xmlns="http://schemas.microsoft.com/office/infopath/2007/PartnerControls"/>
    </fd21eb698bb0483aafcc0098314de881>
    <TaxCatchAll xmlns="6ab8989b-0ba1-45ab-a2fa-382de9b9156d"/>
    <Information_x0020_Classification xmlns="e39e805d-5ff1-484c-9e42-d12da2297806">Official</Information_x0020_Classification>
    <TaxKeywordTaxHTField xmlns="6ab8989b-0ba1-45ab-a2fa-382de9b9156d">
      <Terms xmlns="http://schemas.microsoft.com/office/infopath/2007/PartnerControls"/>
    </TaxKeywordTaxHTField>
    <PublishingExpirationDate xmlns="http://schemas.microsoft.com/sharepoint/v3" xsi:nil="true"/>
    <Summary xmlns="e39e805d-5ff1-484c-9e42-d12da2297806" xsi:nil="true"/>
  </documentManagement>
</p:properties>
</file>

<file path=customXml/itemProps1.xml><?xml version="1.0" encoding="utf-8"?>
<ds:datastoreItem xmlns:ds="http://schemas.openxmlformats.org/officeDocument/2006/customXml" ds:itemID="{994C29A0-C4F1-4ADE-B0A9-169D4224043F}">
  <ds:schemaRefs>
    <ds:schemaRef ds:uri="http://schemas.microsoft.com/sharepoint/v3/contenttype/forms"/>
  </ds:schemaRefs>
</ds:datastoreItem>
</file>

<file path=customXml/itemProps2.xml><?xml version="1.0" encoding="utf-8"?>
<ds:datastoreItem xmlns:ds="http://schemas.openxmlformats.org/officeDocument/2006/customXml" ds:itemID="{72CB3C4E-0367-4A8B-842E-94D854CC1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9e805d-5ff1-484c-9e42-d12da2297806"/>
    <ds:schemaRef ds:uri="6ab8989b-0ba1-45ab-a2fa-382de9b9156d"/>
    <ds:schemaRef ds:uri="a34f5799-1157-4c76-afad-85be00444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84550E-5C51-48C7-8316-5EB9B6B7B1F9}">
  <ds:schemaRefs>
    <ds:schemaRef ds:uri="http://purl.org/dc/elements/1.1/"/>
    <ds:schemaRef ds:uri="http://schemas.microsoft.com/office/2006/metadata/properties"/>
    <ds:schemaRef ds:uri="a34f5799-1157-4c76-afad-85be00444ce7"/>
    <ds:schemaRef ds:uri="http://schemas.microsoft.com/sharepoint/v3"/>
    <ds:schemaRef ds:uri="http://schemas.microsoft.com/office/infopath/2007/PartnerControls"/>
    <ds:schemaRef ds:uri="http://purl.org/dc/terms/"/>
    <ds:schemaRef ds:uri="http://schemas.openxmlformats.org/package/2006/metadata/core-properties"/>
    <ds:schemaRef ds:uri="6ab8989b-0ba1-45ab-a2fa-382de9b9156d"/>
    <ds:schemaRef ds:uri="http://schemas.microsoft.com/office/2006/documentManagement/types"/>
    <ds:schemaRef ds:uri="e39e805d-5ff1-484c-9e42-d12da229780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1894</TotalTime>
  <Words>1318</Words>
  <Application>Microsoft Office PowerPoint</Application>
  <PresentationFormat>Widescreen</PresentationFormat>
  <Paragraphs>145</Paragraphs>
  <Slides>16</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Roy</dc:creator>
  <cp:lastModifiedBy>Ashleigh Roach</cp:lastModifiedBy>
  <cp:revision>198</cp:revision>
  <dcterms:created xsi:type="dcterms:W3CDTF">2019-10-22T08:31:46Z</dcterms:created>
  <dcterms:modified xsi:type="dcterms:W3CDTF">2021-02-01T11:43:07Z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GL Service">
    <vt:lpwstr/>
  </property>
  <property fmtid="{D5CDD505-2E9C-101B-9397-08002B2CF9AE}" pid="3" name="TaxKeyword">
    <vt:lpwstr/>
  </property>
  <property fmtid="{D5CDD505-2E9C-101B-9397-08002B2CF9AE}" pid="4" name="ContentTypeId">
    <vt:lpwstr>0x01010051F2BFD3ADE3BA48A4FC25BD08A4B1F802004F488BD5C14D4A4B8F7783A4B716D7FE</vt:lpwstr>
  </property>
  <property fmtid="{D5CDD505-2E9C-101B-9397-08002B2CF9AE}" pid="5" name="Modalities">
    <vt:lpwstr/>
  </property>
  <property fmtid="{D5CDD505-2E9C-101B-9397-08002B2CF9AE}" pid="6" name="Document Type">
    <vt:lpwstr>1847;#Template|c1c4ebe6-8755-4f36-9c46-1960d90bc6f6</vt:lpwstr>
  </property>
</Properties>
</file>