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1669" r:id="rId5"/>
    <p:sldId id="164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ABDC3-1876-4BFD-8D53-9538F6AA8330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D1766-8EBE-4E47-8E94-B73A3D0B15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89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23E441-64AE-4228-9663-FF907F56F0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34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FAFF-F443-4A05-9B1C-56F0EC0CE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4027B-B5D1-42F1-9493-9E2B6262E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4045B-8982-432C-8C80-48F3BC2A7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F1BCA-FDC1-4DD7-8611-BAFB2695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AFD13-ADF8-4090-800F-FC40B9CD6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82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BD7BC-219E-4879-AEA2-EA6A62EF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39861C-5729-4BA6-9D26-A3C923769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9467B-E8FE-4C03-AE2B-60968F0F3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37B5C-0BFD-4C84-8059-57CCCB2D0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205F-3CEC-4FDC-ABA4-FD6C8F47D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03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E5CF3-28A8-4EA2-9D0D-F9A61DBBF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9591F-2661-4167-8135-2641F8A9F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9EF21-AA14-448D-9467-DE67196B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AB3A-6AD6-409F-A51E-05192FA14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A0CA6-1A2D-4321-9EC3-E43DFC10B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835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Column Layout with scaling question and scal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6BAAD54-0D4A-424D-B5B2-EC4A938C64D4}"/>
              </a:ext>
            </a:extLst>
          </p:cNvPr>
          <p:cNvCxnSpPr>
            <a:cxnSpLocks/>
          </p:cNvCxnSpPr>
          <p:nvPr userDrawn="1"/>
        </p:nvCxnSpPr>
        <p:spPr>
          <a:xfrm>
            <a:off x="4078800" y="625475"/>
            <a:ext cx="0" cy="4367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A5E419C-32A2-1948-A56A-E9E3F0370FD5}"/>
              </a:ext>
            </a:extLst>
          </p:cNvPr>
          <p:cNvCxnSpPr>
            <a:cxnSpLocks/>
          </p:cNvCxnSpPr>
          <p:nvPr userDrawn="1"/>
        </p:nvCxnSpPr>
        <p:spPr>
          <a:xfrm>
            <a:off x="8163439" y="625475"/>
            <a:ext cx="0" cy="4387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E63311-E07A-834C-8DAA-92B69AFA316A}"/>
              </a:ext>
            </a:extLst>
          </p:cNvPr>
          <p:cNvCxnSpPr/>
          <p:nvPr userDrawn="1"/>
        </p:nvCxnSpPr>
        <p:spPr>
          <a:xfrm>
            <a:off x="0" y="635431"/>
            <a:ext cx="12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3F395E8-EF13-CF45-B607-6B235654DBB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-7551" y="691538"/>
            <a:ext cx="4078288" cy="627063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B92866A6-66B9-6841-8F1C-1AB10A9D75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86864" y="701092"/>
            <a:ext cx="4068513" cy="617509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6C1AB7E4-9349-C846-9C21-FDC09CF251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97226" y="701093"/>
            <a:ext cx="3994775" cy="627063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F705D8CE-86A8-B847-86FF-4D11DDD3CF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" y="1338611"/>
            <a:ext cx="4094163" cy="3654706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311F1BB3-566D-E643-B95F-47747C4806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3017" y="1338610"/>
            <a:ext cx="4029139" cy="3674715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987939E0-4E7B-3C4A-B15F-5A3E2201C2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70565" y="1338611"/>
            <a:ext cx="4029139" cy="3654706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11173-879B-AF41-BAAB-FAFA66F30B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-20637"/>
            <a:ext cx="12199939" cy="6461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Table Heading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8BF34DCD-40D7-174E-BCF7-759581301F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13" y="6020129"/>
            <a:ext cx="11984943" cy="80010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DA544-497F-434D-B954-103E1E3468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8" y="5013325"/>
            <a:ext cx="11376025" cy="757237"/>
          </a:xfrm>
        </p:spPr>
        <p:txBody>
          <a:bodyPr anchor="ctr">
            <a:normAutofit/>
          </a:bodyPr>
          <a:lstStyle>
            <a:lvl1pPr marL="0" indent="0">
              <a:buNone/>
              <a:defRPr sz="1200" b="0" i="1">
                <a:solidFill>
                  <a:srgbClr val="1B75BC"/>
                </a:solidFill>
                <a:latin typeface="NexusSans-Italic" pitchFamily="2" charset="77"/>
              </a:defRPr>
            </a:lvl1pPr>
          </a:lstStyle>
          <a:p>
            <a:pPr lvl="0"/>
            <a:r>
              <a:rPr lang="en-AU"/>
              <a:t>Enter scaling question here</a:t>
            </a:r>
          </a:p>
        </p:txBody>
      </p:sp>
    </p:spTree>
    <p:extLst>
      <p:ext uri="{BB962C8B-B14F-4D97-AF65-F5344CB8AC3E}">
        <p14:creationId xmlns:p14="http://schemas.microsoft.com/office/powerpoint/2010/main" val="38729880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Column Layout with heading and scal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6BAAD54-0D4A-424D-B5B2-EC4A938C64D4}"/>
              </a:ext>
            </a:extLst>
          </p:cNvPr>
          <p:cNvCxnSpPr>
            <a:cxnSpLocks/>
          </p:cNvCxnSpPr>
          <p:nvPr userDrawn="1"/>
        </p:nvCxnSpPr>
        <p:spPr>
          <a:xfrm>
            <a:off x="4078800" y="625475"/>
            <a:ext cx="0" cy="514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A5E419C-32A2-1948-A56A-E9E3F0370FD5}"/>
              </a:ext>
            </a:extLst>
          </p:cNvPr>
          <p:cNvCxnSpPr>
            <a:cxnSpLocks/>
          </p:cNvCxnSpPr>
          <p:nvPr userDrawn="1"/>
        </p:nvCxnSpPr>
        <p:spPr>
          <a:xfrm>
            <a:off x="8163439" y="625475"/>
            <a:ext cx="0" cy="514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E63311-E07A-834C-8DAA-92B69AFA316A}"/>
              </a:ext>
            </a:extLst>
          </p:cNvPr>
          <p:cNvCxnSpPr/>
          <p:nvPr userDrawn="1"/>
        </p:nvCxnSpPr>
        <p:spPr>
          <a:xfrm>
            <a:off x="0" y="635431"/>
            <a:ext cx="12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3F395E8-EF13-CF45-B607-6B235654DBB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-7551" y="691538"/>
            <a:ext cx="4078288" cy="627063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B92866A6-66B9-6841-8F1C-1AB10A9D75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86864" y="701092"/>
            <a:ext cx="4068513" cy="617509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6C1AB7E4-9349-C846-9C21-FDC09CF251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97226" y="701093"/>
            <a:ext cx="3994775" cy="627063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Column Heading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F705D8CE-86A8-B847-86FF-4D11DDD3CF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" y="1338610"/>
            <a:ext cx="4094163" cy="4430367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311F1BB3-566D-E643-B95F-47747C4806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3017" y="1338610"/>
            <a:ext cx="4029139" cy="4430367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987939E0-4E7B-3C4A-B15F-5A3E2201C2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70565" y="1338610"/>
            <a:ext cx="4029139" cy="4430367"/>
          </a:xfrm>
        </p:spPr>
        <p:txBody>
          <a:bodyPr lIns="144000" tIns="144000" rIns="144000" bIns="144000"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/>
              <a:t>Edit Column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11173-879B-AF41-BAAB-FAFA66F30B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-20637"/>
            <a:ext cx="12199939" cy="6461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 i="0">
                <a:solidFill>
                  <a:srgbClr val="1B75BC"/>
                </a:solidFill>
                <a:latin typeface="NexusSans-Bold" pitchFamily="2" charset="77"/>
              </a:defRPr>
            </a:lvl1pPr>
          </a:lstStyle>
          <a:p>
            <a:pPr lvl="0"/>
            <a:r>
              <a:rPr lang="en-US"/>
              <a:t>Edit Table Heading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8BF34DCD-40D7-174E-BCF7-759581301F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13" y="6020129"/>
            <a:ext cx="11984943" cy="80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212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with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880534" y="302147"/>
            <a:ext cx="10430933" cy="57494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>
                <a:solidFill>
                  <a:srgbClr val="646464"/>
                </a:solidFill>
                <a:latin typeface="NexusSans-Bold" charset="0"/>
                <a:ea typeface="NexusSans-Bold" charset="0"/>
                <a:cs typeface="NexusSans-Bold" charset="0"/>
              </a:defRPr>
            </a:lvl1pPr>
            <a:lvl2pPr marL="609585" indent="0">
              <a:buNone/>
              <a:defRPr>
                <a:latin typeface="NexusSans-Bold" charset="0"/>
                <a:ea typeface="NexusSans-Bold" charset="0"/>
                <a:cs typeface="NexusSans-Bold" charset="0"/>
              </a:defRPr>
            </a:lvl2pPr>
            <a:lvl3pPr marL="1219170" indent="0">
              <a:buNone/>
              <a:defRPr>
                <a:latin typeface="NexusSans-Bold" charset="0"/>
                <a:ea typeface="NexusSans-Bold" charset="0"/>
                <a:cs typeface="NexusSans-Bold" charset="0"/>
              </a:defRPr>
            </a:lvl3pPr>
            <a:lvl4pPr marL="1828754" indent="0">
              <a:buNone/>
              <a:defRPr>
                <a:latin typeface="NexusSans-Bold" charset="0"/>
                <a:ea typeface="NexusSans-Bold" charset="0"/>
                <a:cs typeface="NexusSans-Bold" charset="0"/>
              </a:defRPr>
            </a:lvl4pPr>
            <a:lvl5pPr marL="2438339" indent="0">
              <a:buNone/>
              <a:defRPr>
                <a:latin typeface="NexusSans-Bold" charset="0"/>
                <a:ea typeface="NexusSans-Bold" charset="0"/>
                <a:cs typeface="NexusSans-Bold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9898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3044919" cy="3428387"/>
          </a:xfrm>
          <a:custGeom>
            <a:avLst/>
            <a:gdLst/>
            <a:ahLst/>
            <a:cxnLst/>
            <a:rect l="l" t="t" r="r" b="b"/>
            <a:pathLst>
              <a:path w="5020945" h="7107555">
                <a:moveTo>
                  <a:pt x="0" y="7107489"/>
                </a:moveTo>
                <a:lnTo>
                  <a:pt x="5020377" y="7107489"/>
                </a:lnTo>
                <a:lnTo>
                  <a:pt x="5020377" y="0"/>
                </a:lnTo>
                <a:lnTo>
                  <a:pt x="0" y="0"/>
                </a:lnTo>
                <a:lnTo>
                  <a:pt x="0" y="7107489"/>
                </a:lnTo>
                <a:close/>
              </a:path>
            </a:pathLst>
          </a:custGeom>
          <a:solidFill>
            <a:srgbClr val="31B8EC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17" name="bk object 17"/>
          <p:cNvSpPr/>
          <p:nvPr/>
        </p:nvSpPr>
        <p:spPr>
          <a:xfrm>
            <a:off x="150180" y="1742530"/>
            <a:ext cx="303452" cy="241362"/>
          </a:xfrm>
          <a:custGeom>
            <a:avLst/>
            <a:gdLst/>
            <a:ahLst/>
            <a:cxnLst/>
            <a:rect l="l" t="t" r="r" b="b"/>
            <a:pathLst>
              <a:path w="500380" h="500379">
                <a:moveTo>
                  <a:pt x="250092" y="0"/>
                </a:moveTo>
                <a:lnTo>
                  <a:pt x="205138" y="4029"/>
                </a:lnTo>
                <a:lnTo>
                  <a:pt x="162827" y="15646"/>
                </a:lnTo>
                <a:lnTo>
                  <a:pt x="123866" y="34145"/>
                </a:lnTo>
                <a:lnTo>
                  <a:pt x="88961" y="58819"/>
                </a:lnTo>
                <a:lnTo>
                  <a:pt x="58819" y="88961"/>
                </a:lnTo>
                <a:lnTo>
                  <a:pt x="34145" y="123866"/>
                </a:lnTo>
                <a:lnTo>
                  <a:pt x="15646" y="162827"/>
                </a:lnTo>
                <a:lnTo>
                  <a:pt x="4029" y="205138"/>
                </a:lnTo>
                <a:lnTo>
                  <a:pt x="0" y="250092"/>
                </a:lnTo>
                <a:lnTo>
                  <a:pt x="4029" y="295046"/>
                </a:lnTo>
                <a:lnTo>
                  <a:pt x="15646" y="337356"/>
                </a:lnTo>
                <a:lnTo>
                  <a:pt x="34145" y="376317"/>
                </a:lnTo>
                <a:lnTo>
                  <a:pt x="58819" y="411222"/>
                </a:lnTo>
                <a:lnTo>
                  <a:pt x="88961" y="441365"/>
                </a:lnTo>
                <a:lnTo>
                  <a:pt x="123866" y="466039"/>
                </a:lnTo>
                <a:lnTo>
                  <a:pt x="162827" y="484538"/>
                </a:lnTo>
                <a:lnTo>
                  <a:pt x="205138" y="496155"/>
                </a:lnTo>
                <a:lnTo>
                  <a:pt x="250092" y="500184"/>
                </a:lnTo>
                <a:lnTo>
                  <a:pt x="295046" y="496155"/>
                </a:lnTo>
                <a:lnTo>
                  <a:pt x="337356" y="484538"/>
                </a:lnTo>
                <a:lnTo>
                  <a:pt x="376317" y="466039"/>
                </a:lnTo>
                <a:lnTo>
                  <a:pt x="411222" y="441365"/>
                </a:lnTo>
                <a:lnTo>
                  <a:pt x="441365" y="411222"/>
                </a:lnTo>
                <a:lnTo>
                  <a:pt x="466039" y="376317"/>
                </a:lnTo>
                <a:lnTo>
                  <a:pt x="484538" y="337356"/>
                </a:lnTo>
                <a:lnTo>
                  <a:pt x="496155" y="295046"/>
                </a:lnTo>
                <a:lnTo>
                  <a:pt x="500184" y="250092"/>
                </a:lnTo>
                <a:lnTo>
                  <a:pt x="496155" y="205138"/>
                </a:lnTo>
                <a:lnTo>
                  <a:pt x="484538" y="162827"/>
                </a:lnTo>
                <a:lnTo>
                  <a:pt x="466039" y="123866"/>
                </a:lnTo>
                <a:lnTo>
                  <a:pt x="441365" y="88961"/>
                </a:lnTo>
                <a:lnTo>
                  <a:pt x="411222" y="58819"/>
                </a:lnTo>
                <a:lnTo>
                  <a:pt x="376317" y="34145"/>
                </a:lnTo>
                <a:lnTo>
                  <a:pt x="337356" y="15646"/>
                </a:lnTo>
                <a:lnTo>
                  <a:pt x="295046" y="4029"/>
                </a:lnTo>
                <a:lnTo>
                  <a:pt x="250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18" name="bk object 18"/>
          <p:cNvSpPr/>
          <p:nvPr/>
        </p:nvSpPr>
        <p:spPr>
          <a:xfrm>
            <a:off x="150180" y="1839625"/>
            <a:ext cx="303452" cy="241362"/>
          </a:xfrm>
          <a:custGeom>
            <a:avLst/>
            <a:gdLst/>
            <a:ahLst/>
            <a:cxnLst/>
            <a:rect l="l" t="t" r="r" b="b"/>
            <a:pathLst>
              <a:path w="500380" h="500379">
                <a:moveTo>
                  <a:pt x="250092" y="0"/>
                </a:moveTo>
                <a:lnTo>
                  <a:pt x="205138" y="4029"/>
                </a:lnTo>
                <a:lnTo>
                  <a:pt x="162827" y="15646"/>
                </a:lnTo>
                <a:lnTo>
                  <a:pt x="123866" y="34145"/>
                </a:lnTo>
                <a:lnTo>
                  <a:pt x="88961" y="58819"/>
                </a:lnTo>
                <a:lnTo>
                  <a:pt x="58819" y="88961"/>
                </a:lnTo>
                <a:lnTo>
                  <a:pt x="34145" y="123866"/>
                </a:lnTo>
                <a:lnTo>
                  <a:pt x="15646" y="162827"/>
                </a:lnTo>
                <a:lnTo>
                  <a:pt x="4029" y="205138"/>
                </a:lnTo>
                <a:lnTo>
                  <a:pt x="0" y="250092"/>
                </a:lnTo>
                <a:lnTo>
                  <a:pt x="4029" y="295046"/>
                </a:lnTo>
                <a:lnTo>
                  <a:pt x="15646" y="337356"/>
                </a:lnTo>
                <a:lnTo>
                  <a:pt x="34145" y="376317"/>
                </a:lnTo>
                <a:lnTo>
                  <a:pt x="58819" y="411222"/>
                </a:lnTo>
                <a:lnTo>
                  <a:pt x="88961" y="441365"/>
                </a:lnTo>
                <a:lnTo>
                  <a:pt x="123866" y="466039"/>
                </a:lnTo>
                <a:lnTo>
                  <a:pt x="162827" y="484538"/>
                </a:lnTo>
                <a:lnTo>
                  <a:pt x="205138" y="496155"/>
                </a:lnTo>
                <a:lnTo>
                  <a:pt x="250092" y="500184"/>
                </a:lnTo>
                <a:lnTo>
                  <a:pt x="295046" y="496155"/>
                </a:lnTo>
                <a:lnTo>
                  <a:pt x="337356" y="484538"/>
                </a:lnTo>
                <a:lnTo>
                  <a:pt x="376317" y="466039"/>
                </a:lnTo>
                <a:lnTo>
                  <a:pt x="411222" y="441365"/>
                </a:lnTo>
                <a:lnTo>
                  <a:pt x="441365" y="411222"/>
                </a:lnTo>
                <a:lnTo>
                  <a:pt x="466039" y="376317"/>
                </a:lnTo>
                <a:lnTo>
                  <a:pt x="484538" y="337356"/>
                </a:lnTo>
                <a:lnTo>
                  <a:pt x="496155" y="295046"/>
                </a:lnTo>
                <a:lnTo>
                  <a:pt x="500184" y="250092"/>
                </a:lnTo>
                <a:lnTo>
                  <a:pt x="496155" y="205138"/>
                </a:lnTo>
                <a:lnTo>
                  <a:pt x="484538" y="162827"/>
                </a:lnTo>
                <a:lnTo>
                  <a:pt x="466039" y="123866"/>
                </a:lnTo>
                <a:lnTo>
                  <a:pt x="441365" y="88961"/>
                </a:lnTo>
                <a:lnTo>
                  <a:pt x="411222" y="58819"/>
                </a:lnTo>
                <a:lnTo>
                  <a:pt x="376317" y="34145"/>
                </a:lnTo>
                <a:lnTo>
                  <a:pt x="337356" y="15646"/>
                </a:lnTo>
                <a:lnTo>
                  <a:pt x="295046" y="4029"/>
                </a:lnTo>
                <a:lnTo>
                  <a:pt x="250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19" name="bk object 19"/>
          <p:cNvSpPr/>
          <p:nvPr/>
        </p:nvSpPr>
        <p:spPr>
          <a:xfrm>
            <a:off x="335138" y="1789611"/>
            <a:ext cx="242993" cy="193274"/>
          </a:xfrm>
          <a:custGeom>
            <a:avLst/>
            <a:gdLst/>
            <a:ahLst/>
            <a:cxnLst/>
            <a:rect l="l" t="t" r="r" b="b"/>
            <a:pathLst>
              <a:path w="400684" h="400685">
                <a:moveTo>
                  <a:pt x="200076" y="0"/>
                </a:moveTo>
                <a:lnTo>
                  <a:pt x="154202" y="5283"/>
                </a:lnTo>
                <a:lnTo>
                  <a:pt x="112091" y="20334"/>
                </a:lnTo>
                <a:lnTo>
                  <a:pt x="74941" y="43952"/>
                </a:lnTo>
                <a:lnTo>
                  <a:pt x="43956" y="74934"/>
                </a:lnTo>
                <a:lnTo>
                  <a:pt x="20337" y="112081"/>
                </a:lnTo>
                <a:lnTo>
                  <a:pt x="5284" y="154191"/>
                </a:lnTo>
                <a:lnTo>
                  <a:pt x="0" y="200064"/>
                </a:lnTo>
                <a:lnTo>
                  <a:pt x="5284" y="245941"/>
                </a:lnTo>
                <a:lnTo>
                  <a:pt x="20337" y="288054"/>
                </a:lnTo>
                <a:lnTo>
                  <a:pt x="43956" y="325203"/>
                </a:lnTo>
                <a:lnTo>
                  <a:pt x="74941" y="356187"/>
                </a:lnTo>
                <a:lnTo>
                  <a:pt x="112091" y="379805"/>
                </a:lnTo>
                <a:lnTo>
                  <a:pt x="154202" y="394856"/>
                </a:lnTo>
                <a:lnTo>
                  <a:pt x="200076" y="400140"/>
                </a:lnTo>
                <a:lnTo>
                  <a:pt x="245949" y="394856"/>
                </a:lnTo>
                <a:lnTo>
                  <a:pt x="288061" y="379805"/>
                </a:lnTo>
                <a:lnTo>
                  <a:pt x="325210" y="356187"/>
                </a:lnTo>
                <a:lnTo>
                  <a:pt x="356195" y="325203"/>
                </a:lnTo>
                <a:lnTo>
                  <a:pt x="379815" y="288054"/>
                </a:lnTo>
                <a:lnTo>
                  <a:pt x="394867" y="245941"/>
                </a:lnTo>
                <a:lnTo>
                  <a:pt x="400152" y="200064"/>
                </a:lnTo>
                <a:lnTo>
                  <a:pt x="394867" y="154191"/>
                </a:lnTo>
                <a:lnTo>
                  <a:pt x="379815" y="112081"/>
                </a:lnTo>
                <a:lnTo>
                  <a:pt x="356195" y="74934"/>
                </a:lnTo>
                <a:lnTo>
                  <a:pt x="325210" y="43952"/>
                </a:lnTo>
                <a:lnTo>
                  <a:pt x="288061" y="20334"/>
                </a:lnTo>
                <a:lnTo>
                  <a:pt x="245949" y="5283"/>
                </a:lnTo>
                <a:lnTo>
                  <a:pt x="2000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0" name="bk object 20"/>
          <p:cNvSpPr/>
          <p:nvPr/>
        </p:nvSpPr>
        <p:spPr>
          <a:xfrm>
            <a:off x="372134" y="1910241"/>
            <a:ext cx="194471" cy="154680"/>
          </a:xfrm>
          <a:custGeom>
            <a:avLst/>
            <a:gdLst/>
            <a:ahLst/>
            <a:cxnLst/>
            <a:rect l="l" t="t" r="r" b="b"/>
            <a:pathLst>
              <a:path w="320675" h="320675">
                <a:moveTo>
                  <a:pt x="160053" y="0"/>
                </a:moveTo>
                <a:lnTo>
                  <a:pt x="109461" y="8160"/>
                </a:lnTo>
                <a:lnTo>
                  <a:pt x="65524" y="30883"/>
                </a:lnTo>
                <a:lnTo>
                  <a:pt x="30878" y="65532"/>
                </a:lnTo>
                <a:lnTo>
                  <a:pt x="8158" y="109472"/>
                </a:lnTo>
                <a:lnTo>
                  <a:pt x="0" y="160065"/>
                </a:lnTo>
                <a:lnTo>
                  <a:pt x="8158" y="210653"/>
                </a:lnTo>
                <a:lnTo>
                  <a:pt x="30878" y="254589"/>
                </a:lnTo>
                <a:lnTo>
                  <a:pt x="65524" y="289237"/>
                </a:lnTo>
                <a:lnTo>
                  <a:pt x="109461" y="311959"/>
                </a:lnTo>
                <a:lnTo>
                  <a:pt x="160053" y="320119"/>
                </a:lnTo>
                <a:lnTo>
                  <a:pt x="210646" y="311959"/>
                </a:lnTo>
                <a:lnTo>
                  <a:pt x="254582" y="289237"/>
                </a:lnTo>
                <a:lnTo>
                  <a:pt x="289228" y="254589"/>
                </a:lnTo>
                <a:lnTo>
                  <a:pt x="311948" y="210653"/>
                </a:lnTo>
                <a:lnTo>
                  <a:pt x="320107" y="160065"/>
                </a:lnTo>
                <a:lnTo>
                  <a:pt x="311948" y="109472"/>
                </a:lnTo>
                <a:lnTo>
                  <a:pt x="289228" y="65532"/>
                </a:lnTo>
                <a:lnTo>
                  <a:pt x="254582" y="30883"/>
                </a:lnTo>
                <a:lnTo>
                  <a:pt x="210646" y="8160"/>
                </a:lnTo>
                <a:lnTo>
                  <a:pt x="1600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1" name="bk object 21"/>
          <p:cNvSpPr/>
          <p:nvPr/>
        </p:nvSpPr>
        <p:spPr>
          <a:xfrm>
            <a:off x="505304" y="1857279"/>
            <a:ext cx="194471" cy="154680"/>
          </a:xfrm>
          <a:custGeom>
            <a:avLst/>
            <a:gdLst/>
            <a:ahLst/>
            <a:cxnLst/>
            <a:rect l="l" t="t" r="r" b="b"/>
            <a:pathLst>
              <a:path w="320675" h="320675">
                <a:moveTo>
                  <a:pt x="160053" y="0"/>
                </a:moveTo>
                <a:lnTo>
                  <a:pt x="109461" y="8160"/>
                </a:lnTo>
                <a:lnTo>
                  <a:pt x="65524" y="30883"/>
                </a:lnTo>
                <a:lnTo>
                  <a:pt x="30878" y="65532"/>
                </a:lnTo>
                <a:lnTo>
                  <a:pt x="8158" y="109472"/>
                </a:lnTo>
                <a:lnTo>
                  <a:pt x="0" y="160065"/>
                </a:lnTo>
                <a:lnTo>
                  <a:pt x="8158" y="210653"/>
                </a:lnTo>
                <a:lnTo>
                  <a:pt x="30878" y="254589"/>
                </a:lnTo>
                <a:lnTo>
                  <a:pt x="65524" y="289237"/>
                </a:lnTo>
                <a:lnTo>
                  <a:pt x="109461" y="311959"/>
                </a:lnTo>
                <a:lnTo>
                  <a:pt x="160053" y="320119"/>
                </a:lnTo>
                <a:lnTo>
                  <a:pt x="210646" y="311959"/>
                </a:lnTo>
                <a:lnTo>
                  <a:pt x="254582" y="289237"/>
                </a:lnTo>
                <a:lnTo>
                  <a:pt x="289228" y="254589"/>
                </a:lnTo>
                <a:lnTo>
                  <a:pt x="311948" y="210653"/>
                </a:lnTo>
                <a:lnTo>
                  <a:pt x="320107" y="160065"/>
                </a:lnTo>
                <a:lnTo>
                  <a:pt x="311948" y="109472"/>
                </a:lnTo>
                <a:lnTo>
                  <a:pt x="289228" y="65532"/>
                </a:lnTo>
                <a:lnTo>
                  <a:pt x="254582" y="30883"/>
                </a:lnTo>
                <a:lnTo>
                  <a:pt x="210646" y="8160"/>
                </a:lnTo>
                <a:lnTo>
                  <a:pt x="1600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2" name="bk object 22"/>
          <p:cNvSpPr/>
          <p:nvPr/>
        </p:nvSpPr>
        <p:spPr>
          <a:xfrm>
            <a:off x="0" y="1789611"/>
            <a:ext cx="215651" cy="193274"/>
          </a:xfrm>
          <a:custGeom>
            <a:avLst/>
            <a:gdLst/>
            <a:ahLst/>
            <a:cxnLst/>
            <a:rect l="l" t="t" r="r" b="b"/>
            <a:pathLst>
              <a:path w="355600" h="400685">
                <a:moveTo>
                  <a:pt x="154926" y="0"/>
                </a:moveTo>
                <a:lnTo>
                  <a:pt x="109053" y="5283"/>
                </a:lnTo>
                <a:lnTo>
                  <a:pt x="66941" y="20334"/>
                </a:lnTo>
                <a:lnTo>
                  <a:pt x="29792" y="43952"/>
                </a:lnTo>
                <a:lnTo>
                  <a:pt x="0" y="73742"/>
                </a:lnTo>
                <a:lnTo>
                  <a:pt x="0" y="326396"/>
                </a:lnTo>
                <a:lnTo>
                  <a:pt x="29792" y="356187"/>
                </a:lnTo>
                <a:lnTo>
                  <a:pt x="66941" y="379805"/>
                </a:lnTo>
                <a:lnTo>
                  <a:pt x="109053" y="394856"/>
                </a:lnTo>
                <a:lnTo>
                  <a:pt x="154926" y="400140"/>
                </a:lnTo>
                <a:lnTo>
                  <a:pt x="200800" y="394856"/>
                </a:lnTo>
                <a:lnTo>
                  <a:pt x="242912" y="379805"/>
                </a:lnTo>
                <a:lnTo>
                  <a:pt x="280061" y="356187"/>
                </a:lnTo>
                <a:lnTo>
                  <a:pt x="311046" y="325203"/>
                </a:lnTo>
                <a:lnTo>
                  <a:pt x="334665" y="288054"/>
                </a:lnTo>
                <a:lnTo>
                  <a:pt x="349718" y="245941"/>
                </a:lnTo>
                <a:lnTo>
                  <a:pt x="355003" y="200064"/>
                </a:lnTo>
                <a:lnTo>
                  <a:pt x="349718" y="154191"/>
                </a:lnTo>
                <a:lnTo>
                  <a:pt x="334665" y="112081"/>
                </a:lnTo>
                <a:lnTo>
                  <a:pt x="311046" y="74934"/>
                </a:lnTo>
                <a:lnTo>
                  <a:pt x="280061" y="43952"/>
                </a:lnTo>
                <a:lnTo>
                  <a:pt x="242912" y="20334"/>
                </a:lnTo>
                <a:lnTo>
                  <a:pt x="200800" y="5283"/>
                </a:lnTo>
                <a:lnTo>
                  <a:pt x="1549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3" name="bk object 23"/>
          <p:cNvSpPr/>
          <p:nvPr/>
        </p:nvSpPr>
        <p:spPr>
          <a:xfrm>
            <a:off x="0" y="1892590"/>
            <a:ext cx="237602" cy="193274"/>
          </a:xfrm>
          <a:custGeom>
            <a:avLst/>
            <a:gdLst/>
            <a:ahLst/>
            <a:cxnLst/>
            <a:rect l="l" t="t" r="r" b="b"/>
            <a:pathLst>
              <a:path w="391795" h="400685">
                <a:moveTo>
                  <a:pt x="191524" y="0"/>
                </a:moveTo>
                <a:lnTo>
                  <a:pt x="145651" y="5283"/>
                </a:lnTo>
                <a:lnTo>
                  <a:pt x="103539" y="20334"/>
                </a:lnTo>
                <a:lnTo>
                  <a:pt x="66390" y="43952"/>
                </a:lnTo>
                <a:lnTo>
                  <a:pt x="35405" y="74934"/>
                </a:lnTo>
                <a:lnTo>
                  <a:pt x="11785" y="112081"/>
                </a:lnTo>
                <a:lnTo>
                  <a:pt x="0" y="145052"/>
                </a:lnTo>
                <a:lnTo>
                  <a:pt x="0" y="255080"/>
                </a:lnTo>
                <a:lnTo>
                  <a:pt x="35405" y="325203"/>
                </a:lnTo>
                <a:lnTo>
                  <a:pt x="66390" y="356187"/>
                </a:lnTo>
                <a:lnTo>
                  <a:pt x="103539" y="379805"/>
                </a:lnTo>
                <a:lnTo>
                  <a:pt x="145651" y="394856"/>
                </a:lnTo>
                <a:lnTo>
                  <a:pt x="191524" y="400140"/>
                </a:lnTo>
                <a:lnTo>
                  <a:pt x="237398" y="394856"/>
                </a:lnTo>
                <a:lnTo>
                  <a:pt x="279510" y="379805"/>
                </a:lnTo>
                <a:lnTo>
                  <a:pt x="316659" y="356187"/>
                </a:lnTo>
                <a:lnTo>
                  <a:pt x="347644" y="325203"/>
                </a:lnTo>
                <a:lnTo>
                  <a:pt x="371263" y="288054"/>
                </a:lnTo>
                <a:lnTo>
                  <a:pt x="386316" y="245941"/>
                </a:lnTo>
                <a:lnTo>
                  <a:pt x="391601" y="200064"/>
                </a:lnTo>
                <a:lnTo>
                  <a:pt x="386316" y="154191"/>
                </a:lnTo>
                <a:lnTo>
                  <a:pt x="371263" y="112081"/>
                </a:lnTo>
                <a:lnTo>
                  <a:pt x="347644" y="74934"/>
                </a:lnTo>
                <a:lnTo>
                  <a:pt x="316659" y="43952"/>
                </a:lnTo>
                <a:lnTo>
                  <a:pt x="279510" y="20334"/>
                </a:lnTo>
                <a:lnTo>
                  <a:pt x="237398" y="5283"/>
                </a:lnTo>
                <a:lnTo>
                  <a:pt x="191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4" name="bk object 24"/>
          <p:cNvSpPr/>
          <p:nvPr/>
        </p:nvSpPr>
        <p:spPr>
          <a:xfrm>
            <a:off x="0" y="1844110"/>
            <a:ext cx="84720" cy="180409"/>
          </a:xfrm>
          <a:custGeom>
            <a:avLst/>
            <a:gdLst/>
            <a:ahLst/>
            <a:cxnLst/>
            <a:rect l="l" t="t" r="r" b="b"/>
            <a:pathLst>
              <a:path w="139700" h="374014">
                <a:moveTo>
                  <a:pt x="0" y="0"/>
                </a:moveTo>
                <a:lnTo>
                  <a:pt x="0" y="373556"/>
                </a:lnTo>
                <a:lnTo>
                  <a:pt x="29760" y="362920"/>
                </a:lnTo>
                <a:lnTo>
                  <a:pt x="66166" y="339774"/>
                </a:lnTo>
                <a:lnTo>
                  <a:pt x="96532" y="309410"/>
                </a:lnTo>
                <a:lnTo>
                  <a:pt x="119679" y="273003"/>
                </a:lnTo>
                <a:lnTo>
                  <a:pt x="134431" y="231732"/>
                </a:lnTo>
                <a:lnTo>
                  <a:pt x="139610" y="186772"/>
                </a:lnTo>
                <a:lnTo>
                  <a:pt x="134431" y="141817"/>
                </a:lnTo>
                <a:lnTo>
                  <a:pt x="119679" y="100548"/>
                </a:lnTo>
                <a:lnTo>
                  <a:pt x="96532" y="64144"/>
                </a:lnTo>
                <a:lnTo>
                  <a:pt x="66166" y="33781"/>
                </a:lnTo>
                <a:lnTo>
                  <a:pt x="29760" y="106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5" name="bk object 25"/>
          <p:cNvSpPr/>
          <p:nvPr/>
        </p:nvSpPr>
        <p:spPr>
          <a:xfrm>
            <a:off x="1410423" y="315621"/>
            <a:ext cx="204484" cy="2757"/>
          </a:xfrm>
          <a:custGeom>
            <a:avLst/>
            <a:gdLst/>
            <a:ahLst/>
            <a:cxnLst/>
            <a:rect l="l" t="t" r="r" b="b"/>
            <a:pathLst>
              <a:path w="337185" h="5715">
                <a:moveTo>
                  <a:pt x="0" y="5647"/>
                </a:moveTo>
                <a:lnTo>
                  <a:pt x="336763" y="5647"/>
                </a:lnTo>
                <a:lnTo>
                  <a:pt x="336763" y="0"/>
                </a:lnTo>
                <a:lnTo>
                  <a:pt x="0" y="0"/>
                </a:lnTo>
                <a:lnTo>
                  <a:pt x="0" y="56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6" name="bk object 26"/>
          <p:cNvSpPr/>
          <p:nvPr/>
        </p:nvSpPr>
        <p:spPr>
          <a:xfrm>
            <a:off x="1410423" y="510169"/>
            <a:ext cx="204484" cy="379809"/>
          </a:xfrm>
          <a:custGeom>
            <a:avLst/>
            <a:gdLst/>
            <a:ahLst/>
            <a:cxnLst/>
            <a:rect l="l" t="t" r="r" b="b"/>
            <a:pathLst>
              <a:path w="337185" h="787400">
                <a:moveTo>
                  <a:pt x="0" y="786896"/>
                </a:moveTo>
                <a:lnTo>
                  <a:pt x="336763" y="786896"/>
                </a:lnTo>
                <a:lnTo>
                  <a:pt x="336763" y="0"/>
                </a:lnTo>
                <a:lnTo>
                  <a:pt x="0" y="0"/>
                </a:lnTo>
                <a:lnTo>
                  <a:pt x="0" y="7868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7" name="bk object 27"/>
          <p:cNvSpPr/>
          <p:nvPr/>
        </p:nvSpPr>
        <p:spPr>
          <a:xfrm>
            <a:off x="1410423" y="971362"/>
            <a:ext cx="204484" cy="349485"/>
          </a:xfrm>
          <a:custGeom>
            <a:avLst/>
            <a:gdLst/>
            <a:ahLst/>
            <a:cxnLst/>
            <a:rect l="l" t="t" r="r" b="b"/>
            <a:pathLst>
              <a:path w="337185" h="724535">
                <a:moveTo>
                  <a:pt x="0" y="724283"/>
                </a:moveTo>
                <a:lnTo>
                  <a:pt x="336763" y="724283"/>
                </a:lnTo>
                <a:lnTo>
                  <a:pt x="336763" y="0"/>
                </a:lnTo>
                <a:lnTo>
                  <a:pt x="0" y="0"/>
                </a:lnTo>
                <a:lnTo>
                  <a:pt x="0" y="7242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8" name="bk object 28"/>
          <p:cNvSpPr/>
          <p:nvPr/>
        </p:nvSpPr>
        <p:spPr>
          <a:xfrm>
            <a:off x="1410423" y="1407253"/>
            <a:ext cx="204484" cy="351017"/>
          </a:xfrm>
          <a:custGeom>
            <a:avLst/>
            <a:gdLst/>
            <a:ahLst/>
            <a:cxnLst/>
            <a:rect l="l" t="t" r="r" b="b"/>
            <a:pathLst>
              <a:path w="337185" h="727710">
                <a:moveTo>
                  <a:pt x="0" y="727686"/>
                </a:moveTo>
                <a:lnTo>
                  <a:pt x="336763" y="727686"/>
                </a:lnTo>
                <a:lnTo>
                  <a:pt x="336763" y="0"/>
                </a:lnTo>
                <a:lnTo>
                  <a:pt x="0" y="0"/>
                </a:lnTo>
                <a:lnTo>
                  <a:pt x="0" y="7276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9" name="bk object 29"/>
          <p:cNvSpPr/>
          <p:nvPr/>
        </p:nvSpPr>
        <p:spPr>
          <a:xfrm>
            <a:off x="1410423" y="1851312"/>
            <a:ext cx="204484" cy="347954"/>
          </a:xfrm>
          <a:custGeom>
            <a:avLst/>
            <a:gdLst/>
            <a:ahLst/>
            <a:cxnLst/>
            <a:rect l="l" t="t" r="r" b="b"/>
            <a:pathLst>
              <a:path w="337185" h="721360">
                <a:moveTo>
                  <a:pt x="0" y="720893"/>
                </a:moveTo>
                <a:lnTo>
                  <a:pt x="336763" y="720893"/>
                </a:lnTo>
                <a:lnTo>
                  <a:pt x="336763" y="0"/>
                </a:lnTo>
                <a:lnTo>
                  <a:pt x="0" y="0"/>
                </a:lnTo>
                <a:lnTo>
                  <a:pt x="0" y="7208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0" name="bk object 30"/>
          <p:cNvSpPr/>
          <p:nvPr/>
        </p:nvSpPr>
        <p:spPr>
          <a:xfrm>
            <a:off x="1410423" y="2535349"/>
            <a:ext cx="204484" cy="855489"/>
          </a:xfrm>
          <a:custGeom>
            <a:avLst/>
            <a:gdLst/>
            <a:ahLst/>
            <a:cxnLst/>
            <a:rect l="l" t="t" r="r" b="b"/>
            <a:pathLst>
              <a:path w="337185" h="1773554">
                <a:moveTo>
                  <a:pt x="0" y="1773499"/>
                </a:moveTo>
                <a:lnTo>
                  <a:pt x="336763" y="1773499"/>
                </a:lnTo>
                <a:lnTo>
                  <a:pt x="336763" y="0"/>
                </a:lnTo>
                <a:lnTo>
                  <a:pt x="0" y="0"/>
                </a:lnTo>
                <a:lnTo>
                  <a:pt x="0" y="1773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1" name="bk object 31"/>
          <p:cNvSpPr/>
          <p:nvPr/>
        </p:nvSpPr>
        <p:spPr>
          <a:xfrm>
            <a:off x="1344409" y="242155"/>
            <a:ext cx="328483" cy="73511"/>
          </a:xfrm>
          <a:custGeom>
            <a:avLst/>
            <a:gdLst/>
            <a:ahLst/>
            <a:cxnLst/>
            <a:rect l="l" t="t" r="r" b="b"/>
            <a:pathLst>
              <a:path w="541655" h="152400">
                <a:moveTo>
                  <a:pt x="541520" y="0"/>
                </a:moveTo>
                <a:lnTo>
                  <a:pt x="0" y="0"/>
                </a:lnTo>
                <a:lnTo>
                  <a:pt x="0" y="152304"/>
                </a:lnTo>
                <a:lnTo>
                  <a:pt x="541520" y="152304"/>
                </a:lnTo>
                <a:lnTo>
                  <a:pt x="541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2" name="bk object 32"/>
          <p:cNvSpPr/>
          <p:nvPr/>
        </p:nvSpPr>
        <p:spPr>
          <a:xfrm>
            <a:off x="0" y="3140436"/>
            <a:ext cx="3044919" cy="287920"/>
          </a:xfrm>
          <a:custGeom>
            <a:avLst/>
            <a:gdLst/>
            <a:ahLst/>
            <a:cxnLst/>
            <a:rect l="l" t="t" r="r" b="b"/>
            <a:pathLst>
              <a:path w="5020945" h="596900">
                <a:moveTo>
                  <a:pt x="66273" y="416560"/>
                </a:moveTo>
                <a:lnTo>
                  <a:pt x="9696" y="416560"/>
                </a:lnTo>
                <a:lnTo>
                  <a:pt x="6005" y="429260"/>
                </a:lnTo>
                <a:lnTo>
                  <a:pt x="2563" y="441960"/>
                </a:lnTo>
                <a:lnTo>
                  <a:pt x="0" y="453390"/>
                </a:lnTo>
                <a:lnTo>
                  <a:pt x="0" y="596900"/>
                </a:lnTo>
                <a:lnTo>
                  <a:pt x="1962687" y="596900"/>
                </a:lnTo>
                <a:lnTo>
                  <a:pt x="1962341" y="590550"/>
                </a:lnTo>
                <a:lnTo>
                  <a:pt x="2693909" y="590550"/>
                </a:lnTo>
                <a:lnTo>
                  <a:pt x="2693707" y="584200"/>
                </a:lnTo>
                <a:lnTo>
                  <a:pt x="947440" y="584200"/>
                </a:lnTo>
                <a:lnTo>
                  <a:pt x="947201" y="566420"/>
                </a:lnTo>
                <a:lnTo>
                  <a:pt x="946833" y="547370"/>
                </a:lnTo>
                <a:lnTo>
                  <a:pt x="946678" y="541020"/>
                </a:lnTo>
                <a:lnTo>
                  <a:pt x="89370" y="541020"/>
                </a:lnTo>
                <a:lnTo>
                  <a:pt x="89870" y="530860"/>
                </a:lnTo>
                <a:lnTo>
                  <a:pt x="91137" y="497840"/>
                </a:lnTo>
                <a:lnTo>
                  <a:pt x="534872" y="497840"/>
                </a:lnTo>
                <a:lnTo>
                  <a:pt x="534914" y="496570"/>
                </a:lnTo>
                <a:lnTo>
                  <a:pt x="223109" y="496570"/>
                </a:lnTo>
                <a:lnTo>
                  <a:pt x="220969" y="483870"/>
                </a:lnTo>
                <a:lnTo>
                  <a:pt x="70828" y="483870"/>
                </a:lnTo>
                <a:lnTo>
                  <a:pt x="67810" y="474980"/>
                </a:lnTo>
                <a:lnTo>
                  <a:pt x="64568" y="466090"/>
                </a:lnTo>
                <a:lnTo>
                  <a:pt x="61089" y="457200"/>
                </a:lnTo>
                <a:lnTo>
                  <a:pt x="57360" y="448310"/>
                </a:lnTo>
                <a:lnTo>
                  <a:pt x="60467" y="435610"/>
                </a:lnTo>
                <a:lnTo>
                  <a:pt x="63843" y="424180"/>
                </a:lnTo>
                <a:lnTo>
                  <a:pt x="66273" y="416560"/>
                </a:lnTo>
                <a:close/>
              </a:path>
              <a:path w="5020945" h="596900">
                <a:moveTo>
                  <a:pt x="2693909" y="590550"/>
                </a:moveTo>
                <a:lnTo>
                  <a:pt x="1963224" y="590550"/>
                </a:lnTo>
                <a:lnTo>
                  <a:pt x="1962914" y="596900"/>
                </a:lnTo>
                <a:lnTo>
                  <a:pt x="2694111" y="596900"/>
                </a:lnTo>
                <a:lnTo>
                  <a:pt x="2693909" y="590550"/>
                </a:lnTo>
                <a:close/>
              </a:path>
              <a:path w="5020945" h="596900">
                <a:moveTo>
                  <a:pt x="3833165" y="538480"/>
                </a:moveTo>
                <a:lnTo>
                  <a:pt x="2696009" y="538480"/>
                </a:lnTo>
                <a:lnTo>
                  <a:pt x="2695927" y="549910"/>
                </a:lnTo>
                <a:lnTo>
                  <a:pt x="2695804" y="562610"/>
                </a:lnTo>
                <a:lnTo>
                  <a:pt x="2695489" y="585470"/>
                </a:lnTo>
                <a:lnTo>
                  <a:pt x="2695245" y="596900"/>
                </a:lnTo>
                <a:lnTo>
                  <a:pt x="2851896" y="596900"/>
                </a:lnTo>
                <a:lnTo>
                  <a:pt x="2850678" y="595630"/>
                </a:lnTo>
                <a:lnTo>
                  <a:pt x="2848644" y="560070"/>
                </a:lnTo>
                <a:lnTo>
                  <a:pt x="2848135" y="547370"/>
                </a:lnTo>
                <a:lnTo>
                  <a:pt x="3836872" y="547370"/>
                </a:lnTo>
                <a:lnTo>
                  <a:pt x="3836393" y="546100"/>
                </a:lnTo>
                <a:lnTo>
                  <a:pt x="3833165" y="538480"/>
                </a:lnTo>
                <a:close/>
              </a:path>
              <a:path w="5020945" h="596900">
                <a:moveTo>
                  <a:pt x="3836872" y="547370"/>
                </a:moveTo>
                <a:lnTo>
                  <a:pt x="2848135" y="547370"/>
                </a:lnTo>
                <a:lnTo>
                  <a:pt x="2852374" y="552450"/>
                </a:lnTo>
                <a:lnTo>
                  <a:pt x="2856374" y="557530"/>
                </a:lnTo>
                <a:lnTo>
                  <a:pt x="2860182" y="563880"/>
                </a:lnTo>
                <a:lnTo>
                  <a:pt x="2859416" y="571500"/>
                </a:lnTo>
                <a:lnTo>
                  <a:pt x="2858225" y="585470"/>
                </a:lnTo>
                <a:lnTo>
                  <a:pt x="2857221" y="596900"/>
                </a:lnTo>
                <a:lnTo>
                  <a:pt x="4850808" y="596900"/>
                </a:lnTo>
                <a:lnTo>
                  <a:pt x="4851175" y="582930"/>
                </a:lnTo>
                <a:lnTo>
                  <a:pt x="3312023" y="582930"/>
                </a:lnTo>
                <a:lnTo>
                  <a:pt x="3306237" y="560070"/>
                </a:lnTo>
                <a:lnTo>
                  <a:pt x="3304393" y="552450"/>
                </a:lnTo>
                <a:lnTo>
                  <a:pt x="3363324" y="552450"/>
                </a:lnTo>
                <a:lnTo>
                  <a:pt x="3362624" y="549910"/>
                </a:lnTo>
                <a:lnTo>
                  <a:pt x="3837831" y="549910"/>
                </a:lnTo>
                <a:lnTo>
                  <a:pt x="3836872" y="547370"/>
                </a:lnTo>
                <a:close/>
              </a:path>
              <a:path w="5020945" h="596900">
                <a:moveTo>
                  <a:pt x="5020378" y="546100"/>
                </a:moveTo>
                <a:lnTo>
                  <a:pt x="4853304" y="546100"/>
                </a:lnTo>
                <a:lnTo>
                  <a:pt x="4852989" y="562610"/>
                </a:lnTo>
                <a:lnTo>
                  <a:pt x="4852414" y="585470"/>
                </a:lnTo>
                <a:lnTo>
                  <a:pt x="4852038" y="596900"/>
                </a:lnTo>
                <a:lnTo>
                  <a:pt x="5020378" y="596900"/>
                </a:lnTo>
                <a:lnTo>
                  <a:pt x="5020378" y="546100"/>
                </a:lnTo>
                <a:close/>
              </a:path>
              <a:path w="5020945" h="596900">
                <a:moveTo>
                  <a:pt x="1029810" y="509270"/>
                </a:moveTo>
                <a:lnTo>
                  <a:pt x="948229" y="509270"/>
                </a:lnTo>
                <a:lnTo>
                  <a:pt x="948974" y="527050"/>
                </a:lnTo>
                <a:lnTo>
                  <a:pt x="949033" y="551180"/>
                </a:lnTo>
                <a:lnTo>
                  <a:pt x="948559" y="565150"/>
                </a:lnTo>
                <a:lnTo>
                  <a:pt x="947440" y="584200"/>
                </a:lnTo>
                <a:lnTo>
                  <a:pt x="2693707" y="584200"/>
                </a:lnTo>
                <a:lnTo>
                  <a:pt x="2693677" y="567690"/>
                </a:lnTo>
                <a:lnTo>
                  <a:pt x="2106013" y="567690"/>
                </a:lnTo>
                <a:lnTo>
                  <a:pt x="2105960" y="553720"/>
                </a:lnTo>
                <a:lnTo>
                  <a:pt x="1375186" y="553720"/>
                </a:lnTo>
                <a:lnTo>
                  <a:pt x="1375315" y="528320"/>
                </a:lnTo>
                <a:lnTo>
                  <a:pt x="1031246" y="528320"/>
                </a:lnTo>
                <a:lnTo>
                  <a:pt x="1030067" y="511810"/>
                </a:lnTo>
                <a:lnTo>
                  <a:pt x="1029810" y="509270"/>
                </a:lnTo>
                <a:close/>
              </a:path>
              <a:path w="5020945" h="596900">
                <a:moveTo>
                  <a:pt x="3363324" y="552450"/>
                </a:moveTo>
                <a:lnTo>
                  <a:pt x="3306089" y="552450"/>
                </a:lnTo>
                <a:lnTo>
                  <a:pt x="3307659" y="560070"/>
                </a:lnTo>
                <a:lnTo>
                  <a:pt x="3309168" y="567690"/>
                </a:lnTo>
                <a:lnTo>
                  <a:pt x="3310620" y="575310"/>
                </a:lnTo>
                <a:lnTo>
                  <a:pt x="3312023" y="582930"/>
                </a:lnTo>
                <a:lnTo>
                  <a:pt x="4851175" y="582930"/>
                </a:lnTo>
                <a:lnTo>
                  <a:pt x="4851385" y="576580"/>
                </a:lnTo>
                <a:lnTo>
                  <a:pt x="3370182" y="576580"/>
                </a:lnTo>
                <a:lnTo>
                  <a:pt x="3368156" y="570230"/>
                </a:lnTo>
                <a:lnTo>
                  <a:pt x="3366219" y="562610"/>
                </a:lnTo>
                <a:lnTo>
                  <a:pt x="3364374" y="556260"/>
                </a:lnTo>
                <a:lnTo>
                  <a:pt x="3363324" y="552450"/>
                </a:lnTo>
                <a:close/>
              </a:path>
              <a:path w="5020945" h="596900">
                <a:moveTo>
                  <a:pt x="3837831" y="549910"/>
                </a:moveTo>
                <a:lnTo>
                  <a:pt x="3362624" y="549910"/>
                </a:lnTo>
                <a:lnTo>
                  <a:pt x="3364558" y="553720"/>
                </a:lnTo>
                <a:lnTo>
                  <a:pt x="3366397" y="557530"/>
                </a:lnTo>
                <a:lnTo>
                  <a:pt x="3368176" y="561340"/>
                </a:lnTo>
                <a:lnTo>
                  <a:pt x="3368713" y="566420"/>
                </a:lnTo>
                <a:lnTo>
                  <a:pt x="3369394" y="571500"/>
                </a:lnTo>
                <a:lnTo>
                  <a:pt x="3370182" y="576580"/>
                </a:lnTo>
                <a:lnTo>
                  <a:pt x="4851385" y="576580"/>
                </a:lnTo>
                <a:lnTo>
                  <a:pt x="4851469" y="574040"/>
                </a:lnTo>
                <a:lnTo>
                  <a:pt x="3846869" y="574040"/>
                </a:lnTo>
                <a:lnTo>
                  <a:pt x="3841667" y="560070"/>
                </a:lnTo>
                <a:lnTo>
                  <a:pt x="3837831" y="549910"/>
                </a:lnTo>
                <a:close/>
              </a:path>
              <a:path w="5020945" h="596900">
                <a:moveTo>
                  <a:pt x="3889538" y="469900"/>
                </a:moveTo>
                <a:lnTo>
                  <a:pt x="3828063" y="469900"/>
                </a:lnTo>
                <a:lnTo>
                  <a:pt x="3835609" y="497840"/>
                </a:lnTo>
                <a:lnTo>
                  <a:pt x="3840941" y="524510"/>
                </a:lnTo>
                <a:lnTo>
                  <a:pt x="3844535" y="549910"/>
                </a:lnTo>
                <a:lnTo>
                  <a:pt x="3846869" y="574040"/>
                </a:lnTo>
                <a:lnTo>
                  <a:pt x="4534211" y="574040"/>
                </a:lnTo>
                <a:lnTo>
                  <a:pt x="4538827" y="551180"/>
                </a:lnTo>
                <a:lnTo>
                  <a:pt x="4380569" y="551180"/>
                </a:lnTo>
                <a:lnTo>
                  <a:pt x="4376599" y="532130"/>
                </a:lnTo>
                <a:lnTo>
                  <a:pt x="4374879" y="524510"/>
                </a:lnTo>
                <a:lnTo>
                  <a:pt x="3911129" y="524510"/>
                </a:lnTo>
                <a:lnTo>
                  <a:pt x="3906337" y="514350"/>
                </a:lnTo>
                <a:lnTo>
                  <a:pt x="3905197" y="510540"/>
                </a:lnTo>
                <a:lnTo>
                  <a:pt x="3899762" y="496570"/>
                </a:lnTo>
                <a:lnTo>
                  <a:pt x="3901529" y="491490"/>
                </a:lnTo>
                <a:lnTo>
                  <a:pt x="3903547" y="486410"/>
                </a:lnTo>
                <a:lnTo>
                  <a:pt x="3905852" y="481330"/>
                </a:lnTo>
                <a:lnTo>
                  <a:pt x="4146931" y="481330"/>
                </a:lnTo>
                <a:lnTo>
                  <a:pt x="4147095" y="477520"/>
                </a:lnTo>
                <a:lnTo>
                  <a:pt x="3892419" y="477520"/>
                </a:lnTo>
                <a:lnTo>
                  <a:pt x="3891022" y="473710"/>
                </a:lnTo>
                <a:lnTo>
                  <a:pt x="3889538" y="469900"/>
                </a:lnTo>
                <a:close/>
              </a:path>
              <a:path w="5020945" h="596900">
                <a:moveTo>
                  <a:pt x="4774886" y="445770"/>
                </a:moveTo>
                <a:lnTo>
                  <a:pt x="4560395" y="445770"/>
                </a:lnTo>
                <a:lnTo>
                  <a:pt x="4555041" y="480060"/>
                </a:lnTo>
                <a:lnTo>
                  <a:pt x="4548727" y="513080"/>
                </a:lnTo>
                <a:lnTo>
                  <a:pt x="4541700" y="543560"/>
                </a:lnTo>
                <a:lnTo>
                  <a:pt x="4534211" y="574040"/>
                </a:lnTo>
                <a:lnTo>
                  <a:pt x="4851469" y="574040"/>
                </a:lnTo>
                <a:lnTo>
                  <a:pt x="4851595" y="570230"/>
                </a:lnTo>
                <a:lnTo>
                  <a:pt x="4852287" y="558800"/>
                </a:lnTo>
                <a:lnTo>
                  <a:pt x="4853304" y="546100"/>
                </a:lnTo>
                <a:lnTo>
                  <a:pt x="5020378" y="546100"/>
                </a:lnTo>
                <a:lnTo>
                  <a:pt x="5020378" y="533400"/>
                </a:lnTo>
                <a:lnTo>
                  <a:pt x="4762381" y="533400"/>
                </a:lnTo>
                <a:lnTo>
                  <a:pt x="4766109" y="501650"/>
                </a:lnTo>
                <a:lnTo>
                  <a:pt x="4770662" y="469900"/>
                </a:lnTo>
                <a:lnTo>
                  <a:pt x="4774886" y="445770"/>
                </a:lnTo>
                <a:close/>
              </a:path>
              <a:path w="5020945" h="596900">
                <a:moveTo>
                  <a:pt x="2519347" y="497840"/>
                </a:moveTo>
                <a:lnTo>
                  <a:pt x="2113750" y="497840"/>
                </a:lnTo>
                <a:lnTo>
                  <a:pt x="2112116" y="515620"/>
                </a:lnTo>
                <a:lnTo>
                  <a:pt x="2110316" y="533400"/>
                </a:lnTo>
                <a:lnTo>
                  <a:pt x="2108298" y="549910"/>
                </a:lnTo>
                <a:lnTo>
                  <a:pt x="2106013" y="567690"/>
                </a:lnTo>
                <a:lnTo>
                  <a:pt x="2693677" y="567690"/>
                </a:lnTo>
                <a:lnTo>
                  <a:pt x="2694418" y="552450"/>
                </a:lnTo>
                <a:lnTo>
                  <a:pt x="2695431" y="543560"/>
                </a:lnTo>
                <a:lnTo>
                  <a:pt x="2521425" y="543560"/>
                </a:lnTo>
                <a:lnTo>
                  <a:pt x="2520507" y="520700"/>
                </a:lnTo>
                <a:lnTo>
                  <a:pt x="2519347" y="497840"/>
                </a:lnTo>
                <a:close/>
              </a:path>
              <a:path w="5020945" h="596900">
                <a:moveTo>
                  <a:pt x="1391615" y="311150"/>
                </a:moveTo>
                <a:lnTo>
                  <a:pt x="1381232" y="490220"/>
                </a:lnTo>
                <a:lnTo>
                  <a:pt x="1378286" y="527050"/>
                </a:lnTo>
                <a:lnTo>
                  <a:pt x="1375186" y="553720"/>
                </a:lnTo>
                <a:lnTo>
                  <a:pt x="2105960" y="553720"/>
                </a:lnTo>
                <a:lnTo>
                  <a:pt x="2105951" y="551180"/>
                </a:lnTo>
                <a:lnTo>
                  <a:pt x="1622150" y="551180"/>
                </a:lnTo>
                <a:lnTo>
                  <a:pt x="1620615" y="527050"/>
                </a:lnTo>
                <a:lnTo>
                  <a:pt x="1619392" y="510540"/>
                </a:lnTo>
                <a:lnTo>
                  <a:pt x="2110728" y="510540"/>
                </a:lnTo>
                <a:lnTo>
                  <a:pt x="2113146" y="500380"/>
                </a:lnTo>
                <a:lnTo>
                  <a:pt x="2095470" y="500380"/>
                </a:lnTo>
                <a:lnTo>
                  <a:pt x="2095407" y="492760"/>
                </a:lnTo>
                <a:lnTo>
                  <a:pt x="1454861" y="492760"/>
                </a:lnTo>
                <a:lnTo>
                  <a:pt x="1454584" y="480060"/>
                </a:lnTo>
                <a:lnTo>
                  <a:pt x="1399293" y="480060"/>
                </a:lnTo>
                <a:lnTo>
                  <a:pt x="1398064" y="447040"/>
                </a:lnTo>
                <a:lnTo>
                  <a:pt x="1391615" y="311150"/>
                </a:lnTo>
                <a:close/>
              </a:path>
              <a:path w="5020945" h="596900">
                <a:moveTo>
                  <a:pt x="2110728" y="510540"/>
                </a:moveTo>
                <a:lnTo>
                  <a:pt x="1622926" y="510540"/>
                </a:lnTo>
                <a:lnTo>
                  <a:pt x="1623431" y="523240"/>
                </a:lnTo>
                <a:lnTo>
                  <a:pt x="1623554" y="533400"/>
                </a:lnTo>
                <a:lnTo>
                  <a:pt x="1623428" y="538480"/>
                </a:lnTo>
                <a:lnTo>
                  <a:pt x="1622992" y="543560"/>
                </a:lnTo>
                <a:lnTo>
                  <a:pt x="1622150" y="551180"/>
                </a:lnTo>
                <a:lnTo>
                  <a:pt x="2105951" y="551180"/>
                </a:lnTo>
                <a:lnTo>
                  <a:pt x="2106022" y="548640"/>
                </a:lnTo>
                <a:lnTo>
                  <a:pt x="2107016" y="532130"/>
                </a:lnTo>
                <a:lnTo>
                  <a:pt x="2109519" y="515620"/>
                </a:lnTo>
                <a:lnTo>
                  <a:pt x="2110728" y="510540"/>
                </a:lnTo>
                <a:close/>
              </a:path>
              <a:path w="5020945" h="596900">
                <a:moveTo>
                  <a:pt x="4508928" y="443230"/>
                </a:moveTo>
                <a:lnTo>
                  <a:pt x="4378348" y="443230"/>
                </a:lnTo>
                <a:lnTo>
                  <a:pt x="4379042" y="463550"/>
                </a:lnTo>
                <a:lnTo>
                  <a:pt x="4380072" y="497840"/>
                </a:lnTo>
                <a:lnTo>
                  <a:pt x="4380607" y="523240"/>
                </a:lnTo>
                <a:lnTo>
                  <a:pt x="4380689" y="541020"/>
                </a:lnTo>
                <a:lnTo>
                  <a:pt x="4380569" y="551180"/>
                </a:lnTo>
                <a:lnTo>
                  <a:pt x="4538827" y="551180"/>
                </a:lnTo>
                <a:lnTo>
                  <a:pt x="4540879" y="541020"/>
                </a:lnTo>
                <a:lnTo>
                  <a:pt x="4546806" y="510540"/>
                </a:lnTo>
                <a:lnTo>
                  <a:pt x="4550262" y="491490"/>
                </a:lnTo>
                <a:lnTo>
                  <a:pt x="4509268" y="491490"/>
                </a:lnTo>
                <a:lnTo>
                  <a:pt x="4509024" y="471170"/>
                </a:lnTo>
                <a:lnTo>
                  <a:pt x="4508928" y="443230"/>
                </a:lnTo>
                <a:close/>
              </a:path>
              <a:path w="5020945" h="596900">
                <a:moveTo>
                  <a:pt x="2580026" y="370840"/>
                </a:moveTo>
                <a:lnTo>
                  <a:pt x="2539418" y="370840"/>
                </a:lnTo>
                <a:lnTo>
                  <a:pt x="2542484" y="405130"/>
                </a:lnTo>
                <a:lnTo>
                  <a:pt x="2543711" y="434340"/>
                </a:lnTo>
                <a:lnTo>
                  <a:pt x="2542128" y="491490"/>
                </a:lnTo>
                <a:lnTo>
                  <a:pt x="2539717" y="496570"/>
                </a:lnTo>
                <a:lnTo>
                  <a:pt x="2538546" y="500380"/>
                </a:lnTo>
                <a:lnTo>
                  <a:pt x="2535960" y="505460"/>
                </a:lnTo>
                <a:lnTo>
                  <a:pt x="2532882" y="513080"/>
                </a:lnTo>
                <a:lnTo>
                  <a:pt x="2528356" y="524510"/>
                </a:lnTo>
                <a:lnTo>
                  <a:pt x="2521425" y="543560"/>
                </a:lnTo>
                <a:lnTo>
                  <a:pt x="2695431" y="543560"/>
                </a:lnTo>
                <a:lnTo>
                  <a:pt x="2696009" y="538480"/>
                </a:lnTo>
                <a:lnTo>
                  <a:pt x="3833165" y="538480"/>
                </a:lnTo>
                <a:lnTo>
                  <a:pt x="3831014" y="533400"/>
                </a:lnTo>
                <a:lnTo>
                  <a:pt x="3825496" y="520700"/>
                </a:lnTo>
                <a:lnTo>
                  <a:pt x="3825710" y="514350"/>
                </a:lnTo>
                <a:lnTo>
                  <a:pt x="3734658" y="514350"/>
                </a:lnTo>
                <a:lnTo>
                  <a:pt x="3734079" y="511810"/>
                </a:lnTo>
                <a:lnTo>
                  <a:pt x="2619332" y="511810"/>
                </a:lnTo>
                <a:lnTo>
                  <a:pt x="2617100" y="501650"/>
                </a:lnTo>
                <a:lnTo>
                  <a:pt x="2614697" y="492760"/>
                </a:lnTo>
                <a:lnTo>
                  <a:pt x="2612113" y="482600"/>
                </a:lnTo>
                <a:lnTo>
                  <a:pt x="2609338" y="473710"/>
                </a:lnTo>
                <a:lnTo>
                  <a:pt x="2610950" y="464820"/>
                </a:lnTo>
                <a:lnTo>
                  <a:pt x="2612705" y="455930"/>
                </a:lnTo>
                <a:lnTo>
                  <a:pt x="2614603" y="447040"/>
                </a:lnTo>
                <a:lnTo>
                  <a:pt x="2616645" y="438150"/>
                </a:lnTo>
                <a:lnTo>
                  <a:pt x="2778799" y="438150"/>
                </a:lnTo>
                <a:lnTo>
                  <a:pt x="2779835" y="434340"/>
                </a:lnTo>
                <a:lnTo>
                  <a:pt x="2781633" y="427990"/>
                </a:lnTo>
                <a:lnTo>
                  <a:pt x="2783508" y="421640"/>
                </a:lnTo>
                <a:lnTo>
                  <a:pt x="2784290" y="419100"/>
                </a:lnTo>
                <a:lnTo>
                  <a:pt x="2625182" y="419100"/>
                </a:lnTo>
                <a:lnTo>
                  <a:pt x="2623403" y="417830"/>
                </a:lnTo>
                <a:lnTo>
                  <a:pt x="2624513" y="415290"/>
                </a:lnTo>
                <a:lnTo>
                  <a:pt x="2625099" y="414020"/>
                </a:lnTo>
                <a:lnTo>
                  <a:pt x="2855009" y="414020"/>
                </a:lnTo>
                <a:lnTo>
                  <a:pt x="2853711" y="412750"/>
                </a:lnTo>
                <a:lnTo>
                  <a:pt x="2850121" y="410210"/>
                </a:lnTo>
                <a:lnTo>
                  <a:pt x="2664906" y="410210"/>
                </a:lnTo>
                <a:lnTo>
                  <a:pt x="2663410" y="397510"/>
                </a:lnTo>
                <a:lnTo>
                  <a:pt x="2661800" y="384810"/>
                </a:lnTo>
                <a:lnTo>
                  <a:pt x="2660590" y="375920"/>
                </a:lnTo>
                <a:lnTo>
                  <a:pt x="2581900" y="375920"/>
                </a:lnTo>
                <a:lnTo>
                  <a:pt x="2580026" y="370840"/>
                </a:lnTo>
                <a:close/>
              </a:path>
              <a:path w="5020945" h="596900">
                <a:moveTo>
                  <a:pt x="534872" y="497840"/>
                </a:moveTo>
                <a:lnTo>
                  <a:pt x="91137" y="497840"/>
                </a:lnTo>
                <a:lnTo>
                  <a:pt x="92132" y="506730"/>
                </a:lnTo>
                <a:lnTo>
                  <a:pt x="92193" y="514350"/>
                </a:lnTo>
                <a:lnTo>
                  <a:pt x="91445" y="523240"/>
                </a:lnTo>
                <a:lnTo>
                  <a:pt x="89370" y="541020"/>
                </a:lnTo>
                <a:lnTo>
                  <a:pt x="946678" y="541020"/>
                </a:lnTo>
                <a:lnTo>
                  <a:pt x="946647" y="539750"/>
                </a:lnTo>
                <a:lnTo>
                  <a:pt x="888123" y="539750"/>
                </a:lnTo>
                <a:lnTo>
                  <a:pt x="887828" y="532130"/>
                </a:lnTo>
                <a:lnTo>
                  <a:pt x="793774" y="532130"/>
                </a:lnTo>
                <a:lnTo>
                  <a:pt x="793819" y="529590"/>
                </a:lnTo>
                <a:lnTo>
                  <a:pt x="288026" y="529590"/>
                </a:lnTo>
                <a:lnTo>
                  <a:pt x="288300" y="524510"/>
                </a:lnTo>
                <a:lnTo>
                  <a:pt x="533999" y="524510"/>
                </a:lnTo>
                <a:lnTo>
                  <a:pt x="534872" y="497840"/>
                </a:lnTo>
                <a:close/>
              </a:path>
              <a:path w="5020945" h="596900">
                <a:moveTo>
                  <a:pt x="905141" y="344170"/>
                </a:moveTo>
                <a:lnTo>
                  <a:pt x="900827" y="344170"/>
                </a:lnTo>
                <a:lnTo>
                  <a:pt x="894265" y="458470"/>
                </a:lnTo>
                <a:lnTo>
                  <a:pt x="891342" y="501650"/>
                </a:lnTo>
                <a:lnTo>
                  <a:pt x="888123" y="539750"/>
                </a:lnTo>
                <a:lnTo>
                  <a:pt x="946647" y="539750"/>
                </a:lnTo>
                <a:lnTo>
                  <a:pt x="946368" y="528320"/>
                </a:lnTo>
                <a:lnTo>
                  <a:pt x="945769" y="509270"/>
                </a:lnTo>
                <a:lnTo>
                  <a:pt x="1029810" y="509270"/>
                </a:lnTo>
                <a:lnTo>
                  <a:pt x="1028399" y="495300"/>
                </a:lnTo>
                <a:lnTo>
                  <a:pt x="1026203" y="478790"/>
                </a:lnTo>
                <a:lnTo>
                  <a:pt x="1023438" y="463550"/>
                </a:lnTo>
                <a:lnTo>
                  <a:pt x="1023861" y="453390"/>
                </a:lnTo>
                <a:lnTo>
                  <a:pt x="910081" y="453390"/>
                </a:lnTo>
                <a:lnTo>
                  <a:pt x="909072" y="427990"/>
                </a:lnTo>
                <a:lnTo>
                  <a:pt x="905141" y="344170"/>
                </a:lnTo>
                <a:close/>
              </a:path>
              <a:path w="5020945" h="596900">
                <a:moveTo>
                  <a:pt x="4846998" y="393700"/>
                </a:moveTo>
                <a:lnTo>
                  <a:pt x="4787204" y="393700"/>
                </a:lnTo>
                <a:lnTo>
                  <a:pt x="4783296" y="434340"/>
                </a:lnTo>
                <a:lnTo>
                  <a:pt x="4777641" y="471170"/>
                </a:lnTo>
                <a:lnTo>
                  <a:pt x="4770562" y="502920"/>
                </a:lnTo>
                <a:lnTo>
                  <a:pt x="4762381" y="533400"/>
                </a:lnTo>
                <a:lnTo>
                  <a:pt x="5020378" y="533400"/>
                </a:lnTo>
                <a:lnTo>
                  <a:pt x="5020378" y="486410"/>
                </a:lnTo>
                <a:lnTo>
                  <a:pt x="4850247" y="486410"/>
                </a:lnTo>
                <a:lnTo>
                  <a:pt x="4850936" y="459740"/>
                </a:lnTo>
                <a:lnTo>
                  <a:pt x="4850825" y="449580"/>
                </a:lnTo>
                <a:lnTo>
                  <a:pt x="4849989" y="424180"/>
                </a:lnTo>
                <a:lnTo>
                  <a:pt x="4846998" y="393700"/>
                </a:lnTo>
                <a:close/>
              </a:path>
              <a:path w="5020945" h="596900">
                <a:moveTo>
                  <a:pt x="881248" y="426720"/>
                </a:moveTo>
                <a:lnTo>
                  <a:pt x="802431" y="426720"/>
                </a:lnTo>
                <a:lnTo>
                  <a:pt x="795088" y="518160"/>
                </a:lnTo>
                <a:lnTo>
                  <a:pt x="797559" y="518160"/>
                </a:lnTo>
                <a:lnTo>
                  <a:pt x="796258" y="523240"/>
                </a:lnTo>
                <a:lnTo>
                  <a:pt x="794992" y="527050"/>
                </a:lnTo>
                <a:lnTo>
                  <a:pt x="793774" y="532130"/>
                </a:lnTo>
                <a:lnTo>
                  <a:pt x="887828" y="532130"/>
                </a:lnTo>
                <a:lnTo>
                  <a:pt x="886993" y="510540"/>
                </a:lnTo>
                <a:lnTo>
                  <a:pt x="885486" y="482600"/>
                </a:lnTo>
                <a:lnTo>
                  <a:pt x="883551" y="453390"/>
                </a:lnTo>
                <a:lnTo>
                  <a:pt x="881248" y="426720"/>
                </a:lnTo>
                <a:close/>
              </a:path>
              <a:path w="5020945" h="596900">
                <a:moveTo>
                  <a:pt x="533999" y="524510"/>
                </a:moveTo>
                <a:lnTo>
                  <a:pt x="288300" y="524510"/>
                </a:lnTo>
                <a:lnTo>
                  <a:pt x="288062" y="529590"/>
                </a:lnTo>
                <a:lnTo>
                  <a:pt x="793819" y="529590"/>
                </a:lnTo>
                <a:lnTo>
                  <a:pt x="793863" y="527050"/>
                </a:lnTo>
                <a:lnTo>
                  <a:pt x="533915" y="527050"/>
                </a:lnTo>
                <a:lnTo>
                  <a:pt x="533999" y="524510"/>
                </a:lnTo>
                <a:close/>
              </a:path>
              <a:path w="5020945" h="596900">
                <a:moveTo>
                  <a:pt x="1070011" y="322580"/>
                </a:moveTo>
                <a:lnTo>
                  <a:pt x="1055986" y="322580"/>
                </a:lnTo>
                <a:lnTo>
                  <a:pt x="1056150" y="336550"/>
                </a:lnTo>
                <a:lnTo>
                  <a:pt x="1056272" y="353060"/>
                </a:lnTo>
                <a:lnTo>
                  <a:pt x="1049269" y="408940"/>
                </a:lnTo>
                <a:lnTo>
                  <a:pt x="1043195" y="454660"/>
                </a:lnTo>
                <a:lnTo>
                  <a:pt x="1037403" y="494030"/>
                </a:lnTo>
                <a:lnTo>
                  <a:pt x="1031246" y="528320"/>
                </a:lnTo>
                <a:lnTo>
                  <a:pt x="1375315" y="528320"/>
                </a:lnTo>
                <a:lnTo>
                  <a:pt x="1375275" y="490220"/>
                </a:lnTo>
                <a:lnTo>
                  <a:pt x="1320573" y="490220"/>
                </a:lnTo>
                <a:lnTo>
                  <a:pt x="1320046" y="477520"/>
                </a:lnTo>
                <a:lnTo>
                  <a:pt x="1283452" y="477520"/>
                </a:lnTo>
                <a:lnTo>
                  <a:pt x="1284448" y="458470"/>
                </a:lnTo>
                <a:lnTo>
                  <a:pt x="1114610" y="458470"/>
                </a:lnTo>
                <a:lnTo>
                  <a:pt x="1113953" y="450850"/>
                </a:lnTo>
                <a:lnTo>
                  <a:pt x="1113255" y="444500"/>
                </a:lnTo>
                <a:lnTo>
                  <a:pt x="1112522" y="438150"/>
                </a:lnTo>
                <a:lnTo>
                  <a:pt x="1111757" y="430530"/>
                </a:lnTo>
                <a:lnTo>
                  <a:pt x="1112510" y="426720"/>
                </a:lnTo>
                <a:lnTo>
                  <a:pt x="1083244" y="426720"/>
                </a:lnTo>
                <a:lnTo>
                  <a:pt x="1080212" y="394970"/>
                </a:lnTo>
                <a:lnTo>
                  <a:pt x="1076354" y="363220"/>
                </a:lnTo>
                <a:lnTo>
                  <a:pt x="1071607" y="331470"/>
                </a:lnTo>
                <a:lnTo>
                  <a:pt x="1070011" y="322580"/>
                </a:lnTo>
                <a:close/>
              </a:path>
              <a:path w="5020945" h="596900">
                <a:moveTo>
                  <a:pt x="572786" y="402590"/>
                </a:moveTo>
                <a:lnTo>
                  <a:pt x="542942" y="402590"/>
                </a:lnTo>
                <a:lnTo>
                  <a:pt x="538626" y="471170"/>
                </a:lnTo>
                <a:lnTo>
                  <a:pt x="536384" y="500380"/>
                </a:lnTo>
                <a:lnTo>
                  <a:pt x="533915" y="527050"/>
                </a:lnTo>
                <a:lnTo>
                  <a:pt x="793863" y="527050"/>
                </a:lnTo>
                <a:lnTo>
                  <a:pt x="794261" y="504190"/>
                </a:lnTo>
                <a:lnTo>
                  <a:pt x="795882" y="477520"/>
                </a:lnTo>
                <a:lnTo>
                  <a:pt x="798613" y="452120"/>
                </a:lnTo>
                <a:lnTo>
                  <a:pt x="802431" y="426720"/>
                </a:lnTo>
                <a:lnTo>
                  <a:pt x="881248" y="426720"/>
                </a:lnTo>
                <a:lnTo>
                  <a:pt x="881138" y="425450"/>
                </a:lnTo>
                <a:lnTo>
                  <a:pt x="883332" y="421640"/>
                </a:lnTo>
                <a:lnTo>
                  <a:pt x="880804" y="421640"/>
                </a:lnTo>
                <a:lnTo>
                  <a:pt x="880231" y="415290"/>
                </a:lnTo>
                <a:lnTo>
                  <a:pt x="879942" y="412750"/>
                </a:lnTo>
                <a:lnTo>
                  <a:pt x="576290" y="412750"/>
                </a:lnTo>
                <a:lnTo>
                  <a:pt x="572786" y="402590"/>
                </a:lnTo>
                <a:close/>
              </a:path>
              <a:path w="5020945" h="596900">
                <a:moveTo>
                  <a:pt x="4146931" y="481330"/>
                </a:moveTo>
                <a:lnTo>
                  <a:pt x="3905852" y="481330"/>
                </a:lnTo>
                <a:lnTo>
                  <a:pt x="3907625" y="492760"/>
                </a:lnTo>
                <a:lnTo>
                  <a:pt x="3909077" y="504190"/>
                </a:lnTo>
                <a:lnTo>
                  <a:pt x="3910236" y="514350"/>
                </a:lnTo>
                <a:lnTo>
                  <a:pt x="3911129" y="524510"/>
                </a:lnTo>
                <a:lnTo>
                  <a:pt x="4176039" y="524510"/>
                </a:lnTo>
                <a:lnTo>
                  <a:pt x="4177432" y="508000"/>
                </a:lnTo>
                <a:lnTo>
                  <a:pt x="4179024" y="491490"/>
                </a:lnTo>
                <a:lnTo>
                  <a:pt x="4179941" y="483870"/>
                </a:lnTo>
                <a:lnTo>
                  <a:pt x="4146822" y="483870"/>
                </a:lnTo>
                <a:lnTo>
                  <a:pt x="4146931" y="481330"/>
                </a:lnTo>
                <a:close/>
              </a:path>
              <a:path w="5020945" h="596900">
                <a:moveTo>
                  <a:pt x="4233544" y="455930"/>
                </a:moveTo>
                <a:lnTo>
                  <a:pt x="4185949" y="455930"/>
                </a:lnTo>
                <a:lnTo>
                  <a:pt x="4183579" y="473710"/>
                </a:lnTo>
                <a:lnTo>
                  <a:pt x="4181177" y="491490"/>
                </a:lnTo>
                <a:lnTo>
                  <a:pt x="4178684" y="508000"/>
                </a:lnTo>
                <a:lnTo>
                  <a:pt x="4176039" y="524510"/>
                </a:lnTo>
                <a:lnTo>
                  <a:pt x="4374879" y="524510"/>
                </a:lnTo>
                <a:lnTo>
                  <a:pt x="4372299" y="513080"/>
                </a:lnTo>
                <a:lnTo>
                  <a:pt x="4367611" y="495300"/>
                </a:lnTo>
                <a:lnTo>
                  <a:pt x="4362480" y="478790"/>
                </a:lnTo>
                <a:lnTo>
                  <a:pt x="4362575" y="476250"/>
                </a:lnTo>
                <a:lnTo>
                  <a:pt x="4363542" y="469900"/>
                </a:lnTo>
                <a:lnTo>
                  <a:pt x="4364056" y="467360"/>
                </a:lnTo>
                <a:lnTo>
                  <a:pt x="4366637" y="462280"/>
                </a:lnTo>
                <a:lnTo>
                  <a:pt x="4233470" y="462280"/>
                </a:lnTo>
                <a:lnTo>
                  <a:pt x="4233544" y="455930"/>
                </a:lnTo>
                <a:close/>
              </a:path>
              <a:path w="5020945" h="596900">
                <a:moveTo>
                  <a:pt x="3857142" y="400050"/>
                </a:moveTo>
                <a:lnTo>
                  <a:pt x="3713536" y="400050"/>
                </a:lnTo>
                <a:lnTo>
                  <a:pt x="3719089" y="407670"/>
                </a:lnTo>
                <a:lnTo>
                  <a:pt x="3724415" y="415290"/>
                </a:lnTo>
                <a:lnTo>
                  <a:pt x="3729519" y="421640"/>
                </a:lnTo>
                <a:lnTo>
                  <a:pt x="3734407" y="429260"/>
                </a:lnTo>
                <a:lnTo>
                  <a:pt x="3734531" y="440690"/>
                </a:lnTo>
                <a:lnTo>
                  <a:pt x="3734658" y="514350"/>
                </a:lnTo>
                <a:lnTo>
                  <a:pt x="3825710" y="514350"/>
                </a:lnTo>
                <a:lnTo>
                  <a:pt x="3825978" y="506730"/>
                </a:lnTo>
                <a:lnTo>
                  <a:pt x="3827187" y="482600"/>
                </a:lnTo>
                <a:lnTo>
                  <a:pt x="3828063" y="469900"/>
                </a:lnTo>
                <a:lnTo>
                  <a:pt x="3889538" y="469900"/>
                </a:lnTo>
                <a:lnTo>
                  <a:pt x="3881128" y="448310"/>
                </a:lnTo>
                <a:lnTo>
                  <a:pt x="3869471" y="422910"/>
                </a:lnTo>
                <a:lnTo>
                  <a:pt x="3857142" y="400050"/>
                </a:lnTo>
                <a:close/>
              </a:path>
              <a:path w="5020945" h="596900">
                <a:moveTo>
                  <a:pt x="2778799" y="438150"/>
                </a:moveTo>
                <a:lnTo>
                  <a:pt x="2616645" y="438150"/>
                </a:lnTo>
                <a:lnTo>
                  <a:pt x="2619714" y="440690"/>
                </a:lnTo>
                <a:lnTo>
                  <a:pt x="2622699" y="443230"/>
                </a:lnTo>
                <a:lnTo>
                  <a:pt x="2625624" y="445770"/>
                </a:lnTo>
                <a:lnTo>
                  <a:pt x="2625834" y="467360"/>
                </a:lnTo>
                <a:lnTo>
                  <a:pt x="2625958" y="499110"/>
                </a:lnTo>
                <a:lnTo>
                  <a:pt x="2623582" y="502920"/>
                </a:lnTo>
                <a:lnTo>
                  <a:pt x="2621361" y="508000"/>
                </a:lnTo>
                <a:lnTo>
                  <a:pt x="2619332" y="511810"/>
                </a:lnTo>
                <a:lnTo>
                  <a:pt x="3734079" y="511810"/>
                </a:lnTo>
                <a:lnTo>
                  <a:pt x="3733499" y="509270"/>
                </a:lnTo>
                <a:lnTo>
                  <a:pt x="2866546" y="509270"/>
                </a:lnTo>
                <a:lnTo>
                  <a:pt x="2861400" y="504190"/>
                </a:lnTo>
                <a:lnTo>
                  <a:pt x="2856075" y="499110"/>
                </a:lnTo>
                <a:lnTo>
                  <a:pt x="2850583" y="494030"/>
                </a:lnTo>
                <a:lnTo>
                  <a:pt x="2851733" y="486410"/>
                </a:lnTo>
                <a:lnTo>
                  <a:pt x="2853135" y="480060"/>
                </a:lnTo>
                <a:lnTo>
                  <a:pt x="2854801" y="473710"/>
                </a:lnTo>
                <a:lnTo>
                  <a:pt x="2856744" y="466090"/>
                </a:lnTo>
                <a:lnTo>
                  <a:pt x="2908276" y="466090"/>
                </a:lnTo>
                <a:lnTo>
                  <a:pt x="2908157" y="459740"/>
                </a:lnTo>
                <a:lnTo>
                  <a:pt x="2841186" y="459740"/>
                </a:lnTo>
                <a:lnTo>
                  <a:pt x="2841580" y="455930"/>
                </a:lnTo>
                <a:lnTo>
                  <a:pt x="2842010" y="452120"/>
                </a:lnTo>
                <a:lnTo>
                  <a:pt x="2842488" y="447040"/>
                </a:lnTo>
                <a:lnTo>
                  <a:pt x="2969142" y="447040"/>
                </a:lnTo>
                <a:lnTo>
                  <a:pt x="2968985" y="443230"/>
                </a:lnTo>
                <a:lnTo>
                  <a:pt x="2781857" y="443230"/>
                </a:lnTo>
                <a:lnTo>
                  <a:pt x="2778108" y="440690"/>
                </a:lnTo>
                <a:lnTo>
                  <a:pt x="2778799" y="438150"/>
                </a:lnTo>
                <a:close/>
              </a:path>
              <a:path w="5020945" h="596900">
                <a:moveTo>
                  <a:pt x="2908276" y="466090"/>
                </a:moveTo>
                <a:lnTo>
                  <a:pt x="2856744" y="466090"/>
                </a:lnTo>
                <a:lnTo>
                  <a:pt x="2861484" y="473710"/>
                </a:lnTo>
                <a:lnTo>
                  <a:pt x="2865937" y="480060"/>
                </a:lnTo>
                <a:lnTo>
                  <a:pt x="2870081" y="486410"/>
                </a:lnTo>
                <a:lnTo>
                  <a:pt x="2868803" y="494030"/>
                </a:lnTo>
                <a:lnTo>
                  <a:pt x="2867621" y="501650"/>
                </a:lnTo>
                <a:lnTo>
                  <a:pt x="2866546" y="509270"/>
                </a:lnTo>
                <a:lnTo>
                  <a:pt x="3733499" y="509270"/>
                </a:lnTo>
                <a:lnTo>
                  <a:pt x="3731182" y="499110"/>
                </a:lnTo>
                <a:lnTo>
                  <a:pt x="3315414" y="499110"/>
                </a:lnTo>
                <a:lnTo>
                  <a:pt x="3313983" y="495300"/>
                </a:lnTo>
                <a:lnTo>
                  <a:pt x="3252252" y="495300"/>
                </a:lnTo>
                <a:lnTo>
                  <a:pt x="3251633" y="492760"/>
                </a:lnTo>
                <a:lnTo>
                  <a:pt x="3034481" y="492760"/>
                </a:lnTo>
                <a:lnTo>
                  <a:pt x="3034392" y="490220"/>
                </a:lnTo>
                <a:lnTo>
                  <a:pt x="2973468" y="490220"/>
                </a:lnTo>
                <a:lnTo>
                  <a:pt x="2971474" y="486410"/>
                </a:lnTo>
                <a:lnTo>
                  <a:pt x="2970459" y="485140"/>
                </a:lnTo>
                <a:lnTo>
                  <a:pt x="2915285" y="485140"/>
                </a:lnTo>
                <a:lnTo>
                  <a:pt x="2913040" y="482600"/>
                </a:lnTo>
                <a:lnTo>
                  <a:pt x="2910760" y="478790"/>
                </a:lnTo>
                <a:lnTo>
                  <a:pt x="2908443" y="474980"/>
                </a:lnTo>
                <a:lnTo>
                  <a:pt x="2908276" y="466090"/>
                </a:lnTo>
                <a:close/>
              </a:path>
              <a:path w="5020945" h="596900">
                <a:moveTo>
                  <a:pt x="2187706" y="405130"/>
                </a:moveTo>
                <a:lnTo>
                  <a:pt x="2098001" y="405130"/>
                </a:lnTo>
                <a:lnTo>
                  <a:pt x="2103371" y="415290"/>
                </a:lnTo>
                <a:lnTo>
                  <a:pt x="2108452" y="424180"/>
                </a:lnTo>
                <a:lnTo>
                  <a:pt x="2113250" y="433070"/>
                </a:lnTo>
                <a:lnTo>
                  <a:pt x="2117774" y="441960"/>
                </a:lnTo>
                <a:lnTo>
                  <a:pt x="2116472" y="462280"/>
                </a:lnTo>
                <a:lnTo>
                  <a:pt x="2110328" y="471170"/>
                </a:lnTo>
                <a:lnTo>
                  <a:pt x="2104794" y="481330"/>
                </a:lnTo>
                <a:lnTo>
                  <a:pt x="2099848" y="490220"/>
                </a:lnTo>
                <a:lnTo>
                  <a:pt x="2095470" y="500380"/>
                </a:lnTo>
                <a:lnTo>
                  <a:pt x="2113146" y="500380"/>
                </a:lnTo>
                <a:lnTo>
                  <a:pt x="2113750" y="497840"/>
                </a:lnTo>
                <a:lnTo>
                  <a:pt x="2519347" y="497840"/>
                </a:lnTo>
                <a:lnTo>
                  <a:pt x="2519268" y="496570"/>
                </a:lnTo>
                <a:lnTo>
                  <a:pt x="2276025" y="496570"/>
                </a:lnTo>
                <a:lnTo>
                  <a:pt x="2275864" y="495300"/>
                </a:lnTo>
                <a:lnTo>
                  <a:pt x="2200087" y="495300"/>
                </a:lnTo>
                <a:lnTo>
                  <a:pt x="2196800" y="488950"/>
                </a:lnTo>
                <a:lnTo>
                  <a:pt x="2193440" y="482600"/>
                </a:lnTo>
                <a:lnTo>
                  <a:pt x="2190003" y="476250"/>
                </a:lnTo>
                <a:lnTo>
                  <a:pt x="2186488" y="471170"/>
                </a:lnTo>
                <a:lnTo>
                  <a:pt x="2185565" y="444500"/>
                </a:lnTo>
                <a:lnTo>
                  <a:pt x="2169617" y="444500"/>
                </a:lnTo>
                <a:lnTo>
                  <a:pt x="2167241" y="440690"/>
                </a:lnTo>
                <a:lnTo>
                  <a:pt x="2164817" y="438150"/>
                </a:lnTo>
                <a:lnTo>
                  <a:pt x="2162309" y="434340"/>
                </a:lnTo>
                <a:lnTo>
                  <a:pt x="2161868" y="430530"/>
                </a:lnTo>
                <a:lnTo>
                  <a:pt x="2161760" y="426720"/>
                </a:lnTo>
                <a:lnTo>
                  <a:pt x="2161545" y="414020"/>
                </a:lnTo>
                <a:lnTo>
                  <a:pt x="2199884" y="414020"/>
                </a:lnTo>
                <a:lnTo>
                  <a:pt x="2200704" y="412750"/>
                </a:lnTo>
                <a:lnTo>
                  <a:pt x="2195216" y="412750"/>
                </a:lnTo>
                <a:lnTo>
                  <a:pt x="2191526" y="408940"/>
                </a:lnTo>
                <a:lnTo>
                  <a:pt x="2187706" y="405130"/>
                </a:lnTo>
                <a:close/>
              </a:path>
              <a:path w="5020945" h="596900">
                <a:moveTo>
                  <a:pt x="3451214" y="447040"/>
                </a:moveTo>
                <a:lnTo>
                  <a:pt x="3296847" y="447040"/>
                </a:lnTo>
                <a:lnTo>
                  <a:pt x="3301759" y="453390"/>
                </a:lnTo>
                <a:lnTo>
                  <a:pt x="3306503" y="459740"/>
                </a:lnTo>
                <a:lnTo>
                  <a:pt x="3311082" y="466090"/>
                </a:lnTo>
                <a:lnTo>
                  <a:pt x="3315497" y="471170"/>
                </a:lnTo>
                <a:lnTo>
                  <a:pt x="3315414" y="499110"/>
                </a:lnTo>
                <a:lnTo>
                  <a:pt x="3731182" y="499110"/>
                </a:lnTo>
                <a:lnTo>
                  <a:pt x="3729444" y="491490"/>
                </a:lnTo>
                <a:lnTo>
                  <a:pt x="3727051" y="481330"/>
                </a:lnTo>
                <a:lnTo>
                  <a:pt x="3515191" y="481330"/>
                </a:lnTo>
                <a:lnTo>
                  <a:pt x="3511051" y="472440"/>
                </a:lnTo>
                <a:lnTo>
                  <a:pt x="3508186" y="467360"/>
                </a:lnTo>
                <a:lnTo>
                  <a:pt x="3454047" y="467360"/>
                </a:lnTo>
                <a:lnTo>
                  <a:pt x="3452644" y="457200"/>
                </a:lnTo>
                <a:lnTo>
                  <a:pt x="3451376" y="448310"/>
                </a:lnTo>
                <a:lnTo>
                  <a:pt x="3451214" y="447040"/>
                </a:lnTo>
                <a:close/>
              </a:path>
              <a:path w="5020945" h="596900">
                <a:moveTo>
                  <a:pt x="235798" y="349250"/>
                </a:moveTo>
                <a:lnTo>
                  <a:pt x="219001" y="349250"/>
                </a:lnTo>
                <a:lnTo>
                  <a:pt x="225442" y="369570"/>
                </a:lnTo>
                <a:lnTo>
                  <a:pt x="231061" y="389890"/>
                </a:lnTo>
                <a:lnTo>
                  <a:pt x="235909" y="408940"/>
                </a:lnTo>
                <a:lnTo>
                  <a:pt x="240040" y="426720"/>
                </a:lnTo>
                <a:lnTo>
                  <a:pt x="235022" y="444500"/>
                </a:lnTo>
                <a:lnTo>
                  <a:pt x="230585" y="462280"/>
                </a:lnTo>
                <a:lnTo>
                  <a:pt x="226642" y="480060"/>
                </a:lnTo>
                <a:lnTo>
                  <a:pt x="223109" y="496570"/>
                </a:lnTo>
                <a:lnTo>
                  <a:pt x="534914" y="496570"/>
                </a:lnTo>
                <a:lnTo>
                  <a:pt x="536478" y="468630"/>
                </a:lnTo>
                <a:lnTo>
                  <a:pt x="501212" y="468630"/>
                </a:lnTo>
                <a:lnTo>
                  <a:pt x="503929" y="436880"/>
                </a:lnTo>
                <a:lnTo>
                  <a:pt x="505590" y="422910"/>
                </a:lnTo>
                <a:lnTo>
                  <a:pt x="268170" y="422910"/>
                </a:lnTo>
                <a:lnTo>
                  <a:pt x="269977" y="412750"/>
                </a:lnTo>
                <a:lnTo>
                  <a:pt x="271908" y="403860"/>
                </a:lnTo>
                <a:lnTo>
                  <a:pt x="273968" y="393700"/>
                </a:lnTo>
                <a:lnTo>
                  <a:pt x="275884" y="384810"/>
                </a:lnTo>
                <a:lnTo>
                  <a:pt x="252970" y="384810"/>
                </a:lnTo>
                <a:lnTo>
                  <a:pt x="247309" y="372110"/>
                </a:lnTo>
                <a:lnTo>
                  <a:pt x="241147" y="359410"/>
                </a:lnTo>
                <a:lnTo>
                  <a:pt x="235798" y="349250"/>
                </a:lnTo>
                <a:close/>
              </a:path>
              <a:path w="5020945" h="596900">
                <a:moveTo>
                  <a:pt x="2518236" y="480060"/>
                </a:moveTo>
                <a:lnTo>
                  <a:pt x="2356284" y="480060"/>
                </a:lnTo>
                <a:lnTo>
                  <a:pt x="2356320" y="490220"/>
                </a:lnTo>
                <a:lnTo>
                  <a:pt x="2355234" y="494030"/>
                </a:lnTo>
                <a:lnTo>
                  <a:pt x="2276323" y="494030"/>
                </a:lnTo>
                <a:lnTo>
                  <a:pt x="2276025" y="496570"/>
                </a:lnTo>
                <a:lnTo>
                  <a:pt x="2519268" y="496570"/>
                </a:lnTo>
                <a:lnTo>
                  <a:pt x="2518236" y="480060"/>
                </a:lnTo>
                <a:close/>
              </a:path>
              <a:path w="5020945" h="596900">
                <a:moveTo>
                  <a:pt x="2518231" y="443230"/>
                </a:moveTo>
                <a:lnTo>
                  <a:pt x="2185521" y="443230"/>
                </a:lnTo>
                <a:lnTo>
                  <a:pt x="2191053" y="450850"/>
                </a:lnTo>
                <a:lnTo>
                  <a:pt x="2196310" y="458470"/>
                </a:lnTo>
                <a:lnTo>
                  <a:pt x="2201309" y="466090"/>
                </a:lnTo>
                <a:lnTo>
                  <a:pt x="2206069" y="472440"/>
                </a:lnTo>
                <a:lnTo>
                  <a:pt x="2204218" y="478790"/>
                </a:lnTo>
                <a:lnTo>
                  <a:pt x="2201377" y="492760"/>
                </a:lnTo>
                <a:lnTo>
                  <a:pt x="2200935" y="494030"/>
                </a:lnTo>
                <a:lnTo>
                  <a:pt x="2200529" y="495300"/>
                </a:lnTo>
                <a:lnTo>
                  <a:pt x="2275864" y="495300"/>
                </a:lnTo>
                <a:lnTo>
                  <a:pt x="2275702" y="494030"/>
                </a:lnTo>
                <a:lnTo>
                  <a:pt x="2355234" y="494030"/>
                </a:lnTo>
                <a:lnTo>
                  <a:pt x="2354585" y="487680"/>
                </a:lnTo>
                <a:lnTo>
                  <a:pt x="2354326" y="487680"/>
                </a:lnTo>
                <a:lnTo>
                  <a:pt x="2354028" y="480060"/>
                </a:lnTo>
                <a:lnTo>
                  <a:pt x="2518236" y="480060"/>
                </a:lnTo>
                <a:lnTo>
                  <a:pt x="2517919" y="474980"/>
                </a:lnTo>
                <a:lnTo>
                  <a:pt x="2516195" y="452120"/>
                </a:lnTo>
                <a:lnTo>
                  <a:pt x="2518231" y="443230"/>
                </a:lnTo>
                <a:close/>
              </a:path>
              <a:path w="5020945" h="596900">
                <a:moveTo>
                  <a:pt x="3218130" y="353060"/>
                </a:moveTo>
                <a:lnTo>
                  <a:pt x="3210892" y="353060"/>
                </a:lnTo>
                <a:lnTo>
                  <a:pt x="3220641" y="363220"/>
                </a:lnTo>
                <a:lnTo>
                  <a:pt x="3230018" y="372110"/>
                </a:lnTo>
                <a:lnTo>
                  <a:pt x="3239034" y="381000"/>
                </a:lnTo>
                <a:lnTo>
                  <a:pt x="3252015" y="435610"/>
                </a:lnTo>
                <a:lnTo>
                  <a:pt x="3252377" y="480060"/>
                </a:lnTo>
                <a:lnTo>
                  <a:pt x="3252252" y="495300"/>
                </a:lnTo>
                <a:lnTo>
                  <a:pt x="3313983" y="495300"/>
                </a:lnTo>
                <a:lnTo>
                  <a:pt x="3311121" y="487680"/>
                </a:lnTo>
                <a:lnTo>
                  <a:pt x="3306627" y="473710"/>
                </a:lnTo>
                <a:lnTo>
                  <a:pt x="3301885" y="461010"/>
                </a:lnTo>
                <a:lnTo>
                  <a:pt x="3296847" y="447040"/>
                </a:lnTo>
                <a:lnTo>
                  <a:pt x="3451214" y="447040"/>
                </a:lnTo>
                <a:lnTo>
                  <a:pt x="3450246" y="439420"/>
                </a:lnTo>
                <a:lnTo>
                  <a:pt x="3449259" y="430530"/>
                </a:lnTo>
                <a:lnTo>
                  <a:pt x="3500968" y="430530"/>
                </a:lnTo>
                <a:lnTo>
                  <a:pt x="3504780" y="411480"/>
                </a:lnTo>
                <a:lnTo>
                  <a:pt x="3507855" y="398780"/>
                </a:lnTo>
                <a:lnTo>
                  <a:pt x="3296823" y="398780"/>
                </a:lnTo>
                <a:lnTo>
                  <a:pt x="3291928" y="394970"/>
                </a:lnTo>
                <a:lnTo>
                  <a:pt x="3286901" y="391160"/>
                </a:lnTo>
                <a:lnTo>
                  <a:pt x="3281719" y="387350"/>
                </a:lnTo>
                <a:lnTo>
                  <a:pt x="3277831" y="369570"/>
                </a:lnTo>
                <a:lnTo>
                  <a:pt x="3243750" y="369570"/>
                </a:lnTo>
                <a:lnTo>
                  <a:pt x="3235455" y="364490"/>
                </a:lnTo>
                <a:lnTo>
                  <a:pt x="3226917" y="359410"/>
                </a:lnTo>
                <a:lnTo>
                  <a:pt x="3218130" y="353060"/>
                </a:lnTo>
                <a:close/>
              </a:path>
              <a:path w="5020945" h="596900">
                <a:moveTo>
                  <a:pt x="1474932" y="322580"/>
                </a:moveTo>
                <a:lnTo>
                  <a:pt x="1468472" y="438150"/>
                </a:lnTo>
                <a:lnTo>
                  <a:pt x="1464556" y="452120"/>
                </a:lnTo>
                <a:lnTo>
                  <a:pt x="1457770" y="478790"/>
                </a:lnTo>
                <a:lnTo>
                  <a:pt x="1454861" y="492760"/>
                </a:lnTo>
                <a:lnTo>
                  <a:pt x="2095407" y="492760"/>
                </a:lnTo>
                <a:lnTo>
                  <a:pt x="2095385" y="490220"/>
                </a:lnTo>
                <a:lnTo>
                  <a:pt x="1912778" y="490220"/>
                </a:lnTo>
                <a:lnTo>
                  <a:pt x="1913256" y="476250"/>
                </a:lnTo>
                <a:lnTo>
                  <a:pt x="2095297" y="476250"/>
                </a:lnTo>
                <a:lnTo>
                  <a:pt x="2095577" y="455930"/>
                </a:lnTo>
                <a:lnTo>
                  <a:pt x="1509498" y="455930"/>
                </a:lnTo>
                <a:lnTo>
                  <a:pt x="1511405" y="435610"/>
                </a:lnTo>
                <a:lnTo>
                  <a:pt x="1512537" y="425450"/>
                </a:lnTo>
                <a:lnTo>
                  <a:pt x="1513796" y="415290"/>
                </a:lnTo>
                <a:lnTo>
                  <a:pt x="1565125" y="415290"/>
                </a:lnTo>
                <a:lnTo>
                  <a:pt x="1565281" y="414020"/>
                </a:lnTo>
                <a:lnTo>
                  <a:pt x="1566331" y="406400"/>
                </a:lnTo>
                <a:lnTo>
                  <a:pt x="1567052" y="402590"/>
                </a:lnTo>
                <a:lnTo>
                  <a:pt x="1478908" y="402590"/>
                </a:lnTo>
                <a:lnTo>
                  <a:pt x="1474932" y="322580"/>
                </a:lnTo>
                <a:close/>
              </a:path>
              <a:path w="5020945" h="596900">
                <a:moveTo>
                  <a:pt x="3227471" y="406400"/>
                </a:moveTo>
                <a:lnTo>
                  <a:pt x="3039304" y="406400"/>
                </a:lnTo>
                <a:lnTo>
                  <a:pt x="3039594" y="420370"/>
                </a:lnTo>
                <a:lnTo>
                  <a:pt x="3039703" y="431800"/>
                </a:lnTo>
                <a:lnTo>
                  <a:pt x="3039470" y="449580"/>
                </a:lnTo>
                <a:lnTo>
                  <a:pt x="3038540" y="469900"/>
                </a:lnTo>
                <a:lnTo>
                  <a:pt x="3037048" y="488950"/>
                </a:lnTo>
                <a:lnTo>
                  <a:pt x="3035304" y="491490"/>
                </a:lnTo>
                <a:lnTo>
                  <a:pt x="3034481" y="492760"/>
                </a:lnTo>
                <a:lnTo>
                  <a:pt x="3251633" y="492760"/>
                </a:lnTo>
                <a:lnTo>
                  <a:pt x="3248233" y="478790"/>
                </a:lnTo>
                <a:lnTo>
                  <a:pt x="3243546" y="461010"/>
                </a:lnTo>
                <a:lnTo>
                  <a:pt x="3238149" y="443230"/>
                </a:lnTo>
                <a:lnTo>
                  <a:pt x="3232002" y="425450"/>
                </a:lnTo>
                <a:lnTo>
                  <a:pt x="3227820" y="407670"/>
                </a:lnTo>
                <a:lnTo>
                  <a:pt x="3227471" y="406400"/>
                </a:lnTo>
                <a:close/>
              </a:path>
              <a:path w="5020945" h="596900">
                <a:moveTo>
                  <a:pt x="4529200" y="383540"/>
                </a:moveTo>
                <a:lnTo>
                  <a:pt x="4519119" y="383540"/>
                </a:lnTo>
                <a:lnTo>
                  <a:pt x="4513405" y="466090"/>
                </a:lnTo>
                <a:lnTo>
                  <a:pt x="4511573" y="487680"/>
                </a:lnTo>
                <a:lnTo>
                  <a:pt x="4510749" y="488950"/>
                </a:lnTo>
                <a:lnTo>
                  <a:pt x="4510056" y="490220"/>
                </a:lnTo>
                <a:lnTo>
                  <a:pt x="4509268" y="491490"/>
                </a:lnTo>
                <a:lnTo>
                  <a:pt x="4550262" y="491490"/>
                </a:lnTo>
                <a:lnTo>
                  <a:pt x="4555076" y="464820"/>
                </a:lnTo>
                <a:lnTo>
                  <a:pt x="4531632" y="464820"/>
                </a:lnTo>
                <a:lnTo>
                  <a:pt x="4531060" y="440690"/>
                </a:lnTo>
                <a:lnTo>
                  <a:pt x="4529536" y="392430"/>
                </a:lnTo>
                <a:lnTo>
                  <a:pt x="4529200" y="383540"/>
                </a:lnTo>
                <a:close/>
              </a:path>
              <a:path w="5020945" h="596900">
                <a:moveTo>
                  <a:pt x="1333072" y="266700"/>
                </a:moveTo>
                <a:lnTo>
                  <a:pt x="1311200" y="266700"/>
                </a:lnTo>
                <a:lnTo>
                  <a:pt x="1324050" y="317500"/>
                </a:lnTo>
                <a:lnTo>
                  <a:pt x="1331647" y="361950"/>
                </a:lnTo>
                <a:lnTo>
                  <a:pt x="1335063" y="401320"/>
                </a:lnTo>
                <a:lnTo>
                  <a:pt x="1335367" y="436880"/>
                </a:lnTo>
                <a:lnTo>
                  <a:pt x="1331154" y="450850"/>
                </a:lnTo>
                <a:lnTo>
                  <a:pt x="1323778" y="477520"/>
                </a:lnTo>
                <a:lnTo>
                  <a:pt x="1320573" y="490220"/>
                </a:lnTo>
                <a:lnTo>
                  <a:pt x="1375275" y="490220"/>
                </a:lnTo>
                <a:lnTo>
                  <a:pt x="1375153" y="474980"/>
                </a:lnTo>
                <a:lnTo>
                  <a:pt x="1374776" y="448310"/>
                </a:lnTo>
                <a:lnTo>
                  <a:pt x="1374661" y="441960"/>
                </a:lnTo>
                <a:lnTo>
                  <a:pt x="1373741" y="403860"/>
                </a:lnTo>
                <a:lnTo>
                  <a:pt x="1379249" y="369570"/>
                </a:lnTo>
                <a:lnTo>
                  <a:pt x="1381728" y="355600"/>
                </a:lnTo>
                <a:lnTo>
                  <a:pt x="1362184" y="355600"/>
                </a:lnTo>
                <a:lnTo>
                  <a:pt x="1361025" y="350520"/>
                </a:lnTo>
                <a:lnTo>
                  <a:pt x="1359760" y="344170"/>
                </a:lnTo>
                <a:lnTo>
                  <a:pt x="1358363" y="339090"/>
                </a:lnTo>
                <a:lnTo>
                  <a:pt x="1357488" y="314960"/>
                </a:lnTo>
                <a:lnTo>
                  <a:pt x="1351605" y="314960"/>
                </a:lnTo>
                <a:lnTo>
                  <a:pt x="1345005" y="295910"/>
                </a:lnTo>
                <a:lnTo>
                  <a:pt x="1337259" y="275590"/>
                </a:lnTo>
                <a:lnTo>
                  <a:pt x="1333072" y="266700"/>
                </a:lnTo>
                <a:close/>
              </a:path>
              <a:path w="5020945" h="596900">
                <a:moveTo>
                  <a:pt x="2095297" y="476250"/>
                </a:moveTo>
                <a:lnTo>
                  <a:pt x="1914951" y="476250"/>
                </a:lnTo>
                <a:lnTo>
                  <a:pt x="1914175" y="481330"/>
                </a:lnTo>
                <a:lnTo>
                  <a:pt x="1913459" y="485140"/>
                </a:lnTo>
                <a:lnTo>
                  <a:pt x="1912778" y="490220"/>
                </a:lnTo>
                <a:lnTo>
                  <a:pt x="2095385" y="490220"/>
                </a:lnTo>
                <a:lnTo>
                  <a:pt x="2095297" y="476250"/>
                </a:lnTo>
                <a:close/>
              </a:path>
              <a:path w="5020945" h="596900">
                <a:moveTo>
                  <a:pt x="3033789" y="454660"/>
                </a:moveTo>
                <a:lnTo>
                  <a:pt x="2974471" y="454660"/>
                </a:lnTo>
                <a:lnTo>
                  <a:pt x="2975391" y="462280"/>
                </a:lnTo>
                <a:lnTo>
                  <a:pt x="2976202" y="469900"/>
                </a:lnTo>
                <a:lnTo>
                  <a:pt x="2976905" y="476250"/>
                </a:lnTo>
                <a:lnTo>
                  <a:pt x="2977504" y="483870"/>
                </a:lnTo>
                <a:lnTo>
                  <a:pt x="2976095" y="486410"/>
                </a:lnTo>
                <a:lnTo>
                  <a:pt x="2974793" y="488950"/>
                </a:lnTo>
                <a:lnTo>
                  <a:pt x="2973468" y="490220"/>
                </a:lnTo>
                <a:lnTo>
                  <a:pt x="3034392" y="490220"/>
                </a:lnTo>
                <a:lnTo>
                  <a:pt x="3033685" y="469900"/>
                </a:lnTo>
                <a:lnTo>
                  <a:pt x="3033789" y="454660"/>
                </a:lnTo>
                <a:close/>
              </a:path>
              <a:path w="5020945" h="596900">
                <a:moveTo>
                  <a:pt x="2354195" y="483870"/>
                </a:moveTo>
                <a:lnTo>
                  <a:pt x="2354326" y="487680"/>
                </a:lnTo>
                <a:lnTo>
                  <a:pt x="2354585" y="487680"/>
                </a:lnTo>
                <a:lnTo>
                  <a:pt x="2354195" y="483870"/>
                </a:lnTo>
                <a:close/>
              </a:path>
              <a:path w="5020945" h="596900">
                <a:moveTo>
                  <a:pt x="4863476" y="270510"/>
                </a:moveTo>
                <a:lnTo>
                  <a:pt x="4848348" y="270510"/>
                </a:lnTo>
                <a:lnTo>
                  <a:pt x="4850870" y="325120"/>
                </a:lnTo>
                <a:lnTo>
                  <a:pt x="4852526" y="377190"/>
                </a:lnTo>
                <a:lnTo>
                  <a:pt x="4853453" y="426720"/>
                </a:lnTo>
                <a:lnTo>
                  <a:pt x="4853578" y="439420"/>
                </a:lnTo>
                <a:lnTo>
                  <a:pt x="4853829" y="480060"/>
                </a:lnTo>
                <a:lnTo>
                  <a:pt x="4852599" y="482600"/>
                </a:lnTo>
                <a:lnTo>
                  <a:pt x="4851405" y="485140"/>
                </a:lnTo>
                <a:lnTo>
                  <a:pt x="4850247" y="486410"/>
                </a:lnTo>
                <a:lnTo>
                  <a:pt x="5020378" y="486410"/>
                </a:lnTo>
                <a:lnTo>
                  <a:pt x="5020378" y="464820"/>
                </a:lnTo>
                <a:lnTo>
                  <a:pt x="5002958" y="464820"/>
                </a:lnTo>
                <a:lnTo>
                  <a:pt x="5001894" y="452120"/>
                </a:lnTo>
                <a:lnTo>
                  <a:pt x="4973824" y="452120"/>
                </a:lnTo>
                <a:lnTo>
                  <a:pt x="4972396" y="439420"/>
                </a:lnTo>
                <a:lnTo>
                  <a:pt x="4971640" y="433070"/>
                </a:lnTo>
                <a:lnTo>
                  <a:pt x="4970851" y="426720"/>
                </a:lnTo>
                <a:lnTo>
                  <a:pt x="4972707" y="414020"/>
                </a:lnTo>
                <a:lnTo>
                  <a:pt x="4974732" y="402590"/>
                </a:lnTo>
                <a:lnTo>
                  <a:pt x="4976936" y="388620"/>
                </a:lnTo>
                <a:lnTo>
                  <a:pt x="4979329" y="374650"/>
                </a:lnTo>
                <a:lnTo>
                  <a:pt x="4995235" y="374650"/>
                </a:lnTo>
                <a:lnTo>
                  <a:pt x="4994892" y="370840"/>
                </a:lnTo>
                <a:lnTo>
                  <a:pt x="4913767" y="370840"/>
                </a:lnTo>
                <a:lnTo>
                  <a:pt x="4913605" y="351790"/>
                </a:lnTo>
                <a:lnTo>
                  <a:pt x="4877410" y="351790"/>
                </a:lnTo>
                <a:lnTo>
                  <a:pt x="4871049" y="311150"/>
                </a:lnTo>
                <a:lnTo>
                  <a:pt x="4863476" y="270510"/>
                </a:lnTo>
                <a:close/>
              </a:path>
              <a:path w="5020945" h="596900">
                <a:moveTo>
                  <a:pt x="3006088" y="410210"/>
                </a:moveTo>
                <a:lnTo>
                  <a:pt x="2967402" y="410210"/>
                </a:lnTo>
                <a:lnTo>
                  <a:pt x="2969456" y="420370"/>
                </a:lnTo>
                <a:lnTo>
                  <a:pt x="2972896" y="441960"/>
                </a:lnTo>
                <a:lnTo>
                  <a:pt x="2974292" y="452120"/>
                </a:lnTo>
                <a:lnTo>
                  <a:pt x="2971104" y="455930"/>
                </a:lnTo>
                <a:lnTo>
                  <a:pt x="2969564" y="457200"/>
                </a:lnTo>
                <a:lnTo>
                  <a:pt x="2908109" y="457200"/>
                </a:lnTo>
                <a:lnTo>
                  <a:pt x="2911584" y="463550"/>
                </a:lnTo>
                <a:lnTo>
                  <a:pt x="2914843" y="469900"/>
                </a:lnTo>
                <a:lnTo>
                  <a:pt x="2917912" y="476250"/>
                </a:lnTo>
                <a:lnTo>
                  <a:pt x="2916145" y="482600"/>
                </a:lnTo>
                <a:lnTo>
                  <a:pt x="2915285" y="485140"/>
                </a:lnTo>
                <a:lnTo>
                  <a:pt x="2970459" y="485140"/>
                </a:lnTo>
                <a:lnTo>
                  <a:pt x="2969958" y="467360"/>
                </a:lnTo>
                <a:lnTo>
                  <a:pt x="2969719" y="461010"/>
                </a:lnTo>
                <a:lnTo>
                  <a:pt x="2971235" y="458470"/>
                </a:lnTo>
                <a:lnTo>
                  <a:pt x="2974471" y="454660"/>
                </a:lnTo>
                <a:lnTo>
                  <a:pt x="3033789" y="454660"/>
                </a:lnTo>
                <a:lnTo>
                  <a:pt x="3033870" y="447040"/>
                </a:lnTo>
                <a:lnTo>
                  <a:pt x="3035284" y="430530"/>
                </a:lnTo>
                <a:lnTo>
                  <a:pt x="3010875" y="430530"/>
                </a:lnTo>
                <a:lnTo>
                  <a:pt x="3006088" y="410210"/>
                </a:lnTo>
                <a:close/>
              </a:path>
              <a:path w="5020945" h="596900">
                <a:moveTo>
                  <a:pt x="93143" y="400050"/>
                </a:moveTo>
                <a:lnTo>
                  <a:pt x="71401" y="400050"/>
                </a:lnTo>
                <a:lnTo>
                  <a:pt x="73148" y="406400"/>
                </a:lnTo>
                <a:lnTo>
                  <a:pt x="74810" y="412750"/>
                </a:lnTo>
                <a:lnTo>
                  <a:pt x="76391" y="419100"/>
                </a:lnTo>
                <a:lnTo>
                  <a:pt x="77896" y="425450"/>
                </a:lnTo>
                <a:lnTo>
                  <a:pt x="76068" y="440690"/>
                </a:lnTo>
                <a:lnTo>
                  <a:pt x="74295" y="455930"/>
                </a:lnTo>
                <a:lnTo>
                  <a:pt x="70828" y="483870"/>
                </a:lnTo>
                <a:lnTo>
                  <a:pt x="220969" y="483870"/>
                </a:lnTo>
                <a:lnTo>
                  <a:pt x="220756" y="482600"/>
                </a:lnTo>
                <a:lnTo>
                  <a:pt x="217903" y="467360"/>
                </a:lnTo>
                <a:lnTo>
                  <a:pt x="214522" y="452120"/>
                </a:lnTo>
                <a:lnTo>
                  <a:pt x="212374" y="444500"/>
                </a:lnTo>
                <a:lnTo>
                  <a:pt x="139136" y="444500"/>
                </a:lnTo>
                <a:lnTo>
                  <a:pt x="137763" y="440690"/>
                </a:lnTo>
                <a:lnTo>
                  <a:pt x="136294" y="435610"/>
                </a:lnTo>
                <a:lnTo>
                  <a:pt x="134778" y="431800"/>
                </a:lnTo>
                <a:lnTo>
                  <a:pt x="134881" y="426720"/>
                </a:lnTo>
                <a:lnTo>
                  <a:pt x="135005" y="419100"/>
                </a:lnTo>
                <a:lnTo>
                  <a:pt x="135080" y="410210"/>
                </a:lnTo>
                <a:lnTo>
                  <a:pt x="97048" y="410210"/>
                </a:lnTo>
                <a:lnTo>
                  <a:pt x="94481" y="403860"/>
                </a:lnTo>
                <a:lnTo>
                  <a:pt x="93131" y="401320"/>
                </a:lnTo>
                <a:lnTo>
                  <a:pt x="93143" y="400050"/>
                </a:lnTo>
                <a:close/>
              </a:path>
              <a:path w="5020945" h="596900">
                <a:moveTo>
                  <a:pt x="4206708" y="358140"/>
                </a:moveTo>
                <a:lnTo>
                  <a:pt x="4181818" y="358140"/>
                </a:lnTo>
                <a:lnTo>
                  <a:pt x="4170177" y="392430"/>
                </a:lnTo>
                <a:lnTo>
                  <a:pt x="4160729" y="424180"/>
                </a:lnTo>
                <a:lnTo>
                  <a:pt x="4153076" y="453390"/>
                </a:lnTo>
                <a:lnTo>
                  <a:pt x="4146822" y="483870"/>
                </a:lnTo>
                <a:lnTo>
                  <a:pt x="4179941" y="483870"/>
                </a:lnTo>
                <a:lnTo>
                  <a:pt x="4180858" y="476250"/>
                </a:lnTo>
                <a:lnTo>
                  <a:pt x="4182976" y="459740"/>
                </a:lnTo>
                <a:lnTo>
                  <a:pt x="4185949" y="455930"/>
                </a:lnTo>
                <a:lnTo>
                  <a:pt x="4233544" y="455930"/>
                </a:lnTo>
                <a:lnTo>
                  <a:pt x="4233604" y="450850"/>
                </a:lnTo>
                <a:lnTo>
                  <a:pt x="4184528" y="450850"/>
                </a:lnTo>
                <a:lnTo>
                  <a:pt x="4187083" y="447040"/>
                </a:lnTo>
                <a:lnTo>
                  <a:pt x="4233649" y="447040"/>
                </a:lnTo>
                <a:lnTo>
                  <a:pt x="4233696" y="438150"/>
                </a:lnTo>
                <a:lnTo>
                  <a:pt x="4186355" y="438150"/>
                </a:lnTo>
                <a:lnTo>
                  <a:pt x="4187535" y="430530"/>
                </a:lnTo>
                <a:lnTo>
                  <a:pt x="4188786" y="422910"/>
                </a:lnTo>
                <a:lnTo>
                  <a:pt x="4190111" y="415290"/>
                </a:lnTo>
                <a:lnTo>
                  <a:pt x="4191513" y="408940"/>
                </a:lnTo>
                <a:lnTo>
                  <a:pt x="4206273" y="408940"/>
                </a:lnTo>
                <a:lnTo>
                  <a:pt x="4206395" y="398780"/>
                </a:lnTo>
                <a:lnTo>
                  <a:pt x="4206514" y="386080"/>
                </a:lnTo>
                <a:lnTo>
                  <a:pt x="4206708" y="358140"/>
                </a:lnTo>
                <a:close/>
              </a:path>
              <a:path w="5020945" h="596900">
                <a:moveTo>
                  <a:pt x="3619280" y="374650"/>
                </a:moveTo>
                <a:lnTo>
                  <a:pt x="3513866" y="374650"/>
                </a:lnTo>
                <a:lnTo>
                  <a:pt x="3514374" y="397510"/>
                </a:lnTo>
                <a:lnTo>
                  <a:pt x="3514496" y="403860"/>
                </a:lnTo>
                <a:lnTo>
                  <a:pt x="3514832" y="426720"/>
                </a:lnTo>
                <a:lnTo>
                  <a:pt x="3515074" y="452120"/>
                </a:lnTo>
                <a:lnTo>
                  <a:pt x="3515191" y="481330"/>
                </a:lnTo>
                <a:lnTo>
                  <a:pt x="3727051" y="481330"/>
                </a:lnTo>
                <a:lnTo>
                  <a:pt x="3724956" y="472440"/>
                </a:lnTo>
                <a:lnTo>
                  <a:pt x="3643724" y="472440"/>
                </a:lnTo>
                <a:lnTo>
                  <a:pt x="3642387" y="469900"/>
                </a:lnTo>
                <a:lnTo>
                  <a:pt x="3643282" y="466090"/>
                </a:lnTo>
                <a:lnTo>
                  <a:pt x="3643772" y="464820"/>
                </a:lnTo>
                <a:lnTo>
                  <a:pt x="3723145" y="464820"/>
                </a:lnTo>
                <a:lnTo>
                  <a:pt x="3720100" y="452120"/>
                </a:lnTo>
                <a:lnTo>
                  <a:pt x="3636476" y="452120"/>
                </a:lnTo>
                <a:lnTo>
                  <a:pt x="3635629" y="448310"/>
                </a:lnTo>
                <a:lnTo>
                  <a:pt x="3634817" y="443230"/>
                </a:lnTo>
                <a:lnTo>
                  <a:pt x="3633945" y="439420"/>
                </a:lnTo>
                <a:lnTo>
                  <a:pt x="3634518" y="434340"/>
                </a:lnTo>
                <a:lnTo>
                  <a:pt x="3635175" y="429260"/>
                </a:lnTo>
                <a:lnTo>
                  <a:pt x="3635891" y="424180"/>
                </a:lnTo>
                <a:lnTo>
                  <a:pt x="3638960" y="419100"/>
                </a:lnTo>
                <a:lnTo>
                  <a:pt x="3636679" y="419100"/>
                </a:lnTo>
                <a:lnTo>
                  <a:pt x="3639815" y="400050"/>
                </a:lnTo>
                <a:lnTo>
                  <a:pt x="3643549" y="382270"/>
                </a:lnTo>
                <a:lnTo>
                  <a:pt x="3644125" y="379730"/>
                </a:lnTo>
                <a:lnTo>
                  <a:pt x="3620573" y="379730"/>
                </a:lnTo>
                <a:lnTo>
                  <a:pt x="3619280" y="374650"/>
                </a:lnTo>
                <a:close/>
              </a:path>
              <a:path w="5020945" h="596900">
                <a:moveTo>
                  <a:pt x="1421560" y="356870"/>
                </a:moveTo>
                <a:lnTo>
                  <a:pt x="1418193" y="416560"/>
                </a:lnTo>
                <a:lnTo>
                  <a:pt x="1413144" y="440690"/>
                </a:lnTo>
                <a:lnTo>
                  <a:pt x="1410968" y="452120"/>
                </a:lnTo>
                <a:lnTo>
                  <a:pt x="1409000" y="463550"/>
                </a:lnTo>
                <a:lnTo>
                  <a:pt x="1405466" y="469900"/>
                </a:lnTo>
                <a:lnTo>
                  <a:pt x="1402242" y="474980"/>
                </a:lnTo>
                <a:lnTo>
                  <a:pt x="1399293" y="480060"/>
                </a:lnTo>
                <a:lnTo>
                  <a:pt x="1454584" y="480060"/>
                </a:lnTo>
                <a:lnTo>
                  <a:pt x="1453946" y="455930"/>
                </a:lnTo>
                <a:lnTo>
                  <a:pt x="1452462" y="414020"/>
                </a:lnTo>
                <a:lnTo>
                  <a:pt x="1452377" y="412750"/>
                </a:lnTo>
                <a:lnTo>
                  <a:pt x="1451634" y="394970"/>
                </a:lnTo>
                <a:lnTo>
                  <a:pt x="1423471" y="394970"/>
                </a:lnTo>
                <a:lnTo>
                  <a:pt x="1421560" y="356870"/>
                </a:lnTo>
                <a:close/>
              </a:path>
              <a:path w="5020945" h="596900">
                <a:moveTo>
                  <a:pt x="1303058" y="375920"/>
                </a:moveTo>
                <a:lnTo>
                  <a:pt x="1291750" y="375920"/>
                </a:lnTo>
                <a:lnTo>
                  <a:pt x="1285496" y="455930"/>
                </a:lnTo>
                <a:lnTo>
                  <a:pt x="1283452" y="477520"/>
                </a:lnTo>
                <a:lnTo>
                  <a:pt x="1320046" y="477520"/>
                </a:lnTo>
                <a:lnTo>
                  <a:pt x="1317628" y="421640"/>
                </a:lnTo>
                <a:lnTo>
                  <a:pt x="1304227" y="421640"/>
                </a:lnTo>
                <a:lnTo>
                  <a:pt x="1303058" y="375920"/>
                </a:lnTo>
                <a:close/>
              </a:path>
              <a:path w="5020945" h="596900">
                <a:moveTo>
                  <a:pt x="3871664" y="323850"/>
                </a:moveTo>
                <a:lnTo>
                  <a:pt x="3857340" y="323850"/>
                </a:lnTo>
                <a:lnTo>
                  <a:pt x="3873207" y="363220"/>
                </a:lnTo>
                <a:lnTo>
                  <a:pt x="3885772" y="400050"/>
                </a:lnTo>
                <a:lnTo>
                  <a:pt x="3895404" y="433070"/>
                </a:lnTo>
                <a:lnTo>
                  <a:pt x="3902473" y="462280"/>
                </a:lnTo>
                <a:lnTo>
                  <a:pt x="3898855" y="467360"/>
                </a:lnTo>
                <a:lnTo>
                  <a:pt x="3895524" y="472440"/>
                </a:lnTo>
                <a:lnTo>
                  <a:pt x="3892419" y="477520"/>
                </a:lnTo>
                <a:lnTo>
                  <a:pt x="4147095" y="477520"/>
                </a:lnTo>
                <a:lnTo>
                  <a:pt x="4147314" y="472440"/>
                </a:lnTo>
                <a:lnTo>
                  <a:pt x="4147822" y="463550"/>
                </a:lnTo>
                <a:lnTo>
                  <a:pt x="4020940" y="463550"/>
                </a:lnTo>
                <a:lnTo>
                  <a:pt x="4021704" y="455930"/>
                </a:lnTo>
                <a:lnTo>
                  <a:pt x="4022122" y="452120"/>
                </a:lnTo>
                <a:lnTo>
                  <a:pt x="4022850" y="450850"/>
                </a:lnTo>
                <a:lnTo>
                  <a:pt x="4024379" y="448310"/>
                </a:lnTo>
                <a:lnTo>
                  <a:pt x="4149020" y="448310"/>
                </a:lnTo>
                <a:lnTo>
                  <a:pt x="4149747" y="440690"/>
                </a:lnTo>
                <a:lnTo>
                  <a:pt x="4153325" y="429260"/>
                </a:lnTo>
                <a:lnTo>
                  <a:pt x="4024928" y="429260"/>
                </a:lnTo>
                <a:lnTo>
                  <a:pt x="4025728" y="422910"/>
                </a:lnTo>
                <a:lnTo>
                  <a:pt x="4026620" y="417774"/>
                </a:lnTo>
                <a:lnTo>
                  <a:pt x="4027555" y="411480"/>
                </a:lnTo>
                <a:lnTo>
                  <a:pt x="4159356" y="411480"/>
                </a:lnTo>
                <a:lnTo>
                  <a:pt x="4164108" y="398780"/>
                </a:lnTo>
                <a:lnTo>
                  <a:pt x="4166218" y="393700"/>
                </a:lnTo>
                <a:lnTo>
                  <a:pt x="3980141" y="393700"/>
                </a:lnTo>
                <a:lnTo>
                  <a:pt x="3980002" y="392430"/>
                </a:lnTo>
                <a:lnTo>
                  <a:pt x="3910628" y="392430"/>
                </a:lnTo>
                <a:lnTo>
                  <a:pt x="3900812" y="372110"/>
                </a:lnTo>
                <a:lnTo>
                  <a:pt x="3889588" y="351727"/>
                </a:lnTo>
                <a:lnTo>
                  <a:pt x="3876985" y="331470"/>
                </a:lnTo>
                <a:lnTo>
                  <a:pt x="3871664" y="323850"/>
                </a:lnTo>
                <a:close/>
              </a:path>
              <a:path w="5020945" h="596900">
                <a:moveTo>
                  <a:pt x="3723145" y="464820"/>
                </a:moveTo>
                <a:lnTo>
                  <a:pt x="3643772" y="464820"/>
                </a:lnTo>
                <a:lnTo>
                  <a:pt x="3643724" y="472440"/>
                </a:lnTo>
                <a:lnTo>
                  <a:pt x="3724956" y="472440"/>
                </a:lnTo>
                <a:lnTo>
                  <a:pt x="3723145" y="464820"/>
                </a:lnTo>
                <a:close/>
              </a:path>
              <a:path w="5020945" h="596900">
                <a:moveTo>
                  <a:pt x="554672" y="326390"/>
                </a:moveTo>
                <a:lnTo>
                  <a:pt x="520220" y="326390"/>
                </a:lnTo>
                <a:lnTo>
                  <a:pt x="522823" y="334010"/>
                </a:lnTo>
                <a:lnTo>
                  <a:pt x="525247" y="341630"/>
                </a:lnTo>
                <a:lnTo>
                  <a:pt x="527539" y="347980"/>
                </a:lnTo>
                <a:lnTo>
                  <a:pt x="518780" y="381000"/>
                </a:lnTo>
                <a:lnTo>
                  <a:pt x="511631" y="411480"/>
                </a:lnTo>
                <a:lnTo>
                  <a:pt x="505855" y="440690"/>
                </a:lnTo>
                <a:lnTo>
                  <a:pt x="501212" y="468630"/>
                </a:lnTo>
                <a:lnTo>
                  <a:pt x="536478" y="468630"/>
                </a:lnTo>
                <a:lnTo>
                  <a:pt x="536620" y="466090"/>
                </a:lnTo>
                <a:lnTo>
                  <a:pt x="539221" y="435610"/>
                </a:lnTo>
                <a:lnTo>
                  <a:pt x="542906" y="402590"/>
                </a:lnTo>
                <a:lnTo>
                  <a:pt x="572786" y="402590"/>
                </a:lnTo>
                <a:lnTo>
                  <a:pt x="567045" y="386080"/>
                </a:lnTo>
                <a:lnTo>
                  <a:pt x="555741" y="359410"/>
                </a:lnTo>
                <a:lnTo>
                  <a:pt x="554237" y="328930"/>
                </a:lnTo>
                <a:lnTo>
                  <a:pt x="554672" y="326390"/>
                </a:lnTo>
                <a:close/>
              </a:path>
              <a:path w="5020945" h="596900">
                <a:moveTo>
                  <a:pt x="3500968" y="430530"/>
                </a:moveTo>
                <a:lnTo>
                  <a:pt x="3449259" y="430530"/>
                </a:lnTo>
                <a:lnTo>
                  <a:pt x="3453247" y="436880"/>
                </a:lnTo>
                <a:lnTo>
                  <a:pt x="3455874" y="454660"/>
                </a:lnTo>
                <a:lnTo>
                  <a:pt x="3455229" y="458470"/>
                </a:lnTo>
                <a:lnTo>
                  <a:pt x="3454620" y="462280"/>
                </a:lnTo>
                <a:lnTo>
                  <a:pt x="3454047" y="467360"/>
                </a:lnTo>
                <a:lnTo>
                  <a:pt x="3508186" y="467360"/>
                </a:lnTo>
                <a:lnTo>
                  <a:pt x="3506754" y="464820"/>
                </a:lnTo>
                <a:lnTo>
                  <a:pt x="3502295" y="457200"/>
                </a:lnTo>
                <a:lnTo>
                  <a:pt x="3497664" y="448310"/>
                </a:lnTo>
                <a:lnTo>
                  <a:pt x="3500968" y="430530"/>
                </a:lnTo>
                <a:close/>
              </a:path>
              <a:path w="5020945" h="596900">
                <a:moveTo>
                  <a:pt x="4630182" y="285750"/>
                </a:moveTo>
                <a:lnTo>
                  <a:pt x="4567320" y="285750"/>
                </a:lnTo>
                <a:lnTo>
                  <a:pt x="4567784" y="300990"/>
                </a:lnTo>
                <a:lnTo>
                  <a:pt x="4567906" y="307340"/>
                </a:lnTo>
                <a:lnTo>
                  <a:pt x="4568012" y="342900"/>
                </a:lnTo>
                <a:lnTo>
                  <a:pt x="4550633" y="407670"/>
                </a:lnTo>
                <a:lnTo>
                  <a:pt x="4543255" y="435610"/>
                </a:lnTo>
                <a:lnTo>
                  <a:pt x="4536467" y="459740"/>
                </a:lnTo>
                <a:lnTo>
                  <a:pt x="4534820" y="461010"/>
                </a:lnTo>
                <a:lnTo>
                  <a:pt x="4531632" y="464820"/>
                </a:lnTo>
                <a:lnTo>
                  <a:pt x="4555076" y="464820"/>
                </a:lnTo>
                <a:lnTo>
                  <a:pt x="4557816" y="449580"/>
                </a:lnTo>
                <a:lnTo>
                  <a:pt x="4560395" y="445770"/>
                </a:lnTo>
                <a:lnTo>
                  <a:pt x="4774886" y="445770"/>
                </a:lnTo>
                <a:lnTo>
                  <a:pt x="4775997" y="439420"/>
                </a:lnTo>
                <a:lnTo>
                  <a:pt x="4559416" y="439420"/>
                </a:lnTo>
                <a:lnTo>
                  <a:pt x="4562014" y="424180"/>
                </a:lnTo>
                <a:lnTo>
                  <a:pt x="4564729" y="407670"/>
                </a:lnTo>
                <a:lnTo>
                  <a:pt x="4661988" y="407670"/>
                </a:lnTo>
                <a:lnTo>
                  <a:pt x="4662224" y="384810"/>
                </a:lnTo>
                <a:lnTo>
                  <a:pt x="4663091" y="340360"/>
                </a:lnTo>
                <a:lnTo>
                  <a:pt x="4663154" y="337820"/>
                </a:lnTo>
                <a:lnTo>
                  <a:pt x="4636237" y="337820"/>
                </a:lnTo>
                <a:lnTo>
                  <a:pt x="4632309" y="300990"/>
                </a:lnTo>
                <a:lnTo>
                  <a:pt x="4630182" y="285750"/>
                </a:lnTo>
                <a:close/>
              </a:path>
              <a:path w="5020945" h="596900">
                <a:moveTo>
                  <a:pt x="5018957" y="273050"/>
                </a:moveTo>
                <a:lnTo>
                  <a:pt x="4999400" y="273050"/>
                </a:lnTo>
                <a:lnTo>
                  <a:pt x="5001461" y="321310"/>
                </a:lnTo>
                <a:lnTo>
                  <a:pt x="5002810" y="367030"/>
                </a:lnTo>
                <a:lnTo>
                  <a:pt x="5002908" y="370840"/>
                </a:lnTo>
                <a:lnTo>
                  <a:pt x="5003710" y="415290"/>
                </a:lnTo>
                <a:lnTo>
                  <a:pt x="5004068" y="462280"/>
                </a:lnTo>
                <a:lnTo>
                  <a:pt x="5003686" y="463550"/>
                </a:lnTo>
                <a:lnTo>
                  <a:pt x="5003340" y="463550"/>
                </a:lnTo>
                <a:lnTo>
                  <a:pt x="5002958" y="464820"/>
                </a:lnTo>
                <a:lnTo>
                  <a:pt x="5020378" y="464820"/>
                </a:lnTo>
                <a:lnTo>
                  <a:pt x="5020378" y="275590"/>
                </a:lnTo>
                <a:lnTo>
                  <a:pt x="5019638" y="274320"/>
                </a:lnTo>
                <a:lnTo>
                  <a:pt x="5018957" y="273050"/>
                </a:lnTo>
                <a:close/>
              </a:path>
              <a:path w="5020945" h="596900">
                <a:moveTo>
                  <a:pt x="4149020" y="448310"/>
                </a:moveTo>
                <a:lnTo>
                  <a:pt x="4024379" y="448310"/>
                </a:lnTo>
                <a:lnTo>
                  <a:pt x="4023173" y="453390"/>
                </a:lnTo>
                <a:lnTo>
                  <a:pt x="4022026" y="458470"/>
                </a:lnTo>
                <a:lnTo>
                  <a:pt x="4020940" y="463550"/>
                </a:lnTo>
                <a:lnTo>
                  <a:pt x="4147822" y="463550"/>
                </a:lnTo>
                <a:lnTo>
                  <a:pt x="4147967" y="461010"/>
                </a:lnTo>
                <a:lnTo>
                  <a:pt x="4148778" y="450850"/>
                </a:lnTo>
                <a:lnTo>
                  <a:pt x="4149020" y="448310"/>
                </a:lnTo>
                <a:close/>
              </a:path>
              <a:path w="5020945" h="596900">
                <a:moveTo>
                  <a:pt x="4427562" y="408940"/>
                </a:moveTo>
                <a:lnTo>
                  <a:pt x="4241123" y="408940"/>
                </a:lnTo>
                <a:lnTo>
                  <a:pt x="4238281" y="448310"/>
                </a:lnTo>
                <a:lnTo>
                  <a:pt x="4236502" y="453390"/>
                </a:lnTo>
                <a:lnTo>
                  <a:pt x="4234902" y="457200"/>
                </a:lnTo>
                <a:lnTo>
                  <a:pt x="4233470" y="462280"/>
                </a:lnTo>
                <a:lnTo>
                  <a:pt x="4366637" y="462280"/>
                </a:lnTo>
                <a:lnTo>
                  <a:pt x="4367283" y="461010"/>
                </a:lnTo>
                <a:lnTo>
                  <a:pt x="4369873" y="457200"/>
                </a:lnTo>
                <a:lnTo>
                  <a:pt x="4317574" y="457200"/>
                </a:lnTo>
                <a:lnTo>
                  <a:pt x="4317574" y="455930"/>
                </a:lnTo>
                <a:lnTo>
                  <a:pt x="4370736" y="455930"/>
                </a:lnTo>
                <a:lnTo>
                  <a:pt x="4372948" y="452120"/>
                </a:lnTo>
                <a:lnTo>
                  <a:pt x="4367220" y="452120"/>
                </a:lnTo>
                <a:lnTo>
                  <a:pt x="4369421" y="441960"/>
                </a:lnTo>
                <a:lnTo>
                  <a:pt x="4371799" y="431800"/>
                </a:lnTo>
                <a:lnTo>
                  <a:pt x="4374356" y="421640"/>
                </a:lnTo>
                <a:lnTo>
                  <a:pt x="4377094" y="412750"/>
                </a:lnTo>
                <a:lnTo>
                  <a:pt x="4427535" y="412750"/>
                </a:lnTo>
                <a:lnTo>
                  <a:pt x="4427562" y="408940"/>
                </a:lnTo>
                <a:close/>
              </a:path>
              <a:path w="5020945" h="596900">
                <a:moveTo>
                  <a:pt x="2969142" y="447040"/>
                </a:moveTo>
                <a:lnTo>
                  <a:pt x="2842488" y="447040"/>
                </a:lnTo>
                <a:lnTo>
                  <a:pt x="2845687" y="452120"/>
                </a:lnTo>
                <a:lnTo>
                  <a:pt x="2844111" y="454660"/>
                </a:lnTo>
                <a:lnTo>
                  <a:pt x="2842607" y="457200"/>
                </a:lnTo>
                <a:lnTo>
                  <a:pt x="2841186" y="459740"/>
                </a:lnTo>
                <a:lnTo>
                  <a:pt x="2908157" y="459740"/>
                </a:lnTo>
                <a:lnTo>
                  <a:pt x="2908109" y="457200"/>
                </a:lnTo>
                <a:lnTo>
                  <a:pt x="2969564" y="457200"/>
                </a:lnTo>
                <a:lnTo>
                  <a:pt x="2969142" y="447040"/>
                </a:lnTo>
                <a:close/>
              </a:path>
              <a:path w="5020945" h="596900">
                <a:moveTo>
                  <a:pt x="1182977" y="391160"/>
                </a:moveTo>
                <a:lnTo>
                  <a:pt x="1120891" y="391160"/>
                </a:lnTo>
                <a:lnTo>
                  <a:pt x="1120497" y="396240"/>
                </a:lnTo>
                <a:lnTo>
                  <a:pt x="1120139" y="400050"/>
                </a:lnTo>
                <a:lnTo>
                  <a:pt x="1119816" y="405130"/>
                </a:lnTo>
                <a:lnTo>
                  <a:pt x="1121524" y="405130"/>
                </a:lnTo>
                <a:lnTo>
                  <a:pt x="1119710" y="419100"/>
                </a:lnTo>
                <a:lnTo>
                  <a:pt x="1117964" y="433070"/>
                </a:lnTo>
                <a:lnTo>
                  <a:pt x="1116270" y="445770"/>
                </a:lnTo>
                <a:lnTo>
                  <a:pt x="1114610" y="458470"/>
                </a:lnTo>
                <a:lnTo>
                  <a:pt x="1284448" y="458470"/>
                </a:lnTo>
                <a:lnTo>
                  <a:pt x="1284846" y="450850"/>
                </a:lnTo>
                <a:lnTo>
                  <a:pt x="1286589" y="425450"/>
                </a:lnTo>
                <a:lnTo>
                  <a:pt x="1287773" y="412750"/>
                </a:lnTo>
                <a:lnTo>
                  <a:pt x="1176077" y="412750"/>
                </a:lnTo>
                <a:lnTo>
                  <a:pt x="1177187" y="405130"/>
                </a:lnTo>
                <a:lnTo>
                  <a:pt x="1179554" y="400050"/>
                </a:lnTo>
                <a:lnTo>
                  <a:pt x="1181981" y="393700"/>
                </a:lnTo>
                <a:lnTo>
                  <a:pt x="1182977" y="391160"/>
                </a:lnTo>
                <a:close/>
              </a:path>
              <a:path w="5020945" h="596900">
                <a:moveTo>
                  <a:pt x="4370736" y="455930"/>
                </a:moveTo>
                <a:lnTo>
                  <a:pt x="4317646" y="455930"/>
                </a:lnTo>
                <a:lnTo>
                  <a:pt x="4317574" y="457200"/>
                </a:lnTo>
                <a:lnTo>
                  <a:pt x="4369873" y="457200"/>
                </a:lnTo>
                <a:lnTo>
                  <a:pt x="4370736" y="455930"/>
                </a:lnTo>
                <a:close/>
              </a:path>
              <a:path w="5020945" h="596900">
                <a:moveTo>
                  <a:pt x="1565125" y="415290"/>
                </a:moveTo>
                <a:lnTo>
                  <a:pt x="1513796" y="415290"/>
                </a:lnTo>
                <a:lnTo>
                  <a:pt x="1514285" y="430530"/>
                </a:lnTo>
                <a:lnTo>
                  <a:pt x="1512988" y="436880"/>
                </a:lnTo>
                <a:lnTo>
                  <a:pt x="1511762" y="443230"/>
                </a:lnTo>
                <a:lnTo>
                  <a:pt x="1510600" y="449580"/>
                </a:lnTo>
                <a:lnTo>
                  <a:pt x="1509498" y="455930"/>
                </a:lnTo>
                <a:lnTo>
                  <a:pt x="2095577" y="455930"/>
                </a:lnTo>
                <a:lnTo>
                  <a:pt x="2096479" y="430530"/>
                </a:lnTo>
                <a:lnTo>
                  <a:pt x="1610998" y="430530"/>
                </a:lnTo>
                <a:lnTo>
                  <a:pt x="1610807" y="429260"/>
                </a:lnTo>
                <a:lnTo>
                  <a:pt x="1563513" y="429260"/>
                </a:lnTo>
                <a:lnTo>
                  <a:pt x="1564349" y="421640"/>
                </a:lnTo>
                <a:lnTo>
                  <a:pt x="1565125" y="415290"/>
                </a:lnTo>
                <a:close/>
              </a:path>
              <a:path w="5020945" h="596900">
                <a:moveTo>
                  <a:pt x="913901" y="312420"/>
                </a:moveTo>
                <a:lnTo>
                  <a:pt x="901126" y="312420"/>
                </a:lnTo>
                <a:lnTo>
                  <a:pt x="902081" y="314960"/>
                </a:lnTo>
                <a:lnTo>
                  <a:pt x="899168" y="320040"/>
                </a:lnTo>
                <a:lnTo>
                  <a:pt x="896338" y="323850"/>
                </a:lnTo>
                <a:lnTo>
                  <a:pt x="893592" y="328930"/>
                </a:lnTo>
                <a:lnTo>
                  <a:pt x="907072" y="328930"/>
                </a:lnTo>
                <a:lnTo>
                  <a:pt x="912678" y="344170"/>
                </a:lnTo>
                <a:lnTo>
                  <a:pt x="917797" y="360680"/>
                </a:lnTo>
                <a:lnTo>
                  <a:pt x="922445" y="375920"/>
                </a:lnTo>
                <a:lnTo>
                  <a:pt x="926641" y="389890"/>
                </a:lnTo>
                <a:lnTo>
                  <a:pt x="921767" y="406400"/>
                </a:lnTo>
                <a:lnTo>
                  <a:pt x="917412" y="422910"/>
                </a:lnTo>
                <a:lnTo>
                  <a:pt x="913531" y="438150"/>
                </a:lnTo>
                <a:lnTo>
                  <a:pt x="910081" y="453390"/>
                </a:lnTo>
                <a:lnTo>
                  <a:pt x="1023861" y="453390"/>
                </a:lnTo>
                <a:lnTo>
                  <a:pt x="1024812" y="427990"/>
                </a:lnTo>
                <a:lnTo>
                  <a:pt x="979081" y="427990"/>
                </a:lnTo>
                <a:lnTo>
                  <a:pt x="978317" y="425450"/>
                </a:lnTo>
                <a:lnTo>
                  <a:pt x="977505" y="421640"/>
                </a:lnTo>
                <a:lnTo>
                  <a:pt x="976669" y="419100"/>
                </a:lnTo>
                <a:lnTo>
                  <a:pt x="977589" y="412750"/>
                </a:lnTo>
                <a:lnTo>
                  <a:pt x="978842" y="405130"/>
                </a:lnTo>
                <a:lnTo>
                  <a:pt x="980526" y="398780"/>
                </a:lnTo>
                <a:lnTo>
                  <a:pt x="1027613" y="398780"/>
                </a:lnTo>
                <a:lnTo>
                  <a:pt x="1032096" y="384810"/>
                </a:lnTo>
                <a:lnTo>
                  <a:pt x="1035269" y="375920"/>
                </a:lnTo>
                <a:lnTo>
                  <a:pt x="996346" y="375920"/>
                </a:lnTo>
                <a:lnTo>
                  <a:pt x="994925" y="372110"/>
                </a:lnTo>
                <a:lnTo>
                  <a:pt x="993457" y="369570"/>
                </a:lnTo>
                <a:lnTo>
                  <a:pt x="991940" y="365760"/>
                </a:lnTo>
                <a:lnTo>
                  <a:pt x="995988" y="356870"/>
                </a:lnTo>
                <a:lnTo>
                  <a:pt x="998620" y="351790"/>
                </a:lnTo>
                <a:lnTo>
                  <a:pt x="985361" y="351790"/>
                </a:lnTo>
                <a:lnTo>
                  <a:pt x="982849" y="346710"/>
                </a:lnTo>
                <a:lnTo>
                  <a:pt x="928635" y="346710"/>
                </a:lnTo>
                <a:lnTo>
                  <a:pt x="924671" y="339090"/>
                </a:lnTo>
                <a:lnTo>
                  <a:pt x="920534" y="332740"/>
                </a:lnTo>
                <a:lnTo>
                  <a:pt x="916227" y="325120"/>
                </a:lnTo>
                <a:lnTo>
                  <a:pt x="911752" y="317500"/>
                </a:lnTo>
                <a:lnTo>
                  <a:pt x="913901" y="312420"/>
                </a:lnTo>
                <a:close/>
              </a:path>
              <a:path w="5020945" h="596900">
                <a:moveTo>
                  <a:pt x="3721854" y="344170"/>
                </a:moveTo>
                <a:lnTo>
                  <a:pt x="3652739" y="344170"/>
                </a:lnTo>
                <a:lnTo>
                  <a:pt x="3653073" y="346710"/>
                </a:lnTo>
                <a:lnTo>
                  <a:pt x="3649956" y="370840"/>
                </a:lnTo>
                <a:lnTo>
                  <a:pt x="3647522" y="394970"/>
                </a:lnTo>
                <a:lnTo>
                  <a:pt x="3645727" y="416560"/>
                </a:lnTo>
                <a:lnTo>
                  <a:pt x="3644524" y="438150"/>
                </a:lnTo>
                <a:lnTo>
                  <a:pt x="3641646" y="443230"/>
                </a:lnTo>
                <a:lnTo>
                  <a:pt x="3638960" y="447040"/>
                </a:lnTo>
                <a:lnTo>
                  <a:pt x="3636476" y="452120"/>
                </a:lnTo>
                <a:lnTo>
                  <a:pt x="3720100" y="452120"/>
                </a:lnTo>
                <a:lnTo>
                  <a:pt x="3718274" y="444500"/>
                </a:lnTo>
                <a:lnTo>
                  <a:pt x="3711865" y="419100"/>
                </a:lnTo>
                <a:lnTo>
                  <a:pt x="3712318" y="412750"/>
                </a:lnTo>
                <a:lnTo>
                  <a:pt x="3712880" y="406400"/>
                </a:lnTo>
                <a:lnTo>
                  <a:pt x="3713536" y="400050"/>
                </a:lnTo>
                <a:lnTo>
                  <a:pt x="3857142" y="400050"/>
                </a:lnTo>
                <a:lnTo>
                  <a:pt x="3855773" y="397510"/>
                </a:lnTo>
                <a:lnTo>
                  <a:pt x="3850714" y="389890"/>
                </a:lnTo>
                <a:lnTo>
                  <a:pt x="3733727" y="389890"/>
                </a:lnTo>
                <a:lnTo>
                  <a:pt x="3728294" y="384810"/>
                </a:lnTo>
                <a:lnTo>
                  <a:pt x="3722611" y="379730"/>
                </a:lnTo>
                <a:lnTo>
                  <a:pt x="3716665" y="374650"/>
                </a:lnTo>
                <a:lnTo>
                  <a:pt x="3719492" y="356870"/>
                </a:lnTo>
                <a:lnTo>
                  <a:pt x="3721854" y="344170"/>
                </a:lnTo>
                <a:close/>
              </a:path>
              <a:path w="5020945" h="596900">
                <a:moveTo>
                  <a:pt x="4427535" y="412750"/>
                </a:moveTo>
                <a:lnTo>
                  <a:pt x="4377094" y="412750"/>
                </a:lnTo>
                <a:lnTo>
                  <a:pt x="4378205" y="439420"/>
                </a:lnTo>
                <a:lnTo>
                  <a:pt x="4374348" y="443230"/>
                </a:lnTo>
                <a:lnTo>
                  <a:pt x="4370682" y="447040"/>
                </a:lnTo>
                <a:lnTo>
                  <a:pt x="4367220" y="452120"/>
                </a:lnTo>
                <a:lnTo>
                  <a:pt x="4372948" y="452120"/>
                </a:lnTo>
                <a:lnTo>
                  <a:pt x="4374422" y="449580"/>
                </a:lnTo>
                <a:lnTo>
                  <a:pt x="4378348" y="443230"/>
                </a:lnTo>
                <a:lnTo>
                  <a:pt x="4508928" y="443230"/>
                </a:lnTo>
                <a:lnTo>
                  <a:pt x="4508946" y="430530"/>
                </a:lnTo>
                <a:lnTo>
                  <a:pt x="4469998" y="430530"/>
                </a:lnTo>
                <a:lnTo>
                  <a:pt x="4469784" y="420370"/>
                </a:lnTo>
                <a:lnTo>
                  <a:pt x="4427480" y="420370"/>
                </a:lnTo>
                <a:lnTo>
                  <a:pt x="4427535" y="412750"/>
                </a:lnTo>
                <a:close/>
              </a:path>
              <a:path w="5020945" h="596900">
                <a:moveTo>
                  <a:pt x="4995235" y="374650"/>
                </a:moveTo>
                <a:lnTo>
                  <a:pt x="4979329" y="374650"/>
                </a:lnTo>
                <a:lnTo>
                  <a:pt x="4978156" y="394970"/>
                </a:lnTo>
                <a:lnTo>
                  <a:pt x="4973824" y="452120"/>
                </a:lnTo>
                <a:lnTo>
                  <a:pt x="5001894" y="452120"/>
                </a:lnTo>
                <a:lnTo>
                  <a:pt x="4995235" y="374650"/>
                </a:lnTo>
                <a:close/>
              </a:path>
              <a:path w="5020945" h="596900">
                <a:moveTo>
                  <a:pt x="4233649" y="447040"/>
                </a:moveTo>
                <a:lnTo>
                  <a:pt x="4187083" y="447040"/>
                </a:lnTo>
                <a:lnTo>
                  <a:pt x="4186844" y="448310"/>
                </a:lnTo>
                <a:lnTo>
                  <a:pt x="4184528" y="450850"/>
                </a:lnTo>
                <a:lnTo>
                  <a:pt x="4233604" y="450850"/>
                </a:lnTo>
                <a:lnTo>
                  <a:pt x="4233649" y="447040"/>
                </a:lnTo>
                <a:close/>
              </a:path>
              <a:path w="5020945" h="596900">
                <a:moveTo>
                  <a:pt x="200963" y="408940"/>
                </a:moveTo>
                <a:lnTo>
                  <a:pt x="135088" y="408940"/>
                </a:lnTo>
                <a:lnTo>
                  <a:pt x="136417" y="416560"/>
                </a:lnTo>
                <a:lnTo>
                  <a:pt x="137612" y="424180"/>
                </a:lnTo>
                <a:lnTo>
                  <a:pt x="138680" y="431800"/>
                </a:lnTo>
                <a:lnTo>
                  <a:pt x="139468" y="438150"/>
                </a:lnTo>
                <a:lnTo>
                  <a:pt x="139503" y="440690"/>
                </a:lnTo>
                <a:lnTo>
                  <a:pt x="139136" y="444500"/>
                </a:lnTo>
                <a:lnTo>
                  <a:pt x="212374" y="444500"/>
                </a:lnTo>
                <a:lnTo>
                  <a:pt x="210584" y="438150"/>
                </a:lnTo>
                <a:lnTo>
                  <a:pt x="213509" y="434340"/>
                </a:lnTo>
                <a:lnTo>
                  <a:pt x="209760" y="434340"/>
                </a:lnTo>
                <a:lnTo>
                  <a:pt x="206763" y="425450"/>
                </a:lnTo>
                <a:lnTo>
                  <a:pt x="203496" y="415290"/>
                </a:lnTo>
                <a:lnTo>
                  <a:pt x="200963" y="408940"/>
                </a:lnTo>
                <a:close/>
              </a:path>
              <a:path w="5020945" h="596900">
                <a:moveTo>
                  <a:pt x="2199884" y="414020"/>
                </a:moveTo>
                <a:lnTo>
                  <a:pt x="2161545" y="414020"/>
                </a:lnTo>
                <a:lnTo>
                  <a:pt x="2164984" y="417830"/>
                </a:lnTo>
                <a:lnTo>
                  <a:pt x="2168339" y="421640"/>
                </a:lnTo>
                <a:lnTo>
                  <a:pt x="2171539" y="425450"/>
                </a:lnTo>
                <a:lnTo>
                  <a:pt x="2170512" y="443230"/>
                </a:lnTo>
                <a:lnTo>
                  <a:pt x="2169617" y="444500"/>
                </a:lnTo>
                <a:lnTo>
                  <a:pt x="2185565" y="444500"/>
                </a:lnTo>
                <a:lnTo>
                  <a:pt x="2185521" y="443230"/>
                </a:lnTo>
                <a:lnTo>
                  <a:pt x="2518231" y="443230"/>
                </a:lnTo>
                <a:lnTo>
                  <a:pt x="2520850" y="431800"/>
                </a:lnTo>
                <a:lnTo>
                  <a:pt x="2522127" y="426720"/>
                </a:lnTo>
                <a:lnTo>
                  <a:pt x="2424545" y="426720"/>
                </a:lnTo>
                <a:lnTo>
                  <a:pt x="2424413" y="422910"/>
                </a:lnTo>
                <a:lnTo>
                  <a:pt x="2205544" y="422910"/>
                </a:lnTo>
                <a:lnTo>
                  <a:pt x="2203311" y="420370"/>
                </a:lnTo>
                <a:lnTo>
                  <a:pt x="2200980" y="417774"/>
                </a:lnTo>
                <a:lnTo>
                  <a:pt x="2198714" y="415290"/>
                </a:lnTo>
                <a:lnTo>
                  <a:pt x="2199884" y="414020"/>
                </a:lnTo>
                <a:close/>
              </a:path>
              <a:path w="5020945" h="596900">
                <a:moveTo>
                  <a:pt x="2856308" y="415290"/>
                </a:moveTo>
                <a:lnTo>
                  <a:pt x="2785463" y="415290"/>
                </a:lnTo>
                <a:lnTo>
                  <a:pt x="2785630" y="430530"/>
                </a:lnTo>
                <a:lnTo>
                  <a:pt x="2784328" y="434340"/>
                </a:lnTo>
                <a:lnTo>
                  <a:pt x="2783063" y="439420"/>
                </a:lnTo>
                <a:lnTo>
                  <a:pt x="2781857" y="443230"/>
                </a:lnTo>
                <a:lnTo>
                  <a:pt x="2968985" y="443230"/>
                </a:lnTo>
                <a:lnTo>
                  <a:pt x="2968827" y="439420"/>
                </a:lnTo>
                <a:lnTo>
                  <a:pt x="2879501" y="439420"/>
                </a:lnTo>
                <a:lnTo>
                  <a:pt x="2876886" y="436880"/>
                </a:lnTo>
                <a:lnTo>
                  <a:pt x="2874212" y="433070"/>
                </a:lnTo>
                <a:lnTo>
                  <a:pt x="2871489" y="430530"/>
                </a:lnTo>
                <a:lnTo>
                  <a:pt x="2874498" y="424180"/>
                </a:lnTo>
                <a:lnTo>
                  <a:pt x="2875349" y="422910"/>
                </a:lnTo>
                <a:lnTo>
                  <a:pt x="2863896" y="422910"/>
                </a:lnTo>
                <a:lnTo>
                  <a:pt x="2858848" y="417774"/>
                </a:lnTo>
                <a:lnTo>
                  <a:pt x="2856308" y="415290"/>
                </a:lnTo>
                <a:close/>
              </a:path>
              <a:path w="5020945" h="596900">
                <a:moveTo>
                  <a:pt x="0" y="316230"/>
                </a:moveTo>
                <a:lnTo>
                  <a:pt x="52" y="357063"/>
                </a:lnTo>
                <a:lnTo>
                  <a:pt x="681" y="359410"/>
                </a:lnTo>
                <a:lnTo>
                  <a:pt x="0" y="360680"/>
                </a:lnTo>
                <a:lnTo>
                  <a:pt x="0" y="440690"/>
                </a:lnTo>
                <a:lnTo>
                  <a:pt x="762" y="436880"/>
                </a:lnTo>
                <a:lnTo>
                  <a:pt x="2520" y="426720"/>
                </a:lnTo>
                <a:lnTo>
                  <a:pt x="4800" y="422910"/>
                </a:lnTo>
                <a:lnTo>
                  <a:pt x="6408" y="420370"/>
                </a:lnTo>
                <a:lnTo>
                  <a:pt x="3451" y="420370"/>
                </a:lnTo>
                <a:lnTo>
                  <a:pt x="4731" y="414020"/>
                </a:lnTo>
                <a:lnTo>
                  <a:pt x="6081" y="406400"/>
                </a:lnTo>
                <a:lnTo>
                  <a:pt x="7498" y="398780"/>
                </a:lnTo>
                <a:lnTo>
                  <a:pt x="8979" y="391160"/>
                </a:lnTo>
                <a:lnTo>
                  <a:pt x="198489" y="391160"/>
                </a:lnTo>
                <a:lnTo>
                  <a:pt x="200865" y="386080"/>
                </a:lnTo>
                <a:lnTo>
                  <a:pt x="52417" y="386080"/>
                </a:lnTo>
                <a:lnTo>
                  <a:pt x="53872" y="378460"/>
                </a:lnTo>
                <a:lnTo>
                  <a:pt x="55407" y="372110"/>
                </a:lnTo>
                <a:lnTo>
                  <a:pt x="57024" y="365760"/>
                </a:lnTo>
                <a:lnTo>
                  <a:pt x="58721" y="359410"/>
                </a:lnTo>
                <a:lnTo>
                  <a:pt x="99574" y="359410"/>
                </a:lnTo>
                <a:lnTo>
                  <a:pt x="98113" y="356870"/>
                </a:lnTo>
                <a:lnTo>
                  <a:pt x="29396" y="356870"/>
                </a:lnTo>
                <a:lnTo>
                  <a:pt x="29367" y="354330"/>
                </a:lnTo>
                <a:lnTo>
                  <a:pt x="19713" y="354330"/>
                </a:lnTo>
                <a:lnTo>
                  <a:pt x="17385" y="349250"/>
                </a:lnTo>
                <a:lnTo>
                  <a:pt x="20794" y="334010"/>
                </a:lnTo>
                <a:lnTo>
                  <a:pt x="9672" y="334010"/>
                </a:lnTo>
                <a:lnTo>
                  <a:pt x="6217" y="327660"/>
                </a:lnTo>
                <a:lnTo>
                  <a:pt x="2623" y="321310"/>
                </a:lnTo>
                <a:lnTo>
                  <a:pt x="0" y="316230"/>
                </a:lnTo>
                <a:close/>
              </a:path>
              <a:path w="5020945" h="596900">
                <a:moveTo>
                  <a:pt x="2926864" y="412750"/>
                </a:moveTo>
                <a:lnTo>
                  <a:pt x="2881662" y="412750"/>
                </a:lnTo>
                <a:lnTo>
                  <a:pt x="2884838" y="417830"/>
                </a:lnTo>
                <a:lnTo>
                  <a:pt x="2882916" y="425450"/>
                </a:lnTo>
                <a:lnTo>
                  <a:pt x="2881137" y="431800"/>
                </a:lnTo>
                <a:lnTo>
                  <a:pt x="2879501" y="439420"/>
                </a:lnTo>
                <a:lnTo>
                  <a:pt x="2968827" y="439420"/>
                </a:lnTo>
                <a:lnTo>
                  <a:pt x="2967742" y="417830"/>
                </a:lnTo>
                <a:lnTo>
                  <a:pt x="2929971" y="417830"/>
                </a:lnTo>
                <a:lnTo>
                  <a:pt x="2926864" y="412750"/>
                </a:lnTo>
                <a:close/>
              </a:path>
              <a:path w="5020945" h="596900">
                <a:moveTo>
                  <a:pt x="4661988" y="407670"/>
                </a:moveTo>
                <a:lnTo>
                  <a:pt x="4564729" y="407670"/>
                </a:lnTo>
                <a:lnTo>
                  <a:pt x="4563739" y="417830"/>
                </a:lnTo>
                <a:lnTo>
                  <a:pt x="4563214" y="422910"/>
                </a:lnTo>
                <a:lnTo>
                  <a:pt x="4562367" y="430530"/>
                </a:lnTo>
                <a:lnTo>
                  <a:pt x="4561457" y="438150"/>
                </a:lnTo>
                <a:lnTo>
                  <a:pt x="4559416" y="439420"/>
                </a:lnTo>
                <a:lnTo>
                  <a:pt x="4775997" y="439420"/>
                </a:lnTo>
                <a:lnTo>
                  <a:pt x="4776442" y="436880"/>
                </a:lnTo>
                <a:lnTo>
                  <a:pt x="4778088" y="429260"/>
                </a:lnTo>
                <a:lnTo>
                  <a:pt x="4661776" y="429260"/>
                </a:lnTo>
                <a:lnTo>
                  <a:pt x="4661988" y="407670"/>
                </a:lnTo>
                <a:close/>
              </a:path>
              <a:path w="5020945" h="596900">
                <a:moveTo>
                  <a:pt x="4206273" y="408940"/>
                </a:moveTo>
                <a:lnTo>
                  <a:pt x="4191513" y="408940"/>
                </a:lnTo>
                <a:lnTo>
                  <a:pt x="4189172" y="429260"/>
                </a:lnTo>
                <a:lnTo>
                  <a:pt x="4188408" y="435610"/>
                </a:lnTo>
                <a:lnTo>
                  <a:pt x="4187740" y="435610"/>
                </a:lnTo>
                <a:lnTo>
                  <a:pt x="4187011" y="436880"/>
                </a:lnTo>
                <a:lnTo>
                  <a:pt x="4186355" y="438150"/>
                </a:lnTo>
                <a:lnTo>
                  <a:pt x="4233696" y="438150"/>
                </a:lnTo>
                <a:lnTo>
                  <a:pt x="4235402" y="430530"/>
                </a:lnTo>
                <a:lnTo>
                  <a:pt x="4235703" y="429260"/>
                </a:lnTo>
                <a:lnTo>
                  <a:pt x="4205984" y="429260"/>
                </a:lnTo>
                <a:lnTo>
                  <a:pt x="4206273" y="408940"/>
                </a:lnTo>
                <a:close/>
              </a:path>
              <a:path w="5020945" h="596900">
                <a:moveTo>
                  <a:pt x="219801" y="426720"/>
                </a:moveTo>
                <a:lnTo>
                  <a:pt x="216303" y="429260"/>
                </a:lnTo>
                <a:lnTo>
                  <a:pt x="212996" y="431800"/>
                </a:lnTo>
                <a:lnTo>
                  <a:pt x="209760" y="434340"/>
                </a:lnTo>
                <a:lnTo>
                  <a:pt x="213509" y="434340"/>
                </a:lnTo>
                <a:lnTo>
                  <a:pt x="216566" y="430530"/>
                </a:lnTo>
                <a:lnTo>
                  <a:pt x="219801" y="426720"/>
                </a:lnTo>
                <a:close/>
              </a:path>
              <a:path w="5020945" h="596900">
                <a:moveTo>
                  <a:pt x="2096860" y="424180"/>
                </a:moveTo>
                <a:lnTo>
                  <a:pt x="1610521" y="424180"/>
                </a:lnTo>
                <a:lnTo>
                  <a:pt x="1611536" y="429260"/>
                </a:lnTo>
                <a:lnTo>
                  <a:pt x="1610998" y="430530"/>
                </a:lnTo>
                <a:lnTo>
                  <a:pt x="2096479" y="430530"/>
                </a:lnTo>
                <a:lnTo>
                  <a:pt x="2096860" y="424180"/>
                </a:lnTo>
                <a:close/>
              </a:path>
              <a:path w="5020945" h="596900">
                <a:moveTo>
                  <a:pt x="3078937" y="269240"/>
                </a:moveTo>
                <a:lnTo>
                  <a:pt x="3022469" y="269240"/>
                </a:lnTo>
                <a:lnTo>
                  <a:pt x="3027401" y="295910"/>
                </a:lnTo>
                <a:lnTo>
                  <a:pt x="3031418" y="321310"/>
                </a:lnTo>
                <a:lnTo>
                  <a:pt x="3034575" y="345440"/>
                </a:lnTo>
                <a:lnTo>
                  <a:pt x="3036928" y="368300"/>
                </a:lnTo>
                <a:lnTo>
                  <a:pt x="3028509" y="383540"/>
                </a:lnTo>
                <a:lnTo>
                  <a:pt x="3021430" y="398780"/>
                </a:lnTo>
                <a:lnTo>
                  <a:pt x="3015588" y="414020"/>
                </a:lnTo>
                <a:lnTo>
                  <a:pt x="3010875" y="430530"/>
                </a:lnTo>
                <a:lnTo>
                  <a:pt x="3035284" y="430530"/>
                </a:lnTo>
                <a:lnTo>
                  <a:pt x="3035611" y="426720"/>
                </a:lnTo>
                <a:lnTo>
                  <a:pt x="3039304" y="406400"/>
                </a:lnTo>
                <a:lnTo>
                  <a:pt x="3227471" y="406400"/>
                </a:lnTo>
                <a:lnTo>
                  <a:pt x="3222933" y="389890"/>
                </a:lnTo>
                <a:lnTo>
                  <a:pt x="3218108" y="374650"/>
                </a:lnTo>
                <a:lnTo>
                  <a:pt x="3147444" y="374650"/>
                </a:lnTo>
                <a:lnTo>
                  <a:pt x="3146299" y="364490"/>
                </a:lnTo>
                <a:lnTo>
                  <a:pt x="3145091" y="355600"/>
                </a:lnTo>
                <a:lnTo>
                  <a:pt x="3143830" y="345440"/>
                </a:lnTo>
                <a:lnTo>
                  <a:pt x="3142524" y="336550"/>
                </a:lnTo>
                <a:lnTo>
                  <a:pt x="3143207" y="335280"/>
                </a:lnTo>
                <a:lnTo>
                  <a:pt x="3100066" y="335280"/>
                </a:lnTo>
                <a:lnTo>
                  <a:pt x="3097912" y="327660"/>
                </a:lnTo>
                <a:lnTo>
                  <a:pt x="3095653" y="320040"/>
                </a:lnTo>
                <a:lnTo>
                  <a:pt x="3093285" y="311150"/>
                </a:lnTo>
                <a:lnTo>
                  <a:pt x="3090801" y="303530"/>
                </a:lnTo>
                <a:lnTo>
                  <a:pt x="3090610" y="303530"/>
                </a:lnTo>
                <a:lnTo>
                  <a:pt x="3082691" y="279400"/>
                </a:lnTo>
                <a:lnTo>
                  <a:pt x="3078937" y="269240"/>
                </a:lnTo>
                <a:close/>
              </a:path>
              <a:path w="5020945" h="596900">
                <a:moveTo>
                  <a:pt x="4519119" y="146050"/>
                </a:moveTo>
                <a:lnTo>
                  <a:pt x="4508363" y="191770"/>
                </a:lnTo>
                <a:lnTo>
                  <a:pt x="4498997" y="238760"/>
                </a:lnTo>
                <a:lnTo>
                  <a:pt x="4490926" y="285750"/>
                </a:lnTo>
                <a:lnTo>
                  <a:pt x="4484059" y="332740"/>
                </a:lnTo>
                <a:lnTo>
                  <a:pt x="4478304" y="379730"/>
                </a:lnTo>
                <a:lnTo>
                  <a:pt x="4473568" y="424180"/>
                </a:lnTo>
                <a:lnTo>
                  <a:pt x="4471156" y="427990"/>
                </a:lnTo>
                <a:lnTo>
                  <a:pt x="4469998" y="430530"/>
                </a:lnTo>
                <a:lnTo>
                  <a:pt x="4508946" y="430530"/>
                </a:lnTo>
                <a:lnTo>
                  <a:pt x="4509113" y="405130"/>
                </a:lnTo>
                <a:lnTo>
                  <a:pt x="4512289" y="398780"/>
                </a:lnTo>
                <a:lnTo>
                  <a:pt x="4515573" y="391160"/>
                </a:lnTo>
                <a:lnTo>
                  <a:pt x="4519119" y="383540"/>
                </a:lnTo>
                <a:lnTo>
                  <a:pt x="4529200" y="383540"/>
                </a:lnTo>
                <a:lnTo>
                  <a:pt x="4528480" y="364490"/>
                </a:lnTo>
                <a:lnTo>
                  <a:pt x="4509734" y="364490"/>
                </a:lnTo>
                <a:lnTo>
                  <a:pt x="4511078" y="311150"/>
                </a:lnTo>
                <a:lnTo>
                  <a:pt x="4513079" y="256540"/>
                </a:lnTo>
                <a:lnTo>
                  <a:pt x="4515753" y="200660"/>
                </a:lnTo>
                <a:lnTo>
                  <a:pt x="4519119" y="146050"/>
                </a:lnTo>
                <a:close/>
              </a:path>
              <a:path w="5020945" h="596900">
                <a:moveTo>
                  <a:pt x="1607460" y="323850"/>
                </a:moveTo>
                <a:lnTo>
                  <a:pt x="1579728" y="323850"/>
                </a:lnTo>
                <a:lnTo>
                  <a:pt x="1581238" y="350520"/>
                </a:lnTo>
                <a:lnTo>
                  <a:pt x="1581614" y="358140"/>
                </a:lnTo>
                <a:lnTo>
                  <a:pt x="1576210" y="377190"/>
                </a:lnTo>
                <a:lnTo>
                  <a:pt x="1571427" y="394970"/>
                </a:lnTo>
                <a:lnTo>
                  <a:pt x="1567211" y="412750"/>
                </a:lnTo>
                <a:lnTo>
                  <a:pt x="1563513" y="429260"/>
                </a:lnTo>
                <a:lnTo>
                  <a:pt x="1610807" y="429260"/>
                </a:lnTo>
                <a:lnTo>
                  <a:pt x="1610234" y="425450"/>
                </a:lnTo>
                <a:lnTo>
                  <a:pt x="1610521" y="424180"/>
                </a:lnTo>
                <a:lnTo>
                  <a:pt x="2096860" y="424180"/>
                </a:lnTo>
                <a:lnTo>
                  <a:pt x="2098001" y="405130"/>
                </a:lnTo>
                <a:lnTo>
                  <a:pt x="2187706" y="405130"/>
                </a:lnTo>
                <a:lnTo>
                  <a:pt x="2183789" y="402590"/>
                </a:lnTo>
                <a:lnTo>
                  <a:pt x="2183620" y="398780"/>
                </a:lnTo>
                <a:lnTo>
                  <a:pt x="2043150" y="398780"/>
                </a:lnTo>
                <a:lnTo>
                  <a:pt x="2043272" y="397510"/>
                </a:lnTo>
                <a:lnTo>
                  <a:pt x="1841342" y="397510"/>
                </a:lnTo>
                <a:lnTo>
                  <a:pt x="1842953" y="387350"/>
                </a:lnTo>
                <a:lnTo>
                  <a:pt x="1654006" y="387350"/>
                </a:lnTo>
                <a:lnTo>
                  <a:pt x="1654648" y="377190"/>
                </a:lnTo>
                <a:lnTo>
                  <a:pt x="1621613" y="377190"/>
                </a:lnTo>
                <a:lnTo>
                  <a:pt x="1617603" y="369570"/>
                </a:lnTo>
                <a:lnTo>
                  <a:pt x="1613341" y="360680"/>
                </a:lnTo>
                <a:lnTo>
                  <a:pt x="1608792" y="351727"/>
                </a:lnTo>
                <a:lnTo>
                  <a:pt x="1604049" y="342900"/>
                </a:lnTo>
                <a:lnTo>
                  <a:pt x="1607460" y="323850"/>
                </a:lnTo>
                <a:close/>
              </a:path>
              <a:path w="5020945" h="596900">
                <a:moveTo>
                  <a:pt x="4159356" y="411480"/>
                </a:moveTo>
                <a:lnTo>
                  <a:pt x="4027555" y="411480"/>
                </a:lnTo>
                <a:lnTo>
                  <a:pt x="4027689" y="415290"/>
                </a:lnTo>
                <a:lnTo>
                  <a:pt x="4027787" y="419100"/>
                </a:lnTo>
                <a:lnTo>
                  <a:pt x="4027889" y="425450"/>
                </a:lnTo>
                <a:lnTo>
                  <a:pt x="4026874" y="426720"/>
                </a:lnTo>
                <a:lnTo>
                  <a:pt x="4025919" y="427990"/>
                </a:lnTo>
                <a:lnTo>
                  <a:pt x="4024928" y="429260"/>
                </a:lnTo>
                <a:lnTo>
                  <a:pt x="4153325" y="429260"/>
                </a:lnTo>
                <a:lnTo>
                  <a:pt x="4156504" y="419100"/>
                </a:lnTo>
                <a:lnTo>
                  <a:pt x="4159356" y="411480"/>
                </a:lnTo>
                <a:close/>
              </a:path>
              <a:path w="5020945" h="596900">
                <a:moveTo>
                  <a:pt x="4221747" y="280670"/>
                </a:moveTo>
                <a:lnTo>
                  <a:pt x="4220992" y="280670"/>
                </a:lnTo>
                <a:lnTo>
                  <a:pt x="4213625" y="408940"/>
                </a:lnTo>
                <a:lnTo>
                  <a:pt x="4210939" y="415290"/>
                </a:lnTo>
                <a:lnTo>
                  <a:pt x="4208384" y="421640"/>
                </a:lnTo>
                <a:lnTo>
                  <a:pt x="4205984" y="429260"/>
                </a:lnTo>
                <a:lnTo>
                  <a:pt x="4235703" y="429260"/>
                </a:lnTo>
                <a:lnTo>
                  <a:pt x="4237208" y="422910"/>
                </a:lnTo>
                <a:lnTo>
                  <a:pt x="4239115" y="415290"/>
                </a:lnTo>
                <a:lnTo>
                  <a:pt x="4241123" y="408940"/>
                </a:lnTo>
                <a:lnTo>
                  <a:pt x="4427562" y="408940"/>
                </a:lnTo>
                <a:lnTo>
                  <a:pt x="4427653" y="396240"/>
                </a:lnTo>
                <a:lnTo>
                  <a:pt x="4327496" y="396240"/>
                </a:lnTo>
                <a:lnTo>
                  <a:pt x="4323699" y="388620"/>
                </a:lnTo>
                <a:lnTo>
                  <a:pt x="4322094" y="386080"/>
                </a:lnTo>
                <a:lnTo>
                  <a:pt x="4272859" y="386080"/>
                </a:lnTo>
                <a:lnTo>
                  <a:pt x="4271333" y="373380"/>
                </a:lnTo>
                <a:lnTo>
                  <a:pt x="4269704" y="361950"/>
                </a:lnTo>
                <a:lnTo>
                  <a:pt x="4233601" y="361950"/>
                </a:lnTo>
                <a:lnTo>
                  <a:pt x="4233483" y="345440"/>
                </a:lnTo>
                <a:lnTo>
                  <a:pt x="4233280" y="323850"/>
                </a:lnTo>
                <a:lnTo>
                  <a:pt x="4223870" y="323850"/>
                </a:lnTo>
                <a:lnTo>
                  <a:pt x="4221747" y="280670"/>
                </a:lnTo>
                <a:close/>
              </a:path>
              <a:path w="5020945" h="596900">
                <a:moveTo>
                  <a:pt x="4687948" y="267970"/>
                </a:moveTo>
                <a:lnTo>
                  <a:pt x="4673143" y="359410"/>
                </a:lnTo>
                <a:lnTo>
                  <a:pt x="4661776" y="429260"/>
                </a:lnTo>
                <a:lnTo>
                  <a:pt x="4778088" y="429260"/>
                </a:lnTo>
                <a:lnTo>
                  <a:pt x="4778637" y="426720"/>
                </a:lnTo>
                <a:lnTo>
                  <a:pt x="4678791" y="426720"/>
                </a:lnTo>
                <a:lnTo>
                  <a:pt x="4687948" y="267970"/>
                </a:lnTo>
                <a:close/>
              </a:path>
              <a:path w="5020945" h="596900">
                <a:moveTo>
                  <a:pt x="1027613" y="398780"/>
                </a:moveTo>
                <a:lnTo>
                  <a:pt x="980526" y="398780"/>
                </a:lnTo>
                <a:lnTo>
                  <a:pt x="981696" y="403860"/>
                </a:lnTo>
                <a:lnTo>
                  <a:pt x="982771" y="407670"/>
                </a:lnTo>
                <a:lnTo>
                  <a:pt x="983785" y="412750"/>
                </a:lnTo>
                <a:lnTo>
                  <a:pt x="982138" y="417830"/>
                </a:lnTo>
                <a:lnTo>
                  <a:pt x="980574" y="422910"/>
                </a:lnTo>
                <a:lnTo>
                  <a:pt x="979081" y="427990"/>
                </a:lnTo>
                <a:lnTo>
                  <a:pt x="1024812" y="427990"/>
                </a:lnTo>
                <a:lnTo>
                  <a:pt x="1025575" y="405130"/>
                </a:lnTo>
                <a:lnTo>
                  <a:pt x="1027613" y="398780"/>
                </a:lnTo>
                <a:close/>
              </a:path>
              <a:path w="5020945" h="596900">
                <a:moveTo>
                  <a:pt x="1084546" y="284480"/>
                </a:moveTo>
                <a:lnTo>
                  <a:pt x="1085920" y="314960"/>
                </a:lnTo>
                <a:lnTo>
                  <a:pt x="1086955" y="347980"/>
                </a:lnTo>
                <a:lnTo>
                  <a:pt x="1087609" y="379730"/>
                </a:lnTo>
                <a:lnTo>
                  <a:pt x="1087949" y="410210"/>
                </a:lnTo>
                <a:lnTo>
                  <a:pt x="1086289" y="415290"/>
                </a:lnTo>
                <a:lnTo>
                  <a:pt x="1084725" y="421640"/>
                </a:lnTo>
                <a:lnTo>
                  <a:pt x="1083244" y="426720"/>
                </a:lnTo>
                <a:lnTo>
                  <a:pt x="1112510" y="426720"/>
                </a:lnTo>
                <a:lnTo>
                  <a:pt x="1113011" y="424180"/>
                </a:lnTo>
                <a:lnTo>
                  <a:pt x="1114342" y="416560"/>
                </a:lnTo>
                <a:lnTo>
                  <a:pt x="1115753" y="408940"/>
                </a:lnTo>
                <a:lnTo>
                  <a:pt x="1117249" y="401320"/>
                </a:lnTo>
                <a:lnTo>
                  <a:pt x="1119637" y="394970"/>
                </a:lnTo>
                <a:lnTo>
                  <a:pt x="1120891" y="391160"/>
                </a:lnTo>
                <a:lnTo>
                  <a:pt x="1182977" y="391160"/>
                </a:lnTo>
                <a:lnTo>
                  <a:pt x="1184471" y="387350"/>
                </a:lnTo>
                <a:lnTo>
                  <a:pt x="1187026" y="381000"/>
                </a:lnTo>
                <a:lnTo>
                  <a:pt x="1214165" y="381000"/>
                </a:lnTo>
                <a:lnTo>
                  <a:pt x="1213270" y="373380"/>
                </a:lnTo>
                <a:lnTo>
                  <a:pt x="1212458" y="367030"/>
                </a:lnTo>
                <a:lnTo>
                  <a:pt x="1215095" y="356870"/>
                </a:lnTo>
                <a:lnTo>
                  <a:pt x="1185891" y="356870"/>
                </a:lnTo>
                <a:lnTo>
                  <a:pt x="1187128" y="350520"/>
                </a:lnTo>
                <a:lnTo>
                  <a:pt x="1107327" y="350520"/>
                </a:lnTo>
                <a:lnTo>
                  <a:pt x="1107190" y="346710"/>
                </a:lnTo>
                <a:lnTo>
                  <a:pt x="1098826" y="346710"/>
                </a:lnTo>
                <a:lnTo>
                  <a:pt x="1092219" y="314960"/>
                </a:lnTo>
                <a:lnTo>
                  <a:pt x="1088525" y="299720"/>
                </a:lnTo>
                <a:lnTo>
                  <a:pt x="1084546" y="284480"/>
                </a:lnTo>
                <a:close/>
              </a:path>
              <a:path w="5020945" h="596900">
                <a:moveTo>
                  <a:pt x="2431541" y="278130"/>
                </a:moveTo>
                <a:lnTo>
                  <a:pt x="2433712" y="300990"/>
                </a:lnTo>
                <a:lnTo>
                  <a:pt x="2435453" y="323850"/>
                </a:lnTo>
                <a:lnTo>
                  <a:pt x="2436785" y="344170"/>
                </a:lnTo>
                <a:lnTo>
                  <a:pt x="2437726" y="364490"/>
                </a:lnTo>
                <a:lnTo>
                  <a:pt x="2430612" y="396240"/>
                </a:lnTo>
                <a:lnTo>
                  <a:pt x="2427466" y="411480"/>
                </a:lnTo>
                <a:lnTo>
                  <a:pt x="2424545" y="426720"/>
                </a:lnTo>
                <a:lnTo>
                  <a:pt x="2522127" y="426720"/>
                </a:lnTo>
                <a:lnTo>
                  <a:pt x="2526280" y="410210"/>
                </a:lnTo>
                <a:lnTo>
                  <a:pt x="2532473" y="389890"/>
                </a:lnTo>
                <a:lnTo>
                  <a:pt x="2534788" y="383540"/>
                </a:lnTo>
                <a:lnTo>
                  <a:pt x="2509115" y="383540"/>
                </a:lnTo>
                <a:lnTo>
                  <a:pt x="2507386" y="370840"/>
                </a:lnTo>
                <a:lnTo>
                  <a:pt x="2505527" y="356870"/>
                </a:lnTo>
                <a:lnTo>
                  <a:pt x="2503534" y="344170"/>
                </a:lnTo>
                <a:lnTo>
                  <a:pt x="2501402" y="331470"/>
                </a:lnTo>
                <a:lnTo>
                  <a:pt x="2446621" y="331470"/>
                </a:lnTo>
                <a:lnTo>
                  <a:pt x="2443264" y="318770"/>
                </a:lnTo>
                <a:lnTo>
                  <a:pt x="2439646" y="304800"/>
                </a:lnTo>
                <a:lnTo>
                  <a:pt x="2435745" y="292100"/>
                </a:lnTo>
                <a:lnTo>
                  <a:pt x="2431541" y="278130"/>
                </a:lnTo>
                <a:close/>
              </a:path>
              <a:path w="5020945" h="596900">
                <a:moveTo>
                  <a:pt x="4715959" y="119380"/>
                </a:moveTo>
                <a:lnTo>
                  <a:pt x="4719151" y="165100"/>
                </a:lnTo>
                <a:lnTo>
                  <a:pt x="4721123" y="205740"/>
                </a:lnTo>
                <a:lnTo>
                  <a:pt x="4722084" y="284480"/>
                </a:lnTo>
                <a:lnTo>
                  <a:pt x="4712377" y="342900"/>
                </a:lnTo>
                <a:lnTo>
                  <a:pt x="4702285" y="364490"/>
                </a:lnTo>
                <a:lnTo>
                  <a:pt x="4693377" y="386080"/>
                </a:lnTo>
                <a:lnTo>
                  <a:pt x="4685571" y="406400"/>
                </a:lnTo>
                <a:lnTo>
                  <a:pt x="4678791" y="426720"/>
                </a:lnTo>
                <a:lnTo>
                  <a:pt x="4778637" y="426720"/>
                </a:lnTo>
                <a:lnTo>
                  <a:pt x="4783849" y="402590"/>
                </a:lnTo>
                <a:lnTo>
                  <a:pt x="4784291" y="401320"/>
                </a:lnTo>
                <a:lnTo>
                  <a:pt x="4758573" y="401320"/>
                </a:lnTo>
                <a:lnTo>
                  <a:pt x="4758806" y="383540"/>
                </a:lnTo>
                <a:lnTo>
                  <a:pt x="4758681" y="365760"/>
                </a:lnTo>
                <a:lnTo>
                  <a:pt x="4758200" y="347980"/>
                </a:lnTo>
                <a:lnTo>
                  <a:pt x="4756380" y="321310"/>
                </a:lnTo>
                <a:lnTo>
                  <a:pt x="4753439" y="293370"/>
                </a:lnTo>
                <a:lnTo>
                  <a:pt x="4757447" y="283210"/>
                </a:lnTo>
                <a:lnTo>
                  <a:pt x="4759765" y="276860"/>
                </a:lnTo>
                <a:lnTo>
                  <a:pt x="4751242" y="276860"/>
                </a:lnTo>
                <a:lnTo>
                  <a:pt x="4745228" y="240030"/>
                </a:lnTo>
                <a:lnTo>
                  <a:pt x="4737388" y="201930"/>
                </a:lnTo>
                <a:lnTo>
                  <a:pt x="4727654" y="162560"/>
                </a:lnTo>
                <a:lnTo>
                  <a:pt x="4715959" y="119380"/>
                </a:lnTo>
                <a:close/>
              </a:path>
              <a:path w="5020945" h="596900">
                <a:moveTo>
                  <a:pt x="304224" y="383540"/>
                </a:moveTo>
                <a:lnTo>
                  <a:pt x="276158" y="383540"/>
                </a:lnTo>
                <a:lnTo>
                  <a:pt x="277316" y="389890"/>
                </a:lnTo>
                <a:lnTo>
                  <a:pt x="277853" y="392430"/>
                </a:lnTo>
                <a:lnTo>
                  <a:pt x="275255" y="400050"/>
                </a:lnTo>
                <a:lnTo>
                  <a:pt x="272779" y="407670"/>
                </a:lnTo>
                <a:lnTo>
                  <a:pt x="270418" y="415290"/>
                </a:lnTo>
                <a:lnTo>
                  <a:pt x="268170" y="422910"/>
                </a:lnTo>
                <a:lnTo>
                  <a:pt x="505590" y="422910"/>
                </a:lnTo>
                <a:lnTo>
                  <a:pt x="506496" y="415290"/>
                </a:lnTo>
                <a:lnTo>
                  <a:pt x="315702" y="415290"/>
                </a:lnTo>
                <a:lnTo>
                  <a:pt x="312751" y="408940"/>
                </a:lnTo>
                <a:lnTo>
                  <a:pt x="309661" y="402590"/>
                </a:lnTo>
                <a:lnTo>
                  <a:pt x="306427" y="394970"/>
                </a:lnTo>
                <a:lnTo>
                  <a:pt x="303046" y="388620"/>
                </a:lnTo>
                <a:lnTo>
                  <a:pt x="304224" y="383540"/>
                </a:lnTo>
                <a:close/>
              </a:path>
              <a:path w="5020945" h="596900">
                <a:moveTo>
                  <a:pt x="2423975" y="410210"/>
                </a:moveTo>
                <a:lnTo>
                  <a:pt x="2202344" y="410210"/>
                </a:lnTo>
                <a:lnTo>
                  <a:pt x="2204469" y="417830"/>
                </a:lnTo>
                <a:lnTo>
                  <a:pt x="2205544" y="422910"/>
                </a:lnTo>
                <a:lnTo>
                  <a:pt x="2424413" y="422910"/>
                </a:lnTo>
                <a:lnTo>
                  <a:pt x="2423975" y="410210"/>
                </a:lnTo>
                <a:close/>
              </a:path>
              <a:path w="5020945" h="596900">
                <a:moveTo>
                  <a:pt x="2917405" y="374650"/>
                </a:moveTo>
                <a:lnTo>
                  <a:pt x="2855896" y="374650"/>
                </a:lnTo>
                <a:lnTo>
                  <a:pt x="2861614" y="382270"/>
                </a:lnTo>
                <a:lnTo>
                  <a:pt x="2867125" y="389890"/>
                </a:lnTo>
                <a:lnTo>
                  <a:pt x="2872431" y="398780"/>
                </a:lnTo>
                <a:lnTo>
                  <a:pt x="2877531" y="406400"/>
                </a:lnTo>
                <a:lnTo>
                  <a:pt x="2872624" y="411480"/>
                </a:lnTo>
                <a:lnTo>
                  <a:pt x="2868075" y="417830"/>
                </a:lnTo>
                <a:lnTo>
                  <a:pt x="2863896" y="422910"/>
                </a:lnTo>
                <a:lnTo>
                  <a:pt x="2875349" y="422910"/>
                </a:lnTo>
                <a:lnTo>
                  <a:pt x="2877901" y="419100"/>
                </a:lnTo>
                <a:lnTo>
                  <a:pt x="2881662" y="412750"/>
                </a:lnTo>
                <a:lnTo>
                  <a:pt x="2926864" y="412750"/>
                </a:lnTo>
                <a:lnTo>
                  <a:pt x="2926087" y="411480"/>
                </a:lnTo>
                <a:lnTo>
                  <a:pt x="2922106" y="406400"/>
                </a:lnTo>
                <a:lnTo>
                  <a:pt x="2918030" y="401320"/>
                </a:lnTo>
                <a:lnTo>
                  <a:pt x="2913864" y="396240"/>
                </a:lnTo>
                <a:lnTo>
                  <a:pt x="2916969" y="377190"/>
                </a:lnTo>
                <a:lnTo>
                  <a:pt x="2917405" y="374650"/>
                </a:lnTo>
                <a:close/>
              </a:path>
              <a:path w="5020945" h="596900">
                <a:moveTo>
                  <a:pt x="890452" y="411480"/>
                </a:moveTo>
                <a:lnTo>
                  <a:pt x="887096" y="415290"/>
                </a:lnTo>
                <a:lnTo>
                  <a:pt x="883908" y="417830"/>
                </a:lnTo>
                <a:lnTo>
                  <a:pt x="880804" y="421640"/>
                </a:lnTo>
                <a:lnTo>
                  <a:pt x="883332" y="421640"/>
                </a:lnTo>
                <a:lnTo>
                  <a:pt x="884064" y="420370"/>
                </a:lnTo>
                <a:lnTo>
                  <a:pt x="887156" y="416560"/>
                </a:lnTo>
                <a:lnTo>
                  <a:pt x="890452" y="411480"/>
                </a:lnTo>
                <a:close/>
              </a:path>
              <a:path w="5020945" h="596900">
                <a:moveTo>
                  <a:pt x="1313732" y="295910"/>
                </a:moveTo>
                <a:lnTo>
                  <a:pt x="1304227" y="421640"/>
                </a:lnTo>
                <a:lnTo>
                  <a:pt x="1317628" y="421640"/>
                </a:lnTo>
                <a:lnTo>
                  <a:pt x="1317038" y="408940"/>
                </a:lnTo>
                <a:lnTo>
                  <a:pt x="1316914" y="405130"/>
                </a:lnTo>
                <a:lnTo>
                  <a:pt x="1313732" y="295910"/>
                </a:lnTo>
                <a:close/>
              </a:path>
              <a:path w="5020945" h="596900">
                <a:moveTo>
                  <a:pt x="198489" y="391160"/>
                </a:moveTo>
                <a:lnTo>
                  <a:pt x="8979" y="391160"/>
                </a:lnTo>
                <a:lnTo>
                  <a:pt x="10233" y="396240"/>
                </a:lnTo>
                <a:lnTo>
                  <a:pt x="11391" y="401320"/>
                </a:lnTo>
                <a:lnTo>
                  <a:pt x="12466" y="406400"/>
                </a:lnTo>
                <a:lnTo>
                  <a:pt x="10937" y="411480"/>
                </a:lnTo>
                <a:lnTo>
                  <a:pt x="10197" y="414020"/>
                </a:lnTo>
                <a:lnTo>
                  <a:pt x="5636" y="419100"/>
                </a:lnTo>
                <a:lnTo>
                  <a:pt x="3451" y="420370"/>
                </a:lnTo>
                <a:lnTo>
                  <a:pt x="6408" y="420370"/>
                </a:lnTo>
                <a:lnTo>
                  <a:pt x="7212" y="419100"/>
                </a:lnTo>
                <a:lnTo>
                  <a:pt x="9696" y="416560"/>
                </a:lnTo>
                <a:lnTo>
                  <a:pt x="66273" y="416560"/>
                </a:lnTo>
                <a:lnTo>
                  <a:pt x="67488" y="412750"/>
                </a:lnTo>
                <a:lnTo>
                  <a:pt x="71401" y="400050"/>
                </a:lnTo>
                <a:lnTo>
                  <a:pt x="93143" y="400050"/>
                </a:lnTo>
                <a:lnTo>
                  <a:pt x="93191" y="394970"/>
                </a:lnTo>
                <a:lnTo>
                  <a:pt x="196707" y="394970"/>
                </a:lnTo>
                <a:lnTo>
                  <a:pt x="198489" y="391160"/>
                </a:lnTo>
                <a:close/>
              </a:path>
              <a:path w="5020945" h="596900">
                <a:moveTo>
                  <a:pt x="4454150" y="257810"/>
                </a:moveTo>
                <a:lnTo>
                  <a:pt x="4441498" y="257810"/>
                </a:lnTo>
                <a:lnTo>
                  <a:pt x="4439082" y="299720"/>
                </a:lnTo>
                <a:lnTo>
                  <a:pt x="4435805" y="341630"/>
                </a:lnTo>
                <a:lnTo>
                  <a:pt x="4431870" y="382270"/>
                </a:lnTo>
                <a:lnTo>
                  <a:pt x="4427480" y="420370"/>
                </a:lnTo>
                <a:lnTo>
                  <a:pt x="4469784" y="420370"/>
                </a:lnTo>
                <a:lnTo>
                  <a:pt x="4469355" y="400050"/>
                </a:lnTo>
                <a:lnTo>
                  <a:pt x="4468170" y="356870"/>
                </a:lnTo>
                <a:lnTo>
                  <a:pt x="4459754" y="356870"/>
                </a:lnTo>
                <a:lnTo>
                  <a:pt x="4457475" y="307340"/>
                </a:lnTo>
                <a:lnTo>
                  <a:pt x="4454150" y="257810"/>
                </a:lnTo>
                <a:close/>
              </a:path>
              <a:path w="5020945" h="596900">
                <a:moveTo>
                  <a:pt x="2855009" y="414020"/>
                </a:moveTo>
                <a:lnTo>
                  <a:pt x="2625099" y="414020"/>
                </a:lnTo>
                <a:lnTo>
                  <a:pt x="2625182" y="419100"/>
                </a:lnTo>
                <a:lnTo>
                  <a:pt x="2784290" y="419100"/>
                </a:lnTo>
                <a:lnTo>
                  <a:pt x="2785463" y="415290"/>
                </a:lnTo>
                <a:lnTo>
                  <a:pt x="2856308" y="415290"/>
                </a:lnTo>
                <a:lnTo>
                  <a:pt x="2855009" y="414020"/>
                </a:lnTo>
                <a:close/>
              </a:path>
              <a:path w="5020945" h="596900">
                <a:moveTo>
                  <a:pt x="3645718" y="408940"/>
                </a:moveTo>
                <a:lnTo>
                  <a:pt x="3642566" y="412750"/>
                </a:lnTo>
                <a:lnTo>
                  <a:pt x="3639605" y="415290"/>
                </a:lnTo>
                <a:lnTo>
                  <a:pt x="3636679" y="419100"/>
                </a:lnTo>
                <a:lnTo>
                  <a:pt x="3638960" y="419100"/>
                </a:lnTo>
                <a:lnTo>
                  <a:pt x="3642219" y="414020"/>
                </a:lnTo>
                <a:lnTo>
                  <a:pt x="3645718" y="408940"/>
                </a:lnTo>
                <a:close/>
              </a:path>
              <a:path w="5020945" h="596900">
                <a:moveTo>
                  <a:pt x="2969564" y="313690"/>
                </a:moveTo>
                <a:lnTo>
                  <a:pt x="2928693" y="313690"/>
                </a:lnTo>
                <a:lnTo>
                  <a:pt x="2929264" y="340360"/>
                </a:lnTo>
                <a:lnTo>
                  <a:pt x="2929603" y="363220"/>
                </a:lnTo>
                <a:lnTo>
                  <a:pt x="2929844" y="387350"/>
                </a:lnTo>
                <a:lnTo>
                  <a:pt x="2929971" y="417830"/>
                </a:lnTo>
                <a:lnTo>
                  <a:pt x="2967742" y="417830"/>
                </a:lnTo>
                <a:lnTo>
                  <a:pt x="2967295" y="410210"/>
                </a:lnTo>
                <a:lnTo>
                  <a:pt x="3006088" y="410210"/>
                </a:lnTo>
                <a:lnTo>
                  <a:pt x="3000540" y="391160"/>
                </a:lnTo>
                <a:lnTo>
                  <a:pt x="2994184" y="372110"/>
                </a:lnTo>
                <a:lnTo>
                  <a:pt x="2986972" y="353060"/>
                </a:lnTo>
                <a:lnTo>
                  <a:pt x="2994970" y="332740"/>
                </a:lnTo>
                <a:lnTo>
                  <a:pt x="2978435" y="332740"/>
                </a:lnTo>
                <a:lnTo>
                  <a:pt x="2973246" y="321310"/>
                </a:lnTo>
                <a:lnTo>
                  <a:pt x="2969564" y="313690"/>
                </a:lnTo>
                <a:close/>
              </a:path>
              <a:path w="5020945" h="596900">
                <a:moveTo>
                  <a:pt x="4207011" y="416560"/>
                </a:moveTo>
                <a:lnTo>
                  <a:pt x="4206748" y="416560"/>
                </a:lnTo>
                <a:lnTo>
                  <a:pt x="4206188" y="417774"/>
                </a:lnTo>
                <a:lnTo>
                  <a:pt x="4207011" y="416560"/>
                </a:lnTo>
                <a:close/>
              </a:path>
              <a:path w="5020945" h="596900">
                <a:moveTo>
                  <a:pt x="4207870" y="415290"/>
                </a:moveTo>
                <a:lnTo>
                  <a:pt x="4207011" y="416560"/>
                </a:lnTo>
                <a:lnTo>
                  <a:pt x="4207285" y="416560"/>
                </a:lnTo>
                <a:lnTo>
                  <a:pt x="4207870" y="415290"/>
                </a:lnTo>
                <a:close/>
              </a:path>
              <a:path w="5020945" h="596900">
                <a:moveTo>
                  <a:pt x="330665" y="364490"/>
                </a:moveTo>
                <a:lnTo>
                  <a:pt x="308765" y="364490"/>
                </a:lnTo>
                <a:lnTo>
                  <a:pt x="311927" y="375920"/>
                </a:lnTo>
                <a:lnTo>
                  <a:pt x="317327" y="400050"/>
                </a:lnTo>
                <a:lnTo>
                  <a:pt x="319595" y="411480"/>
                </a:lnTo>
                <a:lnTo>
                  <a:pt x="318269" y="412750"/>
                </a:lnTo>
                <a:lnTo>
                  <a:pt x="315702" y="415290"/>
                </a:lnTo>
                <a:lnTo>
                  <a:pt x="506496" y="415290"/>
                </a:lnTo>
                <a:lnTo>
                  <a:pt x="507855" y="403860"/>
                </a:lnTo>
                <a:lnTo>
                  <a:pt x="512638" y="372110"/>
                </a:lnTo>
                <a:lnTo>
                  <a:pt x="334066" y="372110"/>
                </a:lnTo>
                <a:lnTo>
                  <a:pt x="330665" y="364490"/>
                </a:lnTo>
                <a:close/>
              </a:path>
              <a:path w="5020945" h="596900">
                <a:moveTo>
                  <a:pt x="586072" y="231140"/>
                </a:moveTo>
                <a:lnTo>
                  <a:pt x="572744" y="231140"/>
                </a:lnTo>
                <a:lnTo>
                  <a:pt x="574571" y="236220"/>
                </a:lnTo>
                <a:lnTo>
                  <a:pt x="576338" y="240030"/>
                </a:lnTo>
                <a:lnTo>
                  <a:pt x="578045" y="245110"/>
                </a:lnTo>
                <a:lnTo>
                  <a:pt x="580110" y="279400"/>
                </a:lnTo>
                <a:lnTo>
                  <a:pt x="581874" y="316230"/>
                </a:lnTo>
                <a:lnTo>
                  <a:pt x="583201" y="349250"/>
                </a:lnTo>
                <a:lnTo>
                  <a:pt x="584266" y="383540"/>
                </a:lnTo>
                <a:lnTo>
                  <a:pt x="582136" y="391160"/>
                </a:lnTo>
                <a:lnTo>
                  <a:pt x="580099" y="398780"/>
                </a:lnTo>
                <a:lnTo>
                  <a:pt x="578151" y="406400"/>
                </a:lnTo>
                <a:lnTo>
                  <a:pt x="576290" y="412750"/>
                </a:lnTo>
                <a:lnTo>
                  <a:pt x="879942" y="412750"/>
                </a:lnTo>
                <a:lnTo>
                  <a:pt x="879797" y="411480"/>
                </a:lnTo>
                <a:lnTo>
                  <a:pt x="741490" y="411480"/>
                </a:lnTo>
                <a:lnTo>
                  <a:pt x="740779" y="396240"/>
                </a:lnTo>
                <a:lnTo>
                  <a:pt x="718338" y="396240"/>
                </a:lnTo>
                <a:lnTo>
                  <a:pt x="718313" y="394970"/>
                </a:lnTo>
                <a:lnTo>
                  <a:pt x="615572" y="394970"/>
                </a:lnTo>
                <a:lnTo>
                  <a:pt x="614472" y="386080"/>
                </a:lnTo>
                <a:lnTo>
                  <a:pt x="613306" y="375920"/>
                </a:lnTo>
                <a:lnTo>
                  <a:pt x="612083" y="367030"/>
                </a:lnTo>
                <a:lnTo>
                  <a:pt x="610808" y="358140"/>
                </a:lnTo>
                <a:lnTo>
                  <a:pt x="612157" y="350520"/>
                </a:lnTo>
                <a:lnTo>
                  <a:pt x="645170" y="350520"/>
                </a:lnTo>
                <a:lnTo>
                  <a:pt x="640266" y="341630"/>
                </a:lnTo>
                <a:lnTo>
                  <a:pt x="633506" y="330200"/>
                </a:lnTo>
                <a:lnTo>
                  <a:pt x="631321" y="323850"/>
                </a:lnTo>
                <a:lnTo>
                  <a:pt x="628992" y="318770"/>
                </a:lnTo>
                <a:lnTo>
                  <a:pt x="626557" y="313690"/>
                </a:lnTo>
                <a:lnTo>
                  <a:pt x="625366" y="289560"/>
                </a:lnTo>
                <a:lnTo>
                  <a:pt x="614880" y="289560"/>
                </a:lnTo>
                <a:lnTo>
                  <a:pt x="609223" y="279400"/>
                </a:lnTo>
                <a:lnTo>
                  <a:pt x="603192" y="267970"/>
                </a:lnTo>
                <a:lnTo>
                  <a:pt x="596778" y="257810"/>
                </a:lnTo>
                <a:lnTo>
                  <a:pt x="589973" y="246380"/>
                </a:lnTo>
                <a:lnTo>
                  <a:pt x="587309" y="236220"/>
                </a:lnTo>
                <a:lnTo>
                  <a:pt x="586072" y="231140"/>
                </a:lnTo>
                <a:close/>
              </a:path>
              <a:path w="5020945" h="596900">
                <a:moveTo>
                  <a:pt x="1214165" y="381000"/>
                </a:moveTo>
                <a:lnTo>
                  <a:pt x="1187026" y="381000"/>
                </a:lnTo>
                <a:lnTo>
                  <a:pt x="1184081" y="388620"/>
                </a:lnTo>
                <a:lnTo>
                  <a:pt x="1181278" y="397510"/>
                </a:lnTo>
                <a:lnTo>
                  <a:pt x="1178612" y="405130"/>
                </a:lnTo>
                <a:lnTo>
                  <a:pt x="1176077" y="412750"/>
                </a:lnTo>
                <a:lnTo>
                  <a:pt x="1287773" y="412750"/>
                </a:lnTo>
                <a:lnTo>
                  <a:pt x="1288838" y="401320"/>
                </a:lnTo>
                <a:lnTo>
                  <a:pt x="1290586" y="386080"/>
                </a:lnTo>
                <a:lnTo>
                  <a:pt x="1214738" y="386080"/>
                </a:lnTo>
                <a:lnTo>
                  <a:pt x="1214165" y="381000"/>
                </a:lnTo>
                <a:close/>
              </a:path>
              <a:path w="5020945" h="596900">
                <a:moveTo>
                  <a:pt x="1454455" y="410210"/>
                </a:moveTo>
                <a:lnTo>
                  <a:pt x="1452377" y="412750"/>
                </a:lnTo>
                <a:lnTo>
                  <a:pt x="1453750" y="411480"/>
                </a:lnTo>
                <a:lnTo>
                  <a:pt x="1454455" y="410210"/>
                </a:lnTo>
                <a:close/>
              </a:path>
              <a:path w="5020945" h="596900">
                <a:moveTo>
                  <a:pt x="2216309" y="299720"/>
                </a:moveTo>
                <a:lnTo>
                  <a:pt x="2178978" y="299720"/>
                </a:lnTo>
                <a:lnTo>
                  <a:pt x="2183642" y="327660"/>
                </a:lnTo>
                <a:lnTo>
                  <a:pt x="2189019" y="354330"/>
                </a:lnTo>
                <a:lnTo>
                  <a:pt x="2194942" y="381000"/>
                </a:lnTo>
                <a:lnTo>
                  <a:pt x="2201245" y="406400"/>
                </a:lnTo>
                <a:lnTo>
                  <a:pt x="2199180" y="407670"/>
                </a:lnTo>
                <a:lnTo>
                  <a:pt x="2197162" y="410210"/>
                </a:lnTo>
                <a:lnTo>
                  <a:pt x="2195216" y="412750"/>
                </a:lnTo>
                <a:lnTo>
                  <a:pt x="2200704" y="412750"/>
                </a:lnTo>
                <a:lnTo>
                  <a:pt x="2202344" y="410210"/>
                </a:lnTo>
                <a:lnTo>
                  <a:pt x="2423975" y="410210"/>
                </a:lnTo>
                <a:lnTo>
                  <a:pt x="2423274" y="389890"/>
                </a:lnTo>
                <a:lnTo>
                  <a:pt x="2422904" y="381000"/>
                </a:lnTo>
                <a:lnTo>
                  <a:pt x="2382278" y="381000"/>
                </a:lnTo>
                <a:lnTo>
                  <a:pt x="2381239" y="373380"/>
                </a:lnTo>
                <a:lnTo>
                  <a:pt x="2380690" y="369570"/>
                </a:lnTo>
                <a:lnTo>
                  <a:pt x="2381617" y="368300"/>
                </a:lnTo>
                <a:lnTo>
                  <a:pt x="2380534" y="368300"/>
                </a:lnTo>
                <a:lnTo>
                  <a:pt x="2380169" y="365760"/>
                </a:lnTo>
                <a:lnTo>
                  <a:pt x="2254831" y="365760"/>
                </a:lnTo>
                <a:lnTo>
                  <a:pt x="2251978" y="361950"/>
                </a:lnTo>
                <a:lnTo>
                  <a:pt x="2252088" y="350520"/>
                </a:lnTo>
                <a:lnTo>
                  <a:pt x="2252232" y="341630"/>
                </a:lnTo>
                <a:lnTo>
                  <a:pt x="2231620" y="341630"/>
                </a:lnTo>
                <a:lnTo>
                  <a:pt x="2230677" y="340360"/>
                </a:lnTo>
                <a:lnTo>
                  <a:pt x="2216309" y="299720"/>
                </a:lnTo>
                <a:close/>
              </a:path>
              <a:path w="5020945" h="596900">
                <a:moveTo>
                  <a:pt x="777786" y="233680"/>
                </a:moveTo>
                <a:lnTo>
                  <a:pt x="763650" y="233680"/>
                </a:lnTo>
                <a:lnTo>
                  <a:pt x="767550" y="245110"/>
                </a:lnTo>
                <a:lnTo>
                  <a:pt x="771225" y="255270"/>
                </a:lnTo>
                <a:lnTo>
                  <a:pt x="774673" y="265430"/>
                </a:lnTo>
                <a:lnTo>
                  <a:pt x="777894" y="275590"/>
                </a:lnTo>
                <a:lnTo>
                  <a:pt x="774289" y="340360"/>
                </a:lnTo>
                <a:lnTo>
                  <a:pt x="764991" y="358140"/>
                </a:lnTo>
                <a:lnTo>
                  <a:pt x="756452" y="375920"/>
                </a:lnTo>
                <a:lnTo>
                  <a:pt x="748631" y="393700"/>
                </a:lnTo>
                <a:lnTo>
                  <a:pt x="741490" y="411480"/>
                </a:lnTo>
                <a:lnTo>
                  <a:pt x="840101" y="411480"/>
                </a:lnTo>
                <a:lnTo>
                  <a:pt x="839862" y="408940"/>
                </a:lnTo>
                <a:lnTo>
                  <a:pt x="839349" y="406400"/>
                </a:lnTo>
                <a:lnTo>
                  <a:pt x="839614" y="400050"/>
                </a:lnTo>
                <a:lnTo>
                  <a:pt x="770074" y="400050"/>
                </a:lnTo>
                <a:lnTo>
                  <a:pt x="771065" y="397510"/>
                </a:lnTo>
                <a:lnTo>
                  <a:pt x="839720" y="397510"/>
                </a:lnTo>
                <a:lnTo>
                  <a:pt x="840143" y="387350"/>
                </a:lnTo>
                <a:lnTo>
                  <a:pt x="841253" y="369570"/>
                </a:lnTo>
                <a:lnTo>
                  <a:pt x="783148" y="369570"/>
                </a:lnTo>
                <a:lnTo>
                  <a:pt x="782838" y="363220"/>
                </a:lnTo>
                <a:lnTo>
                  <a:pt x="785468" y="355600"/>
                </a:lnTo>
                <a:lnTo>
                  <a:pt x="788181" y="347980"/>
                </a:lnTo>
                <a:lnTo>
                  <a:pt x="790974" y="341630"/>
                </a:lnTo>
                <a:lnTo>
                  <a:pt x="793846" y="334010"/>
                </a:lnTo>
                <a:lnTo>
                  <a:pt x="844374" y="334010"/>
                </a:lnTo>
                <a:lnTo>
                  <a:pt x="844626" y="331470"/>
                </a:lnTo>
                <a:lnTo>
                  <a:pt x="869364" y="331470"/>
                </a:lnTo>
                <a:lnTo>
                  <a:pt x="869170" y="330200"/>
                </a:lnTo>
                <a:lnTo>
                  <a:pt x="868733" y="327660"/>
                </a:lnTo>
                <a:lnTo>
                  <a:pt x="781154" y="327660"/>
                </a:lnTo>
                <a:lnTo>
                  <a:pt x="778706" y="278130"/>
                </a:lnTo>
                <a:lnTo>
                  <a:pt x="801529" y="278130"/>
                </a:lnTo>
                <a:lnTo>
                  <a:pt x="798023" y="270510"/>
                </a:lnTo>
                <a:lnTo>
                  <a:pt x="789554" y="254000"/>
                </a:lnTo>
                <a:lnTo>
                  <a:pt x="780171" y="237490"/>
                </a:lnTo>
                <a:lnTo>
                  <a:pt x="777786" y="233680"/>
                </a:lnTo>
                <a:close/>
              </a:path>
              <a:path w="5020945" h="596900">
                <a:moveTo>
                  <a:pt x="869364" y="331470"/>
                </a:moveTo>
                <a:lnTo>
                  <a:pt x="844626" y="331470"/>
                </a:lnTo>
                <a:lnTo>
                  <a:pt x="840101" y="411480"/>
                </a:lnTo>
                <a:lnTo>
                  <a:pt x="879797" y="411480"/>
                </a:lnTo>
                <a:lnTo>
                  <a:pt x="878930" y="403860"/>
                </a:lnTo>
                <a:lnTo>
                  <a:pt x="883847" y="388620"/>
                </a:lnTo>
                <a:lnTo>
                  <a:pt x="889140" y="373380"/>
                </a:lnTo>
                <a:lnTo>
                  <a:pt x="894802" y="359410"/>
                </a:lnTo>
                <a:lnTo>
                  <a:pt x="897312" y="353060"/>
                </a:lnTo>
                <a:lnTo>
                  <a:pt x="872673" y="353060"/>
                </a:lnTo>
                <a:lnTo>
                  <a:pt x="869364" y="331470"/>
                </a:lnTo>
                <a:close/>
              </a:path>
              <a:path w="5020945" h="596900">
                <a:moveTo>
                  <a:pt x="196707" y="394970"/>
                </a:moveTo>
                <a:lnTo>
                  <a:pt x="93191" y="394970"/>
                </a:lnTo>
                <a:lnTo>
                  <a:pt x="94552" y="400050"/>
                </a:lnTo>
                <a:lnTo>
                  <a:pt x="97048" y="410210"/>
                </a:lnTo>
                <a:lnTo>
                  <a:pt x="135080" y="410210"/>
                </a:lnTo>
                <a:lnTo>
                  <a:pt x="135088" y="408940"/>
                </a:lnTo>
                <a:lnTo>
                  <a:pt x="200963" y="408940"/>
                </a:lnTo>
                <a:lnTo>
                  <a:pt x="199949" y="406400"/>
                </a:lnTo>
                <a:lnTo>
                  <a:pt x="196113" y="396240"/>
                </a:lnTo>
                <a:lnTo>
                  <a:pt x="196707" y="394970"/>
                </a:lnTo>
                <a:close/>
              </a:path>
              <a:path w="5020945" h="596900">
                <a:moveTo>
                  <a:pt x="2727917" y="284480"/>
                </a:moveTo>
                <a:lnTo>
                  <a:pt x="2689335" y="284480"/>
                </a:lnTo>
                <a:lnTo>
                  <a:pt x="2689598" y="289560"/>
                </a:lnTo>
                <a:lnTo>
                  <a:pt x="2681121" y="321310"/>
                </a:lnTo>
                <a:lnTo>
                  <a:pt x="2674400" y="351790"/>
                </a:lnTo>
                <a:lnTo>
                  <a:pt x="2669105" y="381000"/>
                </a:lnTo>
                <a:lnTo>
                  <a:pt x="2664906" y="410210"/>
                </a:lnTo>
                <a:lnTo>
                  <a:pt x="2850121" y="410210"/>
                </a:lnTo>
                <a:lnTo>
                  <a:pt x="2848326" y="408940"/>
                </a:lnTo>
                <a:lnTo>
                  <a:pt x="2850016" y="400050"/>
                </a:lnTo>
                <a:lnTo>
                  <a:pt x="2851842" y="391160"/>
                </a:lnTo>
                <a:lnTo>
                  <a:pt x="2853803" y="382270"/>
                </a:lnTo>
                <a:lnTo>
                  <a:pt x="2855896" y="374650"/>
                </a:lnTo>
                <a:lnTo>
                  <a:pt x="2917405" y="374650"/>
                </a:lnTo>
                <a:lnTo>
                  <a:pt x="2918059" y="370840"/>
                </a:lnTo>
                <a:lnTo>
                  <a:pt x="2891334" y="370840"/>
                </a:lnTo>
                <a:lnTo>
                  <a:pt x="2884956" y="363220"/>
                </a:lnTo>
                <a:lnTo>
                  <a:pt x="2882324" y="360680"/>
                </a:lnTo>
                <a:lnTo>
                  <a:pt x="2783349" y="360680"/>
                </a:lnTo>
                <a:lnTo>
                  <a:pt x="2783031" y="347980"/>
                </a:lnTo>
                <a:lnTo>
                  <a:pt x="2782919" y="332740"/>
                </a:lnTo>
                <a:lnTo>
                  <a:pt x="2711328" y="332740"/>
                </a:lnTo>
                <a:lnTo>
                  <a:pt x="2709466" y="322580"/>
                </a:lnTo>
                <a:lnTo>
                  <a:pt x="2708463" y="317500"/>
                </a:lnTo>
                <a:lnTo>
                  <a:pt x="2712128" y="300990"/>
                </a:lnTo>
                <a:lnTo>
                  <a:pt x="2731174" y="300990"/>
                </a:lnTo>
                <a:lnTo>
                  <a:pt x="2730194" y="295910"/>
                </a:lnTo>
                <a:lnTo>
                  <a:pt x="2711197" y="295910"/>
                </a:lnTo>
                <a:lnTo>
                  <a:pt x="2711758" y="293370"/>
                </a:lnTo>
                <a:lnTo>
                  <a:pt x="2729704" y="293370"/>
                </a:lnTo>
                <a:lnTo>
                  <a:pt x="2731276" y="285750"/>
                </a:lnTo>
                <a:lnTo>
                  <a:pt x="2728199" y="285750"/>
                </a:lnTo>
                <a:lnTo>
                  <a:pt x="2727917" y="284480"/>
                </a:lnTo>
                <a:close/>
              </a:path>
              <a:path w="5020945" h="596900">
                <a:moveTo>
                  <a:pt x="1504853" y="261620"/>
                </a:moveTo>
                <a:lnTo>
                  <a:pt x="1505955" y="274320"/>
                </a:lnTo>
                <a:lnTo>
                  <a:pt x="1508090" y="302932"/>
                </a:lnTo>
                <a:lnTo>
                  <a:pt x="1508877" y="314960"/>
                </a:lnTo>
                <a:lnTo>
                  <a:pt x="1500263" y="339090"/>
                </a:lnTo>
                <a:lnTo>
                  <a:pt x="1492428" y="361950"/>
                </a:lnTo>
                <a:lnTo>
                  <a:pt x="1485325" y="382270"/>
                </a:lnTo>
                <a:lnTo>
                  <a:pt x="1478908" y="402590"/>
                </a:lnTo>
                <a:lnTo>
                  <a:pt x="1567052" y="402590"/>
                </a:lnTo>
                <a:lnTo>
                  <a:pt x="1569216" y="391160"/>
                </a:lnTo>
                <a:lnTo>
                  <a:pt x="1572270" y="375920"/>
                </a:lnTo>
                <a:lnTo>
                  <a:pt x="1574154" y="367030"/>
                </a:lnTo>
                <a:lnTo>
                  <a:pt x="1551132" y="367030"/>
                </a:lnTo>
                <a:lnTo>
                  <a:pt x="1551348" y="365760"/>
                </a:lnTo>
                <a:lnTo>
                  <a:pt x="1530297" y="365760"/>
                </a:lnTo>
                <a:lnTo>
                  <a:pt x="1527565" y="351727"/>
                </a:lnTo>
                <a:lnTo>
                  <a:pt x="1526547" y="346710"/>
                </a:lnTo>
                <a:lnTo>
                  <a:pt x="1525222" y="340360"/>
                </a:lnTo>
                <a:lnTo>
                  <a:pt x="1525696" y="337820"/>
                </a:lnTo>
                <a:lnTo>
                  <a:pt x="1508304" y="337820"/>
                </a:lnTo>
                <a:lnTo>
                  <a:pt x="1509844" y="330200"/>
                </a:lnTo>
                <a:lnTo>
                  <a:pt x="1527119" y="330200"/>
                </a:lnTo>
                <a:lnTo>
                  <a:pt x="1529964" y="314960"/>
                </a:lnTo>
                <a:lnTo>
                  <a:pt x="1531198" y="308610"/>
                </a:lnTo>
                <a:lnTo>
                  <a:pt x="1517796" y="308610"/>
                </a:lnTo>
                <a:lnTo>
                  <a:pt x="1516566" y="303530"/>
                </a:lnTo>
                <a:lnTo>
                  <a:pt x="1515921" y="300990"/>
                </a:lnTo>
                <a:lnTo>
                  <a:pt x="1516468" y="298450"/>
                </a:lnTo>
                <a:lnTo>
                  <a:pt x="1515121" y="298450"/>
                </a:lnTo>
                <a:lnTo>
                  <a:pt x="1512691" y="289560"/>
                </a:lnTo>
                <a:lnTo>
                  <a:pt x="1510175" y="279400"/>
                </a:lnTo>
                <a:lnTo>
                  <a:pt x="1507566" y="270510"/>
                </a:lnTo>
                <a:lnTo>
                  <a:pt x="1504853" y="261620"/>
                </a:lnTo>
                <a:close/>
              </a:path>
              <a:path w="5020945" h="596900">
                <a:moveTo>
                  <a:pt x="4778835" y="172720"/>
                </a:moveTo>
                <a:lnTo>
                  <a:pt x="4783167" y="214630"/>
                </a:lnTo>
                <a:lnTo>
                  <a:pt x="4786264" y="252730"/>
                </a:lnTo>
                <a:lnTo>
                  <a:pt x="4788244" y="290830"/>
                </a:lnTo>
                <a:lnTo>
                  <a:pt x="4789091" y="322580"/>
                </a:lnTo>
                <a:lnTo>
                  <a:pt x="4780169" y="344170"/>
                </a:lnTo>
                <a:lnTo>
                  <a:pt x="4772157" y="363220"/>
                </a:lnTo>
                <a:lnTo>
                  <a:pt x="4764983" y="382270"/>
                </a:lnTo>
                <a:lnTo>
                  <a:pt x="4758573" y="401320"/>
                </a:lnTo>
                <a:lnTo>
                  <a:pt x="4784291" y="401320"/>
                </a:lnTo>
                <a:lnTo>
                  <a:pt x="4786058" y="396240"/>
                </a:lnTo>
                <a:lnTo>
                  <a:pt x="4787204" y="393700"/>
                </a:lnTo>
                <a:lnTo>
                  <a:pt x="4846998" y="393700"/>
                </a:lnTo>
                <a:lnTo>
                  <a:pt x="4841949" y="360680"/>
                </a:lnTo>
                <a:lnTo>
                  <a:pt x="4839928" y="346710"/>
                </a:lnTo>
                <a:lnTo>
                  <a:pt x="4837500" y="331470"/>
                </a:lnTo>
                <a:lnTo>
                  <a:pt x="4834657" y="317500"/>
                </a:lnTo>
                <a:lnTo>
                  <a:pt x="4831394" y="302260"/>
                </a:lnTo>
                <a:lnTo>
                  <a:pt x="4835495" y="294640"/>
                </a:lnTo>
                <a:lnTo>
                  <a:pt x="4836893" y="292100"/>
                </a:lnTo>
                <a:lnTo>
                  <a:pt x="4828994" y="292100"/>
                </a:lnTo>
                <a:lnTo>
                  <a:pt x="4827239" y="284480"/>
                </a:lnTo>
                <a:lnTo>
                  <a:pt x="4825762" y="279400"/>
                </a:lnTo>
                <a:lnTo>
                  <a:pt x="4808254" y="279400"/>
                </a:lnTo>
                <a:lnTo>
                  <a:pt x="4802442" y="254000"/>
                </a:lnTo>
                <a:lnTo>
                  <a:pt x="4795622" y="228600"/>
                </a:lnTo>
                <a:lnTo>
                  <a:pt x="4787763" y="201930"/>
                </a:lnTo>
                <a:lnTo>
                  <a:pt x="4778835" y="172720"/>
                </a:lnTo>
                <a:close/>
              </a:path>
              <a:path w="5020945" h="596900">
                <a:moveTo>
                  <a:pt x="839720" y="397510"/>
                </a:moveTo>
                <a:lnTo>
                  <a:pt x="771065" y="397510"/>
                </a:lnTo>
                <a:lnTo>
                  <a:pt x="770981" y="398780"/>
                </a:lnTo>
                <a:lnTo>
                  <a:pt x="770074" y="400050"/>
                </a:lnTo>
                <a:lnTo>
                  <a:pt x="839614" y="400050"/>
                </a:lnTo>
                <a:lnTo>
                  <a:pt x="839720" y="397510"/>
                </a:lnTo>
                <a:close/>
              </a:path>
              <a:path w="5020945" h="596900">
                <a:moveTo>
                  <a:pt x="2073465" y="339090"/>
                </a:moveTo>
                <a:lnTo>
                  <a:pt x="2049824" y="339090"/>
                </a:lnTo>
                <a:lnTo>
                  <a:pt x="2053024" y="342900"/>
                </a:lnTo>
                <a:lnTo>
                  <a:pt x="2053442" y="350520"/>
                </a:lnTo>
                <a:lnTo>
                  <a:pt x="2050521" y="363220"/>
                </a:lnTo>
                <a:lnTo>
                  <a:pt x="2047839" y="375920"/>
                </a:lnTo>
                <a:lnTo>
                  <a:pt x="2045386" y="387350"/>
                </a:lnTo>
                <a:lnTo>
                  <a:pt x="2043150" y="398780"/>
                </a:lnTo>
                <a:lnTo>
                  <a:pt x="2183620" y="398780"/>
                </a:lnTo>
                <a:lnTo>
                  <a:pt x="2183394" y="393700"/>
                </a:lnTo>
                <a:lnTo>
                  <a:pt x="2173366" y="393700"/>
                </a:lnTo>
                <a:lnTo>
                  <a:pt x="2169533" y="389890"/>
                </a:lnTo>
                <a:lnTo>
                  <a:pt x="2165629" y="387350"/>
                </a:lnTo>
                <a:lnTo>
                  <a:pt x="2120950" y="387350"/>
                </a:lnTo>
                <a:lnTo>
                  <a:pt x="2118777" y="386080"/>
                </a:lnTo>
                <a:lnTo>
                  <a:pt x="2076163" y="386080"/>
                </a:lnTo>
                <a:lnTo>
                  <a:pt x="2075817" y="383540"/>
                </a:lnTo>
                <a:lnTo>
                  <a:pt x="2075065" y="379730"/>
                </a:lnTo>
                <a:lnTo>
                  <a:pt x="2075913" y="377190"/>
                </a:lnTo>
                <a:lnTo>
                  <a:pt x="2076701" y="375920"/>
                </a:lnTo>
                <a:lnTo>
                  <a:pt x="2077560" y="373380"/>
                </a:lnTo>
                <a:lnTo>
                  <a:pt x="2106923" y="373380"/>
                </a:lnTo>
                <a:lnTo>
                  <a:pt x="2105846" y="372110"/>
                </a:lnTo>
                <a:lnTo>
                  <a:pt x="2101356" y="367030"/>
                </a:lnTo>
                <a:lnTo>
                  <a:pt x="2101846" y="361950"/>
                </a:lnTo>
                <a:lnTo>
                  <a:pt x="2102383" y="356870"/>
                </a:lnTo>
                <a:lnTo>
                  <a:pt x="2102956" y="351790"/>
                </a:lnTo>
                <a:lnTo>
                  <a:pt x="2112226" y="351790"/>
                </a:lnTo>
                <a:lnTo>
                  <a:pt x="2110096" y="350520"/>
                </a:lnTo>
                <a:lnTo>
                  <a:pt x="2103506" y="346710"/>
                </a:lnTo>
                <a:lnTo>
                  <a:pt x="2104200" y="340360"/>
                </a:lnTo>
                <a:lnTo>
                  <a:pt x="2075471" y="340360"/>
                </a:lnTo>
                <a:lnTo>
                  <a:pt x="2073465" y="339090"/>
                </a:lnTo>
                <a:close/>
              </a:path>
              <a:path w="5020945" h="596900">
                <a:moveTo>
                  <a:pt x="3259296" y="243840"/>
                </a:moveTo>
                <a:lnTo>
                  <a:pt x="3268980" y="266700"/>
                </a:lnTo>
                <a:lnTo>
                  <a:pt x="3278567" y="289560"/>
                </a:lnTo>
                <a:lnTo>
                  <a:pt x="3288038" y="312420"/>
                </a:lnTo>
                <a:lnTo>
                  <a:pt x="3297372" y="335280"/>
                </a:lnTo>
                <a:lnTo>
                  <a:pt x="3295945" y="349250"/>
                </a:lnTo>
                <a:lnTo>
                  <a:pt x="3295564" y="360680"/>
                </a:lnTo>
                <a:lnTo>
                  <a:pt x="3295461" y="365760"/>
                </a:lnTo>
                <a:lnTo>
                  <a:pt x="3295709" y="378460"/>
                </a:lnTo>
                <a:lnTo>
                  <a:pt x="3295835" y="382270"/>
                </a:lnTo>
                <a:lnTo>
                  <a:pt x="3296823" y="398780"/>
                </a:lnTo>
                <a:lnTo>
                  <a:pt x="3507855" y="398780"/>
                </a:lnTo>
                <a:lnTo>
                  <a:pt x="3509084" y="393700"/>
                </a:lnTo>
                <a:lnTo>
                  <a:pt x="3512591" y="379730"/>
                </a:lnTo>
                <a:lnTo>
                  <a:pt x="3494691" y="379730"/>
                </a:lnTo>
                <a:lnTo>
                  <a:pt x="3496443" y="369570"/>
                </a:lnTo>
                <a:lnTo>
                  <a:pt x="3474154" y="369570"/>
                </a:lnTo>
                <a:lnTo>
                  <a:pt x="3471280" y="358140"/>
                </a:lnTo>
                <a:lnTo>
                  <a:pt x="3469438" y="351790"/>
                </a:lnTo>
                <a:lnTo>
                  <a:pt x="3327867" y="351790"/>
                </a:lnTo>
                <a:lnTo>
                  <a:pt x="3323903" y="344170"/>
                </a:lnTo>
                <a:lnTo>
                  <a:pt x="3324324" y="327660"/>
                </a:lnTo>
                <a:lnTo>
                  <a:pt x="3326133" y="311150"/>
                </a:lnTo>
                <a:lnTo>
                  <a:pt x="3326618" y="308610"/>
                </a:lnTo>
                <a:lnTo>
                  <a:pt x="3303271" y="308610"/>
                </a:lnTo>
                <a:lnTo>
                  <a:pt x="3292788" y="292100"/>
                </a:lnTo>
                <a:lnTo>
                  <a:pt x="3281977" y="275590"/>
                </a:lnTo>
                <a:lnTo>
                  <a:pt x="3270820" y="259080"/>
                </a:lnTo>
                <a:lnTo>
                  <a:pt x="3259296" y="243840"/>
                </a:lnTo>
                <a:close/>
              </a:path>
              <a:path w="5020945" h="596900">
                <a:moveTo>
                  <a:pt x="1885711" y="264160"/>
                </a:moveTo>
                <a:lnTo>
                  <a:pt x="1872085" y="302260"/>
                </a:lnTo>
                <a:lnTo>
                  <a:pt x="1860249" y="336550"/>
                </a:lnTo>
                <a:lnTo>
                  <a:pt x="1850051" y="368300"/>
                </a:lnTo>
                <a:lnTo>
                  <a:pt x="1841342" y="397510"/>
                </a:lnTo>
                <a:lnTo>
                  <a:pt x="2043272" y="397510"/>
                </a:lnTo>
                <a:lnTo>
                  <a:pt x="2044495" y="384810"/>
                </a:lnTo>
                <a:lnTo>
                  <a:pt x="2046196" y="369570"/>
                </a:lnTo>
                <a:lnTo>
                  <a:pt x="1954651" y="369570"/>
                </a:lnTo>
                <a:lnTo>
                  <a:pt x="1955417" y="364490"/>
                </a:lnTo>
                <a:lnTo>
                  <a:pt x="1903059" y="364490"/>
                </a:lnTo>
                <a:lnTo>
                  <a:pt x="1904920" y="353060"/>
                </a:lnTo>
                <a:lnTo>
                  <a:pt x="1886033" y="353060"/>
                </a:lnTo>
                <a:lnTo>
                  <a:pt x="1888366" y="339090"/>
                </a:lnTo>
                <a:lnTo>
                  <a:pt x="1870965" y="339090"/>
                </a:lnTo>
                <a:lnTo>
                  <a:pt x="1874253" y="321310"/>
                </a:lnTo>
                <a:lnTo>
                  <a:pt x="1881617" y="284480"/>
                </a:lnTo>
                <a:lnTo>
                  <a:pt x="1885711" y="264160"/>
                </a:lnTo>
                <a:close/>
              </a:path>
              <a:path w="5020945" h="596900">
                <a:moveTo>
                  <a:pt x="736141" y="300990"/>
                </a:moveTo>
                <a:lnTo>
                  <a:pt x="733383" y="350520"/>
                </a:lnTo>
                <a:lnTo>
                  <a:pt x="729296" y="361950"/>
                </a:lnTo>
                <a:lnTo>
                  <a:pt x="725431" y="374650"/>
                </a:lnTo>
                <a:lnTo>
                  <a:pt x="721780" y="386080"/>
                </a:lnTo>
                <a:lnTo>
                  <a:pt x="718338" y="396240"/>
                </a:lnTo>
                <a:lnTo>
                  <a:pt x="740779" y="396240"/>
                </a:lnTo>
                <a:lnTo>
                  <a:pt x="740069" y="381000"/>
                </a:lnTo>
                <a:lnTo>
                  <a:pt x="744668" y="355600"/>
                </a:lnTo>
                <a:lnTo>
                  <a:pt x="748360" y="336550"/>
                </a:lnTo>
                <a:lnTo>
                  <a:pt x="737944" y="336550"/>
                </a:lnTo>
                <a:lnTo>
                  <a:pt x="736141" y="300990"/>
                </a:lnTo>
                <a:close/>
              </a:path>
              <a:path w="5020945" h="596900">
                <a:moveTo>
                  <a:pt x="4353150" y="266700"/>
                </a:moveTo>
                <a:lnTo>
                  <a:pt x="4342827" y="266700"/>
                </a:lnTo>
                <a:lnTo>
                  <a:pt x="4338583" y="304800"/>
                </a:lnTo>
                <a:lnTo>
                  <a:pt x="4334736" y="339090"/>
                </a:lnTo>
                <a:lnTo>
                  <a:pt x="4331102" y="368300"/>
                </a:lnTo>
                <a:lnTo>
                  <a:pt x="4327496" y="396240"/>
                </a:lnTo>
                <a:lnTo>
                  <a:pt x="4427653" y="396240"/>
                </a:lnTo>
                <a:lnTo>
                  <a:pt x="4427555" y="377190"/>
                </a:lnTo>
                <a:lnTo>
                  <a:pt x="4365429" y="377190"/>
                </a:lnTo>
                <a:lnTo>
                  <a:pt x="4365681" y="356870"/>
                </a:lnTo>
                <a:lnTo>
                  <a:pt x="4365859" y="337820"/>
                </a:lnTo>
                <a:lnTo>
                  <a:pt x="4352367" y="337820"/>
                </a:lnTo>
                <a:lnTo>
                  <a:pt x="4352719" y="313690"/>
                </a:lnTo>
                <a:lnTo>
                  <a:pt x="4352957" y="292100"/>
                </a:lnTo>
                <a:lnTo>
                  <a:pt x="4353150" y="266700"/>
                </a:lnTo>
                <a:close/>
              </a:path>
              <a:path w="5020945" h="596900">
                <a:moveTo>
                  <a:pt x="645170" y="350520"/>
                </a:moveTo>
                <a:lnTo>
                  <a:pt x="612157" y="350520"/>
                </a:lnTo>
                <a:lnTo>
                  <a:pt x="613953" y="357063"/>
                </a:lnTo>
                <a:lnTo>
                  <a:pt x="615524" y="364490"/>
                </a:lnTo>
                <a:lnTo>
                  <a:pt x="616957" y="370840"/>
                </a:lnTo>
                <a:lnTo>
                  <a:pt x="615572" y="394970"/>
                </a:lnTo>
                <a:lnTo>
                  <a:pt x="718313" y="394970"/>
                </a:lnTo>
                <a:lnTo>
                  <a:pt x="718081" y="383540"/>
                </a:lnTo>
                <a:lnTo>
                  <a:pt x="717864" y="374650"/>
                </a:lnTo>
                <a:lnTo>
                  <a:pt x="657899" y="374650"/>
                </a:lnTo>
                <a:lnTo>
                  <a:pt x="652442" y="364490"/>
                </a:lnTo>
                <a:lnTo>
                  <a:pt x="646571" y="353060"/>
                </a:lnTo>
                <a:lnTo>
                  <a:pt x="645170" y="350520"/>
                </a:lnTo>
                <a:close/>
              </a:path>
              <a:path w="5020945" h="596900">
                <a:moveTo>
                  <a:pt x="1445977" y="276860"/>
                </a:moveTo>
                <a:lnTo>
                  <a:pt x="1443160" y="326390"/>
                </a:lnTo>
                <a:lnTo>
                  <a:pt x="1437447" y="345440"/>
                </a:lnTo>
                <a:lnTo>
                  <a:pt x="1432285" y="361950"/>
                </a:lnTo>
                <a:lnTo>
                  <a:pt x="1427639" y="378460"/>
                </a:lnTo>
                <a:lnTo>
                  <a:pt x="1423471" y="394970"/>
                </a:lnTo>
                <a:lnTo>
                  <a:pt x="1451634" y="394970"/>
                </a:lnTo>
                <a:lnTo>
                  <a:pt x="1450765" y="374650"/>
                </a:lnTo>
                <a:lnTo>
                  <a:pt x="1456138" y="342900"/>
                </a:lnTo>
                <a:lnTo>
                  <a:pt x="1461766" y="312420"/>
                </a:lnTo>
                <a:lnTo>
                  <a:pt x="1447780" y="312420"/>
                </a:lnTo>
                <a:lnTo>
                  <a:pt x="1445977" y="276860"/>
                </a:lnTo>
                <a:close/>
              </a:path>
              <a:path w="5020945" h="596900">
                <a:moveTo>
                  <a:pt x="2167778" y="285750"/>
                </a:moveTo>
                <a:lnTo>
                  <a:pt x="2171491" y="290830"/>
                </a:lnTo>
                <a:lnTo>
                  <a:pt x="2178607" y="299720"/>
                </a:lnTo>
                <a:lnTo>
                  <a:pt x="2173366" y="393700"/>
                </a:lnTo>
                <a:lnTo>
                  <a:pt x="2183394" y="393700"/>
                </a:lnTo>
                <a:lnTo>
                  <a:pt x="2178834" y="299720"/>
                </a:lnTo>
                <a:lnTo>
                  <a:pt x="2216309" y="299720"/>
                </a:lnTo>
                <a:lnTo>
                  <a:pt x="2214513" y="294640"/>
                </a:lnTo>
                <a:lnTo>
                  <a:pt x="2178082" y="294640"/>
                </a:lnTo>
                <a:lnTo>
                  <a:pt x="2171288" y="288290"/>
                </a:lnTo>
                <a:lnTo>
                  <a:pt x="2167778" y="285750"/>
                </a:lnTo>
                <a:close/>
              </a:path>
              <a:path w="5020945" h="596900">
                <a:moveTo>
                  <a:pt x="3972357" y="91440"/>
                </a:moveTo>
                <a:lnTo>
                  <a:pt x="3984986" y="154940"/>
                </a:lnTo>
                <a:lnTo>
                  <a:pt x="3993140" y="209550"/>
                </a:lnTo>
                <a:lnTo>
                  <a:pt x="3997404" y="257810"/>
                </a:lnTo>
                <a:lnTo>
                  <a:pt x="3998244" y="302260"/>
                </a:lnTo>
                <a:lnTo>
                  <a:pt x="3996600" y="337820"/>
                </a:lnTo>
                <a:lnTo>
                  <a:pt x="3992702" y="370840"/>
                </a:lnTo>
                <a:lnTo>
                  <a:pt x="3989428" y="377190"/>
                </a:lnTo>
                <a:lnTo>
                  <a:pt x="3986247" y="382270"/>
                </a:lnTo>
                <a:lnTo>
                  <a:pt x="3983153" y="388620"/>
                </a:lnTo>
                <a:lnTo>
                  <a:pt x="3980141" y="393700"/>
                </a:lnTo>
                <a:lnTo>
                  <a:pt x="4166218" y="393700"/>
                </a:lnTo>
                <a:lnTo>
                  <a:pt x="4172549" y="378460"/>
                </a:lnTo>
                <a:lnTo>
                  <a:pt x="4176024" y="370840"/>
                </a:lnTo>
                <a:lnTo>
                  <a:pt x="4093893" y="370840"/>
                </a:lnTo>
                <a:lnTo>
                  <a:pt x="4094105" y="365760"/>
                </a:lnTo>
                <a:lnTo>
                  <a:pt x="4048545" y="365760"/>
                </a:lnTo>
                <a:lnTo>
                  <a:pt x="4049695" y="342900"/>
                </a:lnTo>
                <a:lnTo>
                  <a:pt x="4042766" y="342900"/>
                </a:lnTo>
                <a:lnTo>
                  <a:pt x="4041560" y="339090"/>
                </a:lnTo>
                <a:lnTo>
                  <a:pt x="4040903" y="336550"/>
                </a:lnTo>
                <a:lnTo>
                  <a:pt x="4046319" y="309880"/>
                </a:lnTo>
                <a:lnTo>
                  <a:pt x="4032247" y="309880"/>
                </a:lnTo>
                <a:lnTo>
                  <a:pt x="4031268" y="306070"/>
                </a:lnTo>
                <a:lnTo>
                  <a:pt x="4026098" y="257810"/>
                </a:lnTo>
                <a:lnTo>
                  <a:pt x="4015043" y="205740"/>
                </a:lnTo>
                <a:lnTo>
                  <a:pt x="3997373" y="151130"/>
                </a:lnTo>
                <a:lnTo>
                  <a:pt x="3972357" y="91440"/>
                </a:lnTo>
                <a:close/>
              </a:path>
              <a:path w="5020945" h="596900">
                <a:moveTo>
                  <a:pt x="3882446" y="287020"/>
                </a:moveTo>
                <a:lnTo>
                  <a:pt x="3872539" y="287020"/>
                </a:lnTo>
                <a:lnTo>
                  <a:pt x="3884337" y="316230"/>
                </a:lnTo>
                <a:lnTo>
                  <a:pt x="3894548" y="342900"/>
                </a:lnTo>
                <a:lnTo>
                  <a:pt x="3903276" y="368300"/>
                </a:lnTo>
                <a:lnTo>
                  <a:pt x="3910628" y="392430"/>
                </a:lnTo>
                <a:lnTo>
                  <a:pt x="3980002" y="392430"/>
                </a:lnTo>
                <a:lnTo>
                  <a:pt x="3979724" y="389890"/>
                </a:lnTo>
                <a:lnTo>
                  <a:pt x="3978903" y="354330"/>
                </a:lnTo>
                <a:lnTo>
                  <a:pt x="3922961" y="354330"/>
                </a:lnTo>
                <a:lnTo>
                  <a:pt x="3913143" y="335280"/>
                </a:lnTo>
                <a:lnTo>
                  <a:pt x="3902180" y="317500"/>
                </a:lnTo>
                <a:lnTo>
                  <a:pt x="3890009" y="298450"/>
                </a:lnTo>
                <a:lnTo>
                  <a:pt x="3882446" y="287020"/>
                </a:lnTo>
                <a:close/>
              </a:path>
              <a:path w="5020945" h="596900">
                <a:moveTo>
                  <a:pt x="3766214" y="302260"/>
                </a:moveTo>
                <a:lnTo>
                  <a:pt x="3730742" y="302260"/>
                </a:lnTo>
                <a:lnTo>
                  <a:pt x="3731737" y="325120"/>
                </a:lnTo>
                <a:lnTo>
                  <a:pt x="3733140" y="367030"/>
                </a:lnTo>
                <a:lnTo>
                  <a:pt x="3733727" y="389890"/>
                </a:lnTo>
                <a:lnTo>
                  <a:pt x="3850714" y="389890"/>
                </a:lnTo>
                <a:lnTo>
                  <a:pt x="3839753" y="373380"/>
                </a:lnTo>
                <a:lnTo>
                  <a:pt x="3840266" y="369570"/>
                </a:lnTo>
                <a:lnTo>
                  <a:pt x="3844195" y="358140"/>
                </a:lnTo>
                <a:lnTo>
                  <a:pt x="3844657" y="356870"/>
                </a:lnTo>
                <a:lnTo>
                  <a:pt x="3780125" y="356870"/>
                </a:lnTo>
                <a:lnTo>
                  <a:pt x="3779647" y="355600"/>
                </a:lnTo>
                <a:lnTo>
                  <a:pt x="3779707" y="351790"/>
                </a:lnTo>
                <a:lnTo>
                  <a:pt x="3846504" y="351790"/>
                </a:lnTo>
                <a:lnTo>
                  <a:pt x="3848351" y="346710"/>
                </a:lnTo>
                <a:lnTo>
                  <a:pt x="3851759" y="337820"/>
                </a:lnTo>
                <a:lnTo>
                  <a:pt x="3812733" y="337820"/>
                </a:lnTo>
                <a:lnTo>
                  <a:pt x="3808793" y="332740"/>
                </a:lnTo>
                <a:lnTo>
                  <a:pt x="3804697" y="328930"/>
                </a:lnTo>
                <a:lnTo>
                  <a:pt x="3801509" y="325120"/>
                </a:lnTo>
                <a:lnTo>
                  <a:pt x="3786775" y="325120"/>
                </a:lnTo>
                <a:lnTo>
                  <a:pt x="3782740" y="322580"/>
                </a:lnTo>
                <a:lnTo>
                  <a:pt x="3780650" y="320040"/>
                </a:lnTo>
                <a:lnTo>
                  <a:pt x="3780973" y="311150"/>
                </a:lnTo>
                <a:lnTo>
                  <a:pt x="3788917" y="311150"/>
                </a:lnTo>
                <a:lnTo>
                  <a:pt x="3787989" y="309880"/>
                </a:lnTo>
                <a:lnTo>
                  <a:pt x="3768197" y="309880"/>
                </a:lnTo>
                <a:lnTo>
                  <a:pt x="3766214" y="302260"/>
                </a:lnTo>
                <a:close/>
              </a:path>
              <a:path w="5020945" h="596900">
                <a:moveTo>
                  <a:pt x="1709669" y="85090"/>
                </a:moveTo>
                <a:lnTo>
                  <a:pt x="1700010" y="252730"/>
                </a:lnTo>
                <a:lnTo>
                  <a:pt x="1685825" y="292100"/>
                </a:lnTo>
                <a:lnTo>
                  <a:pt x="1673538" y="326390"/>
                </a:lnTo>
                <a:lnTo>
                  <a:pt x="1662985" y="358140"/>
                </a:lnTo>
                <a:lnTo>
                  <a:pt x="1654006" y="387350"/>
                </a:lnTo>
                <a:lnTo>
                  <a:pt x="1842953" y="387350"/>
                </a:lnTo>
                <a:lnTo>
                  <a:pt x="1845571" y="370840"/>
                </a:lnTo>
                <a:lnTo>
                  <a:pt x="1745740" y="370840"/>
                </a:lnTo>
                <a:lnTo>
                  <a:pt x="1745835" y="363220"/>
                </a:lnTo>
                <a:lnTo>
                  <a:pt x="1746044" y="359410"/>
                </a:lnTo>
                <a:lnTo>
                  <a:pt x="1678996" y="359410"/>
                </a:lnTo>
                <a:lnTo>
                  <a:pt x="1683376" y="336550"/>
                </a:lnTo>
                <a:lnTo>
                  <a:pt x="1688298" y="311150"/>
                </a:lnTo>
                <a:lnTo>
                  <a:pt x="1693797" y="283210"/>
                </a:lnTo>
                <a:lnTo>
                  <a:pt x="1699903" y="254000"/>
                </a:lnTo>
                <a:lnTo>
                  <a:pt x="1719098" y="254000"/>
                </a:lnTo>
                <a:lnTo>
                  <a:pt x="1720622" y="246380"/>
                </a:lnTo>
                <a:lnTo>
                  <a:pt x="1717072" y="246380"/>
                </a:lnTo>
                <a:lnTo>
                  <a:pt x="1715835" y="213360"/>
                </a:lnTo>
                <a:lnTo>
                  <a:pt x="1710443" y="100330"/>
                </a:lnTo>
                <a:lnTo>
                  <a:pt x="1709669" y="85090"/>
                </a:lnTo>
                <a:close/>
              </a:path>
              <a:path w="5020945" h="596900">
                <a:moveTo>
                  <a:pt x="2112226" y="351790"/>
                </a:moveTo>
                <a:lnTo>
                  <a:pt x="2102956" y="351790"/>
                </a:lnTo>
                <a:lnTo>
                  <a:pt x="2107857" y="356870"/>
                </a:lnTo>
                <a:lnTo>
                  <a:pt x="2112653" y="360680"/>
                </a:lnTo>
                <a:lnTo>
                  <a:pt x="2117344" y="365760"/>
                </a:lnTo>
                <a:lnTo>
                  <a:pt x="2121929" y="370840"/>
                </a:lnTo>
                <a:lnTo>
                  <a:pt x="2120950" y="387350"/>
                </a:lnTo>
                <a:lnTo>
                  <a:pt x="2165629" y="387350"/>
                </a:lnTo>
                <a:lnTo>
                  <a:pt x="2161581" y="384810"/>
                </a:lnTo>
                <a:lnTo>
                  <a:pt x="2162218" y="358140"/>
                </a:lnTo>
                <a:lnTo>
                  <a:pt x="2122621" y="358140"/>
                </a:lnTo>
                <a:lnTo>
                  <a:pt x="2116484" y="354330"/>
                </a:lnTo>
                <a:lnTo>
                  <a:pt x="2112226" y="351790"/>
                </a:lnTo>
                <a:close/>
              </a:path>
              <a:path w="5020945" h="596900">
                <a:moveTo>
                  <a:pt x="99574" y="359410"/>
                </a:moveTo>
                <a:lnTo>
                  <a:pt x="58721" y="359410"/>
                </a:lnTo>
                <a:lnTo>
                  <a:pt x="61515" y="367030"/>
                </a:lnTo>
                <a:lnTo>
                  <a:pt x="58351" y="373380"/>
                </a:lnTo>
                <a:lnTo>
                  <a:pt x="55306" y="379730"/>
                </a:lnTo>
                <a:lnTo>
                  <a:pt x="52417" y="386080"/>
                </a:lnTo>
                <a:lnTo>
                  <a:pt x="200865" y="386080"/>
                </a:lnTo>
                <a:lnTo>
                  <a:pt x="201459" y="384810"/>
                </a:lnTo>
                <a:lnTo>
                  <a:pt x="203942" y="379730"/>
                </a:lnTo>
                <a:lnTo>
                  <a:pt x="83066" y="379730"/>
                </a:lnTo>
                <a:lnTo>
                  <a:pt x="82374" y="377190"/>
                </a:lnTo>
                <a:lnTo>
                  <a:pt x="80929" y="374650"/>
                </a:lnTo>
                <a:lnTo>
                  <a:pt x="83293" y="369570"/>
                </a:lnTo>
                <a:lnTo>
                  <a:pt x="84511" y="365760"/>
                </a:lnTo>
                <a:lnTo>
                  <a:pt x="103624" y="365760"/>
                </a:lnTo>
                <a:lnTo>
                  <a:pt x="101036" y="361950"/>
                </a:lnTo>
                <a:lnTo>
                  <a:pt x="99574" y="359410"/>
                </a:lnTo>
                <a:close/>
              </a:path>
              <a:path w="5020945" h="596900">
                <a:moveTo>
                  <a:pt x="1254570" y="273050"/>
                </a:moveTo>
                <a:lnTo>
                  <a:pt x="1242783" y="304800"/>
                </a:lnTo>
                <a:lnTo>
                  <a:pt x="1232276" y="334010"/>
                </a:lnTo>
                <a:lnTo>
                  <a:pt x="1222958" y="360680"/>
                </a:lnTo>
                <a:lnTo>
                  <a:pt x="1214738" y="386080"/>
                </a:lnTo>
                <a:lnTo>
                  <a:pt x="1290586" y="386080"/>
                </a:lnTo>
                <a:lnTo>
                  <a:pt x="1291750" y="375920"/>
                </a:lnTo>
                <a:lnTo>
                  <a:pt x="1303058" y="375920"/>
                </a:lnTo>
                <a:lnTo>
                  <a:pt x="1301195" y="316230"/>
                </a:lnTo>
                <a:lnTo>
                  <a:pt x="1301932" y="312420"/>
                </a:lnTo>
                <a:lnTo>
                  <a:pt x="1246164" y="312420"/>
                </a:lnTo>
                <a:lnTo>
                  <a:pt x="1250214" y="293370"/>
                </a:lnTo>
                <a:lnTo>
                  <a:pt x="1254570" y="273050"/>
                </a:lnTo>
                <a:close/>
              </a:path>
              <a:path w="5020945" h="596900">
                <a:moveTo>
                  <a:pt x="2106923" y="373380"/>
                </a:moveTo>
                <a:lnTo>
                  <a:pt x="2077560" y="373380"/>
                </a:lnTo>
                <a:lnTo>
                  <a:pt x="2078551" y="374650"/>
                </a:lnTo>
                <a:lnTo>
                  <a:pt x="2077716" y="378460"/>
                </a:lnTo>
                <a:lnTo>
                  <a:pt x="2076163" y="386080"/>
                </a:lnTo>
                <a:lnTo>
                  <a:pt x="2118777" y="386080"/>
                </a:lnTo>
                <a:lnTo>
                  <a:pt x="2114311" y="382270"/>
                </a:lnTo>
                <a:lnTo>
                  <a:pt x="2110156" y="377190"/>
                </a:lnTo>
                <a:lnTo>
                  <a:pt x="2106923" y="373380"/>
                </a:lnTo>
                <a:close/>
              </a:path>
              <a:path w="5020945" h="596900">
                <a:moveTo>
                  <a:pt x="4317315" y="336550"/>
                </a:moveTo>
                <a:lnTo>
                  <a:pt x="4266101" y="336550"/>
                </a:lnTo>
                <a:lnTo>
                  <a:pt x="4269934" y="344170"/>
                </a:lnTo>
                <a:lnTo>
                  <a:pt x="4273528" y="350520"/>
                </a:lnTo>
                <a:lnTo>
                  <a:pt x="4276966" y="358140"/>
                </a:lnTo>
                <a:lnTo>
                  <a:pt x="4277157" y="381000"/>
                </a:lnTo>
                <a:lnTo>
                  <a:pt x="4275689" y="382270"/>
                </a:lnTo>
                <a:lnTo>
                  <a:pt x="4272859" y="386080"/>
                </a:lnTo>
                <a:lnTo>
                  <a:pt x="4322094" y="386080"/>
                </a:lnTo>
                <a:lnTo>
                  <a:pt x="4319687" y="382270"/>
                </a:lnTo>
                <a:lnTo>
                  <a:pt x="4315413" y="375920"/>
                </a:lnTo>
                <a:lnTo>
                  <a:pt x="4314713" y="360680"/>
                </a:lnTo>
                <a:lnTo>
                  <a:pt x="4313896" y="346710"/>
                </a:lnTo>
                <a:lnTo>
                  <a:pt x="4317315" y="336550"/>
                </a:lnTo>
                <a:close/>
              </a:path>
              <a:path w="5020945" h="596900">
                <a:moveTo>
                  <a:pt x="249985" y="300990"/>
                </a:moveTo>
                <a:lnTo>
                  <a:pt x="253448" y="309880"/>
                </a:lnTo>
                <a:lnTo>
                  <a:pt x="256782" y="317500"/>
                </a:lnTo>
                <a:lnTo>
                  <a:pt x="259996" y="326390"/>
                </a:lnTo>
                <a:lnTo>
                  <a:pt x="263095" y="334010"/>
                </a:lnTo>
                <a:lnTo>
                  <a:pt x="261149" y="361950"/>
                </a:lnTo>
                <a:lnTo>
                  <a:pt x="258248" y="369570"/>
                </a:lnTo>
                <a:lnTo>
                  <a:pt x="255526" y="377190"/>
                </a:lnTo>
                <a:lnTo>
                  <a:pt x="252970" y="384810"/>
                </a:lnTo>
                <a:lnTo>
                  <a:pt x="275884" y="384810"/>
                </a:lnTo>
                <a:lnTo>
                  <a:pt x="276158" y="383540"/>
                </a:lnTo>
                <a:lnTo>
                  <a:pt x="304224" y="383540"/>
                </a:lnTo>
                <a:lnTo>
                  <a:pt x="304813" y="381000"/>
                </a:lnTo>
                <a:lnTo>
                  <a:pt x="306712" y="372110"/>
                </a:lnTo>
                <a:lnTo>
                  <a:pt x="308765" y="364490"/>
                </a:lnTo>
                <a:lnTo>
                  <a:pt x="330665" y="364490"/>
                </a:lnTo>
                <a:lnTo>
                  <a:pt x="330098" y="363220"/>
                </a:lnTo>
                <a:lnTo>
                  <a:pt x="326903" y="355600"/>
                </a:lnTo>
                <a:lnTo>
                  <a:pt x="290760" y="355600"/>
                </a:lnTo>
                <a:lnTo>
                  <a:pt x="289023" y="351727"/>
                </a:lnTo>
                <a:lnTo>
                  <a:pt x="288460" y="350520"/>
                </a:lnTo>
                <a:lnTo>
                  <a:pt x="265376" y="350520"/>
                </a:lnTo>
                <a:lnTo>
                  <a:pt x="264958" y="339090"/>
                </a:lnTo>
                <a:lnTo>
                  <a:pt x="286355" y="339090"/>
                </a:lnTo>
                <a:lnTo>
                  <a:pt x="287288" y="335280"/>
                </a:lnTo>
                <a:lnTo>
                  <a:pt x="289227" y="327660"/>
                </a:lnTo>
                <a:lnTo>
                  <a:pt x="290489" y="322580"/>
                </a:lnTo>
                <a:lnTo>
                  <a:pt x="276038" y="322580"/>
                </a:lnTo>
                <a:lnTo>
                  <a:pt x="271619" y="313690"/>
                </a:lnTo>
                <a:lnTo>
                  <a:pt x="258582" y="313690"/>
                </a:lnTo>
                <a:lnTo>
                  <a:pt x="255788" y="309880"/>
                </a:lnTo>
                <a:lnTo>
                  <a:pt x="252947" y="304800"/>
                </a:lnTo>
                <a:lnTo>
                  <a:pt x="249985" y="300990"/>
                </a:lnTo>
                <a:close/>
              </a:path>
              <a:path w="5020945" h="596900">
                <a:moveTo>
                  <a:pt x="2501605" y="292100"/>
                </a:moveTo>
                <a:lnTo>
                  <a:pt x="2502834" y="293370"/>
                </a:lnTo>
                <a:lnTo>
                  <a:pt x="2505186" y="298450"/>
                </a:lnTo>
                <a:lnTo>
                  <a:pt x="2500984" y="304800"/>
                </a:lnTo>
                <a:lnTo>
                  <a:pt x="2498942" y="308610"/>
                </a:lnTo>
                <a:lnTo>
                  <a:pt x="2510655" y="308610"/>
                </a:lnTo>
                <a:lnTo>
                  <a:pt x="2515264" y="318770"/>
                </a:lnTo>
                <a:lnTo>
                  <a:pt x="2519702" y="327660"/>
                </a:lnTo>
                <a:lnTo>
                  <a:pt x="2523966" y="335280"/>
                </a:lnTo>
                <a:lnTo>
                  <a:pt x="2528051" y="344170"/>
                </a:lnTo>
                <a:lnTo>
                  <a:pt x="2522972" y="354330"/>
                </a:lnTo>
                <a:lnTo>
                  <a:pt x="2518131" y="364490"/>
                </a:lnTo>
                <a:lnTo>
                  <a:pt x="2513516" y="373380"/>
                </a:lnTo>
                <a:lnTo>
                  <a:pt x="2509115" y="383540"/>
                </a:lnTo>
                <a:lnTo>
                  <a:pt x="2534788" y="383540"/>
                </a:lnTo>
                <a:lnTo>
                  <a:pt x="2539418" y="370840"/>
                </a:lnTo>
                <a:lnTo>
                  <a:pt x="2580026" y="370840"/>
                </a:lnTo>
                <a:lnTo>
                  <a:pt x="2576747" y="361950"/>
                </a:lnTo>
                <a:lnTo>
                  <a:pt x="2571087" y="349250"/>
                </a:lnTo>
                <a:lnTo>
                  <a:pt x="2564896" y="336550"/>
                </a:lnTo>
                <a:lnTo>
                  <a:pt x="2562873" y="332740"/>
                </a:lnTo>
                <a:lnTo>
                  <a:pt x="2534475" y="332740"/>
                </a:lnTo>
                <a:lnTo>
                  <a:pt x="2529276" y="325120"/>
                </a:lnTo>
                <a:lnTo>
                  <a:pt x="2523889" y="318770"/>
                </a:lnTo>
                <a:lnTo>
                  <a:pt x="2518311" y="311150"/>
                </a:lnTo>
                <a:lnTo>
                  <a:pt x="2512541" y="304800"/>
                </a:lnTo>
                <a:lnTo>
                  <a:pt x="2515843" y="297180"/>
                </a:lnTo>
                <a:lnTo>
                  <a:pt x="2506142" y="297180"/>
                </a:lnTo>
                <a:lnTo>
                  <a:pt x="2503157" y="293370"/>
                </a:lnTo>
                <a:lnTo>
                  <a:pt x="2501605" y="292100"/>
                </a:lnTo>
                <a:close/>
              </a:path>
              <a:path w="5020945" h="596900">
                <a:moveTo>
                  <a:pt x="2389152" y="172720"/>
                </a:moveTo>
                <a:lnTo>
                  <a:pt x="2381979" y="172720"/>
                </a:lnTo>
                <a:lnTo>
                  <a:pt x="2386717" y="236220"/>
                </a:lnTo>
                <a:lnTo>
                  <a:pt x="2387893" y="284480"/>
                </a:lnTo>
                <a:lnTo>
                  <a:pt x="2388005" y="292100"/>
                </a:lnTo>
                <a:lnTo>
                  <a:pt x="2386418" y="339090"/>
                </a:lnTo>
                <a:lnTo>
                  <a:pt x="2382278" y="381000"/>
                </a:lnTo>
                <a:lnTo>
                  <a:pt x="2422904" y="381000"/>
                </a:lnTo>
                <a:lnTo>
                  <a:pt x="2418239" y="278130"/>
                </a:lnTo>
                <a:lnTo>
                  <a:pt x="2413393" y="278130"/>
                </a:lnTo>
                <a:lnTo>
                  <a:pt x="2408638" y="250190"/>
                </a:lnTo>
                <a:lnTo>
                  <a:pt x="2402431" y="222250"/>
                </a:lnTo>
                <a:lnTo>
                  <a:pt x="2394717" y="191770"/>
                </a:lnTo>
                <a:lnTo>
                  <a:pt x="2389152" y="172720"/>
                </a:lnTo>
                <a:close/>
              </a:path>
              <a:path w="5020945" h="596900">
                <a:moveTo>
                  <a:pt x="103624" y="365760"/>
                </a:moveTo>
                <a:lnTo>
                  <a:pt x="84511" y="365760"/>
                </a:lnTo>
                <a:lnTo>
                  <a:pt x="83066" y="379730"/>
                </a:lnTo>
                <a:lnTo>
                  <a:pt x="203942" y="379730"/>
                </a:lnTo>
                <a:lnTo>
                  <a:pt x="205805" y="375920"/>
                </a:lnTo>
                <a:lnTo>
                  <a:pt x="187182" y="375920"/>
                </a:lnTo>
                <a:lnTo>
                  <a:pt x="183163" y="367030"/>
                </a:lnTo>
                <a:lnTo>
                  <a:pt x="104486" y="367030"/>
                </a:lnTo>
                <a:lnTo>
                  <a:pt x="103624" y="365760"/>
                </a:lnTo>
                <a:close/>
              </a:path>
              <a:path w="5020945" h="596900">
                <a:moveTo>
                  <a:pt x="3603599" y="307340"/>
                </a:moveTo>
                <a:lnTo>
                  <a:pt x="3509675" y="307340"/>
                </a:lnTo>
                <a:lnTo>
                  <a:pt x="3511765" y="309880"/>
                </a:lnTo>
                <a:lnTo>
                  <a:pt x="3512330" y="323850"/>
                </a:lnTo>
                <a:lnTo>
                  <a:pt x="3512756" y="336550"/>
                </a:lnTo>
                <a:lnTo>
                  <a:pt x="3507881" y="347980"/>
                </a:lnTo>
                <a:lnTo>
                  <a:pt x="3503248" y="358140"/>
                </a:lnTo>
                <a:lnTo>
                  <a:pt x="3498853" y="369570"/>
                </a:lnTo>
                <a:lnTo>
                  <a:pt x="3494691" y="379730"/>
                </a:lnTo>
                <a:lnTo>
                  <a:pt x="3512591" y="379730"/>
                </a:lnTo>
                <a:lnTo>
                  <a:pt x="3513866" y="374650"/>
                </a:lnTo>
                <a:lnTo>
                  <a:pt x="3619280" y="374650"/>
                </a:lnTo>
                <a:lnTo>
                  <a:pt x="3617341" y="367030"/>
                </a:lnTo>
                <a:lnTo>
                  <a:pt x="3613986" y="354330"/>
                </a:lnTo>
                <a:lnTo>
                  <a:pt x="3610503" y="340360"/>
                </a:lnTo>
                <a:lnTo>
                  <a:pt x="3606889" y="327660"/>
                </a:lnTo>
                <a:lnTo>
                  <a:pt x="3603599" y="307340"/>
                </a:lnTo>
                <a:close/>
              </a:path>
              <a:path w="5020945" h="596900">
                <a:moveTo>
                  <a:pt x="3639008" y="276860"/>
                </a:moveTo>
                <a:lnTo>
                  <a:pt x="3646243" y="312420"/>
                </a:lnTo>
                <a:lnTo>
                  <a:pt x="3638943" y="330200"/>
                </a:lnTo>
                <a:lnTo>
                  <a:pt x="3632248" y="346710"/>
                </a:lnTo>
                <a:lnTo>
                  <a:pt x="3626133" y="363220"/>
                </a:lnTo>
                <a:lnTo>
                  <a:pt x="3620573" y="379730"/>
                </a:lnTo>
                <a:lnTo>
                  <a:pt x="3644125" y="379730"/>
                </a:lnTo>
                <a:lnTo>
                  <a:pt x="3647864" y="363220"/>
                </a:lnTo>
                <a:lnTo>
                  <a:pt x="3652739" y="344170"/>
                </a:lnTo>
                <a:lnTo>
                  <a:pt x="3721854" y="344170"/>
                </a:lnTo>
                <a:lnTo>
                  <a:pt x="3722562" y="340360"/>
                </a:lnTo>
                <a:lnTo>
                  <a:pt x="3704247" y="340360"/>
                </a:lnTo>
                <a:lnTo>
                  <a:pt x="3706144" y="328930"/>
                </a:lnTo>
                <a:lnTo>
                  <a:pt x="3688642" y="328930"/>
                </a:lnTo>
                <a:lnTo>
                  <a:pt x="3684182" y="312420"/>
                </a:lnTo>
                <a:lnTo>
                  <a:pt x="3679973" y="312420"/>
                </a:lnTo>
                <a:lnTo>
                  <a:pt x="3678951" y="307340"/>
                </a:lnTo>
                <a:lnTo>
                  <a:pt x="3648679" y="307340"/>
                </a:lnTo>
                <a:lnTo>
                  <a:pt x="3639008" y="276860"/>
                </a:lnTo>
                <a:close/>
              </a:path>
              <a:path w="5020945" h="596900">
                <a:moveTo>
                  <a:pt x="1696010" y="111760"/>
                </a:moveTo>
                <a:lnTo>
                  <a:pt x="1670942" y="181610"/>
                </a:lnTo>
                <a:lnTo>
                  <a:pt x="1652019" y="240030"/>
                </a:lnTo>
                <a:lnTo>
                  <a:pt x="1638190" y="289560"/>
                </a:lnTo>
                <a:lnTo>
                  <a:pt x="1628405" y="335280"/>
                </a:lnTo>
                <a:lnTo>
                  <a:pt x="1621613" y="377190"/>
                </a:lnTo>
                <a:lnTo>
                  <a:pt x="1654648" y="377190"/>
                </a:lnTo>
                <a:lnTo>
                  <a:pt x="1656174" y="353060"/>
                </a:lnTo>
                <a:lnTo>
                  <a:pt x="1659785" y="316230"/>
                </a:lnTo>
                <a:lnTo>
                  <a:pt x="1665207" y="275590"/>
                </a:lnTo>
                <a:lnTo>
                  <a:pt x="1672806" y="229870"/>
                </a:lnTo>
                <a:lnTo>
                  <a:pt x="1682951" y="175260"/>
                </a:lnTo>
                <a:lnTo>
                  <a:pt x="1696010" y="111760"/>
                </a:lnTo>
                <a:close/>
              </a:path>
              <a:path w="5020945" h="596900">
                <a:moveTo>
                  <a:pt x="4376643" y="250190"/>
                </a:moveTo>
                <a:lnTo>
                  <a:pt x="4366181" y="250190"/>
                </a:lnTo>
                <a:lnTo>
                  <a:pt x="4368553" y="276860"/>
                </a:lnTo>
                <a:lnTo>
                  <a:pt x="4372617" y="331470"/>
                </a:lnTo>
                <a:lnTo>
                  <a:pt x="4374324" y="359410"/>
                </a:lnTo>
                <a:lnTo>
                  <a:pt x="4371220" y="365760"/>
                </a:lnTo>
                <a:lnTo>
                  <a:pt x="4368259" y="370840"/>
                </a:lnTo>
                <a:lnTo>
                  <a:pt x="4365429" y="377190"/>
                </a:lnTo>
                <a:lnTo>
                  <a:pt x="4427555" y="377190"/>
                </a:lnTo>
                <a:lnTo>
                  <a:pt x="4427317" y="359410"/>
                </a:lnTo>
                <a:lnTo>
                  <a:pt x="4427237" y="355600"/>
                </a:lnTo>
                <a:lnTo>
                  <a:pt x="4399648" y="355600"/>
                </a:lnTo>
                <a:lnTo>
                  <a:pt x="4399350" y="354330"/>
                </a:lnTo>
                <a:lnTo>
                  <a:pt x="4399087" y="353060"/>
                </a:lnTo>
                <a:lnTo>
                  <a:pt x="4398789" y="350520"/>
                </a:lnTo>
                <a:lnTo>
                  <a:pt x="4400293" y="347980"/>
                </a:lnTo>
                <a:lnTo>
                  <a:pt x="4426961" y="347980"/>
                </a:lnTo>
                <a:lnTo>
                  <a:pt x="4426134" y="325120"/>
                </a:lnTo>
                <a:lnTo>
                  <a:pt x="4426056" y="323850"/>
                </a:lnTo>
                <a:lnTo>
                  <a:pt x="4393786" y="323850"/>
                </a:lnTo>
                <a:lnTo>
                  <a:pt x="4388000" y="295910"/>
                </a:lnTo>
                <a:lnTo>
                  <a:pt x="4381489" y="267970"/>
                </a:lnTo>
                <a:lnTo>
                  <a:pt x="4376643" y="250190"/>
                </a:lnTo>
                <a:close/>
              </a:path>
              <a:path w="5020945" h="596900">
                <a:moveTo>
                  <a:pt x="194274" y="280670"/>
                </a:moveTo>
                <a:lnTo>
                  <a:pt x="199819" y="294640"/>
                </a:lnTo>
                <a:lnTo>
                  <a:pt x="205018" y="308610"/>
                </a:lnTo>
                <a:lnTo>
                  <a:pt x="209884" y="322580"/>
                </a:lnTo>
                <a:lnTo>
                  <a:pt x="214429" y="335280"/>
                </a:lnTo>
                <a:lnTo>
                  <a:pt x="207174" y="345440"/>
                </a:lnTo>
                <a:lnTo>
                  <a:pt x="200219" y="355600"/>
                </a:lnTo>
                <a:lnTo>
                  <a:pt x="193556" y="365760"/>
                </a:lnTo>
                <a:lnTo>
                  <a:pt x="187182" y="375920"/>
                </a:lnTo>
                <a:lnTo>
                  <a:pt x="205805" y="375920"/>
                </a:lnTo>
                <a:lnTo>
                  <a:pt x="207047" y="373380"/>
                </a:lnTo>
                <a:lnTo>
                  <a:pt x="212890" y="360680"/>
                </a:lnTo>
                <a:lnTo>
                  <a:pt x="219001" y="349250"/>
                </a:lnTo>
                <a:lnTo>
                  <a:pt x="235798" y="349250"/>
                </a:lnTo>
                <a:lnTo>
                  <a:pt x="234461" y="346710"/>
                </a:lnTo>
                <a:lnTo>
                  <a:pt x="227228" y="334010"/>
                </a:lnTo>
                <a:lnTo>
                  <a:pt x="231697" y="325120"/>
                </a:lnTo>
                <a:lnTo>
                  <a:pt x="222261" y="325120"/>
                </a:lnTo>
                <a:lnTo>
                  <a:pt x="215831" y="313690"/>
                </a:lnTo>
                <a:lnTo>
                  <a:pt x="209033" y="303530"/>
                </a:lnTo>
                <a:lnTo>
                  <a:pt x="201852" y="292100"/>
                </a:lnTo>
                <a:lnTo>
                  <a:pt x="194274" y="280670"/>
                </a:lnTo>
                <a:close/>
              </a:path>
              <a:path w="5020945" h="596900">
                <a:moveTo>
                  <a:pt x="1026900" y="330200"/>
                </a:moveTo>
                <a:lnTo>
                  <a:pt x="1011593" y="330200"/>
                </a:lnTo>
                <a:lnTo>
                  <a:pt x="1011092" y="335280"/>
                </a:lnTo>
                <a:lnTo>
                  <a:pt x="1007144" y="345440"/>
                </a:lnTo>
                <a:lnTo>
                  <a:pt x="1003374" y="355600"/>
                </a:lnTo>
                <a:lnTo>
                  <a:pt x="999777" y="365760"/>
                </a:lnTo>
                <a:lnTo>
                  <a:pt x="996346" y="375920"/>
                </a:lnTo>
                <a:lnTo>
                  <a:pt x="1035269" y="375920"/>
                </a:lnTo>
                <a:lnTo>
                  <a:pt x="1039348" y="364490"/>
                </a:lnTo>
                <a:lnTo>
                  <a:pt x="1044825" y="350520"/>
                </a:lnTo>
                <a:lnTo>
                  <a:pt x="1026685" y="350520"/>
                </a:lnTo>
                <a:lnTo>
                  <a:pt x="1026900" y="330200"/>
                </a:lnTo>
                <a:close/>
              </a:path>
              <a:path w="5020945" h="596900">
                <a:moveTo>
                  <a:pt x="2614627" y="204470"/>
                </a:moveTo>
                <a:lnTo>
                  <a:pt x="2617991" y="247650"/>
                </a:lnTo>
                <a:lnTo>
                  <a:pt x="2620693" y="292100"/>
                </a:lnTo>
                <a:lnTo>
                  <a:pt x="2617154" y="298450"/>
                </a:lnTo>
                <a:lnTo>
                  <a:pt x="2613860" y="304800"/>
                </a:lnTo>
                <a:lnTo>
                  <a:pt x="2610803" y="311150"/>
                </a:lnTo>
                <a:lnTo>
                  <a:pt x="2607977" y="317500"/>
                </a:lnTo>
                <a:lnTo>
                  <a:pt x="2599690" y="331470"/>
                </a:lnTo>
                <a:lnTo>
                  <a:pt x="2592624" y="346710"/>
                </a:lnTo>
                <a:lnTo>
                  <a:pt x="2586715" y="360680"/>
                </a:lnTo>
                <a:lnTo>
                  <a:pt x="2581900" y="375920"/>
                </a:lnTo>
                <a:lnTo>
                  <a:pt x="2660590" y="375920"/>
                </a:lnTo>
                <a:lnTo>
                  <a:pt x="2660072" y="372110"/>
                </a:lnTo>
                <a:lnTo>
                  <a:pt x="2658220" y="359410"/>
                </a:lnTo>
                <a:lnTo>
                  <a:pt x="2657911" y="358140"/>
                </a:lnTo>
                <a:lnTo>
                  <a:pt x="2619952" y="358140"/>
                </a:lnTo>
                <a:lnTo>
                  <a:pt x="2620537" y="350520"/>
                </a:lnTo>
                <a:lnTo>
                  <a:pt x="2621421" y="342900"/>
                </a:lnTo>
                <a:lnTo>
                  <a:pt x="2622746" y="336550"/>
                </a:lnTo>
                <a:lnTo>
                  <a:pt x="2654459" y="336550"/>
                </a:lnTo>
                <a:lnTo>
                  <a:pt x="2662667" y="323850"/>
                </a:lnTo>
                <a:lnTo>
                  <a:pt x="2671212" y="311150"/>
                </a:lnTo>
                <a:lnTo>
                  <a:pt x="2649778" y="311150"/>
                </a:lnTo>
                <a:lnTo>
                  <a:pt x="2648143" y="303530"/>
                </a:lnTo>
                <a:lnTo>
                  <a:pt x="2646434" y="295910"/>
                </a:lnTo>
                <a:lnTo>
                  <a:pt x="2644659" y="287020"/>
                </a:lnTo>
                <a:lnTo>
                  <a:pt x="2642829" y="279400"/>
                </a:lnTo>
                <a:lnTo>
                  <a:pt x="2649888" y="266700"/>
                </a:lnTo>
                <a:lnTo>
                  <a:pt x="2650716" y="265430"/>
                </a:lnTo>
                <a:lnTo>
                  <a:pt x="2639605" y="265430"/>
                </a:lnTo>
                <a:lnTo>
                  <a:pt x="2638030" y="259080"/>
                </a:lnTo>
                <a:lnTo>
                  <a:pt x="2629301" y="259080"/>
                </a:lnTo>
                <a:lnTo>
                  <a:pt x="2625934" y="245110"/>
                </a:lnTo>
                <a:lnTo>
                  <a:pt x="2622376" y="232410"/>
                </a:lnTo>
                <a:lnTo>
                  <a:pt x="2618613" y="218440"/>
                </a:lnTo>
                <a:lnTo>
                  <a:pt x="2614627" y="204470"/>
                </a:lnTo>
                <a:close/>
              </a:path>
              <a:path w="5020945" h="596900">
                <a:moveTo>
                  <a:pt x="709085" y="167640"/>
                </a:moveTo>
                <a:lnTo>
                  <a:pt x="705384" y="233680"/>
                </a:lnTo>
                <a:lnTo>
                  <a:pt x="690612" y="274320"/>
                </a:lnTo>
                <a:lnTo>
                  <a:pt x="677894" y="311150"/>
                </a:lnTo>
                <a:lnTo>
                  <a:pt x="667049" y="344170"/>
                </a:lnTo>
                <a:lnTo>
                  <a:pt x="657899" y="374650"/>
                </a:lnTo>
                <a:lnTo>
                  <a:pt x="717864" y="374650"/>
                </a:lnTo>
                <a:lnTo>
                  <a:pt x="717524" y="360680"/>
                </a:lnTo>
                <a:lnTo>
                  <a:pt x="717156" y="347980"/>
                </a:lnTo>
                <a:lnTo>
                  <a:pt x="727057" y="321310"/>
                </a:lnTo>
                <a:lnTo>
                  <a:pt x="733096" y="306070"/>
                </a:lnTo>
                <a:lnTo>
                  <a:pt x="715652" y="306070"/>
                </a:lnTo>
                <a:lnTo>
                  <a:pt x="714255" y="273050"/>
                </a:lnTo>
                <a:lnTo>
                  <a:pt x="717029" y="265430"/>
                </a:lnTo>
                <a:lnTo>
                  <a:pt x="700453" y="265430"/>
                </a:lnTo>
                <a:lnTo>
                  <a:pt x="704775" y="243840"/>
                </a:lnTo>
                <a:lnTo>
                  <a:pt x="712882" y="243840"/>
                </a:lnTo>
                <a:lnTo>
                  <a:pt x="709085" y="167640"/>
                </a:lnTo>
                <a:close/>
              </a:path>
              <a:path w="5020945" h="596900">
                <a:moveTo>
                  <a:pt x="3148267" y="271780"/>
                </a:moveTo>
                <a:lnTo>
                  <a:pt x="3150953" y="278130"/>
                </a:lnTo>
                <a:lnTo>
                  <a:pt x="3153569" y="285750"/>
                </a:lnTo>
                <a:lnTo>
                  <a:pt x="3158619" y="298450"/>
                </a:lnTo>
                <a:lnTo>
                  <a:pt x="3159685" y="304800"/>
                </a:lnTo>
                <a:lnTo>
                  <a:pt x="3160694" y="312420"/>
                </a:lnTo>
                <a:lnTo>
                  <a:pt x="3161645" y="320040"/>
                </a:lnTo>
                <a:lnTo>
                  <a:pt x="3162536" y="326390"/>
                </a:lnTo>
                <a:lnTo>
                  <a:pt x="3157751" y="337820"/>
                </a:lnTo>
                <a:lnTo>
                  <a:pt x="3153669" y="350520"/>
                </a:lnTo>
                <a:lnTo>
                  <a:pt x="3150247" y="361950"/>
                </a:lnTo>
                <a:lnTo>
                  <a:pt x="3147444" y="374650"/>
                </a:lnTo>
                <a:lnTo>
                  <a:pt x="3218108" y="374650"/>
                </a:lnTo>
                <a:lnTo>
                  <a:pt x="3217303" y="372110"/>
                </a:lnTo>
                <a:lnTo>
                  <a:pt x="3210892" y="353060"/>
                </a:lnTo>
                <a:lnTo>
                  <a:pt x="3218130" y="353060"/>
                </a:lnTo>
                <a:lnTo>
                  <a:pt x="3209089" y="347980"/>
                </a:lnTo>
                <a:lnTo>
                  <a:pt x="3208038" y="345440"/>
                </a:lnTo>
                <a:lnTo>
                  <a:pt x="3205829" y="340360"/>
                </a:lnTo>
                <a:lnTo>
                  <a:pt x="3201889" y="325120"/>
                </a:lnTo>
                <a:lnTo>
                  <a:pt x="3202333" y="312420"/>
                </a:lnTo>
                <a:lnTo>
                  <a:pt x="3203686" y="284480"/>
                </a:lnTo>
                <a:lnTo>
                  <a:pt x="3156470" y="284480"/>
                </a:lnTo>
                <a:lnTo>
                  <a:pt x="3151073" y="275590"/>
                </a:lnTo>
                <a:lnTo>
                  <a:pt x="3148267" y="271780"/>
                </a:lnTo>
                <a:close/>
              </a:path>
              <a:path w="5020945" h="596900">
                <a:moveTo>
                  <a:pt x="356326" y="308610"/>
                </a:moveTo>
                <a:lnTo>
                  <a:pt x="322890" y="308610"/>
                </a:lnTo>
                <a:lnTo>
                  <a:pt x="326785" y="323850"/>
                </a:lnTo>
                <a:lnTo>
                  <a:pt x="330193" y="339090"/>
                </a:lnTo>
                <a:lnTo>
                  <a:pt x="333137" y="354330"/>
                </a:lnTo>
                <a:lnTo>
                  <a:pt x="335642" y="368300"/>
                </a:lnTo>
                <a:lnTo>
                  <a:pt x="334066" y="372110"/>
                </a:lnTo>
                <a:lnTo>
                  <a:pt x="512638" y="372110"/>
                </a:lnTo>
                <a:lnTo>
                  <a:pt x="513212" y="368300"/>
                </a:lnTo>
                <a:lnTo>
                  <a:pt x="516610" y="347980"/>
                </a:lnTo>
                <a:lnTo>
                  <a:pt x="458443" y="347980"/>
                </a:lnTo>
                <a:lnTo>
                  <a:pt x="458783" y="345440"/>
                </a:lnTo>
                <a:lnTo>
                  <a:pt x="374100" y="345440"/>
                </a:lnTo>
                <a:lnTo>
                  <a:pt x="371103" y="337820"/>
                </a:lnTo>
                <a:lnTo>
                  <a:pt x="367903" y="331470"/>
                </a:lnTo>
                <a:lnTo>
                  <a:pt x="364477" y="323850"/>
                </a:lnTo>
                <a:lnTo>
                  <a:pt x="367754" y="311150"/>
                </a:lnTo>
                <a:lnTo>
                  <a:pt x="357719" y="311150"/>
                </a:lnTo>
                <a:lnTo>
                  <a:pt x="356326" y="308610"/>
                </a:lnTo>
                <a:close/>
              </a:path>
              <a:path w="5020945" h="596900">
                <a:moveTo>
                  <a:pt x="1774897" y="289560"/>
                </a:moveTo>
                <a:lnTo>
                  <a:pt x="1766711" y="311150"/>
                </a:lnTo>
                <a:lnTo>
                  <a:pt x="1759145" y="332740"/>
                </a:lnTo>
                <a:lnTo>
                  <a:pt x="1752166" y="351790"/>
                </a:lnTo>
                <a:lnTo>
                  <a:pt x="1745740" y="370840"/>
                </a:lnTo>
                <a:lnTo>
                  <a:pt x="1845571" y="370840"/>
                </a:lnTo>
                <a:lnTo>
                  <a:pt x="1845772" y="369570"/>
                </a:lnTo>
                <a:lnTo>
                  <a:pt x="1829319" y="369570"/>
                </a:lnTo>
                <a:lnTo>
                  <a:pt x="1831923" y="353060"/>
                </a:lnTo>
                <a:lnTo>
                  <a:pt x="1775601" y="353060"/>
                </a:lnTo>
                <a:lnTo>
                  <a:pt x="1780271" y="326390"/>
                </a:lnTo>
                <a:lnTo>
                  <a:pt x="1782978" y="311150"/>
                </a:lnTo>
                <a:lnTo>
                  <a:pt x="1770336" y="311150"/>
                </a:lnTo>
                <a:lnTo>
                  <a:pt x="1774897" y="289560"/>
                </a:lnTo>
                <a:close/>
              </a:path>
              <a:path w="5020945" h="596900">
                <a:moveTo>
                  <a:pt x="2899858" y="255270"/>
                </a:moveTo>
                <a:lnTo>
                  <a:pt x="2897805" y="255270"/>
                </a:lnTo>
                <a:lnTo>
                  <a:pt x="2891334" y="370840"/>
                </a:lnTo>
                <a:lnTo>
                  <a:pt x="2918059" y="370840"/>
                </a:lnTo>
                <a:lnTo>
                  <a:pt x="2920459" y="356870"/>
                </a:lnTo>
                <a:lnTo>
                  <a:pt x="2921836" y="349250"/>
                </a:lnTo>
                <a:lnTo>
                  <a:pt x="2904408" y="349250"/>
                </a:lnTo>
                <a:lnTo>
                  <a:pt x="2899858" y="255270"/>
                </a:lnTo>
                <a:close/>
              </a:path>
              <a:path w="5020945" h="596900">
                <a:moveTo>
                  <a:pt x="4120162" y="339090"/>
                </a:moveTo>
                <a:lnTo>
                  <a:pt x="4098131" y="339090"/>
                </a:lnTo>
                <a:lnTo>
                  <a:pt x="4097103" y="347980"/>
                </a:lnTo>
                <a:lnTo>
                  <a:pt x="4094988" y="363220"/>
                </a:lnTo>
                <a:lnTo>
                  <a:pt x="4093893" y="370840"/>
                </a:lnTo>
                <a:lnTo>
                  <a:pt x="4176024" y="370840"/>
                </a:lnTo>
                <a:lnTo>
                  <a:pt x="4181818" y="358140"/>
                </a:lnTo>
                <a:lnTo>
                  <a:pt x="4206708" y="358140"/>
                </a:lnTo>
                <a:lnTo>
                  <a:pt x="4206752" y="349250"/>
                </a:lnTo>
                <a:lnTo>
                  <a:pt x="4166917" y="349250"/>
                </a:lnTo>
                <a:lnTo>
                  <a:pt x="4168942" y="342900"/>
                </a:lnTo>
                <a:lnTo>
                  <a:pt x="4120089" y="342900"/>
                </a:lnTo>
                <a:lnTo>
                  <a:pt x="4120162" y="339090"/>
                </a:lnTo>
                <a:close/>
              </a:path>
              <a:path w="5020945" h="596900">
                <a:moveTo>
                  <a:pt x="4931378" y="236220"/>
                </a:moveTo>
                <a:lnTo>
                  <a:pt x="4933858" y="266700"/>
                </a:lnTo>
                <a:lnTo>
                  <a:pt x="4934614" y="278130"/>
                </a:lnTo>
                <a:lnTo>
                  <a:pt x="4928736" y="300990"/>
                </a:lnTo>
                <a:lnTo>
                  <a:pt x="4923308" y="323850"/>
                </a:lnTo>
                <a:lnTo>
                  <a:pt x="4918322" y="347980"/>
                </a:lnTo>
                <a:lnTo>
                  <a:pt x="4913767" y="370840"/>
                </a:lnTo>
                <a:lnTo>
                  <a:pt x="4994892" y="370840"/>
                </a:lnTo>
                <a:lnTo>
                  <a:pt x="4993522" y="355600"/>
                </a:lnTo>
                <a:lnTo>
                  <a:pt x="4967771" y="355600"/>
                </a:lnTo>
                <a:lnTo>
                  <a:pt x="4971528" y="295910"/>
                </a:lnTo>
                <a:lnTo>
                  <a:pt x="4974736" y="261620"/>
                </a:lnTo>
                <a:lnTo>
                  <a:pt x="4938900" y="261620"/>
                </a:lnTo>
                <a:lnTo>
                  <a:pt x="4937094" y="255270"/>
                </a:lnTo>
                <a:lnTo>
                  <a:pt x="4935238" y="248920"/>
                </a:lnTo>
                <a:lnTo>
                  <a:pt x="4933333" y="242570"/>
                </a:lnTo>
                <a:lnTo>
                  <a:pt x="4931378" y="236220"/>
                </a:lnTo>
                <a:close/>
              </a:path>
              <a:path w="5020945" h="596900">
                <a:moveTo>
                  <a:pt x="844374" y="334010"/>
                </a:moveTo>
                <a:lnTo>
                  <a:pt x="793846" y="334010"/>
                </a:lnTo>
                <a:lnTo>
                  <a:pt x="794885" y="339090"/>
                </a:lnTo>
                <a:lnTo>
                  <a:pt x="795374" y="341630"/>
                </a:lnTo>
                <a:lnTo>
                  <a:pt x="792151" y="347980"/>
                </a:lnTo>
                <a:lnTo>
                  <a:pt x="789037" y="355600"/>
                </a:lnTo>
                <a:lnTo>
                  <a:pt x="786036" y="361950"/>
                </a:lnTo>
                <a:lnTo>
                  <a:pt x="783148" y="369570"/>
                </a:lnTo>
                <a:lnTo>
                  <a:pt x="841253" y="369570"/>
                </a:lnTo>
                <a:lnTo>
                  <a:pt x="842731" y="350520"/>
                </a:lnTo>
                <a:lnTo>
                  <a:pt x="844374" y="334010"/>
                </a:lnTo>
                <a:close/>
              </a:path>
              <a:path w="5020945" h="596900">
                <a:moveTo>
                  <a:pt x="1866499" y="259080"/>
                </a:moveTo>
                <a:lnTo>
                  <a:pt x="1855544" y="289560"/>
                </a:lnTo>
                <a:lnTo>
                  <a:pt x="1845746" y="318770"/>
                </a:lnTo>
                <a:lnTo>
                  <a:pt x="1837031" y="344170"/>
                </a:lnTo>
                <a:lnTo>
                  <a:pt x="1829319" y="369570"/>
                </a:lnTo>
                <a:lnTo>
                  <a:pt x="1845772" y="369570"/>
                </a:lnTo>
                <a:lnTo>
                  <a:pt x="1846175" y="367030"/>
                </a:lnTo>
                <a:lnTo>
                  <a:pt x="1851928" y="335280"/>
                </a:lnTo>
                <a:lnTo>
                  <a:pt x="1858678" y="298450"/>
                </a:lnTo>
                <a:lnTo>
                  <a:pt x="1866499" y="259080"/>
                </a:lnTo>
                <a:close/>
              </a:path>
              <a:path w="5020945" h="596900">
                <a:moveTo>
                  <a:pt x="2003347" y="342900"/>
                </a:moveTo>
                <a:lnTo>
                  <a:pt x="1958615" y="342900"/>
                </a:lnTo>
                <a:lnTo>
                  <a:pt x="1957697" y="349250"/>
                </a:lnTo>
                <a:lnTo>
                  <a:pt x="1956537" y="357063"/>
                </a:lnTo>
                <a:lnTo>
                  <a:pt x="1955717" y="363220"/>
                </a:lnTo>
                <a:lnTo>
                  <a:pt x="1954651" y="369570"/>
                </a:lnTo>
                <a:lnTo>
                  <a:pt x="2046196" y="369570"/>
                </a:lnTo>
                <a:lnTo>
                  <a:pt x="2047821" y="355600"/>
                </a:lnTo>
                <a:lnTo>
                  <a:pt x="2048899" y="346710"/>
                </a:lnTo>
                <a:lnTo>
                  <a:pt x="2003199" y="346710"/>
                </a:lnTo>
                <a:lnTo>
                  <a:pt x="2003347" y="342900"/>
                </a:lnTo>
                <a:close/>
              </a:path>
              <a:path w="5020945" h="596900">
                <a:moveTo>
                  <a:pt x="3227453" y="281940"/>
                </a:moveTo>
                <a:lnTo>
                  <a:pt x="3243750" y="369570"/>
                </a:lnTo>
                <a:lnTo>
                  <a:pt x="3277831" y="369570"/>
                </a:lnTo>
                <a:lnTo>
                  <a:pt x="3273102" y="347980"/>
                </a:lnTo>
                <a:lnTo>
                  <a:pt x="3249649" y="347980"/>
                </a:lnTo>
                <a:lnTo>
                  <a:pt x="3237988" y="304800"/>
                </a:lnTo>
                <a:lnTo>
                  <a:pt x="3234187" y="304800"/>
                </a:lnTo>
                <a:lnTo>
                  <a:pt x="3227453" y="281940"/>
                </a:lnTo>
                <a:close/>
              </a:path>
              <a:path w="5020945" h="596900">
                <a:moveTo>
                  <a:pt x="3492422" y="283210"/>
                </a:moveTo>
                <a:lnTo>
                  <a:pt x="3494882" y="287020"/>
                </a:lnTo>
                <a:lnTo>
                  <a:pt x="3499586" y="293370"/>
                </a:lnTo>
                <a:lnTo>
                  <a:pt x="3492222" y="312420"/>
                </a:lnTo>
                <a:lnTo>
                  <a:pt x="3485549" y="331470"/>
                </a:lnTo>
                <a:lnTo>
                  <a:pt x="3479536" y="350520"/>
                </a:lnTo>
                <a:lnTo>
                  <a:pt x="3474154" y="369570"/>
                </a:lnTo>
                <a:lnTo>
                  <a:pt x="3496443" y="369570"/>
                </a:lnTo>
                <a:lnTo>
                  <a:pt x="3497757" y="361950"/>
                </a:lnTo>
                <a:lnTo>
                  <a:pt x="3501287" y="344170"/>
                </a:lnTo>
                <a:lnTo>
                  <a:pt x="3505265" y="325120"/>
                </a:lnTo>
                <a:lnTo>
                  <a:pt x="3509675" y="307340"/>
                </a:lnTo>
                <a:lnTo>
                  <a:pt x="3603599" y="307340"/>
                </a:lnTo>
                <a:lnTo>
                  <a:pt x="3600925" y="290830"/>
                </a:lnTo>
                <a:lnTo>
                  <a:pt x="3500660" y="290830"/>
                </a:lnTo>
                <a:lnTo>
                  <a:pt x="3495228" y="285750"/>
                </a:lnTo>
                <a:lnTo>
                  <a:pt x="3492422" y="283210"/>
                </a:lnTo>
                <a:close/>
              </a:path>
              <a:path w="5020945" h="596900">
                <a:moveTo>
                  <a:pt x="2383472" y="365760"/>
                </a:moveTo>
                <a:lnTo>
                  <a:pt x="2382469" y="365760"/>
                </a:lnTo>
                <a:lnTo>
                  <a:pt x="2381525" y="367030"/>
                </a:lnTo>
                <a:lnTo>
                  <a:pt x="2380534" y="368300"/>
                </a:lnTo>
                <a:lnTo>
                  <a:pt x="2381617" y="368300"/>
                </a:lnTo>
                <a:lnTo>
                  <a:pt x="2383472" y="365760"/>
                </a:lnTo>
                <a:close/>
              </a:path>
              <a:path w="5020945" h="596900">
                <a:moveTo>
                  <a:pt x="132837" y="314960"/>
                </a:moveTo>
                <a:lnTo>
                  <a:pt x="107579" y="314960"/>
                </a:lnTo>
                <a:lnTo>
                  <a:pt x="104486" y="367030"/>
                </a:lnTo>
                <a:lnTo>
                  <a:pt x="183163" y="367030"/>
                </a:lnTo>
                <a:lnTo>
                  <a:pt x="182588" y="365760"/>
                </a:lnTo>
                <a:lnTo>
                  <a:pt x="147052" y="365760"/>
                </a:lnTo>
                <a:lnTo>
                  <a:pt x="144004" y="358140"/>
                </a:lnTo>
                <a:lnTo>
                  <a:pt x="140788" y="350520"/>
                </a:lnTo>
                <a:lnTo>
                  <a:pt x="137399" y="342900"/>
                </a:lnTo>
                <a:lnTo>
                  <a:pt x="133834" y="335280"/>
                </a:lnTo>
                <a:lnTo>
                  <a:pt x="132837" y="314960"/>
                </a:lnTo>
                <a:close/>
              </a:path>
              <a:path w="5020945" h="596900">
                <a:moveTo>
                  <a:pt x="1570037" y="288290"/>
                </a:moveTo>
                <a:lnTo>
                  <a:pt x="1565495" y="288290"/>
                </a:lnTo>
                <a:lnTo>
                  <a:pt x="1567489" y="292100"/>
                </a:lnTo>
                <a:lnTo>
                  <a:pt x="1569412" y="297180"/>
                </a:lnTo>
                <a:lnTo>
                  <a:pt x="1571274" y="302260"/>
                </a:lnTo>
                <a:lnTo>
                  <a:pt x="1565567" y="318770"/>
                </a:lnTo>
                <a:lnTo>
                  <a:pt x="1560321" y="335280"/>
                </a:lnTo>
                <a:lnTo>
                  <a:pt x="1553999" y="357063"/>
                </a:lnTo>
                <a:lnTo>
                  <a:pt x="1551132" y="367030"/>
                </a:lnTo>
                <a:lnTo>
                  <a:pt x="1574154" y="367030"/>
                </a:lnTo>
                <a:lnTo>
                  <a:pt x="1575763" y="359410"/>
                </a:lnTo>
                <a:lnTo>
                  <a:pt x="1573268" y="359410"/>
                </a:lnTo>
                <a:lnTo>
                  <a:pt x="1574731" y="351727"/>
                </a:lnTo>
                <a:lnTo>
                  <a:pt x="1576262" y="342900"/>
                </a:lnTo>
                <a:lnTo>
                  <a:pt x="1577889" y="332740"/>
                </a:lnTo>
                <a:lnTo>
                  <a:pt x="1579596" y="323850"/>
                </a:lnTo>
                <a:lnTo>
                  <a:pt x="1607460" y="323850"/>
                </a:lnTo>
                <a:lnTo>
                  <a:pt x="1607688" y="322580"/>
                </a:lnTo>
                <a:lnTo>
                  <a:pt x="1592503" y="322580"/>
                </a:lnTo>
                <a:lnTo>
                  <a:pt x="1591166" y="321310"/>
                </a:lnTo>
                <a:lnTo>
                  <a:pt x="1589663" y="314960"/>
                </a:lnTo>
                <a:lnTo>
                  <a:pt x="1588113" y="308610"/>
                </a:lnTo>
                <a:lnTo>
                  <a:pt x="1586522" y="302260"/>
                </a:lnTo>
                <a:lnTo>
                  <a:pt x="1584898" y="295910"/>
                </a:lnTo>
                <a:lnTo>
                  <a:pt x="1585374" y="293370"/>
                </a:lnTo>
                <a:lnTo>
                  <a:pt x="1574021" y="293370"/>
                </a:lnTo>
                <a:lnTo>
                  <a:pt x="1570037" y="288290"/>
                </a:lnTo>
                <a:close/>
              </a:path>
              <a:path w="5020945" h="596900">
                <a:moveTo>
                  <a:pt x="140115" y="283210"/>
                </a:moveTo>
                <a:lnTo>
                  <a:pt x="130658" y="283210"/>
                </a:lnTo>
                <a:lnTo>
                  <a:pt x="132891" y="290830"/>
                </a:lnTo>
                <a:lnTo>
                  <a:pt x="134993" y="298450"/>
                </a:lnTo>
                <a:lnTo>
                  <a:pt x="136963" y="306070"/>
                </a:lnTo>
                <a:lnTo>
                  <a:pt x="140154" y="318770"/>
                </a:lnTo>
                <a:lnTo>
                  <a:pt x="143085" y="330200"/>
                </a:lnTo>
                <a:lnTo>
                  <a:pt x="148186" y="354330"/>
                </a:lnTo>
                <a:lnTo>
                  <a:pt x="147052" y="365760"/>
                </a:lnTo>
                <a:lnTo>
                  <a:pt x="182588" y="365760"/>
                </a:lnTo>
                <a:lnTo>
                  <a:pt x="180866" y="361950"/>
                </a:lnTo>
                <a:lnTo>
                  <a:pt x="173979" y="349250"/>
                </a:lnTo>
                <a:lnTo>
                  <a:pt x="166506" y="335280"/>
                </a:lnTo>
                <a:lnTo>
                  <a:pt x="158431" y="321310"/>
                </a:lnTo>
                <a:lnTo>
                  <a:pt x="158290" y="308610"/>
                </a:lnTo>
                <a:lnTo>
                  <a:pt x="152449" y="308610"/>
                </a:lnTo>
                <a:lnTo>
                  <a:pt x="147750" y="298450"/>
                </a:lnTo>
                <a:lnTo>
                  <a:pt x="142761" y="288290"/>
                </a:lnTo>
                <a:lnTo>
                  <a:pt x="140115" y="283210"/>
                </a:lnTo>
                <a:close/>
              </a:path>
              <a:path w="5020945" h="596900">
                <a:moveTo>
                  <a:pt x="1544446" y="279400"/>
                </a:moveTo>
                <a:lnTo>
                  <a:pt x="1541664" y="328930"/>
                </a:lnTo>
                <a:lnTo>
                  <a:pt x="1538586" y="337820"/>
                </a:lnTo>
                <a:lnTo>
                  <a:pt x="1535671" y="347980"/>
                </a:lnTo>
                <a:lnTo>
                  <a:pt x="1532854" y="357063"/>
                </a:lnTo>
                <a:lnTo>
                  <a:pt x="1530297" y="365760"/>
                </a:lnTo>
                <a:lnTo>
                  <a:pt x="1551348" y="365760"/>
                </a:lnTo>
                <a:lnTo>
                  <a:pt x="1554154" y="349250"/>
                </a:lnTo>
                <a:lnTo>
                  <a:pt x="1557539" y="330200"/>
                </a:lnTo>
                <a:lnTo>
                  <a:pt x="1560604" y="313690"/>
                </a:lnTo>
                <a:lnTo>
                  <a:pt x="1546236" y="313690"/>
                </a:lnTo>
                <a:lnTo>
                  <a:pt x="1544446" y="279400"/>
                </a:lnTo>
                <a:close/>
              </a:path>
              <a:path w="5020945" h="596900">
                <a:moveTo>
                  <a:pt x="2299199" y="309880"/>
                </a:moveTo>
                <a:lnTo>
                  <a:pt x="2253005" y="309880"/>
                </a:lnTo>
                <a:lnTo>
                  <a:pt x="2255584" y="316230"/>
                </a:lnTo>
                <a:lnTo>
                  <a:pt x="2256813" y="318770"/>
                </a:lnTo>
                <a:lnTo>
                  <a:pt x="2256266" y="331470"/>
                </a:lnTo>
                <a:lnTo>
                  <a:pt x="2256002" y="339090"/>
                </a:lnTo>
                <a:lnTo>
                  <a:pt x="2255911" y="342900"/>
                </a:lnTo>
                <a:lnTo>
                  <a:pt x="2255794" y="349250"/>
                </a:lnTo>
                <a:lnTo>
                  <a:pt x="2255667" y="361950"/>
                </a:lnTo>
                <a:lnTo>
                  <a:pt x="2254831" y="365760"/>
                </a:lnTo>
                <a:lnTo>
                  <a:pt x="2380169" y="365760"/>
                </a:lnTo>
                <a:lnTo>
                  <a:pt x="2378902" y="356870"/>
                </a:lnTo>
                <a:lnTo>
                  <a:pt x="2378218" y="351790"/>
                </a:lnTo>
                <a:lnTo>
                  <a:pt x="2297779" y="351790"/>
                </a:lnTo>
                <a:lnTo>
                  <a:pt x="2296406" y="349250"/>
                </a:lnTo>
                <a:lnTo>
                  <a:pt x="2293564" y="344170"/>
                </a:lnTo>
                <a:lnTo>
                  <a:pt x="2293027" y="332740"/>
                </a:lnTo>
                <a:lnTo>
                  <a:pt x="2310303" y="332740"/>
                </a:lnTo>
                <a:lnTo>
                  <a:pt x="2307297" y="326390"/>
                </a:lnTo>
                <a:lnTo>
                  <a:pt x="2302197" y="316230"/>
                </a:lnTo>
                <a:lnTo>
                  <a:pt x="2299199" y="309880"/>
                </a:lnTo>
                <a:close/>
              </a:path>
              <a:path w="5020945" h="596900">
                <a:moveTo>
                  <a:pt x="4099289" y="223520"/>
                </a:moveTo>
                <a:lnTo>
                  <a:pt x="4096782" y="241300"/>
                </a:lnTo>
                <a:lnTo>
                  <a:pt x="4082195" y="276860"/>
                </a:lnTo>
                <a:lnTo>
                  <a:pt x="4069390" y="308610"/>
                </a:lnTo>
                <a:lnTo>
                  <a:pt x="4058223" y="337820"/>
                </a:lnTo>
                <a:lnTo>
                  <a:pt x="4048545" y="365760"/>
                </a:lnTo>
                <a:lnTo>
                  <a:pt x="4094105" y="365760"/>
                </a:lnTo>
                <a:lnTo>
                  <a:pt x="4094370" y="359410"/>
                </a:lnTo>
                <a:lnTo>
                  <a:pt x="4095815" y="351727"/>
                </a:lnTo>
                <a:lnTo>
                  <a:pt x="4096806" y="346710"/>
                </a:lnTo>
                <a:lnTo>
                  <a:pt x="4098131" y="339090"/>
                </a:lnTo>
                <a:lnTo>
                  <a:pt x="4120162" y="339090"/>
                </a:lnTo>
                <a:lnTo>
                  <a:pt x="4120186" y="337820"/>
                </a:lnTo>
                <a:lnTo>
                  <a:pt x="4081368" y="337820"/>
                </a:lnTo>
                <a:lnTo>
                  <a:pt x="4083959" y="327660"/>
                </a:lnTo>
                <a:lnTo>
                  <a:pt x="4085332" y="322580"/>
                </a:lnTo>
                <a:lnTo>
                  <a:pt x="4120478" y="322580"/>
                </a:lnTo>
                <a:lnTo>
                  <a:pt x="4120594" y="314960"/>
                </a:lnTo>
                <a:lnTo>
                  <a:pt x="4120837" y="293370"/>
                </a:lnTo>
                <a:lnTo>
                  <a:pt x="4096949" y="293370"/>
                </a:lnTo>
                <a:lnTo>
                  <a:pt x="4097357" y="280670"/>
                </a:lnTo>
                <a:lnTo>
                  <a:pt x="4088830" y="280670"/>
                </a:lnTo>
                <a:lnTo>
                  <a:pt x="4090597" y="273050"/>
                </a:lnTo>
                <a:lnTo>
                  <a:pt x="4094406" y="257810"/>
                </a:lnTo>
                <a:lnTo>
                  <a:pt x="4098166" y="257810"/>
                </a:lnTo>
                <a:lnTo>
                  <a:pt x="4098704" y="241300"/>
                </a:lnTo>
                <a:lnTo>
                  <a:pt x="4099978" y="236220"/>
                </a:lnTo>
                <a:lnTo>
                  <a:pt x="4098871" y="236220"/>
                </a:lnTo>
                <a:lnTo>
                  <a:pt x="4099289" y="223520"/>
                </a:lnTo>
                <a:close/>
              </a:path>
              <a:path w="5020945" h="596900">
                <a:moveTo>
                  <a:pt x="1939727" y="116840"/>
                </a:moveTo>
                <a:lnTo>
                  <a:pt x="1930879" y="271780"/>
                </a:lnTo>
                <a:lnTo>
                  <a:pt x="1922640" y="297180"/>
                </a:lnTo>
                <a:lnTo>
                  <a:pt x="1915295" y="321310"/>
                </a:lnTo>
                <a:lnTo>
                  <a:pt x="1908786" y="344170"/>
                </a:lnTo>
                <a:lnTo>
                  <a:pt x="1903059" y="364490"/>
                </a:lnTo>
                <a:lnTo>
                  <a:pt x="1955417" y="364490"/>
                </a:lnTo>
                <a:lnTo>
                  <a:pt x="1956563" y="356870"/>
                </a:lnTo>
                <a:lnTo>
                  <a:pt x="1956732" y="355600"/>
                </a:lnTo>
                <a:lnTo>
                  <a:pt x="1957321" y="351727"/>
                </a:lnTo>
                <a:lnTo>
                  <a:pt x="1958615" y="342900"/>
                </a:lnTo>
                <a:lnTo>
                  <a:pt x="2003347" y="342900"/>
                </a:lnTo>
                <a:lnTo>
                  <a:pt x="2003495" y="339090"/>
                </a:lnTo>
                <a:lnTo>
                  <a:pt x="1948765" y="339090"/>
                </a:lnTo>
                <a:lnTo>
                  <a:pt x="1948234" y="314960"/>
                </a:lnTo>
                <a:lnTo>
                  <a:pt x="1946683" y="265430"/>
                </a:lnTo>
                <a:lnTo>
                  <a:pt x="1945529" y="237490"/>
                </a:lnTo>
                <a:lnTo>
                  <a:pt x="1946919" y="229870"/>
                </a:lnTo>
                <a:lnTo>
                  <a:pt x="1945207" y="229870"/>
                </a:lnTo>
                <a:lnTo>
                  <a:pt x="1939727" y="116840"/>
                </a:lnTo>
                <a:close/>
              </a:path>
              <a:path w="5020945" h="596900">
                <a:moveTo>
                  <a:pt x="4525423" y="287020"/>
                </a:moveTo>
                <a:lnTo>
                  <a:pt x="4521519" y="346710"/>
                </a:lnTo>
                <a:lnTo>
                  <a:pt x="4517399" y="353060"/>
                </a:lnTo>
                <a:lnTo>
                  <a:pt x="4513507" y="359410"/>
                </a:lnTo>
                <a:lnTo>
                  <a:pt x="4509734" y="364490"/>
                </a:lnTo>
                <a:lnTo>
                  <a:pt x="4528480" y="364490"/>
                </a:lnTo>
                <a:lnTo>
                  <a:pt x="4537109" y="346710"/>
                </a:lnTo>
                <a:lnTo>
                  <a:pt x="4541457" y="337820"/>
                </a:lnTo>
                <a:lnTo>
                  <a:pt x="4527477" y="337820"/>
                </a:lnTo>
                <a:lnTo>
                  <a:pt x="4525423" y="287020"/>
                </a:lnTo>
                <a:close/>
              </a:path>
              <a:path w="5020945" h="596900">
                <a:moveTo>
                  <a:pt x="4236888" y="278130"/>
                </a:moveTo>
                <a:lnTo>
                  <a:pt x="4232837" y="278130"/>
                </a:lnTo>
                <a:lnTo>
                  <a:pt x="4236717" y="284480"/>
                </a:lnTo>
                <a:lnTo>
                  <a:pt x="4238616" y="288290"/>
                </a:lnTo>
                <a:lnTo>
                  <a:pt x="4239487" y="302932"/>
                </a:lnTo>
                <a:lnTo>
                  <a:pt x="4241601" y="345440"/>
                </a:lnTo>
                <a:lnTo>
                  <a:pt x="4238819" y="351790"/>
                </a:lnTo>
                <a:lnTo>
                  <a:pt x="4236070" y="357063"/>
                </a:lnTo>
                <a:lnTo>
                  <a:pt x="4233601" y="361950"/>
                </a:lnTo>
                <a:lnTo>
                  <a:pt x="4269704" y="361950"/>
                </a:lnTo>
                <a:lnTo>
                  <a:pt x="4267963" y="349250"/>
                </a:lnTo>
                <a:lnTo>
                  <a:pt x="4266101" y="336550"/>
                </a:lnTo>
                <a:lnTo>
                  <a:pt x="4317315" y="336550"/>
                </a:lnTo>
                <a:lnTo>
                  <a:pt x="4320306" y="327660"/>
                </a:lnTo>
                <a:lnTo>
                  <a:pt x="4322483" y="321310"/>
                </a:lnTo>
                <a:lnTo>
                  <a:pt x="4276405" y="321310"/>
                </a:lnTo>
                <a:lnTo>
                  <a:pt x="4273719" y="318770"/>
                </a:lnTo>
                <a:lnTo>
                  <a:pt x="4276202" y="312420"/>
                </a:lnTo>
                <a:lnTo>
                  <a:pt x="4311461" y="312420"/>
                </a:lnTo>
                <a:lnTo>
                  <a:pt x="4310898" y="306070"/>
                </a:lnTo>
                <a:lnTo>
                  <a:pt x="4263534" y="306070"/>
                </a:lnTo>
                <a:lnTo>
                  <a:pt x="4260215" y="302260"/>
                </a:lnTo>
                <a:lnTo>
                  <a:pt x="4255622" y="279400"/>
                </a:lnTo>
                <a:lnTo>
                  <a:pt x="4238054" y="279400"/>
                </a:lnTo>
                <a:lnTo>
                  <a:pt x="4236888" y="278130"/>
                </a:lnTo>
                <a:close/>
              </a:path>
              <a:path w="5020945" h="596900">
                <a:moveTo>
                  <a:pt x="2890175" y="222250"/>
                </a:moveTo>
                <a:lnTo>
                  <a:pt x="2873601" y="246380"/>
                </a:lnTo>
                <a:lnTo>
                  <a:pt x="2858511" y="270510"/>
                </a:lnTo>
                <a:lnTo>
                  <a:pt x="2844818" y="293370"/>
                </a:lnTo>
                <a:lnTo>
                  <a:pt x="2832434" y="316230"/>
                </a:lnTo>
                <a:lnTo>
                  <a:pt x="2783111" y="316230"/>
                </a:lnTo>
                <a:lnTo>
                  <a:pt x="2784460" y="360680"/>
                </a:lnTo>
                <a:lnTo>
                  <a:pt x="2882324" y="360680"/>
                </a:lnTo>
                <a:lnTo>
                  <a:pt x="2878374" y="356870"/>
                </a:lnTo>
                <a:lnTo>
                  <a:pt x="2874297" y="353060"/>
                </a:lnTo>
                <a:lnTo>
                  <a:pt x="2836864" y="353060"/>
                </a:lnTo>
                <a:lnTo>
                  <a:pt x="2837867" y="350520"/>
                </a:lnTo>
                <a:lnTo>
                  <a:pt x="2871580" y="350520"/>
                </a:lnTo>
                <a:lnTo>
                  <a:pt x="2864564" y="344170"/>
                </a:lnTo>
                <a:lnTo>
                  <a:pt x="2869589" y="328930"/>
                </a:lnTo>
                <a:lnTo>
                  <a:pt x="2847240" y="328930"/>
                </a:lnTo>
                <a:lnTo>
                  <a:pt x="2845974" y="327660"/>
                </a:lnTo>
                <a:lnTo>
                  <a:pt x="2855612" y="302260"/>
                </a:lnTo>
                <a:lnTo>
                  <a:pt x="2866208" y="276860"/>
                </a:lnTo>
                <a:lnTo>
                  <a:pt x="2877736" y="250190"/>
                </a:lnTo>
                <a:lnTo>
                  <a:pt x="2890175" y="222250"/>
                </a:lnTo>
                <a:close/>
              </a:path>
              <a:path w="5020945" h="596900">
                <a:moveTo>
                  <a:pt x="1578916" y="344170"/>
                </a:moveTo>
                <a:lnTo>
                  <a:pt x="1576958" y="349250"/>
                </a:lnTo>
                <a:lnTo>
                  <a:pt x="1573268" y="359410"/>
                </a:lnTo>
                <a:lnTo>
                  <a:pt x="1575763" y="359410"/>
                </a:lnTo>
                <a:lnTo>
                  <a:pt x="1578916" y="344170"/>
                </a:lnTo>
                <a:close/>
              </a:path>
              <a:path w="5020945" h="596900">
                <a:moveTo>
                  <a:pt x="1719098" y="254000"/>
                </a:moveTo>
                <a:lnTo>
                  <a:pt x="1699903" y="254000"/>
                </a:lnTo>
                <a:lnTo>
                  <a:pt x="1695998" y="306070"/>
                </a:lnTo>
                <a:lnTo>
                  <a:pt x="1691283" y="320040"/>
                </a:lnTo>
                <a:lnTo>
                  <a:pt x="1686888" y="334010"/>
                </a:lnTo>
                <a:lnTo>
                  <a:pt x="1682798" y="346710"/>
                </a:lnTo>
                <a:lnTo>
                  <a:pt x="1678996" y="359410"/>
                </a:lnTo>
                <a:lnTo>
                  <a:pt x="1746044" y="359410"/>
                </a:lnTo>
                <a:lnTo>
                  <a:pt x="1746253" y="355600"/>
                </a:lnTo>
                <a:lnTo>
                  <a:pt x="1746683" y="351790"/>
                </a:lnTo>
                <a:lnTo>
                  <a:pt x="1719221" y="351790"/>
                </a:lnTo>
                <a:lnTo>
                  <a:pt x="1719197" y="347980"/>
                </a:lnTo>
                <a:lnTo>
                  <a:pt x="1723037" y="328930"/>
                </a:lnTo>
                <a:lnTo>
                  <a:pt x="1726499" y="311150"/>
                </a:lnTo>
                <a:lnTo>
                  <a:pt x="1718767" y="311150"/>
                </a:lnTo>
                <a:lnTo>
                  <a:pt x="1718541" y="298450"/>
                </a:lnTo>
                <a:lnTo>
                  <a:pt x="1717948" y="274320"/>
                </a:lnTo>
                <a:lnTo>
                  <a:pt x="1717574" y="261620"/>
                </a:lnTo>
                <a:lnTo>
                  <a:pt x="1719098" y="254000"/>
                </a:lnTo>
                <a:close/>
              </a:path>
              <a:path w="5020945" h="596900">
                <a:moveTo>
                  <a:pt x="2659211" y="358140"/>
                </a:moveTo>
                <a:lnTo>
                  <a:pt x="2658817" y="358140"/>
                </a:lnTo>
                <a:lnTo>
                  <a:pt x="2658100" y="359410"/>
                </a:lnTo>
                <a:lnTo>
                  <a:pt x="2659211" y="358140"/>
                </a:lnTo>
                <a:close/>
              </a:path>
              <a:path w="5020945" h="596900">
                <a:moveTo>
                  <a:pt x="2126776" y="283210"/>
                </a:moveTo>
                <a:lnTo>
                  <a:pt x="2122621" y="358140"/>
                </a:lnTo>
                <a:lnTo>
                  <a:pt x="2162218" y="358140"/>
                </a:lnTo>
                <a:lnTo>
                  <a:pt x="2162400" y="350520"/>
                </a:lnTo>
                <a:lnTo>
                  <a:pt x="2130096" y="350520"/>
                </a:lnTo>
                <a:lnTo>
                  <a:pt x="2126776" y="283210"/>
                </a:lnTo>
                <a:close/>
              </a:path>
              <a:path w="5020945" h="596900">
                <a:moveTo>
                  <a:pt x="2654459" y="336550"/>
                </a:moveTo>
                <a:lnTo>
                  <a:pt x="2622746" y="336550"/>
                </a:lnTo>
                <a:lnTo>
                  <a:pt x="2623427" y="354330"/>
                </a:lnTo>
                <a:lnTo>
                  <a:pt x="2621087" y="356870"/>
                </a:lnTo>
                <a:lnTo>
                  <a:pt x="2619952" y="358140"/>
                </a:lnTo>
                <a:lnTo>
                  <a:pt x="2657911" y="358140"/>
                </a:lnTo>
                <a:lnTo>
                  <a:pt x="2656956" y="351727"/>
                </a:lnTo>
                <a:lnTo>
                  <a:pt x="2655736" y="344170"/>
                </a:lnTo>
                <a:lnTo>
                  <a:pt x="2654459" y="336550"/>
                </a:lnTo>
                <a:close/>
              </a:path>
              <a:path w="5020945" h="596900">
                <a:moveTo>
                  <a:pt x="2660202" y="356870"/>
                </a:moveTo>
                <a:lnTo>
                  <a:pt x="2659211" y="358140"/>
                </a:lnTo>
                <a:lnTo>
                  <a:pt x="2659485" y="358140"/>
                </a:lnTo>
                <a:lnTo>
                  <a:pt x="2660202" y="356870"/>
                </a:lnTo>
                <a:close/>
              </a:path>
              <a:path w="5020945" h="596900">
                <a:moveTo>
                  <a:pt x="1957321" y="351727"/>
                </a:moveTo>
                <a:lnTo>
                  <a:pt x="1956732" y="355600"/>
                </a:lnTo>
                <a:lnTo>
                  <a:pt x="1956537" y="357063"/>
                </a:lnTo>
                <a:lnTo>
                  <a:pt x="1957321" y="351727"/>
                </a:lnTo>
                <a:close/>
              </a:path>
              <a:path w="5020945" h="596900">
                <a:moveTo>
                  <a:pt x="38674" y="302260"/>
                </a:moveTo>
                <a:lnTo>
                  <a:pt x="40883" y="308610"/>
                </a:lnTo>
                <a:lnTo>
                  <a:pt x="45014" y="320040"/>
                </a:lnTo>
                <a:lnTo>
                  <a:pt x="40819" y="328930"/>
                </a:lnTo>
                <a:lnTo>
                  <a:pt x="36825" y="337820"/>
                </a:lnTo>
                <a:lnTo>
                  <a:pt x="33020" y="347980"/>
                </a:lnTo>
                <a:lnTo>
                  <a:pt x="29396" y="356870"/>
                </a:lnTo>
                <a:lnTo>
                  <a:pt x="98113" y="356870"/>
                </a:lnTo>
                <a:lnTo>
                  <a:pt x="97382" y="355600"/>
                </a:lnTo>
                <a:lnTo>
                  <a:pt x="95844" y="353060"/>
                </a:lnTo>
                <a:lnTo>
                  <a:pt x="69311" y="353060"/>
                </a:lnTo>
                <a:lnTo>
                  <a:pt x="67389" y="349250"/>
                </a:lnTo>
                <a:lnTo>
                  <a:pt x="65407" y="346710"/>
                </a:lnTo>
                <a:lnTo>
                  <a:pt x="63365" y="342900"/>
                </a:lnTo>
                <a:lnTo>
                  <a:pt x="65538" y="335280"/>
                </a:lnTo>
                <a:lnTo>
                  <a:pt x="67855" y="328930"/>
                </a:lnTo>
                <a:lnTo>
                  <a:pt x="70326" y="321310"/>
                </a:lnTo>
                <a:lnTo>
                  <a:pt x="76696" y="321310"/>
                </a:lnTo>
                <a:lnTo>
                  <a:pt x="75866" y="320040"/>
                </a:lnTo>
                <a:lnTo>
                  <a:pt x="73269" y="316230"/>
                </a:lnTo>
                <a:lnTo>
                  <a:pt x="46912" y="316230"/>
                </a:lnTo>
                <a:lnTo>
                  <a:pt x="41515" y="307340"/>
                </a:lnTo>
                <a:lnTo>
                  <a:pt x="38674" y="302260"/>
                </a:lnTo>
                <a:close/>
              </a:path>
              <a:path w="5020945" h="596900">
                <a:moveTo>
                  <a:pt x="1222506" y="328930"/>
                </a:moveTo>
                <a:lnTo>
                  <a:pt x="1191539" y="328930"/>
                </a:lnTo>
                <a:lnTo>
                  <a:pt x="1191615" y="334010"/>
                </a:lnTo>
                <a:lnTo>
                  <a:pt x="1191742" y="347980"/>
                </a:lnTo>
                <a:lnTo>
                  <a:pt x="1187802" y="354330"/>
                </a:lnTo>
                <a:lnTo>
                  <a:pt x="1185891" y="356870"/>
                </a:lnTo>
                <a:lnTo>
                  <a:pt x="1215095" y="356870"/>
                </a:lnTo>
                <a:lnTo>
                  <a:pt x="1219711" y="339090"/>
                </a:lnTo>
                <a:lnTo>
                  <a:pt x="1222506" y="328930"/>
                </a:lnTo>
                <a:close/>
              </a:path>
              <a:path w="5020945" h="596900">
                <a:moveTo>
                  <a:pt x="3846504" y="351790"/>
                </a:moveTo>
                <a:lnTo>
                  <a:pt x="3779707" y="351790"/>
                </a:lnTo>
                <a:lnTo>
                  <a:pt x="3780722" y="354330"/>
                </a:lnTo>
                <a:lnTo>
                  <a:pt x="3780125" y="356870"/>
                </a:lnTo>
                <a:lnTo>
                  <a:pt x="3844657" y="356870"/>
                </a:lnTo>
                <a:lnTo>
                  <a:pt x="3846504" y="351790"/>
                </a:lnTo>
                <a:close/>
              </a:path>
              <a:path w="5020945" h="596900">
                <a:moveTo>
                  <a:pt x="4465676" y="276860"/>
                </a:moveTo>
                <a:lnTo>
                  <a:pt x="4459754" y="356870"/>
                </a:lnTo>
                <a:lnTo>
                  <a:pt x="4468170" y="356870"/>
                </a:lnTo>
                <a:lnTo>
                  <a:pt x="4465676" y="276860"/>
                </a:lnTo>
                <a:close/>
              </a:path>
              <a:path w="5020945" h="596900">
                <a:moveTo>
                  <a:pt x="305097" y="311150"/>
                </a:moveTo>
                <a:lnTo>
                  <a:pt x="293327" y="311150"/>
                </a:lnTo>
                <a:lnTo>
                  <a:pt x="295667" y="318770"/>
                </a:lnTo>
                <a:lnTo>
                  <a:pt x="297817" y="325120"/>
                </a:lnTo>
                <a:lnTo>
                  <a:pt x="299894" y="332740"/>
                </a:lnTo>
                <a:lnTo>
                  <a:pt x="296658" y="340360"/>
                </a:lnTo>
                <a:lnTo>
                  <a:pt x="293626" y="347980"/>
                </a:lnTo>
                <a:lnTo>
                  <a:pt x="290760" y="355600"/>
                </a:lnTo>
                <a:lnTo>
                  <a:pt x="326903" y="355600"/>
                </a:lnTo>
                <a:lnTo>
                  <a:pt x="325838" y="353060"/>
                </a:lnTo>
                <a:lnTo>
                  <a:pt x="321280" y="342900"/>
                </a:lnTo>
                <a:lnTo>
                  <a:pt x="316419" y="332740"/>
                </a:lnTo>
                <a:lnTo>
                  <a:pt x="319565" y="321310"/>
                </a:lnTo>
                <a:lnTo>
                  <a:pt x="321228" y="314960"/>
                </a:lnTo>
                <a:lnTo>
                  <a:pt x="307010" y="314960"/>
                </a:lnTo>
                <a:lnTo>
                  <a:pt x="305097" y="311150"/>
                </a:lnTo>
                <a:close/>
              </a:path>
              <a:path w="5020945" h="596900">
                <a:moveTo>
                  <a:pt x="1368870" y="267970"/>
                </a:moveTo>
                <a:lnTo>
                  <a:pt x="1363043" y="354330"/>
                </a:lnTo>
                <a:lnTo>
                  <a:pt x="1362184" y="355600"/>
                </a:lnTo>
                <a:lnTo>
                  <a:pt x="1381728" y="355600"/>
                </a:lnTo>
                <a:lnTo>
                  <a:pt x="1386011" y="331470"/>
                </a:lnTo>
                <a:lnTo>
                  <a:pt x="1371294" y="331470"/>
                </a:lnTo>
                <a:lnTo>
                  <a:pt x="1368870" y="267970"/>
                </a:lnTo>
                <a:close/>
              </a:path>
              <a:path w="5020945" h="596900">
                <a:moveTo>
                  <a:pt x="4426961" y="347980"/>
                </a:moveTo>
                <a:lnTo>
                  <a:pt x="4400293" y="347980"/>
                </a:lnTo>
                <a:lnTo>
                  <a:pt x="4399648" y="355600"/>
                </a:lnTo>
                <a:lnTo>
                  <a:pt x="4427237" y="355600"/>
                </a:lnTo>
                <a:lnTo>
                  <a:pt x="4426961" y="347980"/>
                </a:lnTo>
                <a:close/>
              </a:path>
              <a:path w="5020945" h="596900">
                <a:moveTo>
                  <a:pt x="4983161" y="254000"/>
                </a:moveTo>
                <a:lnTo>
                  <a:pt x="4982516" y="298450"/>
                </a:lnTo>
                <a:lnTo>
                  <a:pt x="4978258" y="323850"/>
                </a:lnTo>
                <a:lnTo>
                  <a:pt x="4974598" y="335280"/>
                </a:lnTo>
                <a:lnTo>
                  <a:pt x="4971103" y="345440"/>
                </a:lnTo>
                <a:lnTo>
                  <a:pt x="4967771" y="355600"/>
                </a:lnTo>
                <a:lnTo>
                  <a:pt x="4993522" y="355600"/>
                </a:lnTo>
                <a:lnTo>
                  <a:pt x="4990075" y="318770"/>
                </a:lnTo>
                <a:lnTo>
                  <a:pt x="4992260" y="307340"/>
                </a:lnTo>
                <a:lnTo>
                  <a:pt x="4994287" y="297180"/>
                </a:lnTo>
                <a:lnTo>
                  <a:pt x="4987949" y="297180"/>
                </a:lnTo>
                <a:lnTo>
                  <a:pt x="4986609" y="283210"/>
                </a:lnTo>
                <a:lnTo>
                  <a:pt x="4985354" y="271780"/>
                </a:lnTo>
                <a:lnTo>
                  <a:pt x="4984200" y="262890"/>
                </a:lnTo>
                <a:lnTo>
                  <a:pt x="4983161" y="254000"/>
                </a:lnTo>
                <a:close/>
              </a:path>
              <a:path w="5020945" h="596900">
                <a:moveTo>
                  <a:pt x="29052" y="327660"/>
                </a:moveTo>
                <a:lnTo>
                  <a:pt x="22197" y="327660"/>
                </a:lnTo>
                <a:lnTo>
                  <a:pt x="19713" y="354330"/>
                </a:lnTo>
                <a:lnTo>
                  <a:pt x="29367" y="354330"/>
                </a:lnTo>
                <a:lnTo>
                  <a:pt x="29052" y="327660"/>
                </a:lnTo>
                <a:close/>
              </a:path>
              <a:path w="5020945" h="596900">
                <a:moveTo>
                  <a:pt x="3885530" y="184150"/>
                </a:moveTo>
                <a:lnTo>
                  <a:pt x="3899655" y="233680"/>
                </a:lnTo>
                <a:lnTo>
                  <a:pt x="3910357" y="278130"/>
                </a:lnTo>
                <a:lnTo>
                  <a:pt x="3918004" y="317500"/>
                </a:lnTo>
                <a:lnTo>
                  <a:pt x="3922961" y="354330"/>
                </a:lnTo>
                <a:lnTo>
                  <a:pt x="3978903" y="354330"/>
                </a:lnTo>
                <a:lnTo>
                  <a:pt x="3978493" y="336550"/>
                </a:lnTo>
                <a:lnTo>
                  <a:pt x="3976960" y="309880"/>
                </a:lnTo>
                <a:lnTo>
                  <a:pt x="3942029" y="309880"/>
                </a:lnTo>
                <a:lnTo>
                  <a:pt x="3939809" y="304800"/>
                </a:lnTo>
                <a:lnTo>
                  <a:pt x="3929843" y="276860"/>
                </a:lnTo>
                <a:lnTo>
                  <a:pt x="3917586" y="247650"/>
                </a:lnTo>
                <a:lnTo>
                  <a:pt x="3902870" y="215900"/>
                </a:lnTo>
                <a:lnTo>
                  <a:pt x="3885530" y="184150"/>
                </a:lnTo>
                <a:close/>
              </a:path>
              <a:path w="5020945" h="596900">
                <a:moveTo>
                  <a:pt x="76696" y="321310"/>
                </a:moveTo>
                <a:lnTo>
                  <a:pt x="70326" y="321310"/>
                </a:lnTo>
                <a:lnTo>
                  <a:pt x="72547" y="327660"/>
                </a:lnTo>
                <a:lnTo>
                  <a:pt x="74672" y="334010"/>
                </a:lnTo>
                <a:lnTo>
                  <a:pt x="76702" y="340360"/>
                </a:lnTo>
                <a:lnTo>
                  <a:pt x="74171" y="344170"/>
                </a:lnTo>
                <a:lnTo>
                  <a:pt x="71699" y="349250"/>
                </a:lnTo>
                <a:lnTo>
                  <a:pt x="69311" y="353060"/>
                </a:lnTo>
                <a:lnTo>
                  <a:pt x="95844" y="353060"/>
                </a:lnTo>
                <a:lnTo>
                  <a:pt x="93537" y="349250"/>
                </a:lnTo>
                <a:lnTo>
                  <a:pt x="93549" y="345440"/>
                </a:lnTo>
                <a:lnTo>
                  <a:pt x="96905" y="337820"/>
                </a:lnTo>
                <a:lnTo>
                  <a:pt x="100363" y="330200"/>
                </a:lnTo>
                <a:lnTo>
                  <a:pt x="82409" y="330200"/>
                </a:lnTo>
                <a:lnTo>
                  <a:pt x="79186" y="325120"/>
                </a:lnTo>
                <a:lnTo>
                  <a:pt x="76696" y="321310"/>
                </a:lnTo>
                <a:close/>
              </a:path>
              <a:path w="5020945" h="596900">
                <a:moveTo>
                  <a:pt x="890511" y="284480"/>
                </a:moveTo>
                <a:lnTo>
                  <a:pt x="893199" y="292100"/>
                </a:lnTo>
                <a:lnTo>
                  <a:pt x="895802" y="298450"/>
                </a:lnTo>
                <a:lnTo>
                  <a:pt x="898327" y="304800"/>
                </a:lnTo>
                <a:lnTo>
                  <a:pt x="900780" y="311150"/>
                </a:lnTo>
                <a:lnTo>
                  <a:pt x="893317" y="322580"/>
                </a:lnTo>
                <a:lnTo>
                  <a:pt x="886149" y="332740"/>
                </a:lnTo>
                <a:lnTo>
                  <a:pt x="879269" y="342900"/>
                </a:lnTo>
                <a:lnTo>
                  <a:pt x="872673" y="353060"/>
                </a:lnTo>
                <a:lnTo>
                  <a:pt x="897312" y="353060"/>
                </a:lnTo>
                <a:lnTo>
                  <a:pt x="900827" y="344170"/>
                </a:lnTo>
                <a:lnTo>
                  <a:pt x="905141" y="344170"/>
                </a:lnTo>
                <a:lnTo>
                  <a:pt x="904648" y="334010"/>
                </a:lnTo>
                <a:lnTo>
                  <a:pt x="907072" y="328930"/>
                </a:lnTo>
                <a:lnTo>
                  <a:pt x="893592" y="328930"/>
                </a:lnTo>
                <a:lnTo>
                  <a:pt x="896039" y="323850"/>
                </a:lnTo>
                <a:lnTo>
                  <a:pt x="901126" y="312420"/>
                </a:lnTo>
                <a:lnTo>
                  <a:pt x="913901" y="312420"/>
                </a:lnTo>
                <a:lnTo>
                  <a:pt x="914439" y="311150"/>
                </a:lnTo>
                <a:lnTo>
                  <a:pt x="915836" y="308610"/>
                </a:lnTo>
                <a:lnTo>
                  <a:pt x="906057" y="308610"/>
                </a:lnTo>
                <a:lnTo>
                  <a:pt x="903108" y="303530"/>
                </a:lnTo>
                <a:lnTo>
                  <a:pt x="899072" y="297180"/>
                </a:lnTo>
                <a:lnTo>
                  <a:pt x="894905" y="290830"/>
                </a:lnTo>
                <a:lnTo>
                  <a:pt x="890511" y="284480"/>
                </a:lnTo>
                <a:close/>
              </a:path>
              <a:path w="5020945" h="596900">
                <a:moveTo>
                  <a:pt x="1791051" y="309880"/>
                </a:moveTo>
                <a:lnTo>
                  <a:pt x="1786960" y="321310"/>
                </a:lnTo>
                <a:lnTo>
                  <a:pt x="1783026" y="331470"/>
                </a:lnTo>
                <a:lnTo>
                  <a:pt x="1779243" y="342900"/>
                </a:lnTo>
                <a:lnTo>
                  <a:pt x="1775601" y="353060"/>
                </a:lnTo>
                <a:lnTo>
                  <a:pt x="1831923" y="353060"/>
                </a:lnTo>
                <a:lnTo>
                  <a:pt x="1836211" y="326390"/>
                </a:lnTo>
                <a:lnTo>
                  <a:pt x="1837376" y="320040"/>
                </a:lnTo>
                <a:lnTo>
                  <a:pt x="1789010" y="320040"/>
                </a:lnTo>
                <a:lnTo>
                  <a:pt x="1791051" y="309880"/>
                </a:lnTo>
                <a:close/>
              </a:path>
              <a:path w="5020945" h="596900">
                <a:moveTo>
                  <a:pt x="1927978" y="226060"/>
                </a:moveTo>
                <a:lnTo>
                  <a:pt x="1915250" y="261620"/>
                </a:lnTo>
                <a:lnTo>
                  <a:pt x="1904116" y="294640"/>
                </a:lnTo>
                <a:lnTo>
                  <a:pt x="1894451" y="325120"/>
                </a:lnTo>
                <a:lnTo>
                  <a:pt x="1886129" y="353060"/>
                </a:lnTo>
                <a:lnTo>
                  <a:pt x="1904920" y="353060"/>
                </a:lnTo>
                <a:lnTo>
                  <a:pt x="1907814" y="335280"/>
                </a:lnTo>
                <a:lnTo>
                  <a:pt x="1913499" y="302260"/>
                </a:lnTo>
                <a:lnTo>
                  <a:pt x="1920194" y="265430"/>
                </a:lnTo>
                <a:lnTo>
                  <a:pt x="1927978" y="226060"/>
                </a:lnTo>
                <a:close/>
              </a:path>
              <a:path w="5020945" h="596900">
                <a:moveTo>
                  <a:pt x="2871580" y="350520"/>
                </a:moveTo>
                <a:lnTo>
                  <a:pt x="2837998" y="350520"/>
                </a:lnTo>
                <a:lnTo>
                  <a:pt x="2836864" y="353060"/>
                </a:lnTo>
                <a:lnTo>
                  <a:pt x="2874297" y="353060"/>
                </a:lnTo>
                <a:lnTo>
                  <a:pt x="2871580" y="350520"/>
                </a:lnTo>
                <a:close/>
              </a:path>
              <a:path w="5020945" h="596900">
                <a:moveTo>
                  <a:pt x="1026912" y="182880"/>
                </a:moveTo>
                <a:lnTo>
                  <a:pt x="1015804" y="290830"/>
                </a:lnTo>
                <a:lnTo>
                  <a:pt x="1012811" y="318770"/>
                </a:lnTo>
                <a:lnTo>
                  <a:pt x="1005120" y="327660"/>
                </a:lnTo>
                <a:lnTo>
                  <a:pt x="997994" y="335280"/>
                </a:lnTo>
                <a:lnTo>
                  <a:pt x="991414" y="342900"/>
                </a:lnTo>
                <a:lnTo>
                  <a:pt x="985361" y="351790"/>
                </a:lnTo>
                <a:lnTo>
                  <a:pt x="998620" y="351790"/>
                </a:lnTo>
                <a:lnTo>
                  <a:pt x="1000594" y="347980"/>
                </a:lnTo>
                <a:lnTo>
                  <a:pt x="1005786" y="339090"/>
                </a:lnTo>
                <a:lnTo>
                  <a:pt x="1011593" y="330200"/>
                </a:lnTo>
                <a:lnTo>
                  <a:pt x="1026900" y="330200"/>
                </a:lnTo>
                <a:lnTo>
                  <a:pt x="1027044" y="308610"/>
                </a:lnTo>
                <a:lnTo>
                  <a:pt x="1029563" y="304800"/>
                </a:lnTo>
                <a:lnTo>
                  <a:pt x="1027509" y="304800"/>
                </a:lnTo>
                <a:lnTo>
                  <a:pt x="1030242" y="293370"/>
                </a:lnTo>
                <a:lnTo>
                  <a:pt x="1027091" y="293370"/>
                </a:lnTo>
                <a:lnTo>
                  <a:pt x="1026965" y="196850"/>
                </a:lnTo>
                <a:lnTo>
                  <a:pt x="1026912" y="182880"/>
                </a:lnTo>
                <a:close/>
              </a:path>
              <a:path w="5020945" h="596900">
                <a:moveTo>
                  <a:pt x="1762073" y="226060"/>
                </a:moveTo>
                <a:lnTo>
                  <a:pt x="1749101" y="261620"/>
                </a:lnTo>
                <a:lnTo>
                  <a:pt x="1737719" y="294640"/>
                </a:lnTo>
                <a:lnTo>
                  <a:pt x="1727801" y="323850"/>
                </a:lnTo>
                <a:lnTo>
                  <a:pt x="1719221" y="351790"/>
                </a:lnTo>
                <a:lnTo>
                  <a:pt x="1746683" y="351790"/>
                </a:lnTo>
                <a:lnTo>
                  <a:pt x="1747113" y="347980"/>
                </a:lnTo>
                <a:lnTo>
                  <a:pt x="1752673" y="335280"/>
                </a:lnTo>
                <a:lnTo>
                  <a:pt x="1748940" y="335280"/>
                </a:lnTo>
                <a:lnTo>
                  <a:pt x="1754830" y="311150"/>
                </a:lnTo>
                <a:lnTo>
                  <a:pt x="1763147" y="289560"/>
                </a:lnTo>
                <a:lnTo>
                  <a:pt x="1749250" y="289560"/>
                </a:lnTo>
                <a:lnTo>
                  <a:pt x="1752175" y="274320"/>
                </a:lnTo>
                <a:lnTo>
                  <a:pt x="1755281" y="259080"/>
                </a:lnTo>
                <a:lnTo>
                  <a:pt x="1758577" y="242570"/>
                </a:lnTo>
                <a:lnTo>
                  <a:pt x="1762073" y="226060"/>
                </a:lnTo>
                <a:close/>
              </a:path>
              <a:path w="5020945" h="596900">
                <a:moveTo>
                  <a:pt x="2310303" y="332740"/>
                </a:moveTo>
                <a:lnTo>
                  <a:pt x="2293027" y="332740"/>
                </a:lnTo>
                <a:lnTo>
                  <a:pt x="2294723" y="339090"/>
                </a:lnTo>
                <a:lnTo>
                  <a:pt x="2296275" y="345440"/>
                </a:lnTo>
                <a:lnTo>
                  <a:pt x="2297779" y="351790"/>
                </a:lnTo>
                <a:lnTo>
                  <a:pt x="2378218" y="351790"/>
                </a:lnTo>
                <a:lnTo>
                  <a:pt x="2377533" y="346710"/>
                </a:lnTo>
                <a:lnTo>
                  <a:pt x="2375905" y="336550"/>
                </a:lnTo>
                <a:lnTo>
                  <a:pt x="2312107" y="336550"/>
                </a:lnTo>
                <a:lnTo>
                  <a:pt x="2310303" y="332740"/>
                </a:lnTo>
                <a:close/>
              </a:path>
              <a:path w="5020945" h="596900">
                <a:moveTo>
                  <a:pt x="3375957" y="275590"/>
                </a:moveTo>
                <a:lnTo>
                  <a:pt x="3334720" y="275590"/>
                </a:lnTo>
                <a:lnTo>
                  <a:pt x="3337741" y="306070"/>
                </a:lnTo>
                <a:lnTo>
                  <a:pt x="3334962" y="317500"/>
                </a:lnTo>
                <a:lnTo>
                  <a:pt x="3332392" y="328930"/>
                </a:lnTo>
                <a:lnTo>
                  <a:pt x="3330028" y="340360"/>
                </a:lnTo>
                <a:lnTo>
                  <a:pt x="3327867" y="351790"/>
                </a:lnTo>
                <a:lnTo>
                  <a:pt x="3469438" y="351790"/>
                </a:lnTo>
                <a:lnTo>
                  <a:pt x="3468700" y="349250"/>
                </a:lnTo>
                <a:lnTo>
                  <a:pt x="3415613" y="349250"/>
                </a:lnTo>
                <a:lnTo>
                  <a:pt x="3410701" y="345440"/>
                </a:lnTo>
                <a:lnTo>
                  <a:pt x="3405668" y="340360"/>
                </a:lnTo>
                <a:lnTo>
                  <a:pt x="3400513" y="336550"/>
                </a:lnTo>
                <a:lnTo>
                  <a:pt x="3395232" y="331470"/>
                </a:lnTo>
                <a:lnTo>
                  <a:pt x="3391922" y="325120"/>
                </a:lnTo>
                <a:lnTo>
                  <a:pt x="3388562" y="317500"/>
                </a:lnTo>
                <a:lnTo>
                  <a:pt x="3385146" y="311150"/>
                </a:lnTo>
                <a:lnTo>
                  <a:pt x="3381668" y="303530"/>
                </a:lnTo>
                <a:lnTo>
                  <a:pt x="3377976" y="285750"/>
                </a:lnTo>
                <a:lnTo>
                  <a:pt x="3375957" y="275590"/>
                </a:lnTo>
                <a:close/>
              </a:path>
              <a:path w="5020945" h="596900">
                <a:moveTo>
                  <a:pt x="4919283" y="64770"/>
                </a:moveTo>
                <a:lnTo>
                  <a:pt x="4909863" y="113030"/>
                </a:lnTo>
                <a:lnTo>
                  <a:pt x="4901502" y="161290"/>
                </a:lnTo>
                <a:lnTo>
                  <a:pt x="4894138" y="209550"/>
                </a:lnTo>
                <a:lnTo>
                  <a:pt x="4887709" y="257810"/>
                </a:lnTo>
                <a:lnTo>
                  <a:pt x="4882154" y="304800"/>
                </a:lnTo>
                <a:lnTo>
                  <a:pt x="4877410" y="351790"/>
                </a:lnTo>
                <a:lnTo>
                  <a:pt x="4913605" y="351790"/>
                </a:lnTo>
                <a:lnTo>
                  <a:pt x="4913487" y="337820"/>
                </a:lnTo>
                <a:lnTo>
                  <a:pt x="4913605" y="260350"/>
                </a:lnTo>
                <a:lnTo>
                  <a:pt x="4913946" y="227330"/>
                </a:lnTo>
                <a:lnTo>
                  <a:pt x="4915016" y="176530"/>
                </a:lnTo>
                <a:lnTo>
                  <a:pt x="4916795" y="120650"/>
                </a:lnTo>
                <a:lnTo>
                  <a:pt x="4919283" y="64770"/>
                </a:lnTo>
                <a:close/>
              </a:path>
              <a:path w="5020945" h="596900">
                <a:moveTo>
                  <a:pt x="286355" y="339090"/>
                </a:moveTo>
                <a:lnTo>
                  <a:pt x="264958" y="339090"/>
                </a:lnTo>
                <a:lnTo>
                  <a:pt x="267155" y="345440"/>
                </a:lnTo>
                <a:lnTo>
                  <a:pt x="267298" y="345440"/>
                </a:lnTo>
                <a:lnTo>
                  <a:pt x="265376" y="350520"/>
                </a:lnTo>
                <a:lnTo>
                  <a:pt x="288460" y="350520"/>
                </a:lnTo>
                <a:lnTo>
                  <a:pt x="287274" y="347980"/>
                </a:lnTo>
                <a:lnTo>
                  <a:pt x="285423" y="342900"/>
                </a:lnTo>
                <a:lnTo>
                  <a:pt x="286355" y="339090"/>
                </a:lnTo>
                <a:close/>
              </a:path>
              <a:path w="5020945" h="596900">
                <a:moveTo>
                  <a:pt x="1053813" y="246380"/>
                </a:moveTo>
                <a:lnTo>
                  <a:pt x="1054364" y="259080"/>
                </a:lnTo>
                <a:lnTo>
                  <a:pt x="1054913" y="275590"/>
                </a:lnTo>
                <a:lnTo>
                  <a:pt x="1055243" y="287020"/>
                </a:lnTo>
                <a:lnTo>
                  <a:pt x="1055580" y="300990"/>
                </a:lnTo>
                <a:lnTo>
                  <a:pt x="1047746" y="313690"/>
                </a:lnTo>
                <a:lnTo>
                  <a:pt x="1040322" y="326390"/>
                </a:lnTo>
                <a:lnTo>
                  <a:pt x="1033304" y="337820"/>
                </a:lnTo>
                <a:lnTo>
                  <a:pt x="1026685" y="350520"/>
                </a:lnTo>
                <a:lnTo>
                  <a:pt x="1044825" y="350520"/>
                </a:lnTo>
                <a:lnTo>
                  <a:pt x="1047315" y="344170"/>
                </a:lnTo>
                <a:lnTo>
                  <a:pt x="1055986" y="322580"/>
                </a:lnTo>
                <a:lnTo>
                  <a:pt x="1070011" y="322580"/>
                </a:lnTo>
                <a:lnTo>
                  <a:pt x="1065908" y="299720"/>
                </a:lnTo>
                <a:lnTo>
                  <a:pt x="1070426" y="289560"/>
                </a:lnTo>
                <a:lnTo>
                  <a:pt x="1071008" y="288290"/>
                </a:lnTo>
                <a:lnTo>
                  <a:pt x="1063639" y="288290"/>
                </a:lnTo>
                <a:lnTo>
                  <a:pt x="1061368" y="276860"/>
                </a:lnTo>
                <a:lnTo>
                  <a:pt x="1058977" y="266700"/>
                </a:lnTo>
                <a:lnTo>
                  <a:pt x="1056460" y="256540"/>
                </a:lnTo>
                <a:lnTo>
                  <a:pt x="1053813" y="246380"/>
                </a:lnTo>
                <a:close/>
              </a:path>
              <a:path w="5020945" h="596900">
                <a:moveTo>
                  <a:pt x="1163564" y="215900"/>
                </a:moveTo>
                <a:lnTo>
                  <a:pt x="1131317" y="289560"/>
                </a:lnTo>
                <a:lnTo>
                  <a:pt x="1118398" y="321310"/>
                </a:lnTo>
                <a:lnTo>
                  <a:pt x="1107327" y="350520"/>
                </a:lnTo>
                <a:lnTo>
                  <a:pt x="1187128" y="350520"/>
                </a:lnTo>
                <a:lnTo>
                  <a:pt x="1188118" y="345440"/>
                </a:lnTo>
                <a:lnTo>
                  <a:pt x="1156090" y="345440"/>
                </a:lnTo>
                <a:lnTo>
                  <a:pt x="1155791" y="344170"/>
                </a:lnTo>
                <a:lnTo>
                  <a:pt x="1155528" y="342900"/>
                </a:lnTo>
                <a:lnTo>
                  <a:pt x="1155230" y="340360"/>
                </a:lnTo>
                <a:lnTo>
                  <a:pt x="1160008" y="306070"/>
                </a:lnTo>
                <a:lnTo>
                  <a:pt x="1163310" y="295910"/>
                </a:lnTo>
                <a:lnTo>
                  <a:pt x="1141965" y="295910"/>
                </a:lnTo>
                <a:lnTo>
                  <a:pt x="1142335" y="294640"/>
                </a:lnTo>
                <a:lnTo>
                  <a:pt x="1163723" y="294640"/>
                </a:lnTo>
                <a:lnTo>
                  <a:pt x="1164961" y="290830"/>
                </a:lnTo>
                <a:lnTo>
                  <a:pt x="1143947" y="290830"/>
                </a:lnTo>
                <a:lnTo>
                  <a:pt x="1143553" y="289560"/>
                </a:lnTo>
                <a:lnTo>
                  <a:pt x="1148065" y="273050"/>
                </a:lnTo>
                <a:lnTo>
                  <a:pt x="1163564" y="215900"/>
                </a:lnTo>
                <a:close/>
              </a:path>
              <a:path w="5020945" h="596900">
                <a:moveTo>
                  <a:pt x="2161318" y="147320"/>
                </a:moveTo>
                <a:lnTo>
                  <a:pt x="2149240" y="209550"/>
                </a:lnTo>
                <a:lnTo>
                  <a:pt x="2140236" y="262890"/>
                </a:lnTo>
                <a:lnTo>
                  <a:pt x="2133967" y="309880"/>
                </a:lnTo>
                <a:lnTo>
                  <a:pt x="2130096" y="350520"/>
                </a:lnTo>
                <a:lnTo>
                  <a:pt x="2162400" y="350520"/>
                </a:lnTo>
                <a:lnTo>
                  <a:pt x="2162519" y="346710"/>
                </a:lnTo>
                <a:lnTo>
                  <a:pt x="2164274" y="308610"/>
                </a:lnTo>
                <a:lnTo>
                  <a:pt x="2166089" y="278130"/>
                </a:lnTo>
                <a:lnTo>
                  <a:pt x="2156029" y="278130"/>
                </a:lnTo>
                <a:lnTo>
                  <a:pt x="2156706" y="251460"/>
                </a:lnTo>
                <a:lnTo>
                  <a:pt x="2157805" y="219710"/>
                </a:lnTo>
                <a:lnTo>
                  <a:pt x="2161318" y="147320"/>
                </a:lnTo>
                <a:close/>
              </a:path>
              <a:path w="5020945" h="596900">
                <a:moveTo>
                  <a:pt x="2918389" y="223520"/>
                </a:moveTo>
                <a:lnTo>
                  <a:pt x="2911691" y="223520"/>
                </a:lnTo>
                <a:lnTo>
                  <a:pt x="2915826" y="233680"/>
                </a:lnTo>
                <a:lnTo>
                  <a:pt x="2919800" y="245110"/>
                </a:lnTo>
                <a:lnTo>
                  <a:pt x="2923614" y="255270"/>
                </a:lnTo>
                <a:lnTo>
                  <a:pt x="2927273" y="265430"/>
                </a:lnTo>
                <a:lnTo>
                  <a:pt x="2927786" y="280670"/>
                </a:lnTo>
                <a:lnTo>
                  <a:pt x="2921284" y="299720"/>
                </a:lnTo>
                <a:lnTo>
                  <a:pt x="2915233" y="316230"/>
                </a:lnTo>
                <a:lnTo>
                  <a:pt x="2909614" y="334010"/>
                </a:lnTo>
                <a:lnTo>
                  <a:pt x="2904408" y="349250"/>
                </a:lnTo>
                <a:lnTo>
                  <a:pt x="2921836" y="349250"/>
                </a:lnTo>
                <a:lnTo>
                  <a:pt x="2924360" y="335280"/>
                </a:lnTo>
                <a:lnTo>
                  <a:pt x="2928693" y="313690"/>
                </a:lnTo>
                <a:lnTo>
                  <a:pt x="2969564" y="313690"/>
                </a:lnTo>
                <a:lnTo>
                  <a:pt x="2967723" y="309880"/>
                </a:lnTo>
                <a:lnTo>
                  <a:pt x="2961858" y="298450"/>
                </a:lnTo>
                <a:lnTo>
                  <a:pt x="2955642" y="285750"/>
                </a:lnTo>
                <a:lnTo>
                  <a:pt x="2948842" y="241300"/>
                </a:lnTo>
                <a:lnTo>
                  <a:pt x="2947879" y="236220"/>
                </a:lnTo>
                <a:lnTo>
                  <a:pt x="2926079" y="236220"/>
                </a:lnTo>
                <a:lnTo>
                  <a:pt x="2922294" y="229870"/>
                </a:lnTo>
                <a:lnTo>
                  <a:pt x="2918389" y="223520"/>
                </a:lnTo>
                <a:close/>
              </a:path>
              <a:path w="5020945" h="596900">
                <a:moveTo>
                  <a:pt x="3400401" y="163830"/>
                </a:moveTo>
                <a:lnTo>
                  <a:pt x="3407595" y="194310"/>
                </a:lnTo>
                <a:lnTo>
                  <a:pt x="3414520" y="226060"/>
                </a:lnTo>
                <a:lnTo>
                  <a:pt x="3421168" y="257810"/>
                </a:lnTo>
                <a:lnTo>
                  <a:pt x="3427529" y="289560"/>
                </a:lnTo>
                <a:lnTo>
                  <a:pt x="3423998" y="304800"/>
                </a:lnTo>
                <a:lnTo>
                  <a:pt x="3420846" y="320040"/>
                </a:lnTo>
                <a:lnTo>
                  <a:pt x="3418056" y="335280"/>
                </a:lnTo>
                <a:lnTo>
                  <a:pt x="3415613" y="349250"/>
                </a:lnTo>
                <a:lnTo>
                  <a:pt x="3468700" y="349250"/>
                </a:lnTo>
                <a:lnTo>
                  <a:pt x="3468332" y="347980"/>
                </a:lnTo>
                <a:lnTo>
                  <a:pt x="3465300" y="336550"/>
                </a:lnTo>
                <a:lnTo>
                  <a:pt x="3462178" y="326390"/>
                </a:lnTo>
                <a:lnTo>
                  <a:pt x="3467162" y="302260"/>
                </a:lnTo>
                <a:lnTo>
                  <a:pt x="3467453" y="300990"/>
                </a:lnTo>
                <a:lnTo>
                  <a:pt x="3454513" y="300990"/>
                </a:lnTo>
                <a:lnTo>
                  <a:pt x="3452603" y="295910"/>
                </a:lnTo>
                <a:lnTo>
                  <a:pt x="3451623" y="292100"/>
                </a:lnTo>
                <a:lnTo>
                  <a:pt x="3458342" y="252730"/>
                </a:lnTo>
                <a:lnTo>
                  <a:pt x="3437785" y="252730"/>
                </a:lnTo>
                <a:lnTo>
                  <a:pt x="3429221" y="229870"/>
                </a:lnTo>
                <a:lnTo>
                  <a:pt x="3410565" y="185420"/>
                </a:lnTo>
                <a:lnTo>
                  <a:pt x="3400401" y="163830"/>
                </a:lnTo>
                <a:close/>
              </a:path>
              <a:path w="5020945" h="596900">
                <a:moveTo>
                  <a:pt x="4206951" y="266700"/>
                </a:moveTo>
                <a:lnTo>
                  <a:pt x="4203811" y="294640"/>
                </a:lnTo>
                <a:lnTo>
                  <a:pt x="4193778" y="308610"/>
                </a:lnTo>
                <a:lnTo>
                  <a:pt x="4184298" y="322580"/>
                </a:lnTo>
                <a:lnTo>
                  <a:pt x="4175351" y="335280"/>
                </a:lnTo>
                <a:lnTo>
                  <a:pt x="4166917" y="349250"/>
                </a:lnTo>
                <a:lnTo>
                  <a:pt x="4206752" y="349250"/>
                </a:lnTo>
                <a:lnTo>
                  <a:pt x="4206808" y="337820"/>
                </a:lnTo>
                <a:lnTo>
                  <a:pt x="4209993" y="323850"/>
                </a:lnTo>
                <a:lnTo>
                  <a:pt x="4213393" y="309880"/>
                </a:lnTo>
                <a:lnTo>
                  <a:pt x="4217016" y="295910"/>
                </a:lnTo>
                <a:lnTo>
                  <a:pt x="4218302" y="290830"/>
                </a:lnTo>
                <a:lnTo>
                  <a:pt x="4206915" y="290830"/>
                </a:lnTo>
                <a:lnTo>
                  <a:pt x="4206951" y="266700"/>
                </a:lnTo>
                <a:close/>
              </a:path>
              <a:path w="5020945" h="596900">
                <a:moveTo>
                  <a:pt x="488890" y="250190"/>
                </a:moveTo>
                <a:lnTo>
                  <a:pt x="474538" y="250190"/>
                </a:lnTo>
                <a:lnTo>
                  <a:pt x="470300" y="313690"/>
                </a:lnTo>
                <a:lnTo>
                  <a:pt x="467253" y="322580"/>
                </a:lnTo>
                <a:lnTo>
                  <a:pt x="464313" y="331470"/>
                </a:lnTo>
                <a:lnTo>
                  <a:pt x="461483" y="340360"/>
                </a:lnTo>
                <a:lnTo>
                  <a:pt x="458766" y="347980"/>
                </a:lnTo>
                <a:lnTo>
                  <a:pt x="516610" y="347980"/>
                </a:lnTo>
                <a:lnTo>
                  <a:pt x="518521" y="336550"/>
                </a:lnTo>
                <a:lnTo>
                  <a:pt x="491433" y="336550"/>
                </a:lnTo>
                <a:lnTo>
                  <a:pt x="491082" y="318770"/>
                </a:lnTo>
                <a:lnTo>
                  <a:pt x="490845" y="308610"/>
                </a:lnTo>
                <a:lnTo>
                  <a:pt x="490411" y="293370"/>
                </a:lnTo>
                <a:lnTo>
                  <a:pt x="489989" y="280670"/>
                </a:lnTo>
                <a:lnTo>
                  <a:pt x="494263" y="259080"/>
                </a:lnTo>
                <a:lnTo>
                  <a:pt x="489248" y="259080"/>
                </a:lnTo>
                <a:lnTo>
                  <a:pt x="488890" y="250190"/>
                </a:lnTo>
                <a:close/>
              </a:path>
              <a:path w="5020945" h="596900">
                <a:moveTo>
                  <a:pt x="3235524" y="185420"/>
                </a:moveTo>
                <a:lnTo>
                  <a:pt x="3247547" y="281940"/>
                </a:lnTo>
                <a:lnTo>
                  <a:pt x="3249649" y="347980"/>
                </a:lnTo>
                <a:lnTo>
                  <a:pt x="3273102" y="347980"/>
                </a:lnTo>
                <a:lnTo>
                  <a:pt x="3263421" y="304800"/>
                </a:lnTo>
                <a:lnTo>
                  <a:pt x="3251057" y="251460"/>
                </a:lnTo>
                <a:lnTo>
                  <a:pt x="3235524" y="185420"/>
                </a:lnTo>
                <a:close/>
              </a:path>
              <a:path w="5020945" h="596900">
                <a:moveTo>
                  <a:pt x="897174" y="259080"/>
                </a:moveTo>
                <a:lnTo>
                  <a:pt x="901248" y="269240"/>
                </a:lnTo>
                <a:lnTo>
                  <a:pt x="905133" y="279400"/>
                </a:lnTo>
                <a:lnTo>
                  <a:pt x="908841" y="289560"/>
                </a:lnTo>
                <a:lnTo>
                  <a:pt x="912385" y="298450"/>
                </a:lnTo>
                <a:lnTo>
                  <a:pt x="910224" y="302260"/>
                </a:lnTo>
                <a:lnTo>
                  <a:pt x="906057" y="308610"/>
                </a:lnTo>
                <a:lnTo>
                  <a:pt x="915836" y="308610"/>
                </a:lnTo>
                <a:lnTo>
                  <a:pt x="919318" y="317500"/>
                </a:lnTo>
                <a:lnTo>
                  <a:pt x="922607" y="327660"/>
                </a:lnTo>
                <a:lnTo>
                  <a:pt x="925710" y="337820"/>
                </a:lnTo>
                <a:lnTo>
                  <a:pt x="928635" y="346710"/>
                </a:lnTo>
                <a:lnTo>
                  <a:pt x="982849" y="346710"/>
                </a:lnTo>
                <a:lnTo>
                  <a:pt x="982221" y="345440"/>
                </a:lnTo>
                <a:lnTo>
                  <a:pt x="978890" y="339090"/>
                </a:lnTo>
                <a:lnTo>
                  <a:pt x="976072" y="334010"/>
                </a:lnTo>
                <a:lnTo>
                  <a:pt x="942856" y="334010"/>
                </a:lnTo>
                <a:lnTo>
                  <a:pt x="937888" y="325120"/>
                </a:lnTo>
                <a:lnTo>
                  <a:pt x="932619" y="314960"/>
                </a:lnTo>
                <a:lnTo>
                  <a:pt x="927047" y="306070"/>
                </a:lnTo>
                <a:lnTo>
                  <a:pt x="921173" y="295910"/>
                </a:lnTo>
                <a:lnTo>
                  <a:pt x="923520" y="290830"/>
                </a:lnTo>
                <a:lnTo>
                  <a:pt x="917746" y="290830"/>
                </a:lnTo>
                <a:lnTo>
                  <a:pt x="912891" y="283210"/>
                </a:lnTo>
                <a:lnTo>
                  <a:pt x="907849" y="274320"/>
                </a:lnTo>
                <a:lnTo>
                  <a:pt x="902613" y="266700"/>
                </a:lnTo>
                <a:lnTo>
                  <a:pt x="897174" y="259080"/>
                </a:lnTo>
                <a:close/>
              </a:path>
              <a:path w="5020945" h="596900">
                <a:moveTo>
                  <a:pt x="1104294" y="267970"/>
                </a:moveTo>
                <a:lnTo>
                  <a:pt x="1098826" y="346710"/>
                </a:lnTo>
                <a:lnTo>
                  <a:pt x="1107190" y="346710"/>
                </a:lnTo>
                <a:lnTo>
                  <a:pt x="1104294" y="267970"/>
                </a:lnTo>
                <a:close/>
              </a:path>
              <a:path w="5020945" h="596900">
                <a:moveTo>
                  <a:pt x="2061048" y="160020"/>
                </a:moveTo>
                <a:lnTo>
                  <a:pt x="2052114" y="186690"/>
                </a:lnTo>
                <a:lnTo>
                  <a:pt x="2044032" y="213360"/>
                </a:lnTo>
                <a:lnTo>
                  <a:pt x="2030231" y="259080"/>
                </a:lnTo>
                <a:lnTo>
                  <a:pt x="2027438" y="267970"/>
                </a:lnTo>
                <a:lnTo>
                  <a:pt x="2024734" y="276860"/>
                </a:lnTo>
                <a:lnTo>
                  <a:pt x="2019568" y="293370"/>
                </a:lnTo>
                <a:lnTo>
                  <a:pt x="2015039" y="307340"/>
                </a:lnTo>
                <a:lnTo>
                  <a:pt x="2010852" y="321310"/>
                </a:lnTo>
                <a:lnTo>
                  <a:pt x="2006907" y="334010"/>
                </a:lnTo>
                <a:lnTo>
                  <a:pt x="2003199" y="346710"/>
                </a:lnTo>
                <a:lnTo>
                  <a:pt x="2048899" y="346710"/>
                </a:lnTo>
                <a:lnTo>
                  <a:pt x="2049824" y="339090"/>
                </a:lnTo>
                <a:lnTo>
                  <a:pt x="2073465" y="339090"/>
                </a:lnTo>
                <a:lnTo>
                  <a:pt x="2076206" y="316230"/>
                </a:lnTo>
                <a:lnTo>
                  <a:pt x="2061895" y="316230"/>
                </a:lnTo>
                <a:lnTo>
                  <a:pt x="2060080" y="309880"/>
                </a:lnTo>
                <a:lnTo>
                  <a:pt x="2058182" y="302260"/>
                </a:lnTo>
                <a:lnTo>
                  <a:pt x="2056520" y="295910"/>
                </a:lnTo>
                <a:lnTo>
                  <a:pt x="2040212" y="295910"/>
                </a:lnTo>
                <a:lnTo>
                  <a:pt x="2044103" y="271780"/>
                </a:lnTo>
                <a:lnTo>
                  <a:pt x="2044332" y="270510"/>
                </a:lnTo>
                <a:lnTo>
                  <a:pt x="2043579" y="270510"/>
                </a:lnTo>
                <a:lnTo>
                  <a:pt x="2047160" y="245110"/>
                </a:lnTo>
                <a:lnTo>
                  <a:pt x="2051243" y="219710"/>
                </a:lnTo>
                <a:lnTo>
                  <a:pt x="2055862" y="190500"/>
                </a:lnTo>
                <a:lnTo>
                  <a:pt x="2061048" y="160020"/>
                </a:lnTo>
                <a:close/>
              </a:path>
              <a:path w="5020945" h="596900">
                <a:moveTo>
                  <a:pt x="434084" y="262890"/>
                </a:moveTo>
                <a:lnTo>
                  <a:pt x="380202" y="262890"/>
                </a:lnTo>
                <a:lnTo>
                  <a:pt x="382284" y="273050"/>
                </a:lnTo>
                <a:lnTo>
                  <a:pt x="384149" y="281940"/>
                </a:lnTo>
                <a:lnTo>
                  <a:pt x="387246" y="300990"/>
                </a:lnTo>
                <a:lnTo>
                  <a:pt x="383612" y="312420"/>
                </a:lnTo>
                <a:lnTo>
                  <a:pt x="380221" y="323850"/>
                </a:lnTo>
                <a:lnTo>
                  <a:pt x="377056" y="334010"/>
                </a:lnTo>
                <a:lnTo>
                  <a:pt x="374100" y="345440"/>
                </a:lnTo>
                <a:lnTo>
                  <a:pt x="458783" y="345440"/>
                </a:lnTo>
                <a:lnTo>
                  <a:pt x="461499" y="325120"/>
                </a:lnTo>
                <a:lnTo>
                  <a:pt x="463740" y="311150"/>
                </a:lnTo>
                <a:lnTo>
                  <a:pt x="440510" y="311150"/>
                </a:lnTo>
                <a:lnTo>
                  <a:pt x="437274" y="304800"/>
                </a:lnTo>
                <a:lnTo>
                  <a:pt x="435579" y="302260"/>
                </a:lnTo>
                <a:lnTo>
                  <a:pt x="434910" y="289560"/>
                </a:lnTo>
                <a:lnTo>
                  <a:pt x="434468" y="284480"/>
                </a:lnTo>
                <a:lnTo>
                  <a:pt x="434084" y="262890"/>
                </a:lnTo>
                <a:close/>
              </a:path>
              <a:path w="5020945" h="596900">
                <a:moveTo>
                  <a:pt x="1189199" y="246380"/>
                </a:moveTo>
                <a:lnTo>
                  <a:pt x="1190106" y="267970"/>
                </a:lnTo>
                <a:lnTo>
                  <a:pt x="1180496" y="289560"/>
                </a:lnTo>
                <a:lnTo>
                  <a:pt x="1171656" y="308610"/>
                </a:lnTo>
                <a:lnTo>
                  <a:pt x="1163537" y="327660"/>
                </a:lnTo>
                <a:lnTo>
                  <a:pt x="1156090" y="345440"/>
                </a:lnTo>
                <a:lnTo>
                  <a:pt x="1188118" y="345440"/>
                </a:lnTo>
                <a:lnTo>
                  <a:pt x="1188612" y="342900"/>
                </a:lnTo>
                <a:lnTo>
                  <a:pt x="1191539" y="328930"/>
                </a:lnTo>
                <a:lnTo>
                  <a:pt x="1222506" y="328930"/>
                </a:lnTo>
                <a:lnTo>
                  <a:pt x="1223554" y="325120"/>
                </a:lnTo>
                <a:lnTo>
                  <a:pt x="1206141" y="325120"/>
                </a:lnTo>
                <a:lnTo>
                  <a:pt x="1204649" y="317500"/>
                </a:lnTo>
                <a:lnTo>
                  <a:pt x="1203088" y="308610"/>
                </a:lnTo>
                <a:lnTo>
                  <a:pt x="1201450" y="299720"/>
                </a:lnTo>
                <a:lnTo>
                  <a:pt x="1199730" y="290830"/>
                </a:lnTo>
                <a:lnTo>
                  <a:pt x="1205591" y="269240"/>
                </a:lnTo>
                <a:lnTo>
                  <a:pt x="1207634" y="261620"/>
                </a:lnTo>
                <a:lnTo>
                  <a:pt x="1193151" y="261620"/>
                </a:lnTo>
                <a:lnTo>
                  <a:pt x="1190584" y="251460"/>
                </a:lnTo>
                <a:lnTo>
                  <a:pt x="1189199" y="246380"/>
                </a:lnTo>
                <a:close/>
              </a:path>
              <a:path w="5020945" h="596900">
                <a:moveTo>
                  <a:pt x="4051740" y="302260"/>
                </a:moveTo>
                <a:lnTo>
                  <a:pt x="4049225" y="302260"/>
                </a:lnTo>
                <a:lnTo>
                  <a:pt x="4042766" y="342900"/>
                </a:lnTo>
                <a:lnTo>
                  <a:pt x="4049695" y="342900"/>
                </a:lnTo>
                <a:lnTo>
                  <a:pt x="4051740" y="302260"/>
                </a:lnTo>
                <a:close/>
              </a:path>
              <a:path w="5020945" h="596900">
                <a:moveTo>
                  <a:pt x="4140279" y="170180"/>
                </a:moveTo>
                <a:lnTo>
                  <a:pt x="4124482" y="335280"/>
                </a:lnTo>
                <a:lnTo>
                  <a:pt x="4122978" y="337820"/>
                </a:lnTo>
                <a:lnTo>
                  <a:pt x="4120089" y="342900"/>
                </a:lnTo>
                <a:lnTo>
                  <a:pt x="4168942" y="342900"/>
                </a:lnTo>
                <a:lnTo>
                  <a:pt x="4179067" y="311150"/>
                </a:lnTo>
                <a:lnTo>
                  <a:pt x="4181047" y="306070"/>
                </a:lnTo>
                <a:lnTo>
                  <a:pt x="4141509" y="306070"/>
                </a:lnTo>
                <a:lnTo>
                  <a:pt x="4141384" y="278130"/>
                </a:lnTo>
                <a:lnTo>
                  <a:pt x="4141145" y="247650"/>
                </a:lnTo>
                <a:lnTo>
                  <a:pt x="4140279" y="170180"/>
                </a:lnTo>
                <a:close/>
              </a:path>
              <a:path w="5020945" h="596900">
                <a:moveTo>
                  <a:pt x="2219036" y="238760"/>
                </a:moveTo>
                <a:lnTo>
                  <a:pt x="2224843" y="250190"/>
                </a:lnTo>
                <a:lnTo>
                  <a:pt x="2230400" y="261620"/>
                </a:lnTo>
                <a:lnTo>
                  <a:pt x="2235719" y="271780"/>
                </a:lnTo>
                <a:lnTo>
                  <a:pt x="2240814" y="283210"/>
                </a:lnTo>
                <a:lnTo>
                  <a:pt x="2238155" y="298450"/>
                </a:lnTo>
                <a:lnTo>
                  <a:pt x="2235743" y="313690"/>
                </a:lnTo>
                <a:lnTo>
                  <a:pt x="2233567" y="327660"/>
                </a:lnTo>
                <a:lnTo>
                  <a:pt x="2231620" y="341630"/>
                </a:lnTo>
                <a:lnTo>
                  <a:pt x="2252232" y="341630"/>
                </a:lnTo>
                <a:lnTo>
                  <a:pt x="2252571" y="325120"/>
                </a:lnTo>
                <a:lnTo>
                  <a:pt x="2253005" y="309880"/>
                </a:lnTo>
                <a:lnTo>
                  <a:pt x="2299199" y="309880"/>
                </a:lnTo>
                <a:lnTo>
                  <a:pt x="2296801" y="304800"/>
                </a:lnTo>
                <a:lnTo>
                  <a:pt x="2291105" y="294640"/>
                </a:lnTo>
                <a:lnTo>
                  <a:pt x="2290852" y="289560"/>
                </a:lnTo>
                <a:lnTo>
                  <a:pt x="2258915" y="289560"/>
                </a:lnTo>
                <a:lnTo>
                  <a:pt x="2255703" y="285750"/>
                </a:lnTo>
                <a:lnTo>
                  <a:pt x="2254031" y="283210"/>
                </a:lnTo>
                <a:lnTo>
                  <a:pt x="2254659" y="269240"/>
                </a:lnTo>
                <a:lnTo>
                  <a:pt x="2243381" y="269240"/>
                </a:lnTo>
                <a:lnTo>
                  <a:pt x="2237587" y="261620"/>
                </a:lnTo>
                <a:lnTo>
                  <a:pt x="2231607" y="254000"/>
                </a:lnTo>
                <a:lnTo>
                  <a:pt x="2225427" y="246380"/>
                </a:lnTo>
                <a:lnTo>
                  <a:pt x="2219036" y="238760"/>
                </a:lnTo>
                <a:close/>
              </a:path>
              <a:path w="5020945" h="596900">
                <a:moveTo>
                  <a:pt x="2121069" y="215900"/>
                </a:moveTo>
                <a:lnTo>
                  <a:pt x="2113344" y="241300"/>
                </a:lnTo>
                <a:lnTo>
                  <a:pt x="2106313" y="265430"/>
                </a:lnTo>
                <a:lnTo>
                  <a:pt x="2099938" y="288290"/>
                </a:lnTo>
                <a:lnTo>
                  <a:pt x="2094181" y="308610"/>
                </a:lnTo>
                <a:lnTo>
                  <a:pt x="2089259" y="317500"/>
                </a:lnTo>
                <a:lnTo>
                  <a:pt x="2084503" y="325120"/>
                </a:lnTo>
                <a:lnTo>
                  <a:pt x="2079909" y="332740"/>
                </a:lnTo>
                <a:lnTo>
                  <a:pt x="2075471" y="340360"/>
                </a:lnTo>
                <a:lnTo>
                  <a:pt x="2104200" y="340360"/>
                </a:lnTo>
                <a:lnTo>
                  <a:pt x="2104894" y="334010"/>
                </a:lnTo>
                <a:lnTo>
                  <a:pt x="2106410" y="321310"/>
                </a:lnTo>
                <a:lnTo>
                  <a:pt x="2109834" y="294640"/>
                </a:lnTo>
                <a:lnTo>
                  <a:pt x="2115126" y="283210"/>
                </a:lnTo>
                <a:lnTo>
                  <a:pt x="2111422" y="283210"/>
                </a:lnTo>
                <a:lnTo>
                  <a:pt x="2113586" y="266700"/>
                </a:lnTo>
                <a:lnTo>
                  <a:pt x="2115910" y="250190"/>
                </a:lnTo>
                <a:lnTo>
                  <a:pt x="2121069" y="215900"/>
                </a:lnTo>
                <a:close/>
              </a:path>
              <a:path w="5020945" h="596900">
                <a:moveTo>
                  <a:pt x="3747203" y="236220"/>
                </a:moveTo>
                <a:lnTo>
                  <a:pt x="3722742" y="236220"/>
                </a:lnTo>
                <a:lnTo>
                  <a:pt x="3725948" y="252730"/>
                </a:lnTo>
                <a:lnTo>
                  <a:pt x="3729082" y="269240"/>
                </a:lnTo>
                <a:lnTo>
                  <a:pt x="3729166" y="270510"/>
                </a:lnTo>
                <a:lnTo>
                  <a:pt x="3722050" y="288290"/>
                </a:lnTo>
                <a:lnTo>
                  <a:pt x="3715538" y="306070"/>
                </a:lnTo>
                <a:lnTo>
                  <a:pt x="3709610" y="323850"/>
                </a:lnTo>
                <a:lnTo>
                  <a:pt x="3704247" y="340360"/>
                </a:lnTo>
                <a:lnTo>
                  <a:pt x="3722562" y="340360"/>
                </a:lnTo>
                <a:lnTo>
                  <a:pt x="3722799" y="339090"/>
                </a:lnTo>
                <a:lnTo>
                  <a:pt x="3726557" y="321310"/>
                </a:lnTo>
                <a:lnTo>
                  <a:pt x="3730742" y="302260"/>
                </a:lnTo>
                <a:lnTo>
                  <a:pt x="3766214" y="302260"/>
                </a:lnTo>
                <a:lnTo>
                  <a:pt x="3763240" y="290830"/>
                </a:lnTo>
                <a:lnTo>
                  <a:pt x="3758045" y="273050"/>
                </a:lnTo>
                <a:lnTo>
                  <a:pt x="3752595" y="255270"/>
                </a:lnTo>
                <a:lnTo>
                  <a:pt x="3746872" y="237490"/>
                </a:lnTo>
                <a:lnTo>
                  <a:pt x="3747203" y="236220"/>
                </a:lnTo>
                <a:close/>
              </a:path>
              <a:path w="5020945" h="596900">
                <a:moveTo>
                  <a:pt x="1909829" y="222250"/>
                </a:moveTo>
                <a:lnTo>
                  <a:pt x="1898246" y="255270"/>
                </a:lnTo>
                <a:lnTo>
                  <a:pt x="1887970" y="285750"/>
                </a:lnTo>
                <a:lnTo>
                  <a:pt x="1878908" y="313690"/>
                </a:lnTo>
                <a:lnTo>
                  <a:pt x="1870965" y="339090"/>
                </a:lnTo>
                <a:lnTo>
                  <a:pt x="1888366" y="339090"/>
                </a:lnTo>
                <a:lnTo>
                  <a:pt x="1890698" y="325120"/>
                </a:lnTo>
                <a:lnTo>
                  <a:pt x="1896176" y="294640"/>
                </a:lnTo>
                <a:lnTo>
                  <a:pt x="1902531" y="260350"/>
                </a:lnTo>
                <a:lnTo>
                  <a:pt x="1909829" y="222250"/>
                </a:lnTo>
                <a:close/>
              </a:path>
              <a:path w="5020945" h="596900">
                <a:moveTo>
                  <a:pt x="1979498" y="58420"/>
                </a:moveTo>
                <a:lnTo>
                  <a:pt x="1967926" y="254000"/>
                </a:lnTo>
                <a:lnTo>
                  <a:pt x="1965170" y="287020"/>
                </a:lnTo>
                <a:lnTo>
                  <a:pt x="1960742" y="300990"/>
                </a:lnTo>
                <a:lnTo>
                  <a:pt x="1956533" y="313690"/>
                </a:lnTo>
                <a:lnTo>
                  <a:pt x="1952542" y="326390"/>
                </a:lnTo>
                <a:lnTo>
                  <a:pt x="1948765" y="339090"/>
                </a:lnTo>
                <a:lnTo>
                  <a:pt x="2003495" y="339090"/>
                </a:lnTo>
                <a:lnTo>
                  <a:pt x="2004876" y="303530"/>
                </a:lnTo>
                <a:lnTo>
                  <a:pt x="2007938" y="262890"/>
                </a:lnTo>
                <a:lnTo>
                  <a:pt x="1988155" y="262890"/>
                </a:lnTo>
                <a:lnTo>
                  <a:pt x="1986978" y="222250"/>
                </a:lnTo>
                <a:lnTo>
                  <a:pt x="1985295" y="179070"/>
                </a:lnTo>
                <a:lnTo>
                  <a:pt x="1981612" y="100330"/>
                </a:lnTo>
                <a:lnTo>
                  <a:pt x="1979498" y="58420"/>
                </a:lnTo>
                <a:close/>
              </a:path>
              <a:path w="5020945" h="596900">
                <a:moveTo>
                  <a:pt x="1527119" y="330200"/>
                </a:moveTo>
                <a:lnTo>
                  <a:pt x="1509844" y="330200"/>
                </a:lnTo>
                <a:lnTo>
                  <a:pt x="1509975" y="332740"/>
                </a:lnTo>
                <a:lnTo>
                  <a:pt x="1508304" y="337820"/>
                </a:lnTo>
                <a:lnTo>
                  <a:pt x="1525696" y="337820"/>
                </a:lnTo>
                <a:lnTo>
                  <a:pt x="1527119" y="330200"/>
                </a:lnTo>
                <a:close/>
              </a:path>
              <a:path w="5020945" h="596900">
                <a:moveTo>
                  <a:pt x="3833424" y="271780"/>
                </a:moveTo>
                <a:lnTo>
                  <a:pt x="3835371" y="275590"/>
                </a:lnTo>
                <a:lnTo>
                  <a:pt x="3839084" y="283210"/>
                </a:lnTo>
                <a:lnTo>
                  <a:pt x="3831838" y="297180"/>
                </a:lnTo>
                <a:lnTo>
                  <a:pt x="3825044" y="311150"/>
                </a:lnTo>
                <a:lnTo>
                  <a:pt x="3818682" y="325120"/>
                </a:lnTo>
                <a:lnTo>
                  <a:pt x="3812733" y="337820"/>
                </a:lnTo>
                <a:lnTo>
                  <a:pt x="3851759" y="337820"/>
                </a:lnTo>
                <a:lnTo>
                  <a:pt x="3852733" y="335280"/>
                </a:lnTo>
                <a:lnTo>
                  <a:pt x="3857340" y="323850"/>
                </a:lnTo>
                <a:lnTo>
                  <a:pt x="3871664" y="323850"/>
                </a:lnTo>
                <a:lnTo>
                  <a:pt x="3862796" y="311150"/>
                </a:lnTo>
                <a:lnTo>
                  <a:pt x="3865913" y="303530"/>
                </a:lnTo>
                <a:lnTo>
                  <a:pt x="3867537" y="299720"/>
                </a:lnTo>
                <a:lnTo>
                  <a:pt x="3855036" y="299720"/>
                </a:lnTo>
                <a:lnTo>
                  <a:pt x="3853352" y="297180"/>
                </a:lnTo>
                <a:lnTo>
                  <a:pt x="3856638" y="280670"/>
                </a:lnTo>
                <a:lnTo>
                  <a:pt x="3840564" y="280670"/>
                </a:lnTo>
                <a:lnTo>
                  <a:pt x="3835860" y="274320"/>
                </a:lnTo>
                <a:lnTo>
                  <a:pt x="3833424" y="271780"/>
                </a:lnTo>
                <a:close/>
              </a:path>
              <a:path w="5020945" h="596900">
                <a:moveTo>
                  <a:pt x="4120478" y="322580"/>
                </a:moveTo>
                <a:lnTo>
                  <a:pt x="4085332" y="322580"/>
                </a:lnTo>
                <a:lnTo>
                  <a:pt x="4084567" y="328930"/>
                </a:lnTo>
                <a:lnTo>
                  <a:pt x="4082406" y="335280"/>
                </a:lnTo>
                <a:lnTo>
                  <a:pt x="4081368" y="337820"/>
                </a:lnTo>
                <a:lnTo>
                  <a:pt x="4120186" y="337820"/>
                </a:lnTo>
                <a:lnTo>
                  <a:pt x="4120478" y="322580"/>
                </a:lnTo>
                <a:close/>
              </a:path>
              <a:path w="5020945" h="596900">
                <a:moveTo>
                  <a:pt x="4360725" y="196850"/>
                </a:moveTo>
                <a:lnTo>
                  <a:pt x="4361589" y="204470"/>
                </a:lnTo>
                <a:lnTo>
                  <a:pt x="4363252" y="219710"/>
                </a:lnTo>
                <a:lnTo>
                  <a:pt x="4364056" y="227330"/>
                </a:lnTo>
                <a:lnTo>
                  <a:pt x="4354935" y="313690"/>
                </a:lnTo>
                <a:lnTo>
                  <a:pt x="4352367" y="337820"/>
                </a:lnTo>
                <a:lnTo>
                  <a:pt x="4365859" y="337820"/>
                </a:lnTo>
                <a:lnTo>
                  <a:pt x="4365979" y="322580"/>
                </a:lnTo>
                <a:lnTo>
                  <a:pt x="4366105" y="293370"/>
                </a:lnTo>
                <a:lnTo>
                  <a:pt x="4366181" y="250190"/>
                </a:lnTo>
                <a:lnTo>
                  <a:pt x="4376643" y="250190"/>
                </a:lnTo>
                <a:lnTo>
                  <a:pt x="4374220" y="241300"/>
                </a:lnTo>
                <a:lnTo>
                  <a:pt x="4366157" y="213360"/>
                </a:lnTo>
                <a:lnTo>
                  <a:pt x="4366157" y="212090"/>
                </a:lnTo>
                <a:lnTo>
                  <a:pt x="4365715" y="212090"/>
                </a:lnTo>
                <a:lnTo>
                  <a:pt x="4364068" y="207010"/>
                </a:lnTo>
                <a:lnTo>
                  <a:pt x="4362468" y="201930"/>
                </a:lnTo>
                <a:lnTo>
                  <a:pt x="4360725" y="196850"/>
                </a:lnTo>
                <a:close/>
              </a:path>
              <a:path w="5020945" h="596900">
                <a:moveTo>
                  <a:pt x="4528432" y="0"/>
                </a:moveTo>
                <a:lnTo>
                  <a:pt x="4539482" y="55880"/>
                </a:lnTo>
                <a:lnTo>
                  <a:pt x="4548528" y="107950"/>
                </a:lnTo>
                <a:lnTo>
                  <a:pt x="4555695" y="156210"/>
                </a:lnTo>
                <a:lnTo>
                  <a:pt x="4561110" y="200660"/>
                </a:lnTo>
                <a:lnTo>
                  <a:pt x="4564899" y="243840"/>
                </a:lnTo>
                <a:lnTo>
                  <a:pt x="4567189" y="283210"/>
                </a:lnTo>
                <a:lnTo>
                  <a:pt x="4556402" y="297180"/>
                </a:lnTo>
                <a:lnTo>
                  <a:pt x="4546200" y="311150"/>
                </a:lnTo>
                <a:lnTo>
                  <a:pt x="4536565" y="325120"/>
                </a:lnTo>
                <a:lnTo>
                  <a:pt x="4527477" y="337820"/>
                </a:lnTo>
                <a:lnTo>
                  <a:pt x="4541457" y="337820"/>
                </a:lnTo>
                <a:lnTo>
                  <a:pt x="4546427" y="327660"/>
                </a:lnTo>
                <a:lnTo>
                  <a:pt x="4556481" y="307340"/>
                </a:lnTo>
                <a:lnTo>
                  <a:pt x="4567320" y="285750"/>
                </a:lnTo>
                <a:lnTo>
                  <a:pt x="4630182" y="285750"/>
                </a:lnTo>
                <a:lnTo>
                  <a:pt x="4627700" y="267970"/>
                </a:lnTo>
                <a:lnTo>
                  <a:pt x="4613563" y="267970"/>
                </a:lnTo>
                <a:lnTo>
                  <a:pt x="4605825" y="227330"/>
                </a:lnTo>
                <a:lnTo>
                  <a:pt x="4595682" y="185420"/>
                </a:lnTo>
                <a:lnTo>
                  <a:pt x="4583001" y="142240"/>
                </a:lnTo>
                <a:lnTo>
                  <a:pt x="4567654" y="97790"/>
                </a:lnTo>
                <a:lnTo>
                  <a:pt x="4549508" y="49530"/>
                </a:lnTo>
                <a:lnTo>
                  <a:pt x="4528432" y="0"/>
                </a:lnTo>
                <a:close/>
              </a:path>
              <a:path w="5020945" h="596900">
                <a:moveTo>
                  <a:pt x="4671937" y="146050"/>
                </a:moveTo>
                <a:lnTo>
                  <a:pt x="4660924" y="193040"/>
                </a:lnTo>
                <a:lnTo>
                  <a:pt x="4651369" y="241300"/>
                </a:lnTo>
                <a:lnTo>
                  <a:pt x="4643173" y="289560"/>
                </a:lnTo>
                <a:lnTo>
                  <a:pt x="4636237" y="337820"/>
                </a:lnTo>
                <a:lnTo>
                  <a:pt x="4663154" y="337820"/>
                </a:lnTo>
                <a:lnTo>
                  <a:pt x="4664537" y="292100"/>
                </a:lnTo>
                <a:lnTo>
                  <a:pt x="4666474" y="243840"/>
                </a:lnTo>
                <a:lnTo>
                  <a:pt x="4668937" y="194310"/>
                </a:lnTo>
                <a:lnTo>
                  <a:pt x="4671937" y="146050"/>
                </a:lnTo>
                <a:close/>
              </a:path>
              <a:path w="5020945" h="596900">
                <a:moveTo>
                  <a:pt x="500651" y="228600"/>
                </a:moveTo>
                <a:lnTo>
                  <a:pt x="497594" y="237490"/>
                </a:lnTo>
                <a:lnTo>
                  <a:pt x="491851" y="252730"/>
                </a:lnTo>
                <a:lnTo>
                  <a:pt x="491648" y="252730"/>
                </a:lnTo>
                <a:lnTo>
                  <a:pt x="489248" y="259080"/>
                </a:lnTo>
                <a:lnTo>
                  <a:pt x="494263" y="259080"/>
                </a:lnTo>
                <a:lnTo>
                  <a:pt x="497471" y="266700"/>
                </a:lnTo>
                <a:lnTo>
                  <a:pt x="500576" y="274320"/>
                </a:lnTo>
                <a:lnTo>
                  <a:pt x="503578" y="281940"/>
                </a:lnTo>
                <a:lnTo>
                  <a:pt x="506478" y="289560"/>
                </a:lnTo>
                <a:lnTo>
                  <a:pt x="502411" y="302260"/>
                </a:lnTo>
                <a:lnTo>
                  <a:pt x="498552" y="313690"/>
                </a:lnTo>
                <a:lnTo>
                  <a:pt x="494895" y="325120"/>
                </a:lnTo>
                <a:lnTo>
                  <a:pt x="491433" y="336550"/>
                </a:lnTo>
                <a:lnTo>
                  <a:pt x="518521" y="336550"/>
                </a:lnTo>
                <a:lnTo>
                  <a:pt x="520220" y="326390"/>
                </a:lnTo>
                <a:lnTo>
                  <a:pt x="554672" y="326390"/>
                </a:lnTo>
                <a:lnTo>
                  <a:pt x="555541" y="321310"/>
                </a:lnTo>
                <a:lnTo>
                  <a:pt x="535754" y="321310"/>
                </a:lnTo>
                <a:lnTo>
                  <a:pt x="532280" y="314960"/>
                </a:lnTo>
                <a:lnTo>
                  <a:pt x="528614" y="308610"/>
                </a:lnTo>
                <a:lnTo>
                  <a:pt x="524769" y="302260"/>
                </a:lnTo>
                <a:lnTo>
                  <a:pt x="529162" y="279400"/>
                </a:lnTo>
                <a:lnTo>
                  <a:pt x="510071" y="279400"/>
                </a:lnTo>
                <a:lnTo>
                  <a:pt x="506399" y="273050"/>
                </a:lnTo>
                <a:lnTo>
                  <a:pt x="502634" y="267970"/>
                </a:lnTo>
                <a:lnTo>
                  <a:pt x="498773" y="262890"/>
                </a:lnTo>
                <a:lnTo>
                  <a:pt x="494812" y="256540"/>
                </a:lnTo>
                <a:lnTo>
                  <a:pt x="495624" y="252730"/>
                </a:lnTo>
                <a:lnTo>
                  <a:pt x="491851" y="252730"/>
                </a:lnTo>
                <a:lnTo>
                  <a:pt x="490741" y="251460"/>
                </a:lnTo>
                <a:lnTo>
                  <a:pt x="495894" y="251460"/>
                </a:lnTo>
                <a:lnTo>
                  <a:pt x="499139" y="236220"/>
                </a:lnTo>
                <a:lnTo>
                  <a:pt x="500651" y="228600"/>
                </a:lnTo>
                <a:close/>
              </a:path>
              <a:path w="5020945" h="596900">
                <a:moveTo>
                  <a:pt x="762014" y="270510"/>
                </a:moveTo>
                <a:lnTo>
                  <a:pt x="755441" y="288290"/>
                </a:lnTo>
                <a:lnTo>
                  <a:pt x="749249" y="304800"/>
                </a:lnTo>
                <a:lnTo>
                  <a:pt x="743422" y="321310"/>
                </a:lnTo>
                <a:lnTo>
                  <a:pt x="737944" y="336550"/>
                </a:lnTo>
                <a:lnTo>
                  <a:pt x="748360" y="336550"/>
                </a:lnTo>
                <a:lnTo>
                  <a:pt x="749837" y="328930"/>
                </a:lnTo>
                <a:lnTo>
                  <a:pt x="755609" y="300990"/>
                </a:lnTo>
                <a:lnTo>
                  <a:pt x="762014" y="270510"/>
                </a:lnTo>
                <a:close/>
              </a:path>
              <a:path w="5020945" h="596900">
                <a:moveTo>
                  <a:pt x="2320164" y="209550"/>
                </a:moveTo>
                <a:lnTo>
                  <a:pt x="2307653" y="209550"/>
                </a:lnTo>
                <a:lnTo>
                  <a:pt x="2309480" y="241300"/>
                </a:lnTo>
                <a:lnTo>
                  <a:pt x="2310955" y="271780"/>
                </a:lnTo>
                <a:lnTo>
                  <a:pt x="2312131" y="302260"/>
                </a:lnTo>
                <a:lnTo>
                  <a:pt x="2313110" y="332740"/>
                </a:lnTo>
                <a:lnTo>
                  <a:pt x="2312107" y="336550"/>
                </a:lnTo>
                <a:lnTo>
                  <a:pt x="2375905" y="336550"/>
                </a:lnTo>
                <a:lnTo>
                  <a:pt x="2374182" y="326390"/>
                </a:lnTo>
                <a:lnTo>
                  <a:pt x="2375865" y="317500"/>
                </a:lnTo>
                <a:lnTo>
                  <a:pt x="2372558" y="317500"/>
                </a:lnTo>
                <a:lnTo>
                  <a:pt x="2370348" y="306070"/>
                </a:lnTo>
                <a:lnTo>
                  <a:pt x="2368011" y="293370"/>
                </a:lnTo>
                <a:lnTo>
                  <a:pt x="2365542" y="281940"/>
                </a:lnTo>
                <a:lnTo>
                  <a:pt x="2362935" y="269240"/>
                </a:lnTo>
                <a:lnTo>
                  <a:pt x="2363870" y="262890"/>
                </a:lnTo>
                <a:lnTo>
                  <a:pt x="2331259" y="262890"/>
                </a:lnTo>
                <a:lnTo>
                  <a:pt x="2325418" y="233680"/>
                </a:lnTo>
                <a:lnTo>
                  <a:pt x="2320164" y="209550"/>
                </a:lnTo>
                <a:close/>
              </a:path>
              <a:path w="5020945" h="596900">
                <a:moveTo>
                  <a:pt x="1759578" y="320040"/>
                </a:moveTo>
                <a:lnTo>
                  <a:pt x="1755900" y="325120"/>
                </a:lnTo>
                <a:lnTo>
                  <a:pt x="1748940" y="335280"/>
                </a:lnTo>
                <a:lnTo>
                  <a:pt x="1752673" y="335280"/>
                </a:lnTo>
                <a:lnTo>
                  <a:pt x="1753229" y="334010"/>
                </a:lnTo>
                <a:lnTo>
                  <a:pt x="1759578" y="320040"/>
                </a:lnTo>
                <a:close/>
              </a:path>
              <a:path w="5020945" h="596900">
                <a:moveTo>
                  <a:pt x="3089022" y="199390"/>
                </a:moveTo>
                <a:lnTo>
                  <a:pt x="3092329" y="232410"/>
                </a:lnTo>
                <a:lnTo>
                  <a:pt x="3095260" y="266700"/>
                </a:lnTo>
                <a:lnTo>
                  <a:pt x="3097833" y="300990"/>
                </a:lnTo>
                <a:lnTo>
                  <a:pt x="3100066" y="335280"/>
                </a:lnTo>
                <a:lnTo>
                  <a:pt x="3143207" y="335280"/>
                </a:lnTo>
                <a:lnTo>
                  <a:pt x="3145256" y="331470"/>
                </a:lnTo>
                <a:lnTo>
                  <a:pt x="3141772" y="331470"/>
                </a:lnTo>
                <a:lnTo>
                  <a:pt x="3134503" y="285750"/>
                </a:lnTo>
                <a:lnTo>
                  <a:pt x="3126965" y="246380"/>
                </a:lnTo>
                <a:lnTo>
                  <a:pt x="3103266" y="246380"/>
                </a:lnTo>
                <a:lnTo>
                  <a:pt x="3099934" y="234950"/>
                </a:lnTo>
                <a:lnTo>
                  <a:pt x="3096453" y="223520"/>
                </a:lnTo>
                <a:lnTo>
                  <a:pt x="3092817" y="210820"/>
                </a:lnTo>
                <a:lnTo>
                  <a:pt x="3089022" y="199390"/>
                </a:lnTo>
                <a:close/>
              </a:path>
              <a:path w="5020945" h="596900">
                <a:moveTo>
                  <a:pt x="28107" y="262890"/>
                </a:moveTo>
                <a:lnTo>
                  <a:pt x="25385" y="292100"/>
                </a:lnTo>
                <a:lnTo>
                  <a:pt x="21207" y="303530"/>
                </a:lnTo>
                <a:lnTo>
                  <a:pt x="17197" y="313690"/>
                </a:lnTo>
                <a:lnTo>
                  <a:pt x="13353" y="323850"/>
                </a:lnTo>
                <a:lnTo>
                  <a:pt x="9672" y="334010"/>
                </a:lnTo>
                <a:lnTo>
                  <a:pt x="20794" y="334010"/>
                </a:lnTo>
                <a:lnTo>
                  <a:pt x="22197" y="327660"/>
                </a:lnTo>
                <a:lnTo>
                  <a:pt x="29052" y="327660"/>
                </a:lnTo>
                <a:lnTo>
                  <a:pt x="28644" y="298450"/>
                </a:lnTo>
                <a:lnTo>
                  <a:pt x="31900" y="284480"/>
                </a:lnTo>
                <a:lnTo>
                  <a:pt x="28441" y="284480"/>
                </a:lnTo>
                <a:lnTo>
                  <a:pt x="28107" y="262890"/>
                </a:lnTo>
                <a:close/>
              </a:path>
              <a:path w="5020945" h="596900">
                <a:moveTo>
                  <a:pt x="940420" y="299720"/>
                </a:moveTo>
                <a:lnTo>
                  <a:pt x="942856" y="334010"/>
                </a:lnTo>
                <a:lnTo>
                  <a:pt x="976072" y="334010"/>
                </a:lnTo>
                <a:lnTo>
                  <a:pt x="975368" y="332740"/>
                </a:lnTo>
                <a:lnTo>
                  <a:pt x="975359" y="326390"/>
                </a:lnTo>
                <a:lnTo>
                  <a:pt x="947691" y="326390"/>
                </a:lnTo>
                <a:lnTo>
                  <a:pt x="945944" y="320040"/>
                </a:lnTo>
                <a:lnTo>
                  <a:pt x="944154" y="312420"/>
                </a:lnTo>
                <a:lnTo>
                  <a:pt x="942315" y="306070"/>
                </a:lnTo>
                <a:lnTo>
                  <a:pt x="940420" y="299720"/>
                </a:lnTo>
                <a:close/>
              </a:path>
              <a:path w="5020945" h="596900">
                <a:moveTo>
                  <a:pt x="2534599" y="283210"/>
                </a:moveTo>
                <a:lnTo>
                  <a:pt x="2521759" y="283210"/>
                </a:lnTo>
                <a:lnTo>
                  <a:pt x="2524696" y="290830"/>
                </a:lnTo>
                <a:lnTo>
                  <a:pt x="2527442" y="298450"/>
                </a:lnTo>
                <a:lnTo>
                  <a:pt x="2530057" y="304800"/>
                </a:lnTo>
                <a:lnTo>
                  <a:pt x="2531250" y="312420"/>
                </a:lnTo>
                <a:lnTo>
                  <a:pt x="2532387" y="318770"/>
                </a:lnTo>
                <a:lnTo>
                  <a:pt x="2533464" y="325120"/>
                </a:lnTo>
                <a:lnTo>
                  <a:pt x="2534475" y="332740"/>
                </a:lnTo>
                <a:lnTo>
                  <a:pt x="2562873" y="332740"/>
                </a:lnTo>
                <a:lnTo>
                  <a:pt x="2558152" y="323850"/>
                </a:lnTo>
                <a:lnTo>
                  <a:pt x="2565176" y="307340"/>
                </a:lnTo>
                <a:lnTo>
                  <a:pt x="2549185" y="307340"/>
                </a:lnTo>
                <a:lnTo>
                  <a:pt x="2544756" y="299720"/>
                </a:lnTo>
                <a:lnTo>
                  <a:pt x="2540134" y="292100"/>
                </a:lnTo>
                <a:lnTo>
                  <a:pt x="2535316" y="284480"/>
                </a:lnTo>
                <a:lnTo>
                  <a:pt x="2534599" y="283210"/>
                </a:lnTo>
                <a:close/>
              </a:path>
              <a:path w="5020945" h="596900">
                <a:moveTo>
                  <a:pt x="2731174" y="300990"/>
                </a:moveTo>
                <a:lnTo>
                  <a:pt x="2712128" y="300990"/>
                </a:lnTo>
                <a:lnTo>
                  <a:pt x="2712797" y="314960"/>
                </a:lnTo>
                <a:lnTo>
                  <a:pt x="2713310" y="327660"/>
                </a:lnTo>
                <a:lnTo>
                  <a:pt x="2711328" y="332740"/>
                </a:lnTo>
                <a:lnTo>
                  <a:pt x="2782919" y="332740"/>
                </a:lnTo>
                <a:lnTo>
                  <a:pt x="2782924" y="330200"/>
                </a:lnTo>
                <a:lnTo>
                  <a:pt x="2736091" y="330200"/>
                </a:lnTo>
                <a:lnTo>
                  <a:pt x="2734598" y="321310"/>
                </a:lnTo>
                <a:lnTo>
                  <a:pt x="2733045" y="311150"/>
                </a:lnTo>
                <a:lnTo>
                  <a:pt x="2731174" y="300990"/>
                </a:lnTo>
                <a:close/>
              </a:path>
              <a:path w="5020945" h="596900">
                <a:moveTo>
                  <a:pt x="2991031" y="140970"/>
                </a:moveTo>
                <a:lnTo>
                  <a:pt x="3000283" y="173990"/>
                </a:lnTo>
                <a:lnTo>
                  <a:pt x="3008396" y="205740"/>
                </a:lnTo>
                <a:lnTo>
                  <a:pt x="3015433" y="234950"/>
                </a:lnTo>
                <a:lnTo>
                  <a:pt x="3021454" y="264160"/>
                </a:lnTo>
                <a:lnTo>
                  <a:pt x="3009606" y="281940"/>
                </a:lnTo>
                <a:lnTo>
                  <a:pt x="2998507" y="298450"/>
                </a:lnTo>
                <a:lnTo>
                  <a:pt x="2978435" y="332740"/>
                </a:lnTo>
                <a:lnTo>
                  <a:pt x="2994970" y="332740"/>
                </a:lnTo>
                <a:lnTo>
                  <a:pt x="3003556" y="312420"/>
                </a:lnTo>
                <a:lnTo>
                  <a:pt x="3012725" y="290830"/>
                </a:lnTo>
                <a:lnTo>
                  <a:pt x="3022469" y="269240"/>
                </a:lnTo>
                <a:lnTo>
                  <a:pt x="3078937" y="269240"/>
                </a:lnTo>
                <a:lnTo>
                  <a:pt x="3076122" y="261620"/>
                </a:lnTo>
                <a:lnTo>
                  <a:pt x="3063709" y="261620"/>
                </a:lnTo>
                <a:lnTo>
                  <a:pt x="3058759" y="247650"/>
                </a:lnTo>
                <a:lnTo>
                  <a:pt x="3041071" y="247650"/>
                </a:lnTo>
                <a:lnTo>
                  <a:pt x="3030620" y="222250"/>
                </a:lnTo>
                <a:lnTo>
                  <a:pt x="3018836" y="195580"/>
                </a:lnTo>
                <a:lnTo>
                  <a:pt x="3005660" y="168910"/>
                </a:lnTo>
                <a:lnTo>
                  <a:pt x="2991031" y="140970"/>
                </a:lnTo>
                <a:close/>
              </a:path>
              <a:path w="5020945" h="596900">
                <a:moveTo>
                  <a:pt x="1405358" y="234950"/>
                </a:moveTo>
                <a:lnTo>
                  <a:pt x="1396031" y="260350"/>
                </a:lnTo>
                <a:lnTo>
                  <a:pt x="1387506" y="284480"/>
                </a:lnTo>
                <a:lnTo>
                  <a:pt x="1379741" y="306070"/>
                </a:lnTo>
                <a:lnTo>
                  <a:pt x="1372691" y="327660"/>
                </a:lnTo>
                <a:lnTo>
                  <a:pt x="1371294" y="331470"/>
                </a:lnTo>
                <a:lnTo>
                  <a:pt x="1386011" y="331470"/>
                </a:lnTo>
                <a:lnTo>
                  <a:pt x="1386236" y="330200"/>
                </a:lnTo>
                <a:lnTo>
                  <a:pt x="1394880" y="285750"/>
                </a:lnTo>
                <a:lnTo>
                  <a:pt x="1405358" y="234950"/>
                </a:lnTo>
                <a:close/>
              </a:path>
              <a:path w="5020945" h="596900">
                <a:moveTo>
                  <a:pt x="2471349" y="201930"/>
                </a:moveTo>
                <a:lnTo>
                  <a:pt x="2472368" y="213360"/>
                </a:lnTo>
                <a:lnTo>
                  <a:pt x="2475098" y="250190"/>
                </a:lnTo>
                <a:lnTo>
                  <a:pt x="2466790" y="270510"/>
                </a:lnTo>
                <a:lnTo>
                  <a:pt x="2459319" y="290830"/>
                </a:lnTo>
                <a:lnTo>
                  <a:pt x="2452619" y="311150"/>
                </a:lnTo>
                <a:lnTo>
                  <a:pt x="2446621" y="331470"/>
                </a:lnTo>
                <a:lnTo>
                  <a:pt x="2501402" y="331470"/>
                </a:lnTo>
                <a:lnTo>
                  <a:pt x="2504363" y="323850"/>
                </a:lnTo>
                <a:lnTo>
                  <a:pt x="2507455" y="316230"/>
                </a:lnTo>
                <a:lnTo>
                  <a:pt x="2510655" y="308610"/>
                </a:lnTo>
                <a:lnTo>
                  <a:pt x="2498942" y="308610"/>
                </a:lnTo>
                <a:lnTo>
                  <a:pt x="2498131" y="299720"/>
                </a:lnTo>
                <a:lnTo>
                  <a:pt x="2497202" y="292100"/>
                </a:lnTo>
                <a:lnTo>
                  <a:pt x="2496151" y="283210"/>
                </a:lnTo>
                <a:lnTo>
                  <a:pt x="2494978" y="274320"/>
                </a:lnTo>
                <a:lnTo>
                  <a:pt x="2497226" y="266700"/>
                </a:lnTo>
                <a:lnTo>
                  <a:pt x="2499587" y="257810"/>
                </a:lnTo>
                <a:lnTo>
                  <a:pt x="2502063" y="250190"/>
                </a:lnTo>
                <a:lnTo>
                  <a:pt x="2504661" y="242570"/>
                </a:lnTo>
                <a:lnTo>
                  <a:pt x="2507160" y="242570"/>
                </a:lnTo>
                <a:lnTo>
                  <a:pt x="2505413" y="240030"/>
                </a:lnTo>
                <a:lnTo>
                  <a:pt x="2507253" y="234950"/>
                </a:lnTo>
                <a:lnTo>
                  <a:pt x="2480805" y="234950"/>
                </a:lnTo>
                <a:lnTo>
                  <a:pt x="2478550" y="227330"/>
                </a:lnTo>
                <a:lnTo>
                  <a:pt x="2476234" y="218440"/>
                </a:lnTo>
                <a:lnTo>
                  <a:pt x="2473839" y="209550"/>
                </a:lnTo>
                <a:lnTo>
                  <a:pt x="2471349" y="201930"/>
                </a:lnTo>
                <a:close/>
              </a:path>
              <a:path w="5020945" h="596900">
                <a:moveTo>
                  <a:pt x="3153664" y="317500"/>
                </a:moveTo>
                <a:lnTo>
                  <a:pt x="3149485" y="322580"/>
                </a:lnTo>
                <a:lnTo>
                  <a:pt x="3145533" y="326390"/>
                </a:lnTo>
                <a:lnTo>
                  <a:pt x="3141772" y="331470"/>
                </a:lnTo>
                <a:lnTo>
                  <a:pt x="3145256" y="331470"/>
                </a:lnTo>
                <a:lnTo>
                  <a:pt x="3145939" y="330200"/>
                </a:lnTo>
                <a:lnTo>
                  <a:pt x="3149641" y="323850"/>
                </a:lnTo>
                <a:lnTo>
                  <a:pt x="3153664" y="317500"/>
                </a:lnTo>
                <a:close/>
              </a:path>
              <a:path w="5020945" h="596900">
                <a:moveTo>
                  <a:pt x="93788" y="281940"/>
                </a:moveTo>
                <a:lnTo>
                  <a:pt x="89669" y="318770"/>
                </a:lnTo>
                <a:lnTo>
                  <a:pt x="87185" y="322580"/>
                </a:lnTo>
                <a:lnTo>
                  <a:pt x="84774" y="326390"/>
                </a:lnTo>
                <a:lnTo>
                  <a:pt x="82409" y="330200"/>
                </a:lnTo>
                <a:lnTo>
                  <a:pt x="100363" y="330200"/>
                </a:lnTo>
                <a:lnTo>
                  <a:pt x="103921" y="322580"/>
                </a:lnTo>
                <a:lnTo>
                  <a:pt x="107579" y="314960"/>
                </a:lnTo>
                <a:lnTo>
                  <a:pt x="132837" y="314960"/>
                </a:lnTo>
                <a:lnTo>
                  <a:pt x="132705" y="312420"/>
                </a:lnTo>
                <a:lnTo>
                  <a:pt x="93693" y="312420"/>
                </a:lnTo>
                <a:lnTo>
                  <a:pt x="93788" y="281940"/>
                </a:lnTo>
                <a:close/>
              </a:path>
              <a:path w="5020945" h="596900">
                <a:moveTo>
                  <a:pt x="2815807" y="267970"/>
                </a:moveTo>
                <a:lnTo>
                  <a:pt x="2734945" y="267970"/>
                </a:lnTo>
                <a:lnTo>
                  <a:pt x="2736082" y="298450"/>
                </a:lnTo>
                <a:lnTo>
                  <a:pt x="2736903" y="325120"/>
                </a:lnTo>
                <a:lnTo>
                  <a:pt x="2736091" y="330200"/>
                </a:lnTo>
                <a:lnTo>
                  <a:pt x="2782924" y="330200"/>
                </a:lnTo>
                <a:lnTo>
                  <a:pt x="2783111" y="316230"/>
                </a:lnTo>
                <a:lnTo>
                  <a:pt x="2832434" y="316230"/>
                </a:lnTo>
                <a:lnTo>
                  <a:pt x="2825115" y="309880"/>
                </a:lnTo>
                <a:lnTo>
                  <a:pt x="2828639" y="302260"/>
                </a:lnTo>
                <a:lnTo>
                  <a:pt x="2820447" y="302260"/>
                </a:lnTo>
                <a:lnTo>
                  <a:pt x="2816591" y="273050"/>
                </a:lnTo>
                <a:lnTo>
                  <a:pt x="2815807" y="267970"/>
                </a:lnTo>
                <a:close/>
              </a:path>
              <a:path w="5020945" h="596900">
                <a:moveTo>
                  <a:pt x="2902259" y="199390"/>
                </a:moveTo>
                <a:lnTo>
                  <a:pt x="2904730" y="205740"/>
                </a:lnTo>
                <a:lnTo>
                  <a:pt x="2907118" y="212090"/>
                </a:lnTo>
                <a:lnTo>
                  <a:pt x="2909446" y="217170"/>
                </a:lnTo>
                <a:lnTo>
                  <a:pt x="2890987" y="246380"/>
                </a:lnTo>
                <a:lnTo>
                  <a:pt x="2874560" y="274320"/>
                </a:lnTo>
                <a:lnTo>
                  <a:pt x="2860024" y="300990"/>
                </a:lnTo>
                <a:lnTo>
                  <a:pt x="2847240" y="328930"/>
                </a:lnTo>
                <a:lnTo>
                  <a:pt x="2869589" y="328930"/>
                </a:lnTo>
                <a:lnTo>
                  <a:pt x="2871682" y="322580"/>
                </a:lnTo>
                <a:lnTo>
                  <a:pt x="2879609" y="300990"/>
                </a:lnTo>
                <a:lnTo>
                  <a:pt x="2888323" y="278130"/>
                </a:lnTo>
                <a:lnTo>
                  <a:pt x="2897805" y="255270"/>
                </a:lnTo>
                <a:lnTo>
                  <a:pt x="2899858" y="255270"/>
                </a:lnTo>
                <a:lnTo>
                  <a:pt x="2899668" y="251460"/>
                </a:lnTo>
                <a:lnTo>
                  <a:pt x="2902581" y="243840"/>
                </a:lnTo>
                <a:lnTo>
                  <a:pt x="2908590" y="229870"/>
                </a:lnTo>
                <a:lnTo>
                  <a:pt x="2911691" y="223520"/>
                </a:lnTo>
                <a:lnTo>
                  <a:pt x="2918389" y="223520"/>
                </a:lnTo>
                <a:lnTo>
                  <a:pt x="2914342" y="217170"/>
                </a:lnTo>
                <a:lnTo>
                  <a:pt x="2916072" y="213360"/>
                </a:lnTo>
                <a:lnTo>
                  <a:pt x="2911954" y="213360"/>
                </a:lnTo>
                <a:lnTo>
                  <a:pt x="2908802" y="209550"/>
                </a:lnTo>
                <a:lnTo>
                  <a:pt x="2905578" y="204470"/>
                </a:lnTo>
                <a:lnTo>
                  <a:pt x="2902259" y="199390"/>
                </a:lnTo>
                <a:close/>
              </a:path>
              <a:path w="5020945" h="596900">
                <a:moveTo>
                  <a:pt x="3693024" y="104140"/>
                </a:moveTo>
                <a:lnTo>
                  <a:pt x="3700514" y="134620"/>
                </a:lnTo>
                <a:lnTo>
                  <a:pt x="3707734" y="166370"/>
                </a:lnTo>
                <a:lnTo>
                  <a:pt x="3714666" y="198120"/>
                </a:lnTo>
                <a:lnTo>
                  <a:pt x="3721297" y="229870"/>
                </a:lnTo>
                <a:lnTo>
                  <a:pt x="3711759" y="257810"/>
                </a:lnTo>
                <a:lnTo>
                  <a:pt x="3703178" y="283210"/>
                </a:lnTo>
                <a:lnTo>
                  <a:pt x="3688642" y="328930"/>
                </a:lnTo>
                <a:lnTo>
                  <a:pt x="3706144" y="328930"/>
                </a:lnTo>
                <a:lnTo>
                  <a:pt x="3708042" y="317500"/>
                </a:lnTo>
                <a:lnTo>
                  <a:pt x="3712371" y="292100"/>
                </a:lnTo>
                <a:lnTo>
                  <a:pt x="3717261" y="265430"/>
                </a:lnTo>
                <a:lnTo>
                  <a:pt x="3722742" y="236220"/>
                </a:lnTo>
                <a:lnTo>
                  <a:pt x="3747203" y="236220"/>
                </a:lnTo>
                <a:lnTo>
                  <a:pt x="3747863" y="233680"/>
                </a:lnTo>
                <a:lnTo>
                  <a:pt x="3745583" y="233680"/>
                </a:lnTo>
                <a:lnTo>
                  <a:pt x="3734083" y="200660"/>
                </a:lnTo>
                <a:lnTo>
                  <a:pt x="3721542" y="167640"/>
                </a:lnTo>
                <a:lnTo>
                  <a:pt x="3707882" y="135890"/>
                </a:lnTo>
                <a:lnTo>
                  <a:pt x="3693024" y="104140"/>
                </a:lnTo>
                <a:close/>
              </a:path>
              <a:path w="5020945" h="596900">
                <a:moveTo>
                  <a:pt x="801529" y="278130"/>
                </a:moveTo>
                <a:lnTo>
                  <a:pt x="778706" y="278130"/>
                </a:lnTo>
                <a:lnTo>
                  <a:pt x="781531" y="287020"/>
                </a:lnTo>
                <a:lnTo>
                  <a:pt x="784182" y="295910"/>
                </a:lnTo>
                <a:lnTo>
                  <a:pt x="786657" y="304800"/>
                </a:lnTo>
                <a:lnTo>
                  <a:pt x="788951" y="313690"/>
                </a:lnTo>
                <a:lnTo>
                  <a:pt x="786264" y="318770"/>
                </a:lnTo>
                <a:lnTo>
                  <a:pt x="783685" y="322580"/>
                </a:lnTo>
                <a:lnTo>
                  <a:pt x="781154" y="327660"/>
                </a:lnTo>
                <a:lnTo>
                  <a:pt x="868733" y="327660"/>
                </a:lnTo>
                <a:lnTo>
                  <a:pt x="865235" y="307340"/>
                </a:lnTo>
                <a:lnTo>
                  <a:pt x="864718" y="304800"/>
                </a:lnTo>
                <a:lnTo>
                  <a:pt x="813284" y="304800"/>
                </a:lnTo>
                <a:lnTo>
                  <a:pt x="810968" y="299720"/>
                </a:lnTo>
                <a:lnTo>
                  <a:pt x="809750" y="295910"/>
                </a:lnTo>
                <a:lnTo>
                  <a:pt x="813883" y="287020"/>
                </a:lnTo>
                <a:lnTo>
                  <a:pt x="805619" y="287020"/>
                </a:lnTo>
                <a:lnTo>
                  <a:pt x="801529" y="278130"/>
                </a:lnTo>
                <a:close/>
              </a:path>
              <a:path w="5020945" h="596900">
                <a:moveTo>
                  <a:pt x="942844" y="276860"/>
                </a:moveTo>
                <a:lnTo>
                  <a:pt x="945806" y="285750"/>
                </a:lnTo>
                <a:lnTo>
                  <a:pt x="948661" y="293370"/>
                </a:lnTo>
                <a:lnTo>
                  <a:pt x="951413" y="300990"/>
                </a:lnTo>
                <a:lnTo>
                  <a:pt x="954067" y="308610"/>
                </a:lnTo>
                <a:lnTo>
                  <a:pt x="949733" y="320040"/>
                </a:lnTo>
                <a:lnTo>
                  <a:pt x="947691" y="326390"/>
                </a:lnTo>
                <a:lnTo>
                  <a:pt x="975359" y="326390"/>
                </a:lnTo>
                <a:lnTo>
                  <a:pt x="975257" y="299720"/>
                </a:lnTo>
                <a:lnTo>
                  <a:pt x="957160" y="299720"/>
                </a:lnTo>
                <a:lnTo>
                  <a:pt x="953727" y="294640"/>
                </a:lnTo>
                <a:lnTo>
                  <a:pt x="950199" y="288290"/>
                </a:lnTo>
                <a:lnTo>
                  <a:pt x="946571" y="283210"/>
                </a:lnTo>
                <a:lnTo>
                  <a:pt x="942844" y="276860"/>
                </a:lnTo>
                <a:close/>
              </a:path>
              <a:path w="5020945" h="596900">
                <a:moveTo>
                  <a:pt x="241604" y="259080"/>
                </a:moveTo>
                <a:lnTo>
                  <a:pt x="244137" y="266700"/>
                </a:lnTo>
                <a:lnTo>
                  <a:pt x="246581" y="274320"/>
                </a:lnTo>
                <a:lnTo>
                  <a:pt x="248943" y="281940"/>
                </a:lnTo>
                <a:lnTo>
                  <a:pt x="251227" y="289560"/>
                </a:lnTo>
                <a:lnTo>
                  <a:pt x="243598" y="298450"/>
                </a:lnTo>
                <a:lnTo>
                  <a:pt x="236234" y="307340"/>
                </a:lnTo>
                <a:lnTo>
                  <a:pt x="229124" y="316230"/>
                </a:lnTo>
                <a:lnTo>
                  <a:pt x="222261" y="325120"/>
                </a:lnTo>
                <a:lnTo>
                  <a:pt x="231697" y="325120"/>
                </a:lnTo>
                <a:lnTo>
                  <a:pt x="232974" y="322580"/>
                </a:lnTo>
                <a:lnTo>
                  <a:pt x="238898" y="312420"/>
                </a:lnTo>
                <a:lnTo>
                  <a:pt x="245007" y="300990"/>
                </a:lnTo>
                <a:lnTo>
                  <a:pt x="251311" y="289560"/>
                </a:lnTo>
                <a:lnTo>
                  <a:pt x="258837" y="289560"/>
                </a:lnTo>
                <a:lnTo>
                  <a:pt x="251276" y="275590"/>
                </a:lnTo>
                <a:lnTo>
                  <a:pt x="241604" y="259080"/>
                </a:lnTo>
                <a:close/>
              </a:path>
              <a:path w="5020945" h="596900">
                <a:moveTo>
                  <a:pt x="1248683" y="236220"/>
                </a:moveTo>
                <a:lnTo>
                  <a:pt x="1238545" y="257810"/>
                </a:lnTo>
                <a:lnTo>
                  <a:pt x="1229163" y="278130"/>
                </a:lnTo>
                <a:lnTo>
                  <a:pt x="1220490" y="298450"/>
                </a:lnTo>
                <a:lnTo>
                  <a:pt x="1212482" y="316230"/>
                </a:lnTo>
                <a:lnTo>
                  <a:pt x="1208219" y="322580"/>
                </a:lnTo>
                <a:lnTo>
                  <a:pt x="1206141" y="325120"/>
                </a:lnTo>
                <a:lnTo>
                  <a:pt x="1223554" y="325120"/>
                </a:lnTo>
                <a:lnTo>
                  <a:pt x="1228094" y="308610"/>
                </a:lnTo>
                <a:lnTo>
                  <a:pt x="1237716" y="274320"/>
                </a:lnTo>
                <a:lnTo>
                  <a:pt x="1248683" y="236220"/>
                </a:lnTo>
                <a:close/>
              </a:path>
              <a:path w="5020945" h="596900">
                <a:moveTo>
                  <a:pt x="3788917" y="311150"/>
                </a:moveTo>
                <a:lnTo>
                  <a:pt x="3780973" y="311150"/>
                </a:lnTo>
                <a:lnTo>
                  <a:pt x="3785378" y="318770"/>
                </a:lnTo>
                <a:lnTo>
                  <a:pt x="3787504" y="322580"/>
                </a:lnTo>
                <a:lnTo>
                  <a:pt x="3786775" y="325120"/>
                </a:lnTo>
                <a:lnTo>
                  <a:pt x="3801509" y="325120"/>
                </a:lnTo>
                <a:lnTo>
                  <a:pt x="3800447" y="323850"/>
                </a:lnTo>
                <a:lnTo>
                  <a:pt x="3801514" y="312420"/>
                </a:lnTo>
                <a:lnTo>
                  <a:pt x="3789844" y="312420"/>
                </a:lnTo>
                <a:lnTo>
                  <a:pt x="3788917" y="311150"/>
                </a:lnTo>
                <a:close/>
              </a:path>
              <a:path w="5020945" h="596900">
                <a:moveTo>
                  <a:pt x="4228819" y="269240"/>
                </a:moveTo>
                <a:lnTo>
                  <a:pt x="4227034" y="269240"/>
                </a:lnTo>
                <a:lnTo>
                  <a:pt x="4228252" y="270510"/>
                </a:lnTo>
                <a:lnTo>
                  <a:pt x="4223870" y="323850"/>
                </a:lnTo>
                <a:lnTo>
                  <a:pt x="4233280" y="323850"/>
                </a:lnTo>
                <a:lnTo>
                  <a:pt x="4233132" y="308610"/>
                </a:lnTo>
                <a:lnTo>
                  <a:pt x="4229195" y="308610"/>
                </a:lnTo>
                <a:lnTo>
                  <a:pt x="4228335" y="271780"/>
                </a:lnTo>
                <a:lnTo>
                  <a:pt x="4231314" y="271780"/>
                </a:lnTo>
                <a:lnTo>
                  <a:pt x="4228819" y="269240"/>
                </a:lnTo>
                <a:close/>
              </a:path>
              <a:path w="5020945" h="596900">
                <a:moveTo>
                  <a:pt x="4408317" y="172720"/>
                </a:moveTo>
                <a:lnTo>
                  <a:pt x="4406458" y="238760"/>
                </a:lnTo>
                <a:lnTo>
                  <a:pt x="4402872" y="308610"/>
                </a:lnTo>
                <a:lnTo>
                  <a:pt x="4399744" y="313690"/>
                </a:lnTo>
                <a:lnTo>
                  <a:pt x="4396711" y="318770"/>
                </a:lnTo>
                <a:lnTo>
                  <a:pt x="4393786" y="323850"/>
                </a:lnTo>
                <a:lnTo>
                  <a:pt x="4426056" y="323850"/>
                </a:lnTo>
                <a:lnTo>
                  <a:pt x="4424185" y="293370"/>
                </a:lnTo>
                <a:lnTo>
                  <a:pt x="4428349" y="284480"/>
                </a:lnTo>
                <a:lnTo>
                  <a:pt x="4431401" y="278130"/>
                </a:lnTo>
                <a:lnTo>
                  <a:pt x="4422991" y="278130"/>
                </a:lnTo>
                <a:lnTo>
                  <a:pt x="4420349" y="251460"/>
                </a:lnTo>
                <a:lnTo>
                  <a:pt x="4417051" y="224790"/>
                </a:lnTo>
                <a:lnTo>
                  <a:pt x="4413054" y="198120"/>
                </a:lnTo>
                <a:lnTo>
                  <a:pt x="4408317" y="172720"/>
                </a:lnTo>
                <a:close/>
              </a:path>
              <a:path w="5020945" h="596900">
                <a:moveTo>
                  <a:pt x="276922" y="264160"/>
                </a:moveTo>
                <a:lnTo>
                  <a:pt x="279754" y="271780"/>
                </a:lnTo>
                <a:lnTo>
                  <a:pt x="282489" y="279400"/>
                </a:lnTo>
                <a:lnTo>
                  <a:pt x="285129" y="287020"/>
                </a:lnTo>
                <a:lnTo>
                  <a:pt x="287680" y="294640"/>
                </a:lnTo>
                <a:lnTo>
                  <a:pt x="284630" y="302260"/>
                </a:lnTo>
                <a:lnTo>
                  <a:pt x="281675" y="308610"/>
                </a:lnTo>
                <a:lnTo>
                  <a:pt x="278813" y="316230"/>
                </a:lnTo>
                <a:lnTo>
                  <a:pt x="276038" y="322580"/>
                </a:lnTo>
                <a:lnTo>
                  <a:pt x="290489" y="322580"/>
                </a:lnTo>
                <a:lnTo>
                  <a:pt x="293327" y="311150"/>
                </a:lnTo>
                <a:lnTo>
                  <a:pt x="305097" y="311150"/>
                </a:lnTo>
                <a:lnTo>
                  <a:pt x="303822" y="308610"/>
                </a:lnTo>
                <a:lnTo>
                  <a:pt x="300503" y="303530"/>
                </a:lnTo>
                <a:lnTo>
                  <a:pt x="296981" y="297180"/>
                </a:lnTo>
                <a:lnTo>
                  <a:pt x="299540" y="287020"/>
                </a:lnTo>
                <a:lnTo>
                  <a:pt x="290915" y="287020"/>
                </a:lnTo>
                <a:lnTo>
                  <a:pt x="287557" y="280670"/>
                </a:lnTo>
                <a:lnTo>
                  <a:pt x="284107" y="275590"/>
                </a:lnTo>
                <a:lnTo>
                  <a:pt x="280562" y="269240"/>
                </a:lnTo>
                <a:lnTo>
                  <a:pt x="276922" y="264160"/>
                </a:lnTo>
                <a:close/>
              </a:path>
              <a:path w="5020945" h="596900">
                <a:moveTo>
                  <a:pt x="1627583" y="223520"/>
                </a:moveTo>
                <a:lnTo>
                  <a:pt x="1617442" y="250190"/>
                </a:lnTo>
                <a:lnTo>
                  <a:pt x="1599964" y="300990"/>
                </a:lnTo>
                <a:lnTo>
                  <a:pt x="1592503" y="322580"/>
                </a:lnTo>
                <a:lnTo>
                  <a:pt x="1607688" y="322580"/>
                </a:lnTo>
                <a:lnTo>
                  <a:pt x="1608824" y="316230"/>
                </a:lnTo>
                <a:lnTo>
                  <a:pt x="1614303" y="288290"/>
                </a:lnTo>
                <a:lnTo>
                  <a:pt x="1620538" y="257810"/>
                </a:lnTo>
                <a:lnTo>
                  <a:pt x="1627583" y="223520"/>
                </a:lnTo>
                <a:close/>
              </a:path>
              <a:path w="5020945" h="596900">
                <a:moveTo>
                  <a:pt x="550894" y="261620"/>
                </a:moveTo>
                <a:lnTo>
                  <a:pt x="550010" y="276860"/>
                </a:lnTo>
                <a:lnTo>
                  <a:pt x="546174" y="288290"/>
                </a:lnTo>
                <a:lnTo>
                  <a:pt x="542524" y="299720"/>
                </a:lnTo>
                <a:lnTo>
                  <a:pt x="539053" y="309880"/>
                </a:lnTo>
                <a:lnTo>
                  <a:pt x="535754" y="321310"/>
                </a:lnTo>
                <a:lnTo>
                  <a:pt x="555541" y="321310"/>
                </a:lnTo>
                <a:lnTo>
                  <a:pt x="558150" y="306070"/>
                </a:lnTo>
                <a:lnTo>
                  <a:pt x="564465" y="273050"/>
                </a:lnTo>
                <a:lnTo>
                  <a:pt x="551467" y="273050"/>
                </a:lnTo>
                <a:lnTo>
                  <a:pt x="550894" y="261620"/>
                </a:lnTo>
                <a:close/>
              </a:path>
              <a:path w="5020945" h="596900">
                <a:moveTo>
                  <a:pt x="4353489" y="168910"/>
                </a:moveTo>
                <a:lnTo>
                  <a:pt x="4344152" y="254000"/>
                </a:lnTo>
                <a:lnTo>
                  <a:pt x="4335202" y="269240"/>
                </a:lnTo>
                <a:lnTo>
                  <a:pt x="4326785" y="284480"/>
                </a:lnTo>
                <a:lnTo>
                  <a:pt x="4318879" y="298450"/>
                </a:lnTo>
                <a:lnTo>
                  <a:pt x="4311461" y="312420"/>
                </a:lnTo>
                <a:lnTo>
                  <a:pt x="4276202" y="312420"/>
                </a:lnTo>
                <a:lnTo>
                  <a:pt x="4276405" y="321310"/>
                </a:lnTo>
                <a:lnTo>
                  <a:pt x="4322483" y="321310"/>
                </a:lnTo>
                <a:lnTo>
                  <a:pt x="4327274" y="307340"/>
                </a:lnTo>
                <a:lnTo>
                  <a:pt x="4334785" y="287020"/>
                </a:lnTo>
                <a:lnTo>
                  <a:pt x="4342827" y="266700"/>
                </a:lnTo>
                <a:lnTo>
                  <a:pt x="4353150" y="266700"/>
                </a:lnTo>
                <a:lnTo>
                  <a:pt x="4353273" y="242570"/>
                </a:lnTo>
                <a:lnTo>
                  <a:pt x="4353397" y="208280"/>
                </a:lnTo>
                <a:lnTo>
                  <a:pt x="4353489" y="168910"/>
                </a:lnTo>
                <a:close/>
              </a:path>
              <a:path w="5020945" h="596900">
                <a:moveTo>
                  <a:pt x="1824196" y="219710"/>
                </a:moveTo>
                <a:lnTo>
                  <a:pt x="1814016" y="247650"/>
                </a:lnTo>
                <a:lnTo>
                  <a:pt x="1804799" y="273050"/>
                </a:lnTo>
                <a:lnTo>
                  <a:pt x="1796484" y="297180"/>
                </a:lnTo>
                <a:lnTo>
                  <a:pt x="1789010" y="320040"/>
                </a:lnTo>
                <a:lnTo>
                  <a:pt x="1837376" y="320040"/>
                </a:lnTo>
                <a:lnTo>
                  <a:pt x="1841348" y="298450"/>
                </a:lnTo>
                <a:lnTo>
                  <a:pt x="1820352" y="298450"/>
                </a:lnTo>
                <a:lnTo>
                  <a:pt x="1825238" y="270510"/>
                </a:lnTo>
                <a:lnTo>
                  <a:pt x="1830154" y="245110"/>
                </a:lnTo>
                <a:lnTo>
                  <a:pt x="1818931" y="245110"/>
                </a:lnTo>
                <a:lnTo>
                  <a:pt x="1824196" y="219710"/>
                </a:lnTo>
                <a:close/>
              </a:path>
              <a:path w="5020945" h="596900">
                <a:moveTo>
                  <a:pt x="2379710" y="297180"/>
                </a:moveTo>
                <a:lnTo>
                  <a:pt x="2377239" y="303530"/>
                </a:lnTo>
                <a:lnTo>
                  <a:pt x="2372558" y="317500"/>
                </a:lnTo>
                <a:lnTo>
                  <a:pt x="2375865" y="317500"/>
                </a:lnTo>
                <a:lnTo>
                  <a:pt x="2379710" y="297180"/>
                </a:lnTo>
                <a:close/>
              </a:path>
              <a:path w="5020945" h="596900">
                <a:moveTo>
                  <a:pt x="72070" y="251460"/>
                </a:moveTo>
                <a:lnTo>
                  <a:pt x="66602" y="265430"/>
                </a:lnTo>
                <a:lnTo>
                  <a:pt x="61403" y="279400"/>
                </a:lnTo>
                <a:lnTo>
                  <a:pt x="56456" y="292100"/>
                </a:lnTo>
                <a:lnTo>
                  <a:pt x="51748" y="306070"/>
                </a:lnTo>
                <a:lnTo>
                  <a:pt x="50088" y="308610"/>
                </a:lnTo>
                <a:lnTo>
                  <a:pt x="46912" y="316230"/>
                </a:lnTo>
                <a:lnTo>
                  <a:pt x="73269" y="316230"/>
                </a:lnTo>
                <a:lnTo>
                  <a:pt x="72404" y="314960"/>
                </a:lnTo>
                <a:lnTo>
                  <a:pt x="80702" y="293370"/>
                </a:lnTo>
                <a:lnTo>
                  <a:pt x="87751" y="276860"/>
                </a:lnTo>
                <a:lnTo>
                  <a:pt x="66350" y="276860"/>
                </a:lnTo>
                <a:lnTo>
                  <a:pt x="72070" y="251460"/>
                </a:lnTo>
                <a:close/>
              </a:path>
              <a:path w="5020945" h="596900">
                <a:moveTo>
                  <a:pt x="2089643" y="219710"/>
                </a:moveTo>
                <a:lnTo>
                  <a:pt x="2081629" y="246380"/>
                </a:lnTo>
                <a:lnTo>
                  <a:pt x="2067794" y="294640"/>
                </a:lnTo>
                <a:lnTo>
                  <a:pt x="2061895" y="316230"/>
                </a:lnTo>
                <a:lnTo>
                  <a:pt x="2076206" y="316230"/>
                </a:lnTo>
                <a:lnTo>
                  <a:pt x="2076663" y="312420"/>
                </a:lnTo>
                <a:lnTo>
                  <a:pt x="2080404" y="284480"/>
                </a:lnTo>
                <a:lnTo>
                  <a:pt x="2084720" y="254000"/>
                </a:lnTo>
                <a:lnTo>
                  <a:pt x="2089643" y="219710"/>
                </a:lnTo>
                <a:close/>
              </a:path>
              <a:path w="5020945" h="596900">
                <a:moveTo>
                  <a:pt x="324551" y="255270"/>
                </a:moveTo>
                <a:lnTo>
                  <a:pt x="307834" y="255270"/>
                </a:lnTo>
                <a:lnTo>
                  <a:pt x="310529" y="264160"/>
                </a:lnTo>
                <a:lnTo>
                  <a:pt x="313098" y="273050"/>
                </a:lnTo>
                <a:lnTo>
                  <a:pt x="315539" y="280670"/>
                </a:lnTo>
                <a:lnTo>
                  <a:pt x="317852" y="289560"/>
                </a:lnTo>
                <a:lnTo>
                  <a:pt x="312279" y="302260"/>
                </a:lnTo>
                <a:lnTo>
                  <a:pt x="309607" y="308610"/>
                </a:lnTo>
                <a:lnTo>
                  <a:pt x="307010" y="314960"/>
                </a:lnTo>
                <a:lnTo>
                  <a:pt x="321228" y="314960"/>
                </a:lnTo>
                <a:lnTo>
                  <a:pt x="322890" y="308610"/>
                </a:lnTo>
                <a:lnTo>
                  <a:pt x="356326" y="308610"/>
                </a:lnTo>
                <a:lnTo>
                  <a:pt x="352148" y="300990"/>
                </a:lnTo>
                <a:lnTo>
                  <a:pt x="346261" y="290830"/>
                </a:lnTo>
                <a:lnTo>
                  <a:pt x="340040" y="280670"/>
                </a:lnTo>
                <a:lnTo>
                  <a:pt x="333469" y="269240"/>
                </a:lnTo>
                <a:lnTo>
                  <a:pt x="335208" y="262890"/>
                </a:lnTo>
                <a:lnTo>
                  <a:pt x="329374" y="262890"/>
                </a:lnTo>
                <a:lnTo>
                  <a:pt x="325375" y="256540"/>
                </a:lnTo>
                <a:lnTo>
                  <a:pt x="324551" y="255270"/>
                </a:lnTo>
                <a:close/>
              </a:path>
              <a:path w="5020945" h="596900">
                <a:moveTo>
                  <a:pt x="1355414" y="259080"/>
                </a:moveTo>
                <a:lnTo>
                  <a:pt x="1351605" y="314960"/>
                </a:lnTo>
                <a:lnTo>
                  <a:pt x="1357488" y="314960"/>
                </a:lnTo>
                <a:lnTo>
                  <a:pt x="1355414" y="259080"/>
                </a:lnTo>
                <a:close/>
              </a:path>
              <a:path w="5020945" h="596900">
                <a:moveTo>
                  <a:pt x="258837" y="289560"/>
                </a:moveTo>
                <a:lnTo>
                  <a:pt x="251311" y="289560"/>
                </a:lnTo>
                <a:lnTo>
                  <a:pt x="253902" y="297180"/>
                </a:lnTo>
                <a:lnTo>
                  <a:pt x="256314" y="306070"/>
                </a:lnTo>
                <a:lnTo>
                  <a:pt x="258582" y="313690"/>
                </a:lnTo>
                <a:lnTo>
                  <a:pt x="271619" y="313690"/>
                </a:lnTo>
                <a:lnTo>
                  <a:pt x="268462" y="307340"/>
                </a:lnTo>
                <a:lnTo>
                  <a:pt x="258837" y="289560"/>
                </a:lnTo>
                <a:close/>
              </a:path>
              <a:path w="5020945" h="596900">
                <a:moveTo>
                  <a:pt x="1578916" y="222250"/>
                </a:moveTo>
                <a:lnTo>
                  <a:pt x="1573868" y="236220"/>
                </a:lnTo>
                <a:lnTo>
                  <a:pt x="1569054" y="248920"/>
                </a:lnTo>
                <a:lnTo>
                  <a:pt x="1564463" y="261620"/>
                </a:lnTo>
                <a:lnTo>
                  <a:pt x="1560087" y="274320"/>
                </a:lnTo>
                <a:lnTo>
                  <a:pt x="1559908" y="274320"/>
                </a:lnTo>
                <a:lnTo>
                  <a:pt x="1556254" y="284480"/>
                </a:lnTo>
                <a:lnTo>
                  <a:pt x="1552759" y="294640"/>
                </a:lnTo>
                <a:lnTo>
                  <a:pt x="1549420" y="304800"/>
                </a:lnTo>
                <a:lnTo>
                  <a:pt x="1546236" y="313690"/>
                </a:lnTo>
                <a:lnTo>
                  <a:pt x="1560604" y="313690"/>
                </a:lnTo>
                <a:lnTo>
                  <a:pt x="1561312" y="309880"/>
                </a:lnTo>
                <a:lnTo>
                  <a:pt x="1565495" y="288290"/>
                </a:lnTo>
                <a:lnTo>
                  <a:pt x="1570037" y="288290"/>
                </a:lnTo>
                <a:lnTo>
                  <a:pt x="1569042" y="287020"/>
                </a:lnTo>
                <a:lnTo>
                  <a:pt x="1566451" y="283210"/>
                </a:lnTo>
                <a:lnTo>
                  <a:pt x="1569307" y="267970"/>
                </a:lnTo>
                <a:lnTo>
                  <a:pt x="1572330" y="254000"/>
                </a:lnTo>
                <a:lnTo>
                  <a:pt x="1575529" y="238760"/>
                </a:lnTo>
                <a:lnTo>
                  <a:pt x="1578916" y="222250"/>
                </a:lnTo>
                <a:close/>
              </a:path>
              <a:path w="5020945" h="596900">
                <a:moveTo>
                  <a:pt x="99770" y="270510"/>
                </a:moveTo>
                <a:lnTo>
                  <a:pt x="102349" y="278130"/>
                </a:lnTo>
                <a:lnTo>
                  <a:pt x="104737" y="285750"/>
                </a:lnTo>
                <a:lnTo>
                  <a:pt x="107041" y="293370"/>
                </a:lnTo>
                <a:lnTo>
                  <a:pt x="102385" y="299720"/>
                </a:lnTo>
                <a:lnTo>
                  <a:pt x="97967" y="306070"/>
                </a:lnTo>
                <a:lnTo>
                  <a:pt x="93693" y="312420"/>
                </a:lnTo>
                <a:lnTo>
                  <a:pt x="132705" y="312420"/>
                </a:lnTo>
                <a:lnTo>
                  <a:pt x="132506" y="308610"/>
                </a:lnTo>
                <a:lnTo>
                  <a:pt x="130856" y="285750"/>
                </a:lnTo>
                <a:lnTo>
                  <a:pt x="108964" y="285750"/>
                </a:lnTo>
                <a:lnTo>
                  <a:pt x="106003" y="280670"/>
                </a:lnTo>
                <a:lnTo>
                  <a:pt x="102970" y="275590"/>
                </a:lnTo>
                <a:lnTo>
                  <a:pt x="99770" y="270510"/>
                </a:lnTo>
                <a:close/>
              </a:path>
              <a:path w="5020945" h="596900">
                <a:moveTo>
                  <a:pt x="1285434" y="217170"/>
                </a:moveTo>
                <a:lnTo>
                  <a:pt x="1274172" y="243840"/>
                </a:lnTo>
                <a:lnTo>
                  <a:pt x="1263914" y="267970"/>
                </a:lnTo>
                <a:lnTo>
                  <a:pt x="1254598" y="290830"/>
                </a:lnTo>
                <a:lnTo>
                  <a:pt x="1246164" y="312420"/>
                </a:lnTo>
                <a:lnTo>
                  <a:pt x="1301932" y="312420"/>
                </a:lnTo>
                <a:lnTo>
                  <a:pt x="1304608" y="298450"/>
                </a:lnTo>
                <a:lnTo>
                  <a:pt x="1264802" y="298450"/>
                </a:lnTo>
                <a:lnTo>
                  <a:pt x="1269386" y="279400"/>
                </a:lnTo>
                <a:lnTo>
                  <a:pt x="1274339" y="260350"/>
                </a:lnTo>
                <a:lnTo>
                  <a:pt x="1279682" y="238760"/>
                </a:lnTo>
                <a:lnTo>
                  <a:pt x="1285434" y="217170"/>
                </a:lnTo>
                <a:close/>
              </a:path>
              <a:path w="5020945" h="596900">
                <a:moveTo>
                  <a:pt x="1479899" y="222250"/>
                </a:moveTo>
                <a:lnTo>
                  <a:pt x="1470755" y="246380"/>
                </a:lnTo>
                <a:lnTo>
                  <a:pt x="1462384" y="270510"/>
                </a:lnTo>
                <a:lnTo>
                  <a:pt x="1454742" y="292100"/>
                </a:lnTo>
                <a:lnTo>
                  <a:pt x="1447780" y="312420"/>
                </a:lnTo>
                <a:lnTo>
                  <a:pt x="1461766" y="312420"/>
                </a:lnTo>
                <a:lnTo>
                  <a:pt x="1462704" y="307340"/>
                </a:lnTo>
                <a:lnTo>
                  <a:pt x="1470583" y="266700"/>
                </a:lnTo>
                <a:lnTo>
                  <a:pt x="1479899" y="222250"/>
                </a:lnTo>
                <a:close/>
              </a:path>
              <a:path w="5020945" h="596900">
                <a:moveTo>
                  <a:pt x="3674577" y="276860"/>
                </a:moveTo>
                <a:lnTo>
                  <a:pt x="3679973" y="312420"/>
                </a:lnTo>
                <a:lnTo>
                  <a:pt x="3684182" y="312420"/>
                </a:lnTo>
                <a:lnTo>
                  <a:pt x="3674577" y="276860"/>
                </a:lnTo>
                <a:close/>
              </a:path>
              <a:path w="5020945" h="596900">
                <a:moveTo>
                  <a:pt x="3809569" y="232410"/>
                </a:moveTo>
                <a:lnTo>
                  <a:pt x="3804012" y="254000"/>
                </a:lnTo>
                <a:lnTo>
                  <a:pt x="3798882" y="274320"/>
                </a:lnTo>
                <a:lnTo>
                  <a:pt x="3794165" y="293370"/>
                </a:lnTo>
                <a:lnTo>
                  <a:pt x="3789844" y="312420"/>
                </a:lnTo>
                <a:lnTo>
                  <a:pt x="3801514" y="312420"/>
                </a:lnTo>
                <a:lnTo>
                  <a:pt x="3804479" y="280670"/>
                </a:lnTo>
                <a:lnTo>
                  <a:pt x="3809569" y="232410"/>
                </a:lnTo>
                <a:close/>
              </a:path>
              <a:path w="5020945" h="596900">
                <a:moveTo>
                  <a:pt x="334949" y="118110"/>
                </a:moveTo>
                <a:lnTo>
                  <a:pt x="349863" y="158750"/>
                </a:lnTo>
                <a:lnTo>
                  <a:pt x="362098" y="194310"/>
                </a:lnTo>
                <a:lnTo>
                  <a:pt x="371892" y="228600"/>
                </a:lnTo>
                <a:lnTo>
                  <a:pt x="379485" y="259080"/>
                </a:lnTo>
                <a:lnTo>
                  <a:pt x="373660" y="273050"/>
                </a:lnTo>
                <a:lnTo>
                  <a:pt x="368092" y="285750"/>
                </a:lnTo>
                <a:lnTo>
                  <a:pt x="362779" y="298450"/>
                </a:lnTo>
                <a:lnTo>
                  <a:pt x="357719" y="311150"/>
                </a:lnTo>
                <a:lnTo>
                  <a:pt x="367754" y="311150"/>
                </a:lnTo>
                <a:lnTo>
                  <a:pt x="371900" y="294640"/>
                </a:lnTo>
                <a:lnTo>
                  <a:pt x="375938" y="279400"/>
                </a:lnTo>
                <a:lnTo>
                  <a:pt x="380202" y="262890"/>
                </a:lnTo>
                <a:lnTo>
                  <a:pt x="434084" y="262890"/>
                </a:lnTo>
                <a:lnTo>
                  <a:pt x="433169" y="226060"/>
                </a:lnTo>
                <a:lnTo>
                  <a:pt x="394876" y="226060"/>
                </a:lnTo>
                <a:lnTo>
                  <a:pt x="383269" y="200660"/>
                </a:lnTo>
                <a:lnTo>
                  <a:pt x="369524" y="173990"/>
                </a:lnTo>
                <a:lnTo>
                  <a:pt x="353474" y="147320"/>
                </a:lnTo>
                <a:lnTo>
                  <a:pt x="334949" y="118110"/>
                </a:lnTo>
                <a:close/>
              </a:path>
              <a:path w="5020945" h="596900">
                <a:moveTo>
                  <a:pt x="482335" y="111760"/>
                </a:moveTo>
                <a:lnTo>
                  <a:pt x="477571" y="196850"/>
                </a:lnTo>
                <a:lnTo>
                  <a:pt x="466248" y="228600"/>
                </a:lnTo>
                <a:lnTo>
                  <a:pt x="456376" y="257810"/>
                </a:lnTo>
                <a:lnTo>
                  <a:pt x="447837" y="285750"/>
                </a:lnTo>
                <a:lnTo>
                  <a:pt x="440510" y="311150"/>
                </a:lnTo>
                <a:lnTo>
                  <a:pt x="463740" y="311150"/>
                </a:lnTo>
                <a:lnTo>
                  <a:pt x="465166" y="302260"/>
                </a:lnTo>
                <a:lnTo>
                  <a:pt x="469495" y="276860"/>
                </a:lnTo>
                <a:lnTo>
                  <a:pt x="474538" y="250190"/>
                </a:lnTo>
                <a:lnTo>
                  <a:pt x="488890" y="250190"/>
                </a:lnTo>
                <a:lnTo>
                  <a:pt x="486263" y="190500"/>
                </a:lnTo>
                <a:lnTo>
                  <a:pt x="489451" y="175260"/>
                </a:lnTo>
                <a:lnTo>
                  <a:pt x="485499" y="175260"/>
                </a:lnTo>
                <a:lnTo>
                  <a:pt x="482335" y="111760"/>
                </a:lnTo>
                <a:close/>
              </a:path>
              <a:path w="5020945" h="596900">
                <a:moveTo>
                  <a:pt x="1736797" y="261620"/>
                </a:moveTo>
                <a:lnTo>
                  <a:pt x="1731975" y="274320"/>
                </a:lnTo>
                <a:lnTo>
                  <a:pt x="1727370" y="287020"/>
                </a:lnTo>
                <a:lnTo>
                  <a:pt x="1722971" y="299720"/>
                </a:lnTo>
                <a:lnTo>
                  <a:pt x="1718767" y="311150"/>
                </a:lnTo>
                <a:lnTo>
                  <a:pt x="1726499" y="311150"/>
                </a:lnTo>
                <a:lnTo>
                  <a:pt x="1727240" y="307340"/>
                </a:lnTo>
                <a:lnTo>
                  <a:pt x="1731822" y="285750"/>
                </a:lnTo>
                <a:lnTo>
                  <a:pt x="1736797" y="261620"/>
                </a:lnTo>
                <a:close/>
              </a:path>
              <a:path w="5020945" h="596900">
                <a:moveTo>
                  <a:pt x="1798956" y="228600"/>
                </a:moveTo>
                <a:lnTo>
                  <a:pt x="1790911" y="251460"/>
                </a:lnTo>
                <a:lnTo>
                  <a:pt x="1783482" y="271780"/>
                </a:lnTo>
                <a:lnTo>
                  <a:pt x="1776634" y="292100"/>
                </a:lnTo>
                <a:lnTo>
                  <a:pt x="1770336" y="311150"/>
                </a:lnTo>
                <a:lnTo>
                  <a:pt x="1782978" y="311150"/>
                </a:lnTo>
                <a:lnTo>
                  <a:pt x="1785684" y="295910"/>
                </a:lnTo>
                <a:lnTo>
                  <a:pt x="1791895" y="264160"/>
                </a:lnTo>
                <a:lnTo>
                  <a:pt x="1798956" y="228600"/>
                </a:lnTo>
                <a:close/>
              </a:path>
              <a:path w="5020945" h="596900">
                <a:moveTo>
                  <a:pt x="2683508" y="260350"/>
                </a:moveTo>
                <a:lnTo>
                  <a:pt x="2674413" y="273050"/>
                </a:lnTo>
                <a:lnTo>
                  <a:pt x="2665775" y="285750"/>
                </a:lnTo>
                <a:lnTo>
                  <a:pt x="2657570" y="298450"/>
                </a:lnTo>
                <a:lnTo>
                  <a:pt x="2649778" y="311150"/>
                </a:lnTo>
                <a:lnTo>
                  <a:pt x="2671212" y="311150"/>
                </a:lnTo>
                <a:lnTo>
                  <a:pt x="2672989" y="308610"/>
                </a:lnTo>
                <a:lnTo>
                  <a:pt x="2662303" y="308610"/>
                </a:lnTo>
                <a:lnTo>
                  <a:pt x="2667339" y="297180"/>
                </a:lnTo>
                <a:lnTo>
                  <a:pt x="2672548" y="285750"/>
                </a:lnTo>
                <a:lnTo>
                  <a:pt x="2677935" y="273050"/>
                </a:lnTo>
                <a:lnTo>
                  <a:pt x="2683508" y="260350"/>
                </a:lnTo>
                <a:close/>
              </a:path>
              <a:path w="5020945" h="596900">
                <a:moveTo>
                  <a:pt x="3766979" y="288290"/>
                </a:moveTo>
                <a:lnTo>
                  <a:pt x="3768519" y="290830"/>
                </a:lnTo>
                <a:lnTo>
                  <a:pt x="3771480" y="295910"/>
                </a:lnTo>
                <a:lnTo>
                  <a:pt x="3769785" y="304800"/>
                </a:lnTo>
                <a:lnTo>
                  <a:pt x="3768985" y="309880"/>
                </a:lnTo>
                <a:lnTo>
                  <a:pt x="3787989" y="309880"/>
                </a:lnTo>
                <a:lnTo>
                  <a:pt x="3787062" y="308610"/>
                </a:lnTo>
                <a:lnTo>
                  <a:pt x="3784220" y="306070"/>
                </a:lnTo>
                <a:lnTo>
                  <a:pt x="3781307" y="303530"/>
                </a:lnTo>
                <a:lnTo>
                  <a:pt x="3781751" y="293370"/>
                </a:lnTo>
                <a:lnTo>
                  <a:pt x="3771898" y="293370"/>
                </a:lnTo>
                <a:lnTo>
                  <a:pt x="3766979" y="288290"/>
                </a:lnTo>
                <a:close/>
              </a:path>
              <a:path w="5020945" h="596900">
                <a:moveTo>
                  <a:pt x="3930782" y="231140"/>
                </a:moveTo>
                <a:lnTo>
                  <a:pt x="3934220" y="251460"/>
                </a:lnTo>
                <a:lnTo>
                  <a:pt x="3937225" y="271780"/>
                </a:lnTo>
                <a:lnTo>
                  <a:pt x="3939820" y="290830"/>
                </a:lnTo>
                <a:lnTo>
                  <a:pt x="3942029" y="309880"/>
                </a:lnTo>
                <a:lnTo>
                  <a:pt x="3976960" y="309880"/>
                </a:lnTo>
                <a:lnTo>
                  <a:pt x="3975355" y="281940"/>
                </a:lnTo>
                <a:lnTo>
                  <a:pt x="3974074" y="269240"/>
                </a:lnTo>
                <a:lnTo>
                  <a:pt x="3945014" y="269240"/>
                </a:lnTo>
                <a:lnTo>
                  <a:pt x="3941709" y="260350"/>
                </a:lnTo>
                <a:lnTo>
                  <a:pt x="3938239" y="250190"/>
                </a:lnTo>
                <a:lnTo>
                  <a:pt x="3934598" y="241300"/>
                </a:lnTo>
                <a:lnTo>
                  <a:pt x="3930782" y="231140"/>
                </a:lnTo>
                <a:close/>
              </a:path>
              <a:path w="5020945" h="596900">
                <a:moveTo>
                  <a:pt x="4065285" y="224790"/>
                </a:moveTo>
                <a:lnTo>
                  <a:pt x="4056613" y="247650"/>
                </a:lnTo>
                <a:lnTo>
                  <a:pt x="4048591" y="267970"/>
                </a:lnTo>
                <a:lnTo>
                  <a:pt x="4041185" y="288290"/>
                </a:lnTo>
                <a:lnTo>
                  <a:pt x="4034360" y="306070"/>
                </a:lnTo>
                <a:lnTo>
                  <a:pt x="4032247" y="309880"/>
                </a:lnTo>
                <a:lnTo>
                  <a:pt x="4046319" y="309880"/>
                </a:lnTo>
                <a:lnTo>
                  <a:pt x="4047351" y="304800"/>
                </a:lnTo>
                <a:lnTo>
                  <a:pt x="4049225" y="302260"/>
                </a:lnTo>
                <a:lnTo>
                  <a:pt x="4051740" y="302260"/>
                </a:lnTo>
                <a:lnTo>
                  <a:pt x="4051996" y="297180"/>
                </a:lnTo>
                <a:lnTo>
                  <a:pt x="4057244" y="287020"/>
                </a:lnTo>
                <a:lnTo>
                  <a:pt x="4059941" y="281940"/>
                </a:lnTo>
                <a:lnTo>
                  <a:pt x="4052688" y="281940"/>
                </a:lnTo>
                <a:lnTo>
                  <a:pt x="4052784" y="280670"/>
                </a:lnTo>
                <a:lnTo>
                  <a:pt x="4055682" y="266700"/>
                </a:lnTo>
                <a:lnTo>
                  <a:pt x="4058725" y="254000"/>
                </a:lnTo>
                <a:lnTo>
                  <a:pt x="4061923" y="240030"/>
                </a:lnTo>
                <a:lnTo>
                  <a:pt x="4065285" y="224790"/>
                </a:lnTo>
                <a:close/>
              </a:path>
              <a:path w="5020945" h="596900">
                <a:moveTo>
                  <a:pt x="157654" y="254000"/>
                </a:moveTo>
                <a:lnTo>
                  <a:pt x="152449" y="308610"/>
                </a:lnTo>
                <a:lnTo>
                  <a:pt x="158290" y="308610"/>
                </a:lnTo>
                <a:lnTo>
                  <a:pt x="157654" y="254000"/>
                </a:lnTo>
                <a:close/>
              </a:path>
              <a:path w="5020945" h="596900">
                <a:moveTo>
                  <a:pt x="1548529" y="222250"/>
                </a:moveTo>
                <a:lnTo>
                  <a:pt x="1539833" y="245110"/>
                </a:lnTo>
                <a:lnTo>
                  <a:pt x="1531841" y="267970"/>
                </a:lnTo>
                <a:lnTo>
                  <a:pt x="1524510" y="288290"/>
                </a:lnTo>
                <a:lnTo>
                  <a:pt x="1517796" y="308610"/>
                </a:lnTo>
                <a:lnTo>
                  <a:pt x="1531198" y="308610"/>
                </a:lnTo>
                <a:lnTo>
                  <a:pt x="1541564" y="255270"/>
                </a:lnTo>
                <a:lnTo>
                  <a:pt x="1548529" y="222250"/>
                </a:lnTo>
                <a:close/>
              </a:path>
              <a:path w="5020945" h="596900">
                <a:moveTo>
                  <a:pt x="2684738" y="222250"/>
                </a:moveTo>
                <a:lnTo>
                  <a:pt x="2687084" y="251460"/>
                </a:lnTo>
                <a:lnTo>
                  <a:pt x="2689108" y="281940"/>
                </a:lnTo>
                <a:lnTo>
                  <a:pt x="2682134" y="288290"/>
                </a:lnTo>
                <a:lnTo>
                  <a:pt x="2675343" y="294640"/>
                </a:lnTo>
                <a:lnTo>
                  <a:pt x="2668733" y="302260"/>
                </a:lnTo>
                <a:lnTo>
                  <a:pt x="2662303" y="308610"/>
                </a:lnTo>
                <a:lnTo>
                  <a:pt x="2672989" y="308610"/>
                </a:lnTo>
                <a:lnTo>
                  <a:pt x="2680099" y="298450"/>
                </a:lnTo>
                <a:lnTo>
                  <a:pt x="2689335" y="284480"/>
                </a:lnTo>
                <a:lnTo>
                  <a:pt x="2727917" y="284480"/>
                </a:lnTo>
                <a:lnTo>
                  <a:pt x="2726222" y="276860"/>
                </a:lnTo>
                <a:lnTo>
                  <a:pt x="2723886" y="265430"/>
                </a:lnTo>
                <a:lnTo>
                  <a:pt x="2696618" y="265430"/>
                </a:lnTo>
                <a:lnTo>
                  <a:pt x="2693839" y="255270"/>
                </a:lnTo>
                <a:lnTo>
                  <a:pt x="2690938" y="243840"/>
                </a:lnTo>
                <a:lnTo>
                  <a:pt x="2687907" y="233680"/>
                </a:lnTo>
                <a:lnTo>
                  <a:pt x="2684738" y="222250"/>
                </a:lnTo>
                <a:close/>
              </a:path>
              <a:path w="5020945" h="596900">
                <a:moveTo>
                  <a:pt x="3317981" y="184150"/>
                </a:moveTo>
                <a:lnTo>
                  <a:pt x="3320915" y="194310"/>
                </a:lnTo>
                <a:lnTo>
                  <a:pt x="3323827" y="205740"/>
                </a:lnTo>
                <a:lnTo>
                  <a:pt x="3329574" y="226060"/>
                </a:lnTo>
                <a:lnTo>
                  <a:pt x="3332261" y="251460"/>
                </a:lnTo>
                <a:lnTo>
                  <a:pt x="3322657" y="266700"/>
                </a:lnTo>
                <a:lnTo>
                  <a:pt x="3314694" y="280670"/>
                </a:lnTo>
                <a:lnTo>
                  <a:pt x="3308267" y="294640"/>
                </a:lnTo>
                <a:lnTo>
                  <a:pt x="3303271" y="308610"/>
                </a:lnTo>
                <a:lnTo>
                  <a:pt x="3326618" y="308610"/>
                </a:lnTo>
                <a:lnTo>
                  <a:pt x="3329531" y="293370"/>
                </a:lnTo>
                <a:lnTo>
                  <a:pt x="3334720" y="275590"/>
                </a:lnTo>
                <a:lnTo>
                  <a:pt x="3375957" y="275590"/>
                </a:lnTo>
                <a:lnTo>
                  <a:pt x="3373938" y="265430"/>
                </a:lnTo>
                <a:lnTo>
                  <a:pt x="3369500" y="243840"/>
                </a:lnTo>
                <a:lnTo>
                  <a:pt x="3368956" y="241300"/>
                </a:lnTo>
                <a:lnTo>
                  <a:pt x="3356415" y="241300"/>
                </a:lnTo>
                <a:lnTo>
                  <a:pt x="3354385" y="234950"/>
                </a:lnTo>
                <a:lnTo>
                  <a:pt x="3353346" y="232410"/>
                </a:lnTo>
                <a:lnTo>
                  <a:pt x="3353887" y="231140"/>
                </a:lnTo>
                <a:lnTo>
                  <a:pt x="3341395" y="231140"/>
                </a:lnTo>
                <a:lnTo>
                  <a:pt x="3338601" y="224790"/>
                </a:lnTo>
                <a:lnTo>
                  <a:pt x="3335747" y="218440"/>
                </a:lnTo>
                <a:lnTo>
                  <a:pt x="3332846" y="213360"/>
                </a:lnTo>
                <a:lnTo>
                  <a:pt x="3330433" y="201930"/>
                </a:lnTo>
                <a:lnTo>
                  <a:pt x="3327115" y="201930"/>
                </a:lnTo>
                <a:lnTo>
                  <a:pt x="3321109" y="190500"/>
                </a:lnTo>
                <a:lnTo>
                  <a:pt x="3317981" y="184150"/>
                </a:lnTo>
                <a:close/>
              </a:path>
              <a:path w="5020945" h="596900">
                <a:moveTo>
                  <a:pt x="4231314" y="271780"/>
                </a:moveTo>
                <a:lnTo>
                  <a:pt x="4228335" y="271780"/>
                </a:lnTo>
                <a:lnTo>
                  <a:pt x="4232156" y="276860"/>
                </a:lnTo>
                <a:lnTo>
                  <a:pt x="4229195" y="308610"/>
                </a:lnTo>
                <a:lnTo>
                  <a:pt x="4233132" y="308610"/>
                </a:lnTo>
                <a:lnTo>
                  <a:pt x="4232837" y="278130"/>
                </a:lnTo>
                <a:lnTo>
                  <a:pt x="4236888" y="278130"/>
                </a:lnTo>
                <a:lnTo>
                  <a:pt x="4234556" y="275590"/>
                </a:lnTo>
                <a:lnTo>
                  <a:pt x="4232777" y="273050"/>
                </a:lnTo>
                <a:lnTo>
                  <a:pt x="4232562" y="273050"/>
                </a:lnTo>
                <a:lnTo>
                  <a:pt x="4231314" y="271780"/>
                </a:lnTo>
                <a:close/>
              </a:path>
              <a:path w="5020945" h="596900">
                <a:moveTo>
                  <a:pt x="2601589" y="231140"/>
                </a:moveTo>
                <a:lnTo>
                  <a:pt x="2586994" y="250190"/>
                </a:lnTo>
                <a:lnTo>
                  <a:pt x="2573426" y="269240"/>
                </a:lnTo>
                <a:lnTo>
                  <a:pt x="2560839" y="288290"/>
                </a:lnTo>
                <a:lnTo>
                  <a:pt x="2549185" y="307340"/>
                </a:lnTo>
                <a:lnTo>
                  <a:pt x="2565176" y="307340"/>
                </a:lnTo>
                <a:lnTo>
                  <a:pt x="2567877" y="300990"/>
                </a:lnTo>
                <a:lnTo>
                  <a:pt x="2578366" y="279400"/>
                </a:lnTo>
                <a:lnTo>
                  <a:pt x="2589607" y="255270"/>
                </a:lnTo>
                <a:lnTo>
                  <a:pt x="2601589" y="231140"/>
                </a:lnTo>
                <a:close/>
              </a:path>
              <a:path w="5020945" h="596900">
                <a:moveTo>
                  <a:pt x="3641646" y="179070"/>
                </a:moveTo>
                <a:lnTo>
                  <a:pt x="3645446" y="207010"/>
                </a:lnTo>
                <a:lnTo>
                  <a:pt x="3648986" y="234950"/>
                </a:lnTo>
                <a:lnTo>
                  <a:pt x="3652271" y="264160"/>
                </a:lnTo>
                <a:lnTo>
                  <a:pt x="3655306" y="292100"/>
                </a:lnTo>
                <a:lnTo>
                  <a:pt x="3653013" y="297180"/>
                </a:lnTo>
                <a:lnTo>
                  <a:pt x="3650816" y="302260"/>
                </a:lnTo>
                <a:lnTo>
                  <a:pt x="3648679" y="307340"/>
                </a:lnTo>
                <a:lnTo>
                  <a:pt x="3678951" y="307340"/>
                </a:lnTo>
                <a:lnTo>
                  <a:pt x="3678184" y="303530"/>
                </a:lnTo>
                <a:lnTo>
                  <a:pt x="3676342" y="295910"/>
                </a:lnTo>
                <a:lnTo>
                  <a:pt x="3674444" y="288290"/>
                </a:lnTo>
                <a:lnTo>
                  <a:pt x="3672487" y="279400"/>
                </a:lnTo>
                <a:lnTo>
                  <a:pt x="3676998" y="266700"/>
                </a:lnTo>
                <a:lnTo>
                  <a:pt x="3679563" y="259080"/>
                </a:lnTo>
                <a:lnTo>
                  <a:pt x="3672356" y="259080"/>
                </a:lnTo>
                <a:lnTo>
                  <a:pt x="3672399" y="257810"/>
                </a:lnTo>
                <a:lnTo>
                  <a:pt x="3666887" y="257810"/>
                </a:lnTo>
                <a:lnTo>
                  <a:pt x="3661211" y="238760"/>
                </a:lnTo>
                <a:lnTo>
                  <a:pt x="3655126" y="218440"/>
                </a:lnTo>
                <a:lnTo>
                  <a:pt x="3648613" y="198120"/>
                </a:lnTo>
                <a:lnTo>
                  <a:pt x="3641646" y="179070"/>
                </a:lnTo>
                <a:close/>
              </a:path>
              <a:path w="5020945" h="596900">
                <a:moveTo>
                  <a:pt x="757688" y="201930"/>
                </a:moveTo>
                <a:lnTo>
                  <a:pt x="751149" y="201930"/>
                </a:lnTo>
                <a:lnTo>
                  <a:pt x="754095" y="209550"/>
                </a:lnTo>
                <a:lnTo>
                  <a:pt x="756946" y="215900"/>
                </a:lnTo>
                <a:lnTo>
                  <a:pt x="759699" y="223520"/>
                </a:lnTo>
                <a:lnTo>
                  <a:pt x="762349" y="231140"/>
                </a:lnTo>
                <a:lnTo>
                  <a:pt x="749325" y="250190"/>
                </a:lnTo>
                <a:lnTo>
                  <a:pt x="737232" y="269240"/>
                </a:lnTo>
                <a:lnTo>
                  <a:pt x="726023" y="288290"/>
                </a:lnTo>
                <a:lnTo>
                  <a:pt x="715652" y="306070"/>
                </a:lnTo>
                <a:lnTo>
                  <a:pt x="733096" y="306070"/>
                </a:lnTo>
                <a:lnTo>
                  <a:pt x="738129" y="293370"/>
                </a:lnTo>
                <a:lnTo>
                  <a:pt x="750338" y="264160"/>
                </a:lnTo>
                <a:lnTo>
                  <a:pt x="763650" y="233680"/>
                </a:lnTo>
                <a:lnTo>
                  <a:pt x="777786" y="233680"/>
                </a:lnTo>
                <a:lnTo>
                  <a:pt x="769835" y="220980"/>
                </a:lnTo>
                <a:lnTo>
                  <a:pt x="770372" y="219710"/>
                </a:lnTo>
                <a:lnTo>
                  <a:pt x="769692" y="219710"/>
                </a:lnTo>
                <a:lnTo>
                  <a:pt x="766070" y="214630"/>
                </a:lnTo>
                <a:lnTo>
                  <a:pt x="762332" y="208280"/>
                </a:lnTo>
                <a:lnTo>
                  <a:pt x="758481" y="203200"/>
                </a:lnTo>
                <a:lnTo>
                  <a:pt x="757688" y="201930"/>
                </a:lnTo>
                <a:close/>
              </a:path>
              <a:path w="5020945" h="596900">
                <a:moveTo>
                  <a:pt x="4173639" y="236220"/>
                </a:moveTo>
                <a:lnTo>
                  <a:pt x="4164893" y="254000"/>
                </a:lnTo>
                <a:lnTo>
                  <a:pt x="4156704" y="271780"/>
                </a:lnTo>
                <a:lnTo>
                  <a:pt x="4149036" y="288290"/>
                </a:lnTo>
                <a:lnTo>
                  <a:pt x="4141855" y="304800"/>
                </a:lnTo>
                <a:lnTo>
                  <a:pt x="4141509" y="306070"/>
                </a:lnTo>
                <a:lnTo>
                  <a:pt x="4181047" y="306070"/>
                </a:lnTo>
                <a:lnTo>
                  <a:pt x="4183028" y="300990"/>
                </a:lnTo>
                <a:lnTo>
                  <a:pt x="4158666" y="300990"/>
                </a:lnTo>
                <a:lnTo>
                  <a:pt x="4165747" y="285750"/>
                </a:lnTo>
                <a:lnTo>
                  <a:pt x="4171464" y="273050"/>
                </a:lnTo>
                <a:lnTo>
                  <a:pt x="4162690" y="273050"/>
                </a:lnTo>
                <a:lnTo>
                  <a:pt x="4167999" y="255270"/>
                </a:lnTo>
                <a:lnTo>
                  <a:pt x="4173639" y="236220"/>
                </a:lnTo>
                <a:close/>
              </a:path>
              <a:path w="5020945" h="596900">
                <a:moveTo>
                  <a:pt x="4270782" y="186690"/>
                </a:moveTo>
                <a:lnTo>
                  <a:pt x="4273581" y="236220"/>
                </a:lnTo>
                <a:lnTo>
                  <a:pt x="4274653" y="261620"/>
                </a:lnTo>
                <a:lnTo>
                  <a:pt x="4275522" y="287020"/>
                </a:lnTo>
                <a:lnTo>
                  <a:pt x="4271367" y="293370"/>
                </a:lnTo>
                <a:lnTo>
                  <a:pt x="4267367" y="299720"/>
                </a:lnTo>
                <a:lnTo>
                  <a:pt x="4263534" y="306070"/>
                </a:lnTo>
                <a:lnTo>
                  <a:pt x="4310898" y="306070"/>
                </a:lnTo>
                <a:lnTo>
                  <a:pt x="4308598" y="280670"/>
                </a:lnTo>
                <a:lnTo>
                  <a:pt x="4306921" y="265430"/>
                </a:lnTo>
                <a:lnTo>
                  <a:pt x="4305073" y="250190"/>
                </a:lnTo>
                <a:lnTo>
                  <a:pt x="4307435" y="245110"/>
                </a:lnTo>
                <a:lnTo>
                  <a:pt x="4304464" y="245110"/>
                </a:lnTo>
                <a:lnTo>
                  <a:pt x="4300105" y="214630"/>
                </a:lnTo>
                <a:lnTo>
                  <a:pt x="4278113" y="214630"/>
                </a:lnTo>
                <a:lnTo>
                  <a:pt x="4276361" y="208280"/>
                </a:lnTo>
                <a:lnTo>
                  <a:pt x="4274559" y="200660"/>
                </a:lnTo>
                <a:lnTo>
                  <a:pt x="4272701" y="194310"/>
                </a:lnTo>
                <a:lnTo>
                  <a:pt x="4270782" y="186690"/>
                </a:lnTo>
                <a:close/>
              </a:path>
              <a:path w="5020945" h="596900">
                <a:moveTo>
                  <a:pt x="838239" y="195580"/>
                </a:moveTo>
                <a:lnTo>
                  <a:pt x="841319" y="234950"/>
                </a:lnTo>
                <a:lnTo>
                  <a:pt x="837942" y="245110"/>
                </a:lnTo>
                <a:lnTo>
                  <a:pt x="834770" y="256540"/>
                </a:lnTo>
                <a:lnTo>
                  <a:pt x="831795" y="266700"/>
                </a:lnTo>
                <a:lnTo>
                  <a:pt x="829009" y="276860"/>
                </a:lnTo>
                <a:lnTo>
                  <a:pt x="824896" y="284480"/>
                </a:lnTo>
                <a:lnTo>
                  <a:pt x="820905" y="290830"/>
                </a:lnTo>
                <a:lnTo>
                  <a:pt x="817034" y="298450"/>
                </a:lnTo>
                <a:lnTo>
                  <a:pt x="813284" y="304800"/>
                </a:lnTo>
                <a:lnTo>
                  <a:pt x="864718" y="304800"/>
                </a:lnTo>
                <a:lnTo>
                  <a:pt x="860843" y="285750"/>
                </a:lnTo>
                <a:lnTo>
                  <a:pt x="855969" y="262890"/>
                </a:lnTo>
                <a:lnTo>
                  <a:pt x="861047" y="251460"/>
                </a:lnTo>
                <a:lnTo>
                  <a:pt x="864201" y="243840"/>
                </a:lnTo>
                <a:lnTo>
                  <a:pt x="857330" y="243840"/>
                </a:lnTo>
                <a:lnTo>
                  <a:pt x="857927" y="240030"/>
                </a:lnTo>
                <a:lnTo>
                  <a:pt x="862970" y="228600"/>
                </a:lnTo>
                <a:lnTo>
                  <a:pt x="859969" y="228600"/>
                </a:lnTo>
                <a:lnTo>
                  <a:pt x="861413" y="220980"/>
                </a:lnTo>
                <a:lnTo>
                  <a:pt x="845629" y="220980"/>
                </a:lnTo>
                <a:lnTo>
                  <a:pt x="843853" y="214630"/>
                </a:lnTo>
                <a:lnTo>
                  <a:pt x="842032" y="208280"/>
                </a:lnTo>
                <a:lnTo>
                  <a:pt x="840162" y="201930"/>
                </a:lnTo>
                <a:lnTo>
                  <a:pt x="838239" y="195580"/>
                </a:lnTo>
                <a:close/>
              </a:path>
              <a:path w="5020945" h="596900">
                <a:moveTo>
                  <a:pt x="1034936" y="298450"/>
                </a:moveTo>
                <a:lnTo>
                  <a:pt x="1032393" y="300990"/>
                </a:lnTo>
                <a:lnTo>
                  <a:pt x="1029921" y="303530"/>
                </a:lnTo>
                <a:lnTo>
                  <a:pt x="1027509" y="304800"/>
                </a:lnTo>
                <a:lnTo>
                  <a:pt x="1029563" y="304800"/>
                </a:lnTo>
                <a:lnTo>
                  <a:pt x="1032166" y="302260"/>
                </a:lnTo>
                <a:lnTo>
                  <a:pt x="1034936" y="298450"/>
                </a:lnTo>
                <a:close/>
              </a:path>
              <a:path w="5020945" h="596900">
                <a:moveTo>
                  <a:pt x="3229017" y="271780"/>
                </a:moveTo>
                <a:lnTo>
                  <a:pt x="3234187" y="304800"/>
                </a:lnTo>
                <a:lnTo>
                  <a:pt x="3237988" y="304800"/>
                </a:lnTo>
                <a:lnTo>
                  <a:pt x="3229017" y="271780"/>
                </a:lnTo>
                <a:close/>
              </a:path>
              <a:path w="5020945" h="596900">
                <a:moveTo>
                  <a:pt x="3091222" y="302932"/>
                </a:moveTo>
                <a:lnTo>
                  <a:pt x="3090610" y="303530"/>
                </a:lnTo>
                <a:lnTo>
                  <a:pt x="3090801" y="303530"/>
                </a:lnTo>
                <a:lnTo>
                  <a:pt x="3091222" y="302932"/>
                </a:lnTo>
                <a:close/>
              </a:path>
              <a:path w="5020945" h="596900">
                <a:moveTo>
                  <a:pt x="3092592" y="300990"/>
                </a:moveTo>
                <a:lnTo>
                  <a:pt x="3091222" y="302932"/>
                </a:lnTo>
                <a:lnTo>
                  <a:pt x="3091911" y="302260"/>
                </a:lnTo>
                <a:lnTo>
                  <a:pt x="3092592" y="300990"/>
                </a:lnTo>
                <a:close/>
              </a:path>
              <a:path w="5020945" h="596900">
                <a:moveTo>
                  <a:pt x="2844816" y="265430"/>
                </a:moveTo>
                <a:lnTo>
                  <a:pt x="2838401" y="275590"/>
                </a:lnTo>
                <a:lnTo>
                  <a:pt x="2832206" y="284480"/>
                </a:lnTo>
                <a:lnTo>
                  <a:pt x="2826224" y="293370"/>
                </a:lnTo>
                <a:lnTo>
                  <a:pt x="2820447" y="302260"/>
                </a:lnTo>
                <a:lnTo>
                  <a:pt x="2828639" y="302260"/>
                </a:lnTo>
                <a:lnTo>
                  <a:pt x="2829814" y="299720"/>
                </a:lnTo>
                <a:lnTo>
                  <a:pt x="2834665" y="288290"/>
                </a:lnTo>
                <a:lnTo>
                  <a:pt x="2839667" y="276860"/>
                </a:lnTo>
                <a:lnTo>
                  <a:pt x="2844816" y="265430"/>
                </a:lnTo>
                <a:close/>
              </a:path>
              <a:path w="5020945" h="596900">
                <a:moveTo>
                  <a:pt x="3485282" y="226060"/>
                </a:moveTo>
                <a:lnTo>
                  <a:pt x="3476631" y="245110"/>
                </a:lnTo>
                <a:lnTo>
                  <a:pt x="3468639" y="264160"/>
                </a:lnTo>
                <a:lnTo>
                  <a:pt x="3461277" y="283210"/>
                </a:lnTo>
                <a:lnTo>
                  <a:pt x="3454513" y="300990"/>
                </a:lnTo>
                <a:lnTo>
                  <a:pt x="3467453" y="300990"/>
                </a:lnTo>
                <a:lnTo>
                  <a:pt x="3472700" y="278130"/>
                </a:lnTo>
                <a:lnTo>
                  <a:pt x="3478754" y="252730"/>
                </a:lnTo>
                <a:lnTo>
                  <a:pt x="3485282" y="226060"/>
                </a:lnTo>
                <a:close/>
              </a:path>
              <a:path w="5020945" h="596900">
                <a:moveTo>
                  <a:pt x="4230580" y="182880"/>
                </a:moveTo>
                <a:lnTo>
                  <a:pt x="4230365" y="182880"/>
                </a:lnTo>
                <a:lnTo>
                  <a:pt x="4230604" y="184150"/>
                </a:lnTo>
                <a:lnTo>
                  <a:pt x="4209130" y="214630"/>
                </a:lnTo>
                <a:lnTo>
                  <a:pt x="4190108" y="243840"/>
                </a:lnTo>
                <a:lnTo>
                  <a:pt x="4173350" y="271780"/>
                </a:lnTo>
                <a:lnTo>
                  <a:pt x="4158666" y="300990"/>
                </a:lnTo>
                <a:lnTo>
                  <a:pt x="4183028" y="300990"/>
                </a:lnTo>
                <a:lnTo>
                  <a:pt x="4193920" y="273050"/>
                </a:lnTo>
                <a:lnTo>
                  <a:pt x="4211426" y="234950"/>
                </a:lnTo>
                <a:lnTo>
                  <a:pt x="4231535" y="194310"/>
                </a:lnTo>
                <a:lnTo>
                  <a:pt x="4233872" y="194310"/>
                </a:lnTo>
                <a:lnTo>
                  <a:pt x="4233111" y="191770"/>
                </a:lnTo>
                <a:lnTo>
                  <a:pt x="4237080" y="184150"/>
                </a:lnTo>
                <a:lnTo>
                  <a:pt x="4230759" y="184150"/>
                </a:lnTo>
                <a:lnTo>
                  <a:pt x="4230580" y="182880"/>
                </a:lnTo>
                <a:close/>
              </a:path>
              <a:path w="5020945" h="596900">
                <a:moveTo>
                  <a:pt x="972872" y="149860"/>
                </a:moveTo>
                <a:lnTo>
                  <a:pt x="960562" y="290830"/>
                </a:lnTo>
                <a:lnTo>
                  <a:pt x="958258" y="297180"/>
                </a:lnTo>
                <a:lnTo>
                  <a:pt x="957160" y="299720"/>
                </a:lnTo>
                <a:lnTo>
                  <a:pt x="975257" y="299720"/>
                </a:lnTo>
                <a:lnTo>
                  <a:pt x="975139" y="285750"/>
                </a:lnTo>
                <a:lnTo>
                  <a:pt x="974926" y="266700"/>
                </a:lnTo>
                <a:lnTo>
                  <a:pt x="977889" y="254000"/>
                </a:lnTo>
                <a:lnTo>
                  <a:pt x="974759" y="254000"/>
                </a:lnTo>
                <a:lnTo>
                  <a:pt x="973952" y="205740"/>
                </a:lnTo>
                <a:lnTo>
                  <a:pt x="972872" y="149860"/>
                </a:lnTo>
                <a:close/>
              </a:path>
              <a:path w="5020945" h="596900">
                <a:moveTo>
                  <a:pt x="3863214" y="260350"/>
                </a:moveTo>
                <a:lnTo>
                  <a:pt x="3860683" y="260350"/>
                </a:lnTo>
                <a:lnTo>
                  <a:pt x="3863358" y="266700"/>
                </a:lnTo>
                <a:lnTo>
                  <a:pt x="3865937" y="271780"/>
                </a:lnTo>
                <a:lnTo>
                  <a:pt x="3868408" y="278130"/>
                </a:lnTo>
                <a:lnTo>
                  <a:pt x="3864949" y="283210"/>
                </a:lnTo>
                <a:lnTo>
                  <a:pt x="3861570" y="288290"/>
                </a:lnTo>
                <a:lnTo>
                  <a:pt x="3858267" y="294640"/>
                </a:lnTo>
                <a:lnTo>
                  <a:pt x="3855036" y="299720"/>
                </a:lnTo>
                <a:lnTo>
                  <a:pt x="3867537" y="299720"/>
                </a:lnTo>
                <a:lnTo>
                  <a:pt x="3869160" y="295910"/>
                </a:lnTo>
                <a:lnTo>
                  <a:pt x="3872539" y="287020"/>
                </a:lnTo>
                <a:lnTo>
                  <a:pt x="3882446" y="287020"/>
                </a:lnTo>
                <a:lnTo>
                  <a:pt x="3876563" y="278130"/>
                </a:lnTo>
                <a:lnTo>
                  <a:pt x="3879292" y="271780"/>
                </a:lnTo>
                <a:lnTo>
                  <a:pt x="3872217" y="271780"/>
                </a:lnTo>
                <a:lnTo>
                  <a:pt x="3868719" y="266700"/>
                </a:lnTo>
                <a:lnTo>
                  <a:pt x="3865077" y="262890"/>
                </a:lnTo>
                <a:lnTo>
                  <a:pt x="3863214" y="260350"/>
                </a:lnTo>
                <a:close/>
              </a:path>
              <a:path w="5020945" h="596900">
                <a:moveTo>
                  <a:pt x="1277673" y="168910"/>
                </a:moveTo>
                <a:lnTo>
                  <a:pt x="1282102" y="180340"/>
                </a:lnTo>
                <a:lnTo>
                  <a:pt x="1286300" y="191770"/>
                </a:lnTo>
                <a:lnTo>
                  <a:pt x="1290283" y="201930"/>
                </a:lnTo>
                <a:lnTo>
                  <a:pt x="1294067" y="213360"/>
                </a:lnTo>
                <a:lnTo>
                  <a:pt x="1285407" y="236220"/>
                </a:lnTo>
                <a:lnTo>
                  <a:pt x="1277697" y="257810"/>
                </a:lnTo>
                <a:lnTo>
                  <a:pt x="1264802" y="298450"/>
                </a:lnTo>
                <a:lnTo>
                  <a:pt x="1304608" y="298450"/>
                </a:lnTo>
                <a:lnTo>
                  <a:pt x="1305808" y="292100"/>
                </a:lnTo>
                <a:lnTo>
                  <a:pt x="1308403" y="279400"/>
                </a:lnTo>
                <a:lnTo>
                  <a:pt x="1311200" y="266700"/>
                </a:lnTo>
                <a:lnTo>
                  <a:pt x="1333072" y="266700"/>
                </a:lnTo>
                <a:lnTo>
                  <a:pt x="1328286" y="256540"/>
                </a:lnTo>
                <a:lnTo>
                  <a:pt x="1325716" y="251460"/>
                </a:lnTo>
                <a:lnTo>
                  <a:pt x="1298532" y="251460"/>
                </a:lnTo>
                <a:lnTo>
                  <a:pt x="1301816" y="236220"/>
                </a:lnTo>
                <a:lnTo>
                  <a:pt x="1318006" y="236220"/>
                </a:lnTo>
                <a:lnTo>
                  <a:pt x="1321502" y="220980"/>
                </a:lnTo>
                <a:lnTo>
                  <a:pt x="1309791" y="220980"/>
                </a:lnTo>
                <a:lnTo>
                  <a:pt x="1306532" y="214630"/>
                </a:lnTo>
                <a:lnTo>
                  <a:pt x="1309500" y="201930"/>
                </a:lnTo>
                <a:lnTo>
                  <a:pt x="1298484" y="201930"/>
                </a:lnTo>
                <a:lnTo>
                  <a:pt x="1293584" y="193040"/>
                </a:lnTo>
                <a:lnTo>
                  <a:pt x="1288491" y="185420"/>
                </a:lnTo>
                <a:lnTo>
                  <a:pt x="1283192" y="177800"/>
                </a:lnTo>
                <a:lnTo>
                  <a:pt x="1277673" y="168910"/>
                </a:lnTo>
                <a:close/>
              </a:path>
              <a:path w="5020945" h="596900">
                <a:moveTo>
                  <a:pt x="1518381" y="289560"/>
                </a:moveTo>
                <a:lnTo>
                  <a:pt x="1515121" y="298450"/>
                </a:lnTo>
                <a:lnTo>
                  <a:pt x="1516468" y="298450"/>
                </a:lnTo>
                <a:lnTo>
                  <a:pt x="1518381" y="289560"/>
                </a:lnTo>
                <a:close/>
              </a:path>
              <a:path w="5020945" h="596900">
                <a:moveTo>
                  <a:pt x="1856816" y="217170"/>
                </a:moveTo>
                <a:lnTo>
                  <a:pt x="1852747" y="228600"/>
                </a:lnTo>
                <a:lnTo>
                  <a:pt x="1848840" y="240030"/>
                </a:lnTo>
                <a:lnTo>
                  <a:pt x="1845086" y="250190"/>
                </a:lnTo>
                <a:lnTo>
                  <a:pt x="1841473" y="261620"/>
                </a:lnTo>
                <a:lnTo>
                  <a:pt x="1835342" y="270510"/>
                </a:lnTo>
                <a:lnTo>
                  <a:pt x="1829793" y="279400"/>
                </a:lnTo>
                <a:lnTo>
                  <a:pt x="1824804" y="288290"/>
                </a:lnTo>
                <a:lnTo>
                  <a:pt x="1820352" y="298450"/>
                </a:lnTo>
                <a:lnTo>
                  <a:pt x="1841348" y="298450"/>
                </a:lnTo>
                <a:lnTo>
                  <a:pt x="1845127" y="278130"/>
                </a:lnTo>
                <a:lnTo>
                  <a:pt x="1851961" y="262890"/>
                </a:lnTo>
                <a:lnTo>
                  <a:pt x="1859643" y="248920"/>
                </a:lnTo>
                <a:lnTo>
                  <a:pt x="1850703" y="248920"/>
                </a:lnTo>
                <a:lnTo>
                  <a:pt x="1855221" y="226060"/>
                </a:lnTo>
                <a:lnTo>
                  <a:pt x="1856816" y="217170"/>
                </a:lnTo>
                <a:close/>
              </a:path>
              <a:path w="5020945" h="596900">
                <a:moveTo>
                  <a:pt x="2507160" y="242570"/>
                </a:moveTo>
                <a:lnTo>
                  <a:pt x="2504661" y="242570"/>
                </a:lnTo>
                <a:lnTo>
                  <a:pt x="2508494" y="251460"/>
                </a:lnTo>
                <a:lnTo>
                  <a:pt x="2512185" y="260350"/>
                </a:lnTo>
                <a:lnTo>
                  <a:pt x="2515734" y="267970"/>
                </a:lnTo>
                <a:lnTo>
                  <a:pt x="2519144" y="276860"/>
                </a:lnTo>
                <a:lnTo>
                  <a:pt x="2514631" y="283210"/>
                </a:lnTo>
                <a:lnTo>
                  <a:pt x="2510309" y="290830"/>
                </a:lnTo>
                <a:lnTo>
                  <a:pt x="2506142" y="297180"/>
                </a:lnTo>
                <a:lnTo>
                  <a:pt x="2515843" y="297180"/>
                </a:lnTo>
                <a:lnTo>
                  <a:pt x="2518595" y="290830"/>
                </a:lnTo>
                <a:lnTo>
                  <a:pt x="2521759" y="283210"/>
                </a:lnTo>
                <a:lnTo>
                  <a:pt x="2534599" y="283210"/>
                </a:lnTo>
                <a:lnTo>
                  <a:pt x="2530296" y="275590"/>
                </a:lnTo>
                <a:lnTo>
                  <a:pt x="2529460" y="274320"/>
                </a:lnTo>
                <a:lnTo>
                  <a:pt x="2527705" y="270510"/>
                </a:lnTo>
                <a:lnTo>
                  <a:pt x="2529298" y="266700"/>
                </a:lnTo>
                <a:lnTo>
                  <a:pt x="2526225" y="266700"/>
                </a:lnTo>
                <a:lnTo>
                  <a:pt x="2525120" y="264160"/>
                </a:lnTo>
                <a:lnTo>
                  <a:pt x="2522177" y="264160"/>
                </a:lnTo>
                <a:lnTo>
                  <a:pt x="2518161" y="257810"/>
                </a:lnTo>
                <a:lnTo>
                  <a:pt x="2514028" y="251460"/>
                </a:lnTo>
                <a:lnTo>
                  <a:pt x="2509779" y="246380"/>
                </a:lnTo>
                <a:lnTo>
                  <a:pt x="2507160" y="242570"/>
                </a:lnTo>
                <a:close/>
              </a:path>
              <a:path w="5020945" h="596900">
                <a:moveTo>
                  <a:pt x="4983448" y="218440"/>
                </a:moveTo>
                <a:lnTo>
                  <a:pt x="4987445" y="228600"/>
                </a:lnTo>
                <a:lnTo>
                  <a:pt x="4991291" y="237490"/>
                </a:lnTo>
                <a:lnTo>
                  <a:pt x="4994991" y="246380"/>
                </a:lnTo>
                <a:lnTo>
                  <a:pt x="4998552" y="255270"/>
                </a:lnTo>
                <a:lnTo>
                  <a:pt x="4999089" y="266700"/>
                </a:lnTo>
                <a:lnTo>
                  <a:pt x="4993363" y="281940"/>
                </a:lnTo>
                <a:lnTo>
                  <a:pt x="4987949" y="297180"/>
                </a:lnTo>
                <a:lnTo>
                  <a:pt x="4994287" y="297180"/>
                </a:lnTo>
                <a:lnTo>
                  <a:pt x="4996918" y="284480"/>
                </a:lnTo>
                <a:lnTo>
                  <a:pt x="4999400" y="273050"/>
                </a:lnTo>
                <a:lnTo>
                  <a:pt x="5018957" y="273050"/>
                </a:lnTo>
                <a:lnTo>
                  <a:pt x="5018205" y="271780"/>
                </a:lnTo>
                <a:lnTo>
                  <a:pt x="5012763" y="245110"/>
                </a:lnTo>
                <a:lnTo>
                  <a:pt x="5011309" y="238760"/>
                </a:lnTo>
                <a:lnTo>
                  <a:pt x="4997609" y="238760"/>
                </a:lnTo>
                <a:lnTo>
                  <a:pt x="4993083" y="232410"/>
                </a:lnTo>
                <a:lnTo>
                  <a:pt x="4988403" y="226060"/>
                </a:lnTo>
                <a:lnTo>
                  <a:pt x="4983448" y="218440"/>
                </a:lnTo>
                <a:close/>
              </a:path>
              <a:path w="5020945" h="596900">
                <a:moveTo>
                  <a:pt x="25743" y="236220"/>
                </a:moveTo>
                <a:lnTo>
                  <a:pt x="15612" y="251460"/>
                </a:lnTo>
                <a:lnTo>
                  <a:pt x="0" y="274320"/>
                </a:lnTo>
                <a:lnTo>
                  <a:pt x="0" y="295910"/>
                </a:lnTo>
                <a:lnTo>
                  <a:pt x="2078" y="290830"/>
                </a:lnTo>
                <a:lnTo>
                  <a:pt x="9561" y="273050"/>
                </a:lnTo>
                <a:lnTo>
                  <a:pt x="17452" y="255270"/>
                </a:lnTo>
                <a:lnTo>
                  <a:pt x="25743" y="236220"/>
                </a:lnTo>
                <a:close/>
              </a:path>
              <a:path w="5020945" h="596900">
                <a:moveTo>
                  <a:pt x="1163723" y="294640"/>
                </a:moveTo>
                <a:lnTo>
                  <a:pt x="1142359" y="294640"/>
                </a:lnTo>
                <a:lnTo>
                  <a:pt x="1141965" y="295910"/>
                </a:lnTo>
                <a:lnTo>
                  <a:pt x="1163310" y="295910"/>
                </a:lnTo>
                <a:lnTo>
                  <a:pt x="1163723" y="294640"/>
                </a:lnTo>
                <a:close/>
              </a:path>
              <a:path w="5020945" h="596900">
                <a:moveTo>
                  <a:pt x="2047400" y="262890"/>
                </a:moveTo>
                <a:lnTo>
                  <a:pt x="2047973" y="270510"/>
                </a:lnTo>
                <a:lnTo>
                  <a:pt x="2043985" y="283210"/>
                </a:lnTo>
                <a:lnTo>
                  <a:pt x="2040212" y="295910"/>
                </a:lnTo>
                <a:lnTo>
                  <a:pt x="2056520" y="295910"/>
                </a:lnTo>
                <a:lnTo>
                  <a:pt x="2056188" y="294640"/>
                </a:lnTo>
                <a:lnTo>
                  <a:pt x="2058970" y="275590"/>
                </a:lnTo>
                <a:lnTo>
                  <a:pt x="2060184" y="267970"/>
                </a:lnTo>
                <a:lnTo>
                  <a:pt x="2048726" y="267970"/>
                </a:lnTo>
                <a:lnTo>
                  <a:pt x="2048272" y="266700"/>
                </a:lnTo>
                <a:lnTo>
                  <a:pt x="2047854" y="265430"/>
                </a:lnTo>
                <a:lnTo>
                  <a:pt x="2047400" y="262890"/>
                </a:lnTo>
                <a:close/>
              </a:path>
              <a:path w="5020945" h="596900">
                <a:moveTo>
                  <a:pt x="2729704" y="293370"/>
                </a:moveTo>
                <a:lnTo>
                  <a:pt x="2711758" y="293370"/>
                </a:lnTo>
                <a:lnTo>
                  <a:pt x="2711842" y="294640"/>
                </a:lnTo>
                <a:lnTo>
                  <a:pt x="2711197" y="295910"/>
                </a:lnTo>
                <a:lnTo>
                  <a:pt x="2730194" y="295910"/>
                </a:lnTo>
                <a:lnTo>
                  <a:pt x="2729704" y="293370"/>
                </a:lnTo>
                <a:close/>
              </a:path>
              <a:path w="5020945" h="596900">
                <a:moveTo>
                  <a:pt x="2189067" y="20320"/>
                </a:moveTo>
                <a:lnTo>
                  <a:pt x="2178134" y="83820"/>
                </a:lnTo>
                <a:lnTo>
                  <a:pt x="2172250" y="142240"/>
                </a:lnTo>
                <a:lnTo>
                  <a:pt x="2170945" y="189230"/>
                </a:lnTo>
                <a:lnTo>
                  <a:pt x="2170842" y="199390"/>
                </a:lnTo>
                <a:lnTo>
                  <a:pt x="2172904" y="247650"/>
                </a:lnTo>
                <a:lnTo>
                  <a:pt x="2178082" y="294640"/>
                </a:lnTo>
                <a:lnTo>
                  <a:pt x="2214513" y="294640"/>
                </a:lnTo>
                <a:lnTo>
                  <a:pt x="2212717" y="289560"/>
                </a:lnTo>
                <a:lnTo>
                  <a:pt x="2200467" y="240030"/>
                </a:lnTo>
                <a:lnTo>
                  <a:pt x="2192952" y="190500"/>
                </a:lnTo>
                <a:lnTo>
                  <a:pt x="2189288" y="139700"/>
                </a:lnTo>
                <a:lnTo>
                  <a:pt x="2188314" y="87630"/>
                </a:lnTo>
                <a:lnTo>
                  <a:pt x="2188312" y="76200"/>
                </a:lnTo>
                <a:lnTo>
                  <a:pt x="2189067" y="20320"/>
                </a:lnTo>
                <a:close/>
              </a:path>
              <a:path w="5020945" h="596900">
                <a:moveTo>
                  <a:pt x="1034494" y="275590"/>
                </a:moveTo>
                <a:lnTo>
                  <a:pt x="1029491" y="288290"/>
                </a:lnTo>
                <a:lnTo>
                  <a:pt x="1027091" y="293370"/>
                </a:lnTo>
                <a:lnTo>
                  <a:pt x="1030242" y="293370"/>
                </a:lnTo>
                <a:lnTo>
                  <a:pt x="1034494" y="275590"/>
                </a:lnTo>
                <a:close/>
              </a:path>
              <a:path w="5020945" h="596900">
                <a:moveTo>
                  <a:pt x="1575059" y="260350"/>
                </a:moveTo>
                <a:lnTo>
                  <a:pt x="1577041" y="285750"/>
                </a:lnTo>
                <a:lnTo>
                  <a:pt x="1574021" y="293370"/>
                </a:lnTo>
                <a:lnTo>
                  <a:pt x="1585374" y="293370"/>
                </a:lnTo>
                <a:lnTo>
                  <a:pt x="1588232" y="278130"/>
                </a:lnTo>
                <a:lnTo>
                  <a:pt x="1588488" y="276860"/>
                </a:lnTo>
                <a:lnTo>
                  <a:pt x="1579847" y="276860"/>
                </a:lnTo>
                <a:lnTo>
                  <a:pt x="1576719" y="266700"/>
                </a:lnTo>
                <a:lnTo>
                  <a:pt x="1575059" y="260350"/>
                </a:lnTo>
                <a:close/>
              </a:path>
              <a:path w="5020945" h="596900">
                <a:moveTo>
                  <a:pt x="2018649" y="292100"/>
                </a:moveTo>
                <a:lnTo>
                  <a:pt x="2019473" y="293370"/>
                </a:lnTo>
                <a:lnTo>
                  <a:pt x="2018649" y="292100"/>
                </a:lnTo>
                <a:close/>
              </a:path>
              <a:path w="5020945" h="596900">
                <a:moveTo>
                  <a:pt x="3785187" y="226060"/>
                </a:moveTo>
                <a:lnTo>
                  <a:pt x="3781487" y="243840"/>
                </a:lnTo>
                <a:lnTo>
                  <a:pt x="3771898" y="293370"/>
                </a:lnTo>
                <a:lnTo>
                  <a:pt x="3781751" y="293370"/>
                </a:lnTo>
                <a:lnTo>
                  <a:pt x="3785187" y="226060"/>
                </a:lnTo>
                <a:close/>
              </a:path>
              <a:path w="5020945" h="596900">
                <a:moveTo>
                  <a:pt x="4120996" y="237490"/>
                </a:moveTo>
                <a:lnTo>
                  <a:pt x="4109283" y="237490"/>
                </a:lnTo>
                <a:lnTo>
                  <a:pt x="4106203" y="267970"/>
                </a:lnTo>
                <a:lnTo>
                  <a:pt x="4101459" y="280670"/>
                </a:lnTo>
                <a:lnTo>
                  <a:pt x="4096949" y="293370"/>
                </a:lnTo>
                <a:lnTo>
                  <a:pt x="4120837" y="293370"/>
                </a:lnTo>
                <a:lnTo>
                  <a:pt x="4120964" y="270510"/>
                </a:lnTo>
                <a:lnTo>
                  <a:pt x="4120996" y="237490"/>
                </a:lnTo>
                <a:close/>
              </a:path>
              <a:path w="5020945" h="596900">
                <a:moveTo>
                  <a:pt x="4842665" y="189230"/>
                </a:moveTo>
                <a:lnTo>
                  <a:pt x="4844258" y="208280"/>
                </a:lnTo>
                <a:lnTo>
                  <a:pt x="4847022" y="247650"/>
                </a:lnTo>
                <a:lnTo>
                  <a:pt x="4848205" y="267970"/>
                </a:lnTo>
                <a:lnTo>
                  <a:pt x="4843231" y="274320"/>
                </a:lnTo>
                <a:lnTo>
                  <a:pt x="4838371" y="280670"/>
                </a:lnTo>
                <a:lnTo>
                  <a:pt x="4833626" y="285750"/>
                </a:lnTo>
                <a:lnTo>
                  <a:pt x="4828994" y="292100"/>
                </a:lnTo>
                <a:lnTo>
                  <a:pt x="4836893" y="292100"/>
                </a:lnTo>
                <a:lnTo>
                  <a:pt x="4839688" y="287020"/>
                </a:lnTo>
                <a:lnTo>
                  <a:pt x="4848348" y="270510"/>
                </a:lnTo>
                <a:lnTo>
                  <a:pt x="4863476" y="270510"/>
                </a:lnTo>
                <a:lnTo>
                  <a:pt x="4863239" y="269240"/>
                </a:lnTo>
                <a:lnTo>
                  <a:pt x="4853828" y="229870"/>
                </a:lnTo>
                <a:lnTo>
                  <a:pt x="4842665" y="189230"/>
                </a:lnTo>
                <a:close/>
              </a:path>
              <a:path w="5020945" h="596900">
                <a:moveTo>
                  <a:pt x="934342" y="266700"/>
                </a:moveTo>
                <a:lnTo>
                  <a:pt x="930048" y="273050"/>
                </a:lnTo>
                <a:lnTo>
                  <a:pt x="925852" y="278130"/>
                </a:lnTo>
                <a:lnTo>
                  <a:pt x="921751" y="284480"/>
                </a:lnTo>
                <a:lnTo>
                  <a:pt x="917746" y="290830"/>
                </a:lnTo>
                <a:lnTo>
                  <a:pt x="923520" y="290830"/>
                </a:lnTo>
                <a:lnTo>
                  <a:pt x="927628" y="281940"/>
                </a:lnTo>
                <a:lnTo>
                  <a:pt x="934342" y="266700"/>
                </a:lnTo>
                <a:close/>
              </a:path>
              <a:path w="5020945" h="596900">
                <a:moveTo>
                  <a:pt x="1220242" y="199390"/>
                </a:moveTo>
                <a:lnTo>
                  <a:pt x="1194320" y="220980"/>
                </a:lnTo>
                <a:lnTo>
                  <a:pt x="1173332" y="243840"/>
                </a:lnTo>
                <a:lnTo>
                  <a:pt x="1156726" y="266700"/>
                </a:lnTo>
                <a:lnTo>
                  <a:pt x="1143947" y="290830"/>
                </a:lnTo>
                <a:lnTo>
                  <a:pt x="1164961" y="290830"/>
                </a:lnTo>
                <a:lnTo>
                  <a:pt x="1170740" y="273050"/>
                </a:lnTo>
                <a:lnTo>
                  <a:pt x="1189969" y="238760"/>
                </a:lnTo>
                <a:lnTo>
                  <a:pt x="1220242" y="199390"/>
                </a:lnTo>
                <a:close/>
              </a:path>
              <a:path w="5020945" h="596900">
                <a:moveTo>
                  <a:pt x="3499825" y="138430"/>
                </a:moveTo>
                <a:lnTo>
                  <a:pt x="3509735" y="267970"/>
                </a:lnTo>
                <a:lnTo>
                  <a:pt x="3506559" y="275590"/>
                </a:lnTo>
                <a:lnTo>
                  <a:pt x="3503538" y="283210"/>
                </a:lnTo>
                <a:lnTo>
                  <a:pt x="3500660" y="290830"/>
                </a:lnTo>
                <a:lnTo>
                  <a:pt x="3600925" y="290830"/>
                </a:lnTo>
                <a:lnTo>
                  <a:pt x="3600308" y="287020"/>
                </a:lnTo>
                <a:lnTo>
                  <a:pt x="3595562" y="262890"/>
                </a:lnTo>
                <a:lnTo>
                  <a:pt x="3526367" y="262890"/>
                </a:lnTo>
                <a:lnTo>
                  <a:pt x="3525603" y="259080"/>
                </a:lnTo>
                <a:lnTo>
                  <a:pt x="3524875" y="255270"/>
                </a:lnTo>
                <a:lnTo>
                  <a:pt x="3524075" y="251460"/>
                </a:lnTo>
                <a:lnTo>
                  <a:pt x="3525412" y="246380"/>
                </a:lnTo>
                <a:lnTo>
                  <a:pt x="3565272" y="246380"/>
                </a:lnTo>
                <a:lnTo>
                  <a:pt x="3563653" y="241300"/>
                </a:lnTo>
                <a:lnTo>
                  <a:pt x="3521782" y="241300"/>
                </a:lnTo>
                <a:lnTo>
                  <a:pt x="3519160" y="229870"/>
                </a:lnTo>
                <a:lnTo>
                  <a:pt x="3516424" y="218440"/>
                </a:lnTo>
                <a:lnTo>
                  <a:pt x="3513558" y="208280"/>
                </a:lnTo>
                <a:lnTo>
                  <a:pt x="3510547" y="196850"/>
                </a:lnTo>
                <a:lnTo>
                  <a:pt x="3502712" y="153670"/>
                </a:lnTo>
                <a:lnTo>
                  <a:pt x="3499825" y="138430"/>
                </a:lnTo>
                <a:close/>
              </a:path>
              <a:path w="5020945" h="596900">
                <a:moveTo>
                  <a:pt x="4233872" y="194310"/>
                </a:moveTo>
                <a:lnTo>
                  <a:pt x="4231535" y="194310"/>
                </a:lnTo>
                <a:lnTo>
                  <a:pt x="4234401" y="227330"/>
                </a:lnTo>
                <a:lnTo>
                  <a:pt x="4227211" y="243840"/>
                </a:lnTo>
                <a:lnTo>
                  <a:pt x="4220410" y="260350"/>
                </a:lnTo>
                <a:lnTo>
                  <a:pt x="4213990" y="275590"/>
                </a:lnTo>
                <a:lnTo>
                  <a:pt x="4207942" y="289560"/>
                </a:lnTo>
                <a:lnTo>
                  <a:pt x="4206915" y="290830"/>
                </a:lnTo>
                <a:lnTo>
                  <a:pt x="4218302" y="290830"/>
                </a:lnTo>
                <a:lnTo>
                  <a:pt x="4220873" y="280670"/>
                </a:lnTo>
                <a:lnTo>
                  <a:pt x="4221747" y="280670"/>
                </a:lnTo>
                <a:lnTo>
                  <a:pt x="4221685" y="279400"/>
                </a:lnTo>
                <a:lnTo>
                  <a:pt x="4226365" y="270510"/>
                </a:lnTo>
                <a:lnTo>
                  <a:pt x="4223571" y="270510"/>
                </a:lnTo>
                <a:lnTo>
                  <a:pt x="4224777" y="265430"/>
                </a:lnTo>
                <a:lnTo>
                  <a:pt x="4229495" y="247650"/>
                </a:lnTo>
                <a:lnTo>
                  <a:pt x="4234484" y="228600"/>
                </a:lnTo>
                <a:lnTo>
                  <a:pt x="4243695" y="228600"/>
                </a:lnTo>
                <a:lnTo>
                  <a:pt x="4241096" y="218440"/>
                </a:lnTo>
                <a:lnTo>
                  <a:pt x="4233872" y="194310"/>
                </a:lnTo>
                <a:close/>
              </a:path>
              <a:path w="5020945" h="596900">
                <a:moveTo>
                  <a:pt x="623536" y="252730"/>
                </a:moveTo>
                <a:lnTo>
                  <a:pt x="622712" y="267970"/>
                </a:lnTo>
                <a:lnTo>
                  <a:pt x="619990" y="275590"/>
                </a:lnTo>
                <a:lnTo>
                  <a:pt x="614880" y="289560"/>
                </a:lnTo>
                <a:lnTo>
                  <a:pt x="625366" y="289560"/>
                </a:lnTo>
                <a:lnTo>
                  <a:pt x="625052" y="283210"/>
                </a:lnTo>
                <a:lnTo>
                  <a:pt x="627466" y="271780"/>
                </a:lnTo>
                <a:lnTo>
                  <a:pt x="628976" y="264160"/>
                </a:lnTo>
                <a:lnTo>
                  <a:pt x="624085" y="264160"/>
                </a:lnTo>
                <a:lnTo>
                  <a:pt x="623536" y="252730"/>
                </a:lnTo>
                <a:close/>
              </a:path>
              <a:path w="5020945" h="596900">
                <a:moveTo>
                  <a:pt x="1798944" y="228600"/>
                </a:moveTo>
                <a:lnTo>
                  <a:pt x="1783816" y="243840"/>
                </a:lnTo>
                <a:lnTo>
                  <a:pt x="1770573" y="259080"/>
                </a:lnTo>
                <a:lnTo>
                  <a:pt x="1759092" y="274320"/>
                </a:lnTo>
                <a:lnTo>
                  <a:pt x="1749250" y="289560"/>
                </a:lnTo>
                <a:lnTo>
                  <a:pt x="1763147" y="289560"/>
                </a:lnTo>
                <a:lnTo>
                  <a:pt x="1764615" y="285750"/>
                </a:lnTo>
                <a:lnTo>
                  <a:pt x="1779063" y="259080"/>
                </a:lnTo>
                <a:lnTo>
                  <a:pt x="1798944" y="228600"/>
                </a:lnTo>
                <a:close/>
              </a:path>
              <a:path w="5020945" h="596900">
                <a:moveTo>
                  <a:pt x="2316596" y="59690"/>
                </a:moveTo>
                <a:lnTo>
                  <a:pt x="2297680" y="110490"/>
                </a:lnTo>
                <a:lnTo>
                  <a:pt x="2282882" y="158750"/>
                </a:lnTo>
                <a:lnTo>
                  <a:pt x="2271774" y="204470"/>
                </a:lnTo>
                <a:lnTo>
                  <a:pt x="2263928" y="247650"/>
                </a:lnTo>
                <a:lnTo>
                  <a:pt x="2258915" y="289560"/>
                </a:lnTo>
                <a:lnTo>
                  <a:pt x="2290852" y="289560"/>
                </a:lnTo>
                <a:lnTo>
                  <a:pt x="2290663" y="285750"/>
                </a:lnTo>
                <a:lnTo>
                  <a:pt x="2294481" y="266700"/>
                </a:lnTo>
                <a:lnTo>
                  <a:pt x="2297417" y="254000"/>
                </a:lnTo>
                <a:lnTo>
                  <a:pt x="2288812" y="254000"/>
                </a:lnTo>
                <a:lnTo>
                  <a:pt x="2291966" y="208280"/>
                </a:lnTo>
                <a:lnTo>
                  <a:pt x="2297918" y="162560"/>
                </a:lnTo>
                <a:lnTo>
                  <a:pt x="2306263" y="113030"/>
                </a:lnTo>
                <a:lnTo>
                  <a:pt x="2316596" y="59690"/>
                </a:lnTo>
                <a:close/>
              </a:path>
              <a:path w="5020945" h="596900">
                <a:moveTo>
                  <a:pt x="1066385" y="271780"/>
                </a:moveTo>
                <a:lnTo>
                  <a:pt x="1064547" y="287020"/>
                </a:lnTo>
                <a:lnTo>
                  <a:pt x="1063639" y="288290"/>
                </a:lnTo>
                <a:lnTo>
                  <a:pt x="1071008" y="288290"/>
                </a:lnTo>
                <a:lnTo>
                  <a:pt x="1072753" y="284480"/>
                </a:lnTo>
                <a:lnTo>
                  <a:pt x="1066170" y="284480"/>
                </a:lnTo>
                <a:lnTo>
                  <a:pt x="1066385" y="271780"/>
                </a:lnTo>
                <a:close/>
              </a:path>
              <a:path w="5020945" h="596900">
                <a:moveTo>
                  <a:pt x="290748" y="205740"/>
                </a:moveTo>
                <a:lnTo>
                  <a:pt x="294953" y="217170"/>
                </a:lnTo>
                <a:lnTo>
                  <a:pt x="298928" y="228600"/>
                </a:lnTo>
                <a:lnTo>
                  <a:pt x="302691" y="240030"/>
                </a:lnTo>
                <a:lnTo>
                  <a:pt x="306258" y="250190"/>
                </a:lnTo>
                <a:lnTo>
                  <a:pt x="302227" y="260350"/>
                </a:lnTo>
                <a:lnTo>
                  <a:pt x="298331" y="269240"/>
                </a:lnTo>
                <a:lnTo>
                  <a:pt x="294563" y="278130"/>
                </a:lnTo>
                <a:lnTo>
                  <a:pt x="290915" y="287020"/>
                </a:lnTo>
                <a:lnTo>
                  <a:pt x="299540" y="287020"/>
                </a:lnTo>
                <a:lnTo>
                  <a:pt x="307834" y="255270"/>
                </a:lnTo>
                <a:lnTo>
                  <a:pt x="324551" y="255270"/>
                </a:lnTo>
                <a:lnTo>
                  <a:pt x="321257" y="250190"/>
                </a:lnTo>
                <a:lnTo>
                  <a:pt x="317867" y="245110"/>
                </a:lnTo>
                <a:lnTo>
                  <a:pt x="314652" y="245110"/>
                </a:lnTo>
                <a:lnTo>
                  <a:pt x="311882" y="240030"/>
                </a:lnTo>
                <a:lnTo>
                  <a:pt x="311225" y="240030"/>
                </a:lnTo>
                <a:lnTo>
                  <a:pt x="306412" y="231140"/>
                </a:lnTo>
                <a:lnTo>
                  <a:pt x="301403" y="222250"/>
                </a:lnTo>
                <a:lnTo>
                  <a:pt x="296186" y="213360"/>
                </a:lnTo>
                <a:lnTo>
                  <a:pt x="290748" y="205740"/>
                </a:lnTo>
                <a:close/>
              </a:path>
              <a:path w="5020945" h="596900">
                <a:moveTo>
                  <a:pt x="829546" y="251460"/>
                </a:moveTo>
                <a:lnTo>
                  <a:pt x="823259" y="260350"/>
                </a:lnTo>
                <a:lnTo>
                  <a:pt x="817180" y="269240"/>
                </a:lnTo>
                <a:lnTo>
                  <a:pt x="811302" y="278130"/>
                </a:lnTo>
                <a:lnTo>
                  <a:pt x="805619" y="287020"/>
                </a:lnTo>
                <a:lnTo>
                  <a:pt x="813883" y="287020"/>
                </a:lnTo>
                <a:lnTo>
                  <a:pt x="814474" y="285750"/>
                </a:lnTo>
                <a:lnTo>
                  <a:pt x="819348" y="274320"/>
                </a:lnTo>
                <a:lnTo>
                  <a:pt x="824373" y="262890"/>
                </a:lnTo>
                <a:lnTo>
                  <a:pt x="829546" y="251460"/>
                </a:lnTo>
                <a:close/>
              </a:path>
              <a:path w="5020945" h="596900">
                <a:moveTo>
                  <a:pt x="124525" y="226060"/>
                </a:moveTo>
                <a:lnTo>
                  <a:pt x="111089" y="226060"/>
                </a:lnTo>
                <a:lnTo>
                  <a:pt x="110114" y="257810"/>
                </a:lnTo>
                <a:lnTo>
                  <a:pt x="109537" y="273050"/>
                </a:lnTo>
                <a:lnTo>
                  <a:pt x="108964" y="285750"/>
                </a:lnTo>
                <a:lnTo>
                  <a:pt x="130856" y="285750"/>
                </a:lnTo>
                <a:lnTo>
                  <a:pt x="130658" y="283210"/>
                </a:lnTo>
                <a:lnTo>
                  <a:pt x="140115" y="283210"/>
                </a:lnTo>
                <a:lnTo>
                  <a:pt x="137470" y="278130"/>
                </a:lnTo>
                <a:lnTo>
                  <a:pt x="131864" y="266700"/>
                </a:lnTo>
                <a:lnTo>
                  <a:pt x="133971" y="262890"/>
                </a:lnTo>
                <a:lnTo>
                  <a:pt x="129608" y="262890"/>
                </a:lnTo>
                <a:lnTo>
                  <a:pt x="128700" y="261620"/>
                </a:lnTo>
                <a:lnTo>
                  <a:pt x="127208" y="247650"/>
                </a:lnTo>
                <a:lnTo>
                  <a:pt x="125538" y="233680"/>
                </a:lnTo>
                <a:lnTo>
                  <a:pt x="124525" y="226060"/>
                </a:lnTo>
                <a:close/>
              </a:path>
              <a:path w="5020945" h="596900">
                <a:moveTo>
                  <a:pt x="2740580" y="191770"/>
                </a:moveTo>
                <a:lnTo>
                  <a:pt x="2730814" y="191770"/>
                </a:lnTo>
                <a:lnTo>
                  <a:pt x="2733997" y="247650"/>
                </a:lnTo>
                <a:lnTo>
                  <a:pt x="2734921" y="267970"/>
                </a:lnTo>
                <a:lnTo>
                  <a:pt x="2732605" y="274320"/>
                </a:lnTo>
                <a:lnTo>
                  <a:pt x="2728199" y="285750"/>
                </a:lnTo>
                <a:lnTo>
                  <a:pt x="2731276" y="285750"/>
                </a:lnTo>
                <a:lnTo>
                  <a:pt x="2734945" y="267970"/>
                </a:lnTo>
                <a:lnTo>
                  <a:pt x="2815807" y="267970"/>
                </a:lnTo>
                <a:lnTo>
                  <a:pt x="2813064" y="250190"/>
                </a:lnTo>
                <a:lnTo>
                  <a:pt x="2753177" y="250190"/>
                </a:lnTo>
                <a:lnTo>
                  <a:pt x="2749263" y="231140"/>
                </a:lnTo>
                <a:lnTo>
                  <a:pt x="2744973" y="210820"/>
                </a:lnTo>
                <a:lnTo>
                  <a:pt x="2740580" y="191770"/>
                </a:lnTo>
                <a:close/>
              </a:path>
              <a:path w="5020945" h="596900">
                <a:moveTo>
                  <a:pt x="36572" y="264160"/>
                </a:moveTo>
                <a:lnTo>
                  <a:pt x="33755" y="271780"/>
                </a:lnTo>
                <a:lnTo>
                  <a:pt x="28441" y="284480"/>
                </a:lnTo>
                <a:lnTo>
                  <a:pt x="31900" y="284480"/>
                </a:lnTo>
                <a:lnTo>
                  <a:pt x="36572" y="264160"/>
                </a:lnTo>
                <a:close/>
              </a:path>
              <a:path w="5020945" h="596900">
                <a:moveTo>
                  <a:pt x="1084809" y="257810"/>
                </a:moveTo>
                <a:lnTo>
                  <a:pt x="1079960" y="264160"/>
                </a:lnTo>
                <a:lnTo>
                  <a:pt x="1075243" y="270510"/>
                </a:lnTo>
                <a:lnTo>
                  <a:pt x="1070649" y="278130"/>
                </a:lnTo>
                <a:lnTo>
                  <a:pt x="1066170" y="284480"/>
                </a:lnTo>
                <a:lnTo>
                  <a:pt x="1072753" y="284480"/>
                </a:lnTo>
                <a:lnTo>
                  <a:pt x="1075081" y="279400"/>
                </a:lnTo>
                <a:lnTo>
                  <a:pt x="1079874" y="267970"/>
                </a:lnTo>
                <a:lnTo>
                  <a:pt x="1084809" y="257810"/>
                </a:lnTo>
                <a:close/>
              </a:path>
              <a:path w="5020945" h="596900">
                <a:moveTo>
                  <a:pt x="3139229" y="212090"/>
                </a:moveTo>
                <a:lnTo>
                  <a:pt x="3150696" y="250190"/>
                </a:lnTo>
                <a:lnTo>
                  <a:pt x="3156470" y="284480"/>
                </a:lnTo>
                <a:lnTo>
                  <a:pt x="3203686" y="284480"/>
                </a:lnTo>
                <a:lnTo>
                  <a:pt x="3203838" y="281940"/>
                </a:lnTo>
                <a:lnTo>
                  <a:pt x="3181580" y="281940"/>
                </a:lnTo>
                <a:lnTo>
                  <a:pt x="3180863" y="278130"/>
                </a:lnTo>
                <a:lnTo>
                  <a:pt x="3177365" y="278130"/>
                </a:lnTo>
                <a:lnTo>
                  <a:pt x="3173070" y="270510"/>
                </a:lnTo>
                <a:lnTo>
                  <a:pt x="3168605" y="261620"/>
                </a:lnTo>
                <a:lnTo>
                  <a:pt x="3163978" y="254000"/>
                </a:lnTo>
                <a:lnTo>
                  <a:pt x="3159192" y="245110"/>
                </a:lnTo>
                <a:lnTo>
                  <a:pt x="3154977" y="234950"/>
                </a:lnTo>
                <a:lnTo>
                  <a:pt x="3150566" y="223520"/>
                </a:lnTo>
                <a:lnTo>
                  <a:pt x="3149414" y="220980"/>
                </a:lnTo>
                <a:lnTo>
                  <a:pt x="3145127" y="220980"/>
                </a:lnTo>
                <a:lnTo>
                  <a:pt x="3141247" y="214630"/>
                </a:lnTo>
                <a:lnTo>
                  <a:pt x="3139229" y="212090"/>
                </a:lnTo>
                <a:close/>
              </a:path>
              <a:path w="5020945" h="596900">
                <a:moveTo>
                  <a:pt x="2121702" y="267970"/>
                </a:moveTo>
                <a:lnTo>
                  <a:pt x="2118168" y="273050"/>
                </a:lnTo>
                <a:lnTo>
                  <a:pt x="2114765" y="278130"/>
                </a:lnTo>
                <a:lnTo>
                  <a:pt x="2111422" y="283210"/>
                </a:lnTo>
                <a:lnTo>
                  <a:pt x="2115126" y="283210"/>
                </a:lnTo>
                <a:lnTo>
                  <a:pt x="2118654" y="275590"/>
                </a:lnTo>
                <a:lnTo>
                  <a:pt x="2121702" y="267970"/>
                </a:lnTo>
                <a:close/>
              </a:path>
              <a:path w="5020945" h="596900">
                <a:moveTo>
                  <a:pt x="3218271" y="119380"/>
                </a:moveTo>
                <a:lnTo>
                  <a:pt x="3206304" y="167640"/>
                </a:lnTo>
                <a:lnTo>
                  <a:pt x="3196312" y="209550"/>
                </a:lnTo>
                <a:lnTo>
                  <a:pt x="3188127" y="247650"/>
                </a:lnTo>
                <a:lnTo>
                  <a:pt x="3181580" y="281940"/>
                </a:lnTo>
                <a:lnTo>
                  <a:pt x="3203838" y="281940"/>
                </a:lnTo>
                <a:lnTo>
                  <a:pt x="3204600" y="269240"/>
                </a:lnTo>
                <a:lnTo>
                  <a:pt x="3208500" y="262890"/>
                </a:lnTo>
                <a:lnTo>
                  <a:pt x="3210578" y="259080"/>
                </a:lnTo>
                <a:lnTo>
                  <a:pt x="3205268" y="259080"/>
                </a:lnTo>
                <a:lnTo>
                  <a:pt x="3210502" y="196850"/>
                </a:lnTo>
                <a:lnTo>
                  <a:pt x="3214055" y="160020"/>
                </a:lnTo>
                <a:lnTo>
                  <a:pt x="3218271" y="119380"/>
                </a:lnTo>
                <a:close/>
              </a:path>
              <a:path w="5020945" h="596900">
                <a:moveTo>
                  <a:pt x="4073881" y="256540"/>
                </a:moveTo>
                <a:lnTo>
                  <a:pt x="4068377" y="262890"/>
                </a:lnTo>
                <a:lnTo>
                  <a:pt x="4063016" y="269240"/>
                </a:lnTo>
                <a:lnTo>
                  <a:pt x="4057789" y="275590"/>
                </a:lnTo>
                <a:lnTo>
                  <a:pt x="4052688" y="281940"/>
                </a:lnTo>
                <a:lnTo>
                  <a:pt x="4059941" y="281940"/>
                </a:lnTo>
                <a:lnTo>
                  <a:pt x="4062638" y="276860"/>
                </a:lnTo>
                <a:lnTo>
                  <a:pt x="4068183" y="266700"/>
                </a:lnTo>
                <a:lnTo>
                  <a:pt x="4073881" y="256540"/>
                </a:lnTo>
                <a:close/>
              </a:path>
              <a:path w="5020945" h="596900">
                <a:moveTo>
                  <a:pt x="3868217" y="224790"/>
                </a:moveTo>
                <a:lnTo>
                  <a:pt x="3865435" y="232410"/>
                </a:lnTo>
                <a:lnTo>
                  <a:pt x="3860229" y="246380"/>
                </a:lnTo>
                <a:lnTo>
                  <a:pt x="3857997" y="250190"/>
                </a:lnTo>
                <a:lnTo>
                  <a:pt x="3856910" y="251460"/>
                </a:lnTo>
                <a:lnTo>
                  <a:pt x="3856695" y="251460"/>
                </a:lnTo>
                <a:lnTo>
                  <a:pt x="3852482" y="259080"/>
                </a:lnTo>
                <a:lnTo>
                  <a:pt x="3848388" y="266700"/>
                </a:lnTo>
                <a:lnTo>
                  <a:pt x="3844415" y="273050"/>
                </a:lnTo>
                <a:lnTo>
                  <a:pt x="3840564" y="280670"/>
                </a:lnTo>
                <a:lnTo>
                  <a:pt x="3856638" y="280670"/>
                </a:lnTo>
                <a:lnTo>
                  <a:pt x="3860683" y="260350"/>
                </a:lnTo>
                <a:lnTo>
                  <a:pt x="3863214" y="260350"/>
                </a:lnTo>
                <a:lnTo>
                  <a:pt x="3861352" y="257810"/>
                </a:lnTo>
                <a:lnTo>
                  <a:pt x="3862537" y="251460"/>
                </a:lnTo>
                <a:lnTo>
                  <a:pt x="3856910" y="251460"/>
                </a:lnTo>
                <a:lnTo>
                  <a:pt x="3855979" y="250190"/>
                </a:lnTo>
                <a:lnTo>
                  <a:pt x="3862774" y="250190"/>
                </a:lnTo>
                <a:lnTo>
                  <a:pt x="3863011" y="248920"/>
                </a:lnTo>
                <a:lnTo>
                  <a:pt x="3867793" y="237490"/>
                </a:lnTo>
                <a:lnTo>
                  <a:pt x="3865483" y="237490"/>
                </a:lnTo>
                <a:lnTo>
                  <a:pt x="3868217" y="224790"/>
                </a:lnTo>
                <a:close/>
              </a:path>
              <a:path w="5020945" h="596900">
                <a:moveTo>
                  <a:pt x="4098166" y="257810"/>
                </a:moveTo>
                <a:lnTo>
                  <a:pt x="4094406" y="257810"/>
                </a:lnTo>
                <a:lnTo>
                  <a:pt x="4092376" y="273050"/>
                </a:lnTo>
                <a:lnTo>
                  <a:pt x="4089976" y="278130"/>
                </a:lnTo>
                <a:lnTo>
                  <a:pt x="4088830" y="280670"/>
                </a:lnTo>
                <a:lnTo>
                  <a:pt x="4097357" y="280670"/>
                </a:lnTo>
                <a:lnTo>
                  <a:pt x="4097439" y="278130"/>
                </a:lnTo>
                <a:lnTo>
                  <a:pt x="4102770" y="260350"/>
                </a:lnTo>
                <a:lnTo>
                  <a:pt x="4098083" y="260350"/>
                </a:lnTo>
                <a:lnTo>
                  <a:pt x="4098166" y="257810"/>
                </a:lnTo>
                <a:close/>
              </a:path>
              <a:path w="5020945" h="596900">
                <a:moveTo>
                  <a:pt x="537748" y="201930"/>
                </a:moveTo>
                <a:lnTo>
                  <a:pt x="530128" y="222250"/>
                </a:lnTo>
                <a:lnTo>
                  <a:pt x="510071" y="279400"/>
                </a:lnTo>
                <a:lnTo>
                  <a:pt x="529162" y="279400"/>
                </a:lnTo>
                <a:lnTo>
                  <a:pt x="532915" y="260350"/>
                </a:lnTo>
                <a:lnTo>
                  <a:pt x="525892" y="260350"/>
                </a:lnTo>
                <a:lnTo>
                  <a:pt x="528651" y="246380"/>
                </a:lnTo>
                <a:lnTo>
                  <a:pt x="531542" y="232410"/>
                </a:lnTo>
                <a:lnTo>
                  <a:pt x="534572" y="217170"/>
                </a:lnTo>
                <a:lnTo>
                  <a:pt x="537748" y="201930"/>
                </a:lnTo>
                <a:close/>
              </a:path>
              <a:path w="5020945" h="596900">
                <a:moveTo>
                  <a:pt x="4243695" y="228600"/>
                </a:moveTo>
                <a:lnTo>
                  <a:pt x="4234484" y="228600"/>
                </a:lnTo>
                <a:lnTo>
                  <a:pt x="4238054" y="279400"/>
                </a:lnTo>
                <a:lnTo>
                  <a:pt x="4255622" y="279400"/>
                </a:lnTo>
                <a:lnTo>
                  <a:pt x="4254601" y="274320"/>
                </a:lnTo>
                <a:lnTo>
                  <a:pt x="4248244" y="246380"/>
                </a:lnTo>
                <a:lnTo>
                  <a:pt x="4243695" y="228600"/>
                </a:lnTo>
                <a:close/>
              </a:path>
              <a:path w="5020945" h="596900">
                <a:moveTo>
                  <a:pt x="4800816" y="217170"/>
                </a:moveTo>
                <a:lnTo>
                  <a:pt x="4807156" y="262890"/>
                </a:lnTo>
                <a:lnTo>
                  <a:pt x="4808541" y="278130"/>
                </a:lnTo>
                <a:lnTo>
                  <a:pt x="4808254" y="279400"/>
                </a:lnTo>
                <a:lnTo>
                  <a:pt x="4825762" y="279400"/>
                </a:lnTo>
                <a:lnTo>
                  <a:pt x="4825393" y="278130"/>
                </a:lnTo>
                <a:lnTo>
                  <a:pt x="4823455" y="270510"/>
                </a:lnTo>
                <a:lnTo>
                  <a:pt x="4821424" y="262890"/>
                </a:lnTo>
                <a:lnTo>
                  <a:pt x="4823781" y="255270"/>
                </a:lnTo>
                <a:lnTo>
                  <a:pt x="4819227" y="255270"/>
                </a:lnTo>
                <a:lnTo>
                  <a:pt x="4814687" y="240030"/>
                </a:lnTo>
                <a:lnTo>
                  <a:pt x="4809765" y="224790"/>
                </a:lnTo>
                <a:lnTo>
                  <a:pt x="4808879" y="222250"/>
                </a:lnTo>
                <a:lnTo>
                  <a:pt x="4802583" y="222250"/>
                </a:lnTo>
                <a:lnTo>
                  <a:pt x="4801425" y="218440"/>
                </a:lnTo>
                <a:lnTo>
                  <a:pt x="4800816" y="217170"/>
                </a:lnTo>
                <a:close/>
              </a:path>
              <a:path w="5020945" h="596900">
                <a:moveTo>
                  <a:pt x="2170906" y="208280"/>
                </a:moveTo>
                <a:lnTo>
                  <a:pt x="2159346" y="261620"/>
                </a:lnTo>
                <a:lnTo>
                  <a:pt x="2156029" y="278130"/>
                </a:lnTo>
                <a:lnTo>
                  <a:pt x="2166089" y="278130"/>
                </a:lnTo>
                <a:lnTo>
                  <a:pt x="2167072" y="261620"/>
                </a:lnTo>
                <a:lnTo>
                  <a:pt x="2170906" y="208280"/>
                </a:lnTo>
                <a:close/>
              </a:path>
              <a:path w="5020945" h="596900">
                <a:moveTo>
                  <a:pt x="2415948" y="232410"/>
                </a:moveTo>
                <a:lnTo>
                  <a:pt x="2413393" y="278130"/>
                </a:lnTo>
                <a:lnTo>
                  <a:pt x="2418239" y="278130"/>
                </a:lnTo>
                <a:lnTo>
                  <a:pt x="2415948" y="232410"/>
                </a:lnTo>
                <a:close/>
              </a:path>
              <a:path w="5020945" h="596900">
                <a:moveTo>
                  <a:pt x="3174893" y="246380"/>
                </a:moveTo>
                <a:lnTo>
                  <a:pt x="3177365" y="278130"/>
                </a:lnTo>
                <a:lnTo>
                  <a:pt x="3180863" y="278130"/>
                </a:lnTo>
                <a:lnTo>
                  <a:pt x="3174893" y="246380"/>
                </a:lnTo>
                <a:close/>
              </a:path>
              <a:path w="5020945" h="596900">
                <a:moveTo>
                  <a:pt x="4442536" y="154940"/>
                </a:moveTo>
                <a:lnTo>
                  <a:pt x="4442843" y="170180"/>
                </a:lnTo>
                <a:lnTo>
                  <a:pt x="4442951" y="207010"/>
                </a:lnTo>
                <a:lnTo>
                  <a:pt x="4442599" y="226060"/>
                </a:lnTo>
                <a:lnTo>
                  <a:pt x="4441725" y="252730"/>
                </a:lnTo>
                <a:lnTo>
                  <a:pt x="4436878" y="259080"/>
                </a:lnTo>
                <a:lnTo>
                  <a:pt x="4432129" y="265430"/>
                </a:lnTo>
                <a:lnTo>
                  <a:pt x="4427495" y="271780"/>
                </a:lnTo>
                <a:lnTo>
                  <a:pt x="4422991" y="278130"/>
                </a:lnTo>
                <a:lnTo>
                  <a:pt x="4431401" y="278130"/>
                </a:lnTo>
                <a:lnTo>
                  <a:pt x="4432622" y="275590"/>
                </a:lnTo>
                <a:lnTo>
                  <a:pt x="4437004" y="266700"/>
                </a:lnTo>
                <a:lnTo>
                  <a:pt x="4441498" y="257810"/>
                </a:lnTo>
                <a:lnTo>
                  <a:pt x="4454150" y="257810"/>
                </a:lnTo>
                <a:lnTo>
                  <a:pt x="4453979" y="255270"/>
                </a:lnTo>
                <a:lnTo>
                  <a:pt x="4449067" y="204470"/>
                </a:lnTo>
                <a:lnTo>
                  <a:pt x="4442536" y="154940"/>
                </a:lnTo>
                <a:close/>
              </a:path>
              <a:path w="5020945" h="596900">
                <a:moveTo>
                  <a:pt x="112008" y="152400"/>
                </a:moveTo>
                <a:lnTo>
                  <a:pt x="111891" y="181610"/>
                </a:lnTo>
                <a:lnTo>
                  <a:pt x="111777" y="191770"/>
                </a:lnTo>
                <a:lnTo>
                  <a:pt x="111543" y="205740"/>
                </a:lnTo>
                <a:lnTo>
                  <a:pt x="98887" y="224790"/>
                </a:lnTo>
                <a:lnTo>
                  <a:pt x="87173" y="242570"/>
                </a:lnTo>
                <a:lnTo>
                  <a:pt x="66350" y="276860"/>
                </a:lnTo>
                <a:lnTo>
                  <a:pt x="87751" y="276860"/>
                </a:lnTo>
                <a:lnTo>
                  <a:pt x="89920" y="271780"/>
                </a:lnTo>
                <a:lnTo>
                  <a:pt x="100051" y="248920"/>
                </a:lnTo>
                <a:lnTo>
                  <a:pt x="111089" y="226060"/>
                </a:lnTo>
                <a:lnTo>
                  <a:pt x="124525" y="226060"/>
                </a:lnTo>
                <a:lnTo>
                  <a:pt x="123682" y="219710"/>
                </a:lnTo>
                <a:lnTo>
                  <a:pt x="121632" y="205740"/>
                </a:lnTo>
                <a:lnTo>
                  <a:pt x="126367" y="196850"/>
                </a:lnTo>
                <a:lnTo>
                  <a:pt x="126974" y="195580"/>
                </a:lnTo>
                <a:lnTo>
                  <a:pt x="119877" y="195580"/>
                </a:lnTo>
                <a:lnTo>
                  <a:pt x="118087" y="184150"/>
                </a:lnTo>
                <a:lnTo>
                  <a:pt x="116193" y="173990"/>
                </a:lnTo>
                <a:lnTo>
                  <a:pt x="114175" y="163830"/>
                </a:lnTo>
                <a:lnTo>
                  <a:pt x="112008" y="152400"/>
                </a:lnTo>
                <a:close/>
              </a:path>
              <a:path w="5020945" h="596900">
                <a:moveTo>
                  <a:pt x="1599787" y="222250"/>
                </a:moveTo>
                <a:lnTo>
                  <a:pt x="1594411" y="236220"/>
                </a:lnTo>
                <a:lnTo>
                  <a:pt x="1589307" y="250190"/>
                </a:lnTo>
                <a:lnTo>
                  <a:pt x="1584457" y="264160"/>
                </a:lnTo>
                <a:lnTo>
                  <a:pt x="1579847" y="276860"/>
                </a:lnTo>
                <a:lnTo>
                  <a:pt x="1588488" y="276860"/>
                </a:lnTo>
                <a:lnTo>
                  <a:pt x="1595660" y="241300"/>
                </a:lnTo>
                <a:lnTo>
                  <a:pt x="1599787" y="222250"/>
                </a:lnTo>
                <a:close/>
              </a:path>
              <a:path w="5020945" h="596900">
                <a:moveTo>
                  <a:pt x="4770536" y="250190"/>
                </a:moveTo>
                <a:lnTo>
                  <a:pt x="4765490" y="256540"/>
                </a:lnTo>
                <a:lnTo>
                  <a:pt x="4760602" y="262890"/>
                </a:lnTo>
                <a:lnTo>
                  <a:pt x="4755858" y="270510"/>
                </a:lnTo>
                <a:lnTo>
                  <a:pt x="4751242" y="276860"/>
                </a:lnTo>
                <a:lnTo>
                  <a:pt x="4759765" y="276860"/>
                </a:lnTo>
                <a:lnTo>
                  <a:pt x="4761620" y="271780"/>
                </a:lnTo>
                <a:lnTo>
                  <a:pt x="4765978" y="260350"/>
                </a:lnTo>
                <a:lnTo>
                  <a:pt x="4770536" y="250190"/>
                </a:lnTo>
                <a:close/>
              </a:path>
              <a:path w="5020945" h="596900">
                <a:moveTo>
                  <a:pt x="1559108" y="273050"/>
                </a:moveTo>
                <a:lnTo>
                  <a:pt x="1559621" y="274320"/>
                </a:lnTo>
                <a:lnTo>
                  <a:pt x="1560087" y="274320"/>
                </a:lnTo>
                <a:lnTo>
                  <a:pt x="1559108" y="273050"/>
                </a:lnTo>
                <a:close/>
              </a:path>
              <a:path w="5020945" h="596900">
                <a:moveTo>
                  <a:pt x="561711" y="204470"/>
                </a:moveTo>
                <a:lnTo>
                  <a:pt x="564302" y="210820"/>
                </a:lnTo>
                <a:lnTo>
                  <a:pt x="566786" y="215900"/>
                </a:lnTo>
                <a:lnTo>
                  <a:pt x="569186" y="222250"/>
                </a:lnTo>
                <a:lnTo>
                  <a:pt x="564441" y="234950"/>
                </a:lnTo>
                <a:lnTo>
                  <a:pt x="559910" y="248920"/>
                </a:lnTo>
                <a:lnTo>
                  <a:pt x="555587" y="260350"/>
                </a:lnTo>
                <a:lnTo>
                  <a:pt x="551467" y="273050"/>
                </a:lnTo>
                <a:lnTo>
                  <a:pt x="564465" y="273050"/>
                </a:lnTo>
                <a:lnTo>
                  <a:pt x="567381" y="257810"/>
                </a:lnTo>
                <a:lnTo>
                  <a:pt x="572744" y="231140"/>
                </a:lnTo>
                <a:lnTo>
                  <a:pt x="586072" y="231140"/>
                </a:lnTo>
                <a:lnTo>
                  <a:pt x="584835" y="226060"/>
                </a:lnTo>
                <a:lnTo>
                  <a:pt x="576803" y="226060"/>
                </a:lnTo>
                <a:lnTo>
                  <a:pt x="574475" y="222250"/>
                </a:lnTo>
                <a:lnTo>
                  <a:pt x="575698" y="217170"/>
                </a:lnTo>
                <a:lnTo>
                  <a:pt x="570929" y="217170"/>
                </a:lnTo>
                <a:lnTo>
                  <a:pt x="567944" y="213360"/>
                </a:lnTo>
                <a:lnTo>
                  <a:pt x="564875" y="209550"/>
                </a:lnTo>
                <a:lnTo>
                  <a:pt x="561711" y="204470"/>
                </a:lnTo>
                <a:close/>
              </a:path>
              <a:path w="5020945" h="596900">
                <a:moveTo>
                  <a:pt x="4189089" y="236220"/>
                </a:moveTo>
                <a:lnTo>
                  <a:pt x="4182138" y="245110"/>
                </a:lnTo>
                <a:lnTo>
                  <a:pt x="4175428" y="255270"/>
                </a:lnTo>
                <a:lnTo>
                  <a:pt x="4168949" y="264160"/>
                </a:lnTo>
                <a:lnTo>
                  <a:pt x="4162690" y="273050"/>
                </a:lnTo>
                <a:lnTo>
                  <a:pt x="4171464" y="273050"/>
                </a:lnTo>
                <a:lnTo>
                  <a:pt x="4173179" y="269240"/>
                </a:lnTo>
                <a:lnTo>
                  <a:pt x="4180961" y="252730"/>
                </a:lnTo>
                <a:lnTo>
                  <a:pt x="4189089" y="236220"/>
                </a:lnTo>
                <a:close/>
              </a:path>
              <a:path w="5020945" h="596900">
                <a:moveTo>
                  <a:pt x="4232753" y="271780"/>
                </a:moveTo>
                <a:lnTo>
                  <a:pt x="4232562" y="273050"/>
                </a:lnTo>
                <a:lnTo>
                  <a:pt x="4232777" y="273050"/>
                </a:lnTo>
                <a:lnTo>
                  <a:pt x="4232753" y="271780"/>
                </a:lnTo>
                <a:close/>
              </a:path>
              <a:path w="5020945" h="596900">
                <a:moveTo>
                  <a:pt x="3892431" y="242570"/>
                </a:moveTo>
                <a:lnTo>
                  <a:pt x="3887150" y="250190"/>
                </a:lnTo>
                <a:lnTo>
                  <a:pt x="3882029" y="257810"/>
                </a:lnTo>
                <a:lnTo>
                  <a:pt x="3877055" y="265430"/>
                </a:lnTo>
                <a:lnTo>
                  <a:pt x="3872217" y="271780"/>
                </a:lnTo>
                <a:lnTo>
                  <a:pt x="3879292" y="271780"/>
                </a:lnTo>
                <a:lnTo>
                  <a:pt x="3880384" y="269240"/>
                </a:lnTo>
                <a:lnTo>
                  <a:pt x="3884305" y="260350"/>
                </a:lnTo>
                <a:lnTo>
                  <a:pt x="3892431" y="242570"/>
                </a:lnTo>
                <a:close/>
              </a:path>
              <a:path w="5020945" h="596900">
                <a:moveTo>
                  <a:pt x="2045478" y="264160"/>
                </a:moveTo>
                <a:lnTo>
                  <a:pt x="2043579" y="270510"/>
                </a:lnTo>
                <a:lnTo>
                  <a:pt x="2044332" y="270510"/>
                </a:lnTo>
                <a:lnTo>
                  <a:pt x="2045478" y="264160"/>
                </a:lnTo>
                <a:close/>
              </a:path>
              <a:path w="5020945" h="596900">
                <a:moveTo>
                  <a:pt x="4224801" y="265430"/>
                </a:moveTo>
                <a:lnTo>
                  <a:pt x="4225900" y="266700"/>
                </a:lnTo>
                <a:lnTo>
                  <a:pt x="4223571" y="270510"/>
                </a:lnTo>
                <a:lnTo>
                  <a:pt x="4226365" y="270510"/>
                </a:lnTo>
                <a:lnTo>
                  <a:pt x="4227034" y="269240"/>
                </a:lnTo>
                <a:lnTo>
                  <a:pt x="4228819" y="269240"/>
                </a:lnTo>
                <a:lnTo>
                  <a:pt x="4227571" y="267970"/>
                </a:lnTo>
                <a:lnTo>
                  <a:pt x="4228311" y="266700"/>
                </a:lnTo>
                <a:lnTo>
                  <a:pt x="4226270" y="266700"/>
                </a:lnTo>
                <a:lnTo>
                  <a:pt x="4224801" y="265430"/>
                </a:lnTo>
                <a:close/>
              </a:path>
              <a:path w="5020945" h="596900">
                <a:moveTo>
                  <a:pt x="2259070" y="190500"/>
                </a:moveTo>
                <a:lnTo>
                  <a:pt x="2254641" y="210820"/>
                </a:lnTo>
                <a:lnTo>
                  <a:pt x="2250563" y="231140"/>
                </a:lnTo>
                <a:lnTo>
                  <a:pt x="2246816" y="250190"/>
                </a:lnTo>
                <a:lnTo>
                  <a:pt x="2243381" y="269240"/>
                </a:lnTo>
                <a:lnTo>
                  <a:pt x="2254659" y="269240"/>
                </a:lnTo>
                <a:lnTo>
                  <a:pt x="2259070" y="190500"/>
                </a:lnTo>
                <a:close/>
              </a:path>
              <a:path w="5020945" h="596900">
                <a:moveTo>
                  <a:pt x="3938627" y="175260"/>
                </a:moveTo>
                <a:lnTo>
                  <a:pt x="3940513" y="198120"/>
                </a:lnTo>
                <a:lnTo>
                  <a:pt x="3943699" y="245110"/>
                </a:lnTo>
                <a:lnTo>
                  <a:pt x="3945014" y="269240"/>
                </a:lnTo>
                <a:lnTo>
                  <a:pt x="3974074" y="269240"/>
                </a:lnTo>
                <a:lnTo>
                  <a:pt x="3969975" y="228600"/>
                </a:lnTo>
                <a:lnTo>
                  <a:pt x="3969028" y="222250"/>
                </a:lnTo>
                <a:lnTo>
                  <a:pt x="3951545" y="222250"/>
                </a:lnTo>
                <a:lnTo>
                  <a:pt x="3948541" y="210820"/>
                </a:lnTo>
                <a:lnTo>
                  <a:pt x="3945395" y="199390"/>
                </a:lnTo>
                <a:lnTo>
                  <a:pt x="3942094" y="186690"/>
                </a:lnTo>
                <a:lnTo>
                  <a:pt x="3938627" y="175260"/>
                </a:lnTo>
                <a:close/>
              </a:path>
              <a:path w="5020945" h="596900">
                <a:moveTo>
                  <a:pt x="2062277" y="226060"/>
                </a:moveTo>
                <a:lnTo>
                  <a:pt x="2058687" y="236220"/>
                </a:lnTo>
                <a:lnTo>
                  <a:pt x="2055237" y="247650"/>
                </a:lnTo>
                <a:lnTo>
                  <a:pt x="2051919" y="257810"/>
                </a:lnTo>
                <a:lnTo>
                  <a:pt x="2048726" y="267970"/>
                </a:lnTo>
                <a:lnTo>
                  <a:pt x="2060184" y="267970"/>
                </a:lnTo>
                <a:lnTo>
                  <a:pt x="2062006" y="256540"/>
                </a:lnTo>
                <a:lnTo>
                  <a:pt x="2063862" y="245110"/>
                </a:lnTo>
                <a:lnTo>
                  <a:pt x="2058970" y="245110"/>
                </a:lnTo>
                <a:lnTo>
                  <a:pt x="2061131" y="232410"/>
                </a:lnTo>
                <a:lnTo>
                  <a:pt x="2062277" y="226060"/>
                </a:lnTo>
                <a:close/>
              </a:path>
              <a:path w="5020945" h="596900">
                <a:moveTo>
                  <a:pt x="4612799" y="190500"/>
                </a:moveTo>
                <a:lnTo>
                  <a:pt x="4613227" y="210820"/>
                </a:lnTo>
                <a:lnTo>
                  <a:pt x="4613451" y="228600"/>
                </a:lnTo>
                <a:lnTo>
                  <a:pt x="4613563" y="267970"/>
                </a:lnTo>
                <a:lnTo>
                  <a:pt x="4627700" y="267970"/>
                </a:lnTo>
                <a:lnTo>
                  <a:pt x="4627169" y="264160"/>
                </a:lnTo>
                <a:lnTo>
                  <a:pt x="4620702" y="227330"/>
                </a:lnTo>
                <a:lnTo>
                  <a:pt x="4612799" y="190500"/>
                </a:lnTo>
                <a:close/>
              </a:path>
              <a:path w="5020945" h="596900">
                <a:moveTo>
                  <a:pt x="2534606" y="254000"/>
                </a:moveTo>
                <a:lnTo>
                  <a:pt x="2531753" y="259080"/>
                </a:lnTo>
                <a:lnTo>
                  <a:pt x="2528959" y="262890"/>
                </a:lnTo>
                <a:lnTo>
                  <a:pt x="2526225" y="266700"/>
                </a:lnTo>
                <a:lnTo>
                  <a:pt x="2529298" y="266700"/>
                </a:lnTo>
                <a:lnTo>
                  <a:pt x="2534606" y="254000"/>
                </a:lnTo>
                <a:close/>
              </a:path>
              <a:path w="5020945" h="596900">
                <a:moveTo>
                  <a:pt x="4232061" y="260350"/>
                </a:moveTo>
                <a:lnTo>
                  <a:pt x="4230079" y="261620"/>
                </a:lnTo>
                <a:lnTo>
                  <a:pt x="4226270" y="266700"/>
                </a:lnTo>
                <a:lnTo>
                  <a:pt x="4228311" y="266700"/>
                </a:lnTo>
                <a:lnTo>
                  <a:pt x="4230532" y="262890"/>
                </a:lnTo>
                <a:lnTo>
                  <a:pt x="4232061" y="260350"/>
                </a:lnTo>
                <a:close/>
              </a:path>
              <a:path w="5020945" h="596900">
                <a:moveTo>
                  <a:pt x="741203" y="177800"/>
                </a:moveTo>
                <a:lnTo>
                  <a:pt x="744260" y="185420"/>
                </a:lnTo>
                <a:lnTo>
                  <a:pt x="747125" y="191770"/>
                </a:lnTo>
                <a:lnTo>
                  <a:pt x="749907" y="198120"/>
                </a:lnTo>
                <a:lnTo>
                  <a:pt x="739154" y="209550"/>
                </a:lnTo>
                <a:lnTo>
                  <a:pt x="729429" y="220980"/>
                </a:lnTo>
                <a:lnTo>
                  <a:pt x="720687" y="232410"/>
                </a:lnTo>
                <a:lnTo>
                  <a:pt x="712882" y="243840"/>
                </a:lnTo>
                <a:lnTo>
                  <a:pt x="704775" y="243840"/>
                </a:lnTo>
                <a:lnTo>
                  <a:pt x="703975" y="259080"/>
                </a:lnTo>
                <a:lnTo>
                  <a:pt x="702757" y="260350"/>
                </a:lnTo>
                <a:lnTo>
                  <a:pt x="701587" y="262890"/>
                </a:lnTo>
                <a:lnTo>
                  <a:pt x="700453" y="265430"/>
                </a:lnTo>
                <a:lnTo>
                  <a:pt x="717029" y="265430"/>
                </a:lnTo>
                <a:lnTo>
                  <a:pt x="720265" y="256540"/>
                </a:lnTo>
                <a:lnTo>
                  <a:pt x="728260" y="240030"/>
                </a:lnTo>
                <a:lnTo>
                  <a:pt x="738477" y="220980"/>
                </a:lnTo>
                <a:lnTo>
                  <a:pt x="751149" y="201930"/>
                </a:lnTo>
                <a:lnTo>
                  <a:pt x="757688" y="201930"/>
                </a:lnTo>
                <a:lnTo>
                  <a:pt x="754516" y="196850"/>
                </a:lnTo>
                <a:lnTo>
                  <a:pt x="755549" y="195580"/>
                </a:lnTo>
                <a:lnTo>
                  <a:pt x="753382" y="195580"/>
                </a:lnTo>
                <a:lnTo>
                  <a:pt x="749466" y="189230"/>
                </a:lnTo>
                <a:lnTo>
                  <a:pt x="745442" y="184150"/>
                </a:lnTo>
                <a:lnTo>
                  <a:pt x="741203" y="177800"/>
                </a:lnTo>
                <a:close/>
              </a:path>
              <a:path w="5020945" h="596900">
                <a:moveTo>
                  <a:pt x="2678744" y="226060"/>
                </a:moveTo>
                <a:lnTo>
                  <a:pt x="2667617" y="234950"/>
                </a:lnTo>
                <a:lnTo>
                  <a:pt x="2657415" y="245110"/>
                </a:lnTo>
                <a:lnTo>
                  <a:pt x="2648093" y="255270"/>
                </a:lnTo>
                <a:lnTo>
                  <a:pt x="2639605" y="265430"/>
                </a:lnTo>
                <a:lnTo>
                  <a:pt x="2650716" y="265430"/>
                </a:lnTo>
                <a:lnTo>
                  <a:pt x="2658163" y="254000"/>
                </a:lnTo>
                <a:lnTo>
                  <a:pt x="2667750" y="240030"/>
                </a:lnTo>
                <a:lnTo>
                  <a:pt x="2678744" y="226060"/>
                </a:lnTo>
                <a:close/>
              </a:path>
              <a:path w="5020945" h="596900">
                <a:moveTo>
                  <a:pt x="2705072" y="193040"/>
                </a:moveTo>
                <a:lnTo>
                  <a:pt x="2705842" y="201930"/>
                </a:lnTo>
                <a:lnTo>
                  <a:pt x="2707961" y="229870"/>
                </a:lnTo>
                <a:lnTo>
                  <a:pt x="2704919" y="238760"/>
                </a:lnTo>
                <a:lnTo>
                  <a:pt x="2702021" y="247650"/>
                </a:lnTo>
                <a:lnTo>
                  <a:pt x="2699257" y="256540"/>
                </a:lnTo>
                <a:lnTo>
                  <a:pt x="2696618" y="265430"/>
                </a:lnTo>
                <a:lnTo>
                  <a:pt x="2723886" y="265430"/>
                </a:lnTo>
                <a:lnTo>
                  <a:pt x="2721999" y="256540"/>
                </a:lnTo>
                <a:lnTo>
                  <a:pt x="2719746" y="247650"/>
                </a:lnTo>
                <a:lnTo>
                  <a:pt x="2722236" y="234950"/>
                </a:lnTo>
                <a:lnTo>
                  <a:pt x="2724908" y="220980"/>
                </a:lnTo>
                <a:lnTo>
                  <a:pt x="2725428" y="218440"/>
                </a:lnTo>
                <a:lnTo>
                  <a:pt x="2712140" y="218440"/>
                </a:lnTo>
                <a:lnTo>
                  <a:pt x="2709895" y="209550"/>
                </a:lnTo>
                <a:lnTo>
                  <a:pt x="2707543" y="201930"/>
                </a:lnTo>
                <a:lnTo>
                  <a:pt x="2705072" y="193040"/>
                </a:lnTo>
                <a:close/>
              </a:path>
              <a:path w="5020945" h="596900">
                <a:moveTo>
                  <a:pt x="635333" y="233680"/>
                </a:moveTo>
                <a:lnTo>
                  <a:pt x="629566" y="248920"/>
                </a:lnTo>
                <a:lnTo>
                  <a:pt x="624085" y="264160"/>
                </a:lnTo>
                <a:lnTo>
                  <a:pt x="628976" y="264160"/>
                </a:lnTo>
                <a:lnTo>
                  <a:pt x="629982" y="259080"/>
                </a:lnTo>
                <a:lnTo>
                  <a:pt x="635333" y="233680"/>
                </a:lnTo>
                <a:close/>
              </a:path>
              <a:path w="5020945" h="596900">
                <a:moveTo>
                  <a:pt x="2519455" y="251460"/>
                </a:moveTo>
                <a:lnTo>
                  <a:pt x="2520410" y="255270"/>
                </a:lnTo>
                <a:lnTo>
                  <a:pt x="2522177" y="264160"/>
                </a:lnTo>
                <a:lnTo>
                  <a:pt x="2525120" y="264160"/>
                </a:lnTo>
                <a:lnTo>
                  <a:pt x="2521807" y="256540"/>
                </a:lnTo>
                <a:lnTo>
                  <a:pt x="2519455" y="251460"/>
                </a:lnTo>
                <a:close/>
              </a:path>
              <a:path w="5020945" h="596900">
                <a:moveTo>
                  <a:pt x="142539" y="246380"/>
                </a:moveTo>
                <a:lnTo>
                  <a:pt x="138073" y="252730"/>
                </a:lnTo>
                <a:lnTo>
                  <a:pt x="133799" y="257810"/>
                </a:lnTo>
                <a:lnTo>
                  <a:pt x="129608" y="262890"/>
                </a:lnTo>
                <a:lnTo>
                  <a:pt x="133971" y="262890"/>
                </a:lnTo>
                <a:lnTo>
                  <a:pt x="138885" y="254000"/>
                </a:lnTo>
                <a:lnTo>
                  <a:pt x="142539" y="246380"/>
                </a:lnTo>
                <a:close/>
              </a:path>
              <a:path w="5020945" h="596900">
                <a:moveTo>
                  <a:pt x="345003" y="228600"/>
                </a:moveTo>
                <a:lnTo>
                  <a:pt x="340914" y="237490"/>
                </a:lnTo>
                <a:lnTo>
                  <a:pt x="336951" y="246380"/>
                </a:lnTo>
                <a:lnTo>
                  <a:pt x="333107" y="255270"/>
                </a:lnTo>
                <a:lnTo>
                  <a:pt x="329374" y="262890"/>
                </a:lnTo>
                <a:lnTo>
                  <a:pt x="335208" y="262890"/>
                </a:lnTo>
                <a:lnTo>
                  <a:pt x="339034" y="248920"/>
                </a:lnTo>
                <a:lnTo>
                  <a:pt x="341963" y="238760"/>
                </a:lnTo>
                <a:lnTo>
                  <a:pt x="345003" y="228600"/>
                </a:lnTo>
                <a:close/>
              </a:path>
              <a:path w="5020945" h="596900">
                <a:moveTo>
                  <a:pt x="2023365" y="121920"/>
                </a:moveTo>
                <a:lnTo>
                  <a:pt x="2012269" y="162560"/>
                </a:lnTo>
                <a:lnTo>
                  <a:pt x="2002787" y="199390"/>
                </a:lnTo>
                <a:lnTo>
                  <a:pt x="1994791" y="232410"/>
                </a:lnTo>
                <a:lnTo>
                  <a:pt x="1988155" y="262890"/>
                </a:lnTo>
                <a:lnTo>
                  <a:pt x="2007938" y="262890"/>
                </a:lnTo>
                <a:lnTo>
                  <a:pt x="2008608" y="254000"/>
                </a:lnTo>
                <a:lnTo>
                  <a:pt x="2014677" y="194310"/>
                </a:lnTo>
                <a:lnTo>
                  <a:pt x="2023365" y="121920"/>
                </a:lnTo>
                <a:close/>
              </a:path>
              <a:path w="5020945" h="596900">
                <a:moveTo>
                  <a:pt x="2344822" y="200660"/>
                </a:moveTo>
                <a:lnTo>
                  <a:pt x="2346291" y="218440"/>
                </a:lnTo>
                <a:lnTo>
                  <a:pt x="2345443" y="222250"/>
                </a:lnTo>
                <a:lnTo>
                  <a:pt x="2341648" y="232410"/>
                </a:lnTo>
                <a:lnTo>
                  <a:pt x="2338019" y="242570"/>
                </a:lnTo>
                <a:lnTo>
                  <a:pt x="2334556" y="252730"/>
                </a:lnTo>
                <a:lnTo>
                  <a:pt x="2331259" y="262890"/>
                </a:lnTo>
                <a:lnTo>
                  <a:pt x="2363870" y="262890"/>
                </a:lnTo>
                <a:lnTo>
                  <a:pt x="2366300" y="246380"/>
                </a:lnTo>
                <a:lnTo>
                  <a:pt x="2370621" y="222250"/>
                </a:lnTo>
                <a:lnTo>
                  <a:pt x="2372551" y="213360"/>
                </a:lnTo>
                <a:lnTo>
                  <a:pt x="2348213" y="213360"/>
                </a:lnTo>
                <a:lnTo>
                  <a:pt x="2347079" y="208280"/>
                </a:lnTo>
                <a:lnTo>
                  <a:pt x="2346004" y="204470"/>
                </a:lnTo>
                <a:lnTo>
                  <a:pt x="2344822" y="200660"/>
                </a:lnTo>
                <a:close/>
              </a:path>
              <a:path w="5020945" h="596900">
                <a:moveTo>
                  <a:pt x="3565272" y="246380"/>
                </a:moveTo>
                <a:lnTo>
                  <a:pt x="3525412" y="246380"/>
                </a:lnTo>
                <a:lnTo>
                  <a:pt x="3526367" y="262890"/>
                </a:lnTo>
                <a:lnTo>
                  <a:pt x="3595562" y="262890"/>
                </a:lnTo>
                <a:lnTo>
                  <a:pt x="3593564" y="252730"/>
                </a:lnTo>
                <a:lnTo>
                  <a:pt x="3567297" y="252730"/>
                </a:lnTo>
                <a:lnTo>
                  <a:pt x="3565272" y="246380"/>
                </a:lnTo>
                <a:close/>
              </a:path>
              <a:path w="5020945" h="596900">
                <a:moveTo>
                  <a:pt x="1205891" y="234950"/>
                </a:moveTo>
                <a:lnTo>
                  <a:pt x="1199373" y="248920"/>
                </a:lnTo>
                <a:lnTo>
                  <a:pt x="1193151" y="261620"/>
                </a:lnTo>
                <a:lnTo>
                  <a:pt x="1207634" y="261620"/>
                </a:lnTo>
                <a:lnTo>
                  <a:pt x="1211380" y="247650"/>
                </a:lnTo>
                <a:lnTo>
                  <a:pt x="1202130" y="247650"/>
                </a:lnTo>
                <a:lnTo>
                  <a:pt x="1205891" y="234950"/>
                </a:lnTo>
                <a:close/>
              </a:path>
              <a:path w="5020945" h="596900">
                <a:moveTo>
                  <a:pt x="3052832" y="204470"/>
                </a:moveTo>
                <a:lnTo>
                  <a:pt x="3055833" y="218440"/>
                </a:lnTo>
                <a:lnTo>
                  <a:pt x="3058642" y="233680"/>
                </a:lnTo>
                <a:lnTo>
                  <a:pt x="3061266" y="247650"/>
                </a:lnTo>
                <a:lnTo>
                  <a:pt x="3063709" y="261620"/>
                </a:lnTo>
                <a:lnTo>
                  <a:pt x="3076122" y="261620"/>
                </a:lnTo>
                <a:lnTo>
                  <a:pt x="3073776" y="255270"/>
                </a:lnTo>
                <a:lnTo>
                  <a:pt x="3063834" y="229870"/>
                </a:lnTo>
                <a:lnTo>
                  <a:pt x="3052832" y="204470"/>
                </a:lnTo>
                <a:close/>
              </a:path>
              <a:path w="5020945" h="596900">
                <a:moveTo>
                  <a:pt x="4994242" y="129540"/>
                </a:moveTo>
                <a:lnTo>
                  <a:pt x="4978057" y="157480"/>
                </a:lnTo>
                <a:lnTo>
                  <a:pt x="4963495" y="189230"/>
                </a:lnTo>
                <a:lnTo>
                  <a:pt x="4950471" y="224790"/>
                </a:lnTo>
                <a:lnTo>
                  <a:pt x="4938900" y="261620"/>
                </a:lnTo>
                <a:lnTo>
                  <a:pt x="4974736" y="261620"/>
                </a:lnTo>
                <a:lnTo>
                  <a:pt x="4976995" y="237490"/>
                </a:lnTo>
                <a:lnTo>
                  <a:pt x="4984467" y="181610"/>
                </a:lnTo>
                <a:lnTo>
                  <a:pt x="4994242" y="129540"/>
                </a:lnTo>
                <a:close/>
              </a:path>
              <a:path w="5020945" h="596900">
                <a:moveTo>
                  <a:pt x="542584" y="214630"/>
                </a:moveTo>
                <a:lnTo>
                  <a:pt x="538149" y="226060"/>
                </a:lnTo>
                <a:lnTo>
                  <a:pt x="533897" y="237490"/>
                </a:lnTo>
                <a:lnTo>
                  <a:pt x="529816" y="248920"/>
                </a:lnTo>
                <a:lnTo>
                  <a:pt x="525892" y="260350"/>
                </a:lnTo>
                <a:lnTo>
                  <a:pt x="532915" y="260350"/>
                </a:lnTo>
                <a:lnTo>
                  <a:pt x="537550" y="238760"/>
                </a:lnTo>
                <a:lnTo>
                  <a:pt x="542584" y="214630"/>
                </a:lnTo>
                <a:close/>
              </a:path>
              <a:path w="5020945" h="596900">
                <a:moveTo>
                  <a:pt x="4120363" y="125730"/>
                </a:moveTo>
                <a:lnTo>
                  <a:pt x="4109498" y="234950"/>
                </a:lnTo>
                <a:lnTo>
                  <a:pt x="4103670" y="247650"/>
                </a:lnTo>
                <a:lnTo>
                  <a:pt x="4098083" y="260350"/>
                </a:lnTo>
                <a:lnTo>
                  <a:pt x="4102770" y="260350"/>
                </a:lnTo>
                <a:lnTo>
                  <a:pt x="4103150" y="259080"/>
                </a:lnTo>
                <a:lnTo>
                  <a:pt x="4106161" y="247650"/>
                </a:lnTo>
                <a:lnTo>
                  <a:pt x="4109283" y="237490"/>
                </a:lnTo>
                <a:lnTo>
                  <a:pt x="4120996" y="237490"/>
                </a:lnTo>
                <a:lnTo>
                  <a:pt x="4120996" y="231140"/>
                </a:lnTo>
                <a:lnTo>
                  <a:pt x="4121550" y="228600"/>
                </a:lnTo>
                <a:lnTo>
                  <a:pt x="4120984" y="228600"/>
                </a:lnTo>
                <a:lnTo>
                  <a:pt x="4120863" y="198120"/>
                </a:lnTo>
                <a:lnTo>
                  <a:pt x="4120619" y="158750"/>
                </a:lnTo>
                <a:lnTo>
                  <a:pt x="4120363" y="125730"/>
                </a:lnTo>
                <a:close/>
              </a:path>
              <a:path w="5020945" h="596900">
                <a:moveTo>
                  <a:pt x="2625958" y="215900"/>
                </a:moveTo>
                <a:lnTo>
                  <a:pt x="2626863" y="226060"/>
                </a:lnTo>
                <a:lnTo>
                  <a:pt x="2629301" y="259080"/>
                </a:lnTo>
                <a:lnTo>
                  <a:pt x="2638030" y="259080"/>
                </a:lnTo>
                <a:lnTo>
                  <a:pt x="2636454" y="252730"/>
                </a:lnTo>
                <a:lnTo>
                  <a:pt x="2633136" y="240030"/>
                </a:lnTo>
                <a:lnTo>
                  <a:pt x="2629640" y="228600"/>
                </a:lnTo>
                <a:lnTo>
                  <a:pt x="2625958" y="215900"/>
                </a:lnTo>
                <a:close/>
              </a:path>
              <a:path w="5020945" h="596900">
                <a:moveTo>
                  <a:pt x="3221805" y="241300"/>
                </a:moveTo>
                <a:lnTo>
                  <a:pt x="3215883" y="247650"/>
                </a:lnTo>
                <a:lnTo>
                  <a:pt x="3210402" y="252730"/>
                </a:lnTo>
                <a:lnTo>
                  <a:pt x="3205268" y="259080"/>
                </a:lnTo>
                <a:lnTo>
                  <a:pt x="3210578" y="259080"/>
                </a:lnTo>
                <a:lnTo>
                  <a:pt x="3212656" y="255270"/>
                </a:lnTo>
                <a:lnTo>
                  <a:pt x="3217085" y="247650"/>
                </a:lnTo>
                <a:lnTo>
                  <a:pt x="3221805" y="241300"/>
                </a:lnTo>
                <a:close/>
              </a:path>
              <a:path w="5020945" h="596900">
                <a:moveTo>
                  <a:pt x="3691674" y="224790"/>
                </a:moveTo>
                <a:lnTo>
                  <a:pt x="3686591" y="232410"/>
                </a:lnTo>
                <a:lnTo>
                  <a:pt x="3681684" y="241300"/>
                </a:lnTo>
                <a:lnTo>
                  <a:pt x="3676942" y="250190"/>
                </a:lnTo>
                <a:lnTo>
                  <a:pt x="3672356" y="259080"/>
                </a:lnTo>
                <a:lnTo>
                  <a:pt x="3679563" y="259080"/>
                </a:lnTo>
                <a:lnTo>
                  <a:pt x="3681700" y="252730"/>
                </a:lnTo>
                <a:lnTo>
                  <a:pt x="3686593" y="238760"/>
                </a:lnTo>
                <a:lnTo>
                  <a:pt x="3691674" y="224790"/>
                </a:lnTo>
                <a:close/>
              </a:path>
              <a:path w="5020945" h="596900">
                <a:moveTo>
                  <a:pt x="3673765" y="220980"/>
                </a:moveTo>
                <a:lnTo>
                  <a:pt x="3671939" y="229870"/>
                </a:lnTo>
                <a:lnTo>
                  <a:pt x="3670187" y="240030"/>
                </a:lnTo>
                <a:lnTo>
                  <a:pt x="3668504" y="248920"/>
                </a:lnTo>
                <a:lnTo>
                  <a:pt x="3666887" y="257810"/>
                </a:lnTo>
                <a:lnTo>
                  <a:pt x="3672399" y="257810"/>
                </a:lnTo>
                <a:lnTo>
                  <a:pt x="3673765" y="220980"/>
                </a:lnTo>
                <a:close/>
              </a:path>
              <a:path w="5020945" h="596900">
                <a:moveTo>
                  <a:pt x="4831513" y="229870"/>
                </a:moveTo>
                <a:lnTo>
                  <a:pt x="4825231" y="242570"/>
                </a:lnTo>
                <a:lnTo>
                  <a:pt x="4819227" y="255270"/>
                </a:lnTo>
                <a:lnTo>
                  <a:pt x="4823781" y="255270"/>
                </a:lnTo>
                <a:lnTo>
                  <a:pt x="4828889" y="238760"/>
                </a:lnTo>
                <a:lnTo>
                  <a:pt x="4831513" y="229870"/>
                </a:lnTo>
                <a:close/>
              </a:path>
              <a:path w="5020945" h="596900">
                <a:moveTo>
                  <a:pt x="982138" y="236220"/>
                </a:moveTo>
                <a:lnTo>
                  <a:pt x="977147" y="248920"/>
                </a:lnTo>
                <a:lnTo>
                  <a:pt x="974759" y="254000"/>
                </a:lnTo>
                <a:lnTo>
                  <a:pt x="977889" y="254000"/>
                </a:lnTo>
                <a:lnTo>
                  <a:pt x="980259" y="243840"/>
                </a:lnTo>
                <a:lnTo>
                  <a:pt x="982138" y="236220"/>
                </a:lnTo>
                <a:close/>
              </a:path>
              <a:path w="5020945" h="596900">
                <a:moveTo>
                  <a:pt x="2302866" y="144780"/>
                </a:moveTo>
                <a:lnTo>
                  <a:pt x="2306517" y="191770"/>
                </a:lnTo>
                <a:lnTo>
                  <a:pt x="2307570" y="208280"/>
                </a:lnTo>
                <a:lnTo>
                  <a:pt x="2302532" y="219710"/>
                </a:lnTo>
                <a:lnTo>
                  <a:pt x="2297730" y="231140"/>
                </a:lnTo>
                <a:lnTo>
                  <a:pt x="2293159" y="242570"/>
                </a:lnTo>
                <a:lnTo>
                  <a:pt x="2288812" y="254000"/>
                </a:lnTo>
                <a:lnTo>
                  <a:pt x="2297417" y="254000"/>
                </a:lnTo>
                <a:lnTo>
                  <a:pt x="2302996" y="229870"/>
                </a:lnTo>
                <a:lnTo>
                  <a:pt x="2307653" y="209550"/>
                </a:lnTo>
                <a:lnTo>
                  <a:pt x="2320164" y="209550"/>
                </a:lnTo>
                <a:lnTo>
                  <a:pt x="2318781" y="203200"/>
                </a:lnTo>
                <a:lnTo>
                  <a:pt x="2311285" y="173990"/>
                </a:lnTo>
                <a:lnTo>
                  <a:pt x="2302866" y="144780"/>
                </a:lnTo>
                <a:close/>
              </a:path>
              <a:path w="5020945" h="596900">
                <a:moveTo>
                  <a:pt x="3493174" y="116840"/>
                </a:moveTo>
                <a:lnTo>
                  <a:pt x="3475894" y="152400"/>
                </a:lnTo>
                <a:lnTo>
                  <a:pt x="3461025" y="186690"/>
                </a:lnTo>
                <a:lnTo>
                  <a:pt x="3448382" y="219710"/>
                </a:lnTo>
                <a:lnTo>
                  <a:pt x="3437785" y="252730"/>
                </a:lnTo>
                <a:lnTo>
                  <a:pt x="3458342" y="252730"/>
                </a:lnTo>
                <a:lnTo>
                  <a:pt x="3458559" y="251460"/>
                </a:lnTo>
                <a:lnTo>
                  <a:pt x="3467957" y="209550"/>
                </a:lnTo>
                <a:lnTo>
                  <a:pt x="3479576" y="165100"/>
                </a:lnTo>
                <a:lnTo>
                  <a:pt x="3493174" y="116840"/>
                </a:lnTo>
                <a:close/>
              </a:path>
              <a:path w="5020945" h="596900">
                <a:moveTo>
                  <a:pt x="3551835" y="177800"/>
                </a:moveTo>
                <a:lnTo>
                  <a:pt x="3555851" y="195580"/>
                </a:lnTo>
                <a:lnTo>
                  <a:pt x="3559767" y="214630"/>
                </a:lnTo>
                <a:lnTo>
                  <a:pt x="3563583" y="233680"/>
                </a:lnTo>
                <a:lnTo>
                  <a:pt x="3567297" y="252730"/>
                </a:lnTo>
                <a:lnTo>
                  <a:pt x="3593564" y="252730"/>
                </a:lnTo>
                <a:lnTo>
                  <a:pt x="3592315" y="246380"/>
                </a:lnTo>
                <a:lnTo>
                  <a:pt x="3590230" y="237490"/>
                </a:lnTo>
                <a:lnTo>
                  <a:pt x="3576717" y="237490"/>
                </a:lnTo>
                <a:lnTo>
                  <a:pt x="3570862" y="222250"/>
                </a:lnTo>
                <a:lnTo>
                  <a:pt x="3564778" y="207010"/>
                </a:lnTo>
                <a:lnTo>
                  <a:pt x="3558443" y="191770"/>
                </a:lnTo>
                <a:lnTo>
                  <a:pt x="3551835" y="177800"/>
                </a:lnTo>
                <a:close/>
              </a:path>
              <a:path w="5020945" h="596900">
                <a:moveTo>
                  <a:pt x="1318006" y="236220"/>
                </a:moveTo>
                <a:lnTo>
                  <a:pt x="1301816" y="236220"/>
                </a:lnTo>
                <a:lnTo>
                  <a:pt x="1302186" y="237490"/>
                </a:lnTo>
                <a:lnTo>
                  <a:pt x="1302866" y="238760"/>
                </a:lnTo>
                <a:lnTo>
                  <a:pt x="1299929" y="247650"/>
                </a:lnTo>
                <a:lnTo>
                  <a:pt x="1298532" y="251460"/>
                </a:lnTo>
                <a:lnTo>
                  <a:pt x="1325716" y="251460"/>
                </a:lnTo>
                <a:lnTo>
                  <a:pt x="1318006" y="236220"/>
                </a:lnTo>
                <a:close/>
              </a:path>
              <a:path w="5020945" h="596900">
                <a:moveTo>
                  <a:pt x="2774192" y="166370"/>
                </a:moveTo>
                <a:lnTo>
                  <a:pt x="2775397" y="181610"/>
                </a:lnTo>
                <a:lnTo>
                  <a:pt x="2768989" y="199390"/>
                </a:lnTo>
                <a:lnTo>
                  <a:pt x="2763182" y="215900"/>
                </a:lnTo>
                <a:lnTo>
                  <a:pt x="2757927" y="233680"/>
                </a:lnTo>
                <a:lnTo>
                  <a:pt x="2753177" y="250190"/>
                </a:lnTo>
                <a:lnTo>
                  <a:pt x="2813064" y="250190"/>
                </a:lnTo>
                <a:lnTo>
                  <a:pt x="2812084" y="243840"/>
                </a:lnTo>
                <a:lnTo>
                  <a:pt x="2806882" y="215900"/>
                </a:lnTo>
                <a:lnTo>
                  <a:pt x="2800937" y="186690"/>
                </a:lnTo>
                <a:lnTo>
                  <a:pt x="2804035" y="176530"/>
                </a:lnTo>
                <a:lnTo>
                  <a:pt x="2777105" y="176530"/>
                </a:lnTo>
                <a:lnTo>
                  <a:pt x="2776126" y="173990"/>
                </a:lnTo>
                <a:lnTo>
                  <a:pt x="2775206" y="170180"/>
                </a:lnTo>
                <a:lnTo>
                  <a:pt x="2774192" y="166370"/>
                </a:lnTo>
                <a:close/>
              </a:path>
              <a:path w="5020945" h="596900">
                <a:moveTo>
                  <a:pt x="1882308" y="213360"/>
                </a:moveTo>
                <a:lnTo>
                  <a:pt x="1873494" y="222250"/>
                </a:lnTo>
                <a:lnTo>
                  <a:pt x="1865305" y="231140"/>
                </a:lnTo>
                <a:lnTo>
                  <a:pt x="1857717" y="240030"/>
                </a:lnTo>
                <a:lnTo>
                  <a:pt x="1850703" y="248920"/>
                </a:lnTo>
                <a:lnTo>
                  <a:pt x="1859643" y="248920"/>
                </a:lnTo>
                <a:lnTo>
                  <a:pt x="1860341" y="247650"/>
                </a:lnTo>
                <a:lnTo>
                  <a:pt x="1870410" y="231140"/>
                </a:lnTo>
                <a:lnTo>
                  <a:pt x="1882308" y="213360"/>
                </a:lnTo>
                <a:close/>
              </a:path>
              <a:path w="5020945" h="596900">
                <a:moveTo>
                  <a:pt x="1226988" y="191770"/>
                </a:moveTo>
                <a:lnTo>
                  <a:pt x="1220287" y="207010"/>
                </a:lnTo>
                <a:lnTo>
                  <a:pt x="1213923" y="220980"/>
                </a:lnTo>
                <a:lnTo>
                  <a:pt x="1207878" y="234950"/>
                </a:lnTo>
                <a:lnTo>
                  <a:pt x="1202130" y="247650"/>
                </a:lnTo>
                <a:lnTo>
                  <a:pt x="1211380" y="247650"/>
                </a:lnTo>
                <a:lnTo>
                  <a:pt x="1212061" y="245110"/>
                </a:lnTo>
                <a:lnTo>
                  <a:pt x="1226988" y="191770"/>
                </a:lnTo>
                <a:close/>
              </a:path>
              <a:path w="5020945" h="596900">
                <a:moveTo>
                  <a:pt x="3024869" y="162560"/>
                </a:moveTo>
                <a:lnTo>
                  <a:pt x="3029593" y="185420"/>
                </a:lnTo>
                <a:lnTo>
                  <a:pt x="3033857" y="207010"/>
                </a:lnTo>
                <a:lnTo>
                  <a:pt x="3037677" y="227330"/>
                </a:lnTo>
                <a:lnTo>
                  <a:pt x="3041071" y="247650"/>
                </a:lnTo>
                <a:lnTo>
                  <a:pt x="3058759" y="247650"/>
                </a:lnTo>
                <a:lnTo>
                  <a:pt x="3055609" y="238760"/>
                </a:lnTo>
                <a:lnTo>
                  <a:pt x="3046465" y="213360"/>
                </a:lnTo>
                <a:lnTo>
                  <a:pt x="3036233" y="189230"/>
                </a:lnTo>
                <a:lnTo>
                  <a:pt x="3024869" y="162560"/>
                </a:lnTo>
                <a:close/>
              </a:path>
              <a:path w="5020945" h="596900">
                <a:moveTo>
                  <a:pt x="1725454" y="223520"/>
                </a:moveTo>
                <a:lnTo>
                  <a:pt x="1722540" y="231140"/>
                </a:lnTo>
                <a:lnTo>
                  <a:pt x="1717072" y="246380"/>
                </a:lnTo>
                <a:lnTo>
                  <a:pt x="1720622" y="246380"/>
                </a:lnTo>
                <a:lnTo>
                  <a:pt x="1721384" y="242570"/>
                </a:lnTo>
                <a:lnTo>
                  <a:pt x="1725454" y="223520"/>
                </a:lnTo>
                <a:close/>
              </a:path>
              <a:path w="5020945" h="596900">
                <a:moveTo>
                  <a:pt x="3088843" y="107950"/>
                </a:moveTo>
                <a:lnTo>
                  <a:pt x="3093002" y="142240"/>
                </a:lnTo>
                <a:lnTo>
                  <a:pt x="3096784" y="176530"/>
                </a:lnTo>
                <a:lnTo>
                  <a:pt x="3103266" y="246380"/>
                </a:lnTo>
                <a:lnTo>
                  <a:pt x="3126965" y="246380"/>
                </a:lnTo>
                <a:lnTo>
                  <a:pt x="3125749" y="240030"/>
                </a:lnTo>
                <a:lnTo>
                  <a:pt x="3115336" y="195580"/>
                </a:lnTo>
                <a:lnTo>
                  <a:pt x="3103092" y="151130"/>
                </a:lnTo>
                <a:lnTo>
                  <a:pt x="3088843" y="107950"/>
                </a:lnTo>
                <a:close/>
              </a:path>
              <a:path w="5020945" h="596900">
                <a:moveTo>
                  <a:pt x="309864" y="233680"/>
                </a:moveTo>
                <a:lnTo>
                  <a:pt x="311738" y="238760"/>
                </a:lnTo>
                <a:lnTo>
                  <a:pt x="311225" y="240030"/>
                </a:lnTo>
                <a:lnTo>
                  <a:pt x="312204" y="240030"/>
                </a:lnTo>
                <a:lnTo>
                  <a:pt x="314652" y="245110"/>
                </a:lnTo>
                <a:lnTo>
                  <a:pt x="317867" y="245110"/>
                </a:lnTo>
                <a:lnTo>
                  <a:pt x="317019" y="243840"/>
                </a:lnTo>
                <a:lnTo>
                  <a:pt x="312658" y="237490"/>
                </a:lnTo>
                <a:lnTo>
                  <a:pt x="312252" y="237490"/>
                </a:lnTo>
                <a:lnTo>
                  <a:pt x="310688" y="234950"/>
                </a:lnTo>
                <a:lnTo>
                  <a:pt x="309864" y="233680"/>
                </a:lnTo>
                <a:close/>
              </a:path>
              <a:path w="5020945" h="596900">
                <a:moveTo>
                  <a:pt x="1844745" y="173990"/>
                </a:moveTo>
                <a:lnTo>
                  <a:pt x="1830947" y="210820"/>
                </a:lnTo>
                <a:lnTo>
                  <a:pt x="1818931" y="245110"/>
                </a:lnTo>
                <a:lnTo>
                  <a:pt x="1830154" y="245110"/>
                </a:lnTo>
                <a:lnTo>
                  <a:pt x="1830892" y="241300"/>
                </a:lnTo>
                <a:lnTo>
                  <a:pt x="1837374" y="209550"/>
                </a:lnTo>
                <a:lnTo>
                  <a:pt x="1844745" y="173990"/>
                </a:lnTo>
                <a:close/>
              </a:path>
              <a:path w="5020945" h="596900">
                <a:moveTo>
                  <a:pt x="2068880" y="214630"/>
                </a:moveTo>
                <a:lnTo>
                  <a:pt x="2063786" y="229870"/>
                </a:lnTo>
                <a:lnTo>
                  <a:pt x="2058970" y="245110"/>
                </a:lnTo>
                <a:lnTo>
                  <a:pt x="2063862" y="245110"/>
                </a:lnTo>
                <a:lnTo>
                  <a:pt x="2065305" y="236220"/>
                </a:lnTo>
                <a:lnTo>
                  <a:pt x="2068880" y="214630"/>
                </a:lnTo>
                <a:close/>
              </a:path>
              <a:path w="5020945" h="596900">
                <a:moveTo>
                  <a:pt x="4312750" y="233680"/>
                </a:moveTo>
                <a:lnTo>
                  <a:pt x="4309920" y="237490"/>
                </a:lnTo>
                <a:lnTo>
                  <a:pt x="4307174" y="241300"/>
                </a:lnTo>
                <a:lnTo>
                  <a:pt x="4304464" y="245110"/>
                </a:lnTo>
                <a:lnTo>
                  <a:pt x="4307435" y="245110"/>
                </a:lnTo>
                <a:lnTo>
                  <a:pt x="4312750" y="233680"/>
                </a:lnTo>
                <a:close/>
              </a:path>
              <a:path w="5020945" h="596900">
                <a:moveTo>
                  <a:pt x="877354" y="214630"/>
                </a:moveTo>
                <a:lnTo>
                  <a:pt x="872129" y="220980"/>
                </a:lnTo>
                <a:lnTo>
                  <a:pt x="867055" y="228600"/>
                </a:lnTo>
                <a:lnTo>
                  <a:pt x="862125" y="236220"/>
                </a:lnTo>
                <a:lnTo>
                  <a:pt x="857330" y="243840"/>
                </a:lnTo>
                <a:lnTo>
                  <a:pt x="864201" y="243840"/>
                </a:lnTo>
                <a:lnTo>
                  <a:pt x="866303" y="238760"/>
                </a:lnTo>
                <a:lnTo>
                  <a:pt x="871739" y="227330"/>
                </a:lnTo>
                <a:lnTo>
                  <a:pt x="877354" y="214630"/>
                </a:lnTo>
                <a:close/>
              </a:path>
              <a:path w="5020945" h="596900">
                <a:moveTo>
                  <a:pt x="3348117" y="142240"/>
                </a:moveTo>
                <a:lnTo>
                  <a:pt x="3356093" y="219710"/>
                </a:lnTo>
                <a:lnTo>
                  <a:pt x="3351376" y="226060"/>
                </a:lnTo>
                <a:lnTo>
                  <a:pt x="3356654" y="226060"/>
                </a:lnTo>
                <a:lnTo>
                  <a:pt x="3357836" y="237490"/>
                </a:lnTo>
                <a:lnTo>
                  <a:pt x="3356415" y="241300"/>
                </a:lnTo>
                <a:lnTo>
                  <a:pt x="3368956" y="241300"/>
                </a:lnTo>
                <a:lnTo>
                  <a:pt x="3364606" y="220980"/>
                </a:lnTo>
                <a:lnTo>
                  <a:pt x="3365018" y="218440"/>
                </a:lnTo>
                <a:lnTo>
                  <a:pt x="3364248" y="218440"/>
                </a:lnTo>
                <a:lnTo>
                  <a:pt x="3363197" y="213360"/>
                </a:lnTo>
                <a:lnTo>
                  <a:pt x="3363961" y="212090"/>
                </a:lnTo>
                <a:lnTo>
                  <a:pt x="3362851" y="212090"/>
                </a:lnTo>
                <a:lnTo>
                  <a:pt x="3355931" y="179070"/>
                </a:lnTo>
                <a:lnTo>
                  <a:pt x="3348117" y="142240"/>
                </a:lnTo>
                <a:close/>
              </a:path>
              <a:path w="5020945" h="596900">
                <a:moveTo>
                  <a:pt x="3518248" y="154940"/>
                </a:moveTo>
                <a:lnTo>
                  <a:pt x="3523265" y="214630"/>
                </a:lnTo>
                <a:lnTo>
                  <a:pt x="3524672" y="234950"/>
                </a:lnTo>
                <a:lnTo>
                  <a:pt x="3521782" y="241300"/>
                </a:lnTo>
                <a:lnTo>
                  <a:pt x="3563653" y="241300"/>
                </a:lnTo>
                <a:lnTo>
                  <a:pt x="3563248" y="240030"/>
                </a:lnTo>
                <a:lnTo>
                  <a:pt x="3559055" y="226060"/>
                </a:lnTo>
                <a:lnTo>
                  <a:pt x="3554724" y="213360"/>
                </a:lnTo>
                <a:lnTo>
                  <a:pt x="3550259" y="200660"/>
                </a:lnTo>
                <a:lnTo>
                  <a:pt x="3548959" y="194310"/>
                </a:lnTo>
                <a:lnTo>
                  <a:pt x="3547727" y="194310"/>
                </a:lnTo>
                <a:lnTo>
                  <a:pt x="3537481" y="166370"/>
                </a:lnTo>
                <a:lnTo>
                  <a:pt x="3534344" y="158750"/>
                </a:lnTo>
                <a:lnTo>
                  <a:pt x="3519203" y="158750"/>
                </a:lnTo>
                <a:lnTo>
                  <a:pt x="3518869" y="157480"/>
                </a:lnTo>
                <a:lnTo>
                  <a:pt x="3518582" y="156210"/>
                </a:lnTo>
                <a:lnTo>
                  <a:pt x="3518248" y="154940"/>
                </a:lnTo>
                <a:close/>
              </a:path>
              <a:path w="5020945" h="596900">
                <a:moveTo>
                  <a:pt x="4992295" y="166370"/>
                </a:moveTo>
                <a:lnTo>
                  <a:pt x="4995185" y="201930"/>
                </a:lnTo>
                <a:lnTo>
                  <a:pt x="4997609" y="238760"/>
                </a:lnTo>
                <a:lnTo>
                  <a:pt x="5011309" y="238760"/>
                </a:lnTo>
                <a:lnTo>
                  <a:pt x="5006656" y="218440"/>
                </a:lnTo>
                <a:lnTo>
                  <a:pt x="4999846" y="191770"/>
                </a:lnTo>
                <a:lnTo>
                  <a:pt x="4992295" y="166370"/>
                </a:lnTo>
                <a:close/>
              </a:path>
              <a:path w="5020945" h="596900">
                <a:moveTo>
                  <a:pt x="313732" y="233680"/>
                </a:moveTo>
                <a:lnTo>
                  <a:pt x="312252" y="237490"/>
                </a:lnTo>
                <a:lnTo>
                  <a:pt x="312658" y="237490"/>
                </a:lnTo>
                <a:lnTo>
                  <a:pt x="313732" y="233680"/>
                </a:lnTo>
                <a:close/>
              </a:path>
              <a:path w="5020945" h="596900">
                <a:moveTo>
                  <a:pt x="3571571" y="166370"/>
                </a:moveTo>
                <a:lnTo>
                  <a:pt x="3575586" y="218440"/>
                </a:lnTo>
                <a:lnTo>
                  <a:pt x="3576717" y="237490"/>
                </a:lnTo>
                <a:lnTo>
                  <a:pt x="3590230" y="237490"/>
                </a:lnTo>
                <a:lnTo>
                  <a:pt x="3582780" y="205740"/>
                </a:lnTo>
                <a:lnTo>
                  <a:pt x="3571571" y="166370"/>
                </a:lnTo>
                <a:close/>
              </a:path>
              <a:path w="5020945" h="596900">
                <a:moveTo>
                  <a:pt x="3871107" y="228600"/>
                </a:moveTo>
                <a:lnTo>
                  <a:pt x="3869184" y="231140"/>
                </a:lnTo>
                <a:lnTo>
                  <a:pt x="3867346" y="234950"/>
                </a:lnTo>
                <a:lnTo>
                  <a:pt x="3865483" y="237490"/>
                </a:lnTo>
                <a:lnTo>
                  <a:pt x="3867793" y="237490"/>
                </a:lnTo>
                <a:lnTo>
                  <a:pt x="3868325" y="236220"/>
                </a:lnTo>
                <a:lnTo>
                  <a:pt x="3871107" y="228600"/>
                </a:lnTo>
                <a:close/>
              </a:path>
              <a:path w="5020945" h="596900">
                <a:moveTo>
                  <a:pt x="2918031" y="109220"/>
                </a:moveTo>
                <a:lnTo>
                  <a:pt x="2920616" y="142240"/>
                </a:lnTo>
                <a:lnTo>
                  <a:pt x="2922686" y="171450"/>
                </a:lnTo>
                <a:lnTo>
                  <a:pt x="2924531" y="203200"/>
                </a:lnTo>
                <a:lnTo>
                  <a:pt x="2926079" y="236220"/>
                </a:lnTo>
                <a:lnTo>
                  <a:pt x="2947879" y="236220"/>
                </a:lnTo>
                <a:lnTo>
                  <a:pt x="2940418" y="196850"/>
                </a:lnTo>
                <a:lnTo>
                  <a:pt x="2930204" y="152400"/>
                </a:lnTo>
                <a:lnTo>
                  <a:pt x="2918031" y="109220"/>
                </a:lnTo>
                <a:close/>
              </a:path>
              <a:path w="5020945" h="596900">
                <a:moveTo>
                  <a:pt x="4101570" y="229870"/>
                </a:moveTo>
                <a:lnTo>
                  <a:pt x="4098871" y="236220"/>
                </a:lnTo>
                <a:lnTo>
                  <a:pt x="4099978" y="236220"/>
                </a:lnTo>
                <a:lnTo>
                  <a:pt x="4101570" y="229870"/>
                </a:lnTo>
                <a:close/>
              </a:path>
              <a:path w="5020945" h="596900">
                <a:moveTo>
                  <a:pt x="2480543" y="195580"/>
                </a:moveTo>
                <a:lnTo>
                  <a:pt x="2480684" y="204470"/>
                </a:lnTo>
                <a:lnTo>
                  <a:pt x="2480805" y="234950"/>
                </a:lnTo>
                <a:lnTo>
                  <a:pt x="2507253" y="234950"/>
                </a:lnTo>
                <a:lnTo>
                  <a:pt x="2510933" y="224790"/>
                </a:lnTo>
                <a:lnTo>
                  <a:pt x="2486620" y="224790"/>
                </a:lnTo>
                <a:lnTo>
                  <a:pt x="2485202" y="217170"/>
                </a:lnTo>
                <a:lnTo>
                  <a:pt x="2483720" y="210820"/>
                </a:lnTo>
                <a:lnTo>
                  <a:pt x="2482169" y="203200"/>
                </a:lnTo>
                <a:lnTo>
                  <a:pt x="2480543" y="195580"/>
                </a:lnTo>
                <a:close/>
              </a:path>
              <a:path w="5020945" h="596900">
                <a:moveTo>
                  <a:pt x="3750836" y="222250"/>
                </a:moveTo>
                <a:lnTo>
                  <a:pt x="3749033" y="226060"/>
                </a:lnTo>
                <a:lnTo>
                  <a:pt x="3745583" y="233680"/>
                </a:lnTo>
                <a:lnTo>
                  <a:pt x="3747863" y="233680"/>
                </a:lnTo>
                <a:lnTo>
                  <a:pt x="3750836" y="222250"/>
                </a:lnTo>
                <a:close/>
              </a:path>
              <a:path w="5020945" h="596900">
                <a:moveTo>
                  <a:pt x="3332010" y="175260"/>
                </a:moveTo>
                <a:lnTo>
                  <a:pt x="3334443" y="189230"/>
                </a:lnTo>
                <a:lnTo>
                  <a:pt x="3336819" y="203200"/>
                </a:lnTo>
                <a:lnTo>
                  <a:pt x="3339136" y="215900"/>
                </a:lnTo>
                <a:lnTo>
                  <a:pt x="3341395" y="231140"/>
                </a:lnTo>
                <a:lnTo>
                  <a:pt x="3353887" y="231140"/>
                </a:lnTo>
                <a:lnTo>
                  <a:pt x="3355508" y="227330"/>
                </a:lnTo>
                <a:lnTo>
                  <a:pt x="3356654" y="226060"/>
                </a:lnTo>
                <a:lnTo>
                  <a:pt x="3351376" y="226060"/>
                </a:lnTo>
                <a:lnTo>
                  <a:pt x="3346811" y="213360"/>
                </a:lnTo>
                <a:lnTo>
                  <a:pt x="3342065" y="200660"/>
                </a:lnTo>
                <a:lnTo>
                  <a:pt x="3337133" y="187960"/>
                </a:lnTo>
                <a:lnTo>
                  <a:pt x="3332010" y="175260"/>
                </a:lnTo>
                <a:close/>
              </a:path>
              <a:path w="5020945" h="596900">
                <a:moveTo>
                  <a:pt x="1949004" y="218440"/>
                </a:moveTo>
                <a:lnTo>
                  <a:pt x="1945207" y="229870"/>
                </a:lnTo>
                <a:lnTo>
                  <a:pt x="1946919" y="229870"/>
                </a:lnTo>
                <a:lnTo>
                  <a:pt x="1949004" y="218440"/>
                </a:lnTo>
                <a:close/>
              </a:path>
              <a:path w="5020945" h="596900">
                <a:moveTo>
                  <a:pt x="868470" y="215900"/>
                </a:moveTo>
                <a:lnTo>
                  <a:pt x="865557" y="220980"/>
                </a:lnTo>
                <a:lnTo>
                  <a:pt x="859969" y="228600"/>
                </a:lnTo>
                <a:lnTo>
                  <a:pt x="862970" y="228600"/>
                </a:lnTo>
                <a:lnTo>
                  <a:pt x="865772" y="222250"/>
                </a:lnTo>
                <a:lnTo>
                  <a:pt x="868470" y="215900"/>
                </a:lnTo>
                <a:close/>
              </a:path>
              <a:path w="5020945" h="596900">
                <a:moveTo>
                  <a:pt x="4122381" y="224790"/>
                </a:moveTo>
                <a:lnTo>
                  <a:pt x="4120984" y="228600"/>
                </a:lnTo>
                <a:lnTo>
                  <a:pt x="4121550" y="228600"/>
                </a:lnTo>
                <a:lnTo>
                  <a:pt x="4122381" y="224790"/>
                </a:lnTo>
                <a:close/>
              </a:path>
              <a:path w="5020945" h="596900">
                <a:moveTo>
                  <a:pt x="337481" y="29210"/>
                </a:moveTo>
                <a:lnTo>
                  <a:pt x="360163" y="88900"/>
                </a:lnTo>
                <a:lnTo>
                  <a:pt x="376709" y="140970"/>
                </a:lnTo>
                <a:lnTo>
                  <a:pt x="387990" y="186690"/>
                </a:lnTo>
                <a:lnTo>
                  <a:pt x="394876" y="226060"/>
                </a:lnTo>
                <a:lnTo>
                  <a:pt x="433169" y="226060"/>
                </a:lnTo>
                <a:lnTo>
                  <a:pt x="432395" y="200660"/>
                </a:lnTo>
                <a:lnTo>
                  <a:pt x="421263" y="200660"/>
                </a:lnTo>
                <a:lnTo>
                  <a:pt x="408607" y="160020"/>
                </a:lnTo>
                <a:lnTo>
                  <a:pt x="390928" y="118110"/>
                </a:lnTo>
                <a:lnTo>
                  <a:pt x="367471" y="76200"/>
                </a:lnTo>
                <a:lnTo>
                  <a:pt x="337481" y="29210"/>
                </a:lnTo>
                <a:close/>
              </a:path>
              <a:path w="5020945" h="596900">
                <a:moveTo>
                  <a:pt x="582267" y="215900"/>
                </a:moveTo>
                <a:lnTo>
                  <a:pt x="576003" y="215900"/>
                </a:lnTo>
                <a:lnTo>
                  <a:pt x="576803" y="226060"/>
                </a:lnTo>
                <a:lnTo>
                  <a:pt x="584835" y="226060"/>
                </a:lnTo>
                <a:lnTo>
                  <a:pt x="582267" y="215900"/>
                </a:lnTo>
                <a:close/>
              </a:path>
              <a:path w="5020945" h="596900">
                <a:moveTo>
                  <a:pt x="2572372" y="86360"/>
                </a:moveTo>
                <a:lnTo>
                  <a:pt x="2546184" y="121920"/>
                </a:lnTo>
                <a:lnTo>
                  <a:pt x="2523357" y="157480"/>
                </a:lnTo>
                <a:lnTo>
                  <a:pt x="2503600" y="191770"/>
                </a:lnTo>
                <a:lnTo>
                  <a:pt x="2486620" y="224790"/>
                </a:lnTo>
                <a:lnTo>
                  <a:pt x="2510933" y="224790"/>
                </a:lnTo>
                <a:lnTo>
                  <a:pt x="2518754" y="203200"/>
                </a:lnTo>
                <a:lnTo>
                  <a:pt x="2534397" y="166370"/>
                </a:lnTo>
                <a:lnTo>
                  <a:pt x="2552289" y="128270"/>
                </a:lnTo>
                <a:lnTo>
                  <a:pt x="2572372" y="86360"/>
                </a:lnTo>
                <a:close/>
              </a:path>
              <a:path w="5020945" h="596900">
                <a:moveTo>
                  <a:pt x="3951163" y="121920"/>
                </a:moveTo>
                <a:lnTo>
                  <a:pt x="3951569" y="144780"/>
                </a:lnTo>
                <a:lnTo>
                  <a:pt x="3951667" y="153670"/>
                </a:lnTo>
                <a:lnTo>
                  <a:pt x="3951792" y="191770"/>
                </a:lnTo>
                <a:lnTo>
                  <a:pt x="3951666" y="209550"/>
                </a:lnTo>
                <a:lnTo>
                  <a:pt x="3951545" y="222250"/>
                </a:lnTo>
                <a:lnTo>
                  <a:pt x="3969028" y="222250"/>
                </a:lnTo>
                <a:lnTo>
                  <a:pt x="3962022" y="175260"/>
                </a:lnTo>
                <a:lnTo>
                  <a:pt x="3951163" y="121920"/>
                </a:lnTo>
                <a:close/>
              </a:path>
              <a:path w="5020945" h="596900">
                <a:moveTo>
                  <a:pt x="4798726" y="193040"/>
                </a:moveTo>
                <a:lnTo>
                  <a:pt x="4799762" y="200660"/>
                </a:lnTo>
                <a:lnTo>
                  <a:pt x="4800744" y="207010"/>
                </a:lnTo>
                <a:lnTo>
                  <a:pt x="4801682" y="214630"/>
                </a:lnTo>
                <a:lnTo>
                  <a:pt x="4802583" y="222250"/>
                </a:lnTo>
                <a:lnTo>
                  <a:pt x="4808879" y="222250"/>
                </a:lnTo>
                <a:lnTo>
                  <a:pt x="4804448" y="209550"/>
                </a:lnTo>
                <a:lnTo>
                  <a:pt x="4798726" y="193040"/>
                </a:lnTo>
                <a:close/>
              </a:path>
              <a:path w="5020945" h="596900">
                <a:moveTo>
                  <a:pt x="882010" y="116840"/>
                </a:moveTo>
                <a:lnTo>
                  <a:pt x="871429" y="146050"/>
                </a:lnTo>
                <a:lnTo>
                  <a:pt x="861885" y="172720"/>
                </a:lnTo>
                <a:lnTo>
                  <a:pt x="853308" y="198120"/>
                </a:lnTo>
                <a:lnTo>
                  <a:pt x="845629" y="220980"/>
                </a:lnTo>
                <a:lnTo>
                  <a:pt x="861413" y="220980"/>
                </a:lnTo>
                <a:lnTo>
                  <a:pt x="864543" y="204470"/>
                </a:lnTo>
                <a:lnTo>
                  <a:pt x="869713" y="177800"/>
                </a:lnTo>
                <a:lnTo>
                  <a:pt x="875522" y="148590"/>
                </a:lnTo>
                <a:lnTo>
                  <a:pt x="882010" y="116840"/>
                </a:lnTo>
                <a:close/>
              </a:path>
              <a:path w="5020945" h="596900">
                <a:moveTo>
                  <a:pt x="1339271" y="147320"/>
                </a:moveTo>
                <a:lnTo>
                  <a:pt x="1309791" y="220980"/>
                </a:lnTo>
                <a:lnTo>
                  <a:pt x="1321502" y="220980"/>
                </a:lnTo>
                <a:lnTo>
                  <a:pt x="1322667" y="215900"/>
                </a:lnTo>
                <a:lnTo>
                  <a:pt x="1327747" y="194310"/>
                </a:lnTo>
                <a:lnTo>
                  <a:pt x="1333274" y="171450"/>
                </a:lnTo>
                <a:lnTo>
                  <a:pt x="1339271" y="147320"/>
                </a:lnTo>
                <a:close/>
              </a:path>
              <a:path w="5020945" h="596900">
                <a:moveTo>
                  <a:pt x="3141151" y="201930"/>
                </a:moveTo>
                <a:lnTo>
                  <a:pt x="3142536" y="208280"/>
                </a:lnTo>
                <a:lnTo>
                  <a:pt x="3145127" y="220980"/>
                </a:lnTo>
                <a:lnTo>
                  <a:pt x="3149414" y="220980"/>
                </a:lnTo>
                <a:lnTo>
                  <a:pt x="3145958" y="213360"/>
                </a:lnTo>
                <a:lnTo>
                  <a:pt x="3141151" y="201930"/>
                </a:lnTo>
                <a:close/>
              </a:path>
              <a:path w="5020945" h="596900">
                <a:moveTo>
                  <a:pt x="2727053" y="142240"/>
                </a:moveTo>
                <a:lnTo>
                  <a:pt x="2729250" y="170180"/>
                </a:lnTo>
                <a:lnTo>
                  <a:pt x="2724644" y="182880"/>
                </a:lnTo>
                <a:lnTo>
                  <a:pt x="2720261" y="194310"/>
                </a:lnTo>
                <a:lnTo>
                  <a:pt x="2716095" y="207010"/>
                </a:lnTo>
                <a:lnTo>
                  <a:pt x="2712140" y="218440"/>
                </a:lnTo>
                <a:lnTo>
                  <a:pt x="2725428" y="218440"/>
                </a:lnTo>
                <a:lnTo>
                  <a:pt x="2727767" y="207010"/>
                </a:lnTo>
                <a:lnTo>
                  <a:pt x="2730814" y="191770"/>
                </a:lnTo>
                <a:lnTo>
                  <a:pt x="2740580" y="191770"/>
                </a:lnTo>
                <a:lnTo>
                  <a:pt x="2740287" y="190500"/>
                </a:lnTo>
                <a:lnTo>
                  <a:pt x="2735184" y="171450"/>
                </a:lnTo>
                <a:lnTo>
                  <a:pt x="2737403" y="161290"/>
                </a:lnTo>
                <a:lnTo>
                  <a:pt x="2732426" y="161290"/>
                </a:lnTo>
                <a:lnTo>
                  <a:pt x="2730671" y="154940"/>
                </a:lnTo>
                <a:lnTo>
                  <a:pt x="2728951" y="148590"/>
                </a:lnTo>
                <a:lnTo>
                  <a:pt x="2727053" y="142240"/>
                </a:lnTo>
                <a:close/>
              </a:path>
              <a:path w="5020945" h="596900">
                <a:moveTo>
                  <a:pt x="3365430" y="215900"/>
                </a:moveTo>
                <a:lnTo>
                  <a:pt x="3364248" y="218440"/>
                </a:lnTo>
                <a:lnTo>
                  <a:pt x="3365018" y="218440"/>
                </a:lnTo>
                <a:lnTo>
                  <a:pt x="3365430" y="215900"/>
                </a:lnTo>
                <a:close/>
              </a:path>
              <a:path w="5020945" h="596900">
                <a:moveTo>
                  <a:pt x="573615" y="185420"/>
                </a:moveTo>
                <a:lnTo>
                  <a:pt x="575251" y="205740"/>
                </a:lnTo>
                <a:lnTo>
                  <a:pt x="570929" y="217170"/>
                </a:lnTo>
                <a:lnTo>
                  <a:pt x="575698" y="217170"/>
                </a:lnTo>
                <a:lnTo>
                  <a:pt x="576003" y="215900"/>
                </a:lnTo>
                <a:lnTo>
                  <a:pt x="582267" y="215900"/>
                </a:lnTo>
                <a:lnTo>
                  <a:pt x="581621" y="213360"/>
                </a:lnTo>
                <a:lnTo>
                  <a:pt x="578594" y="203200"/>
                </a:lnTo>
                <a:lnTo>
                  <a:pt x="579402" y="199390"/>
                </a:lnTo>
                <a:lnTo>
                  <a:pt x="577579" y="199390"/>
                </a:lnTo>
                <a:lnTo>
                  <a:pt x="576266" y="195580"/>
                </a:lnTo>
                <a:lnTo>
                  <a:pt x="575000" y="190500"/>
                </a:lnTo>
                <a:lnTo>
                  <a:pt x="573615" y="185420"/>
                </a:lnTo>
                <a:close/>
              </a:path>
              <a:path w="5020945" h="596900">
                <a:moveTo>
                  <a:pt x="4272584" y="85090"/>
                </a:moveTo>
                <a:lnTo>
                  <a:pt x="4274484" y="116840"/>
                </a:lnTo>
                <a:lnTo>
                  <a:pt x="4275963" y="147320"/>
                </a:lnTo>
                <a:lnTo>
                  <a:pt x="4277181" y="180340"/>
                </a:lnTo>
                <a:lnTo>
                  <a:pt x="4278113" y="214630"/>
                </a:lnTo>
                <a:lnTo>
                  <a:pt x="4300105" y="214630"/>
                </a:lnTo>
                <a:lnTo>
                  <a:pt x="4298652" y="204470"/>
                </a:lnTo>
                <a:lnTo>
                  <a:pt x="4291493" y="163830"/>
                </a:lnTo>
                <a:lnTo>
                  <a:pt x="4282850" y="124460"/>
                </a:lnTo>
                <a:lnTo>
                  <a:pt x="4272584" y="85090"/>
                </a:lnTo>
                <a:close/>
              </a:path>
              <a:path w="5020945" h="596900">
                <a:moveTo>
                  <a:pt x="2420402" y="50800"/>
                </a:moveTo>
                <a:lnTo>
                  <a:pt x="2397302" y="93980"/>
                </a:lnTo>
                <a:lnTo>
                  <a:pt x="2377788" y="134620"/>
                </a:lnTo>
                <a:lnTo>
                  <a:pt x="2361534" y="173990"/>
                </a:lnTo>
                <a:lnTo>
                  <a:pt x="2348213" y="213360"/>
                </a:lnTo>
                <a:lnTo>
                  <a:pt x="2372551" y="213360"/>
                </a:lnTo>
                <a:lnTo>
                  <a:pt x="2375860" y="198120"/>
                </a:lnTo>
                <a:lnTo>
                  <a:pt x="2381979" y="172720"/>
                </a:lnTo>
                <a:lnTo>
                  <a:pt x="2389152" y="172720"/>
                </a:lnTo>
                <a:lnTo>
                  <a:pt x="2385442" y="160020"/>
                </a:lnTo>
                <a:lnTo>
                  <a:pt x="2388971" y="148590"/>
                </a:lnTo>
                <a:lnTo>
                  <a:pt x="2392697" y="135890"/>
                </a:lnTo>
                <a:lnTo>
                  <a:pt x="2396612" y="123190"/>
                </a:lnTo>
                <a:lnTo>
                  <a:pt x="2400713" y="110490"/>
                </a:lnTo>
                <a:lnTo>
                  <a:pt x="2403983" y="101600"/>
                </a:lnTo>
                <a:lnTo>
                  <a:pt x="2403375" y="101600"/>
                </a:lnTo>
                <a:lnTo>
                  <a:pt x="2407416" y="88900"/>
                </a:lnTo>
                <a:lnTo>
                  <a:pt x="2411602" y="76200"/>
                </a:lnTo>
                <a:lnTo>
                  <a:pt x="2415931" y="63500"/>
                </a:lnTo>
                <a:lnTo>
                  <a:pt x="2420402" y="50800"/>
                </a:lnTo>
                <a:close/>
              </a:path>
              <a:path w="5020945" h="596900">
                <a:moveTo>
                  <a:pt x="2923117" y="198120"/>
                </a:moveTo>
                <a:lnTo>
                  <a:pt x="2919273" y="203200"/>
                </a:lnTo>
                <a:lnTo>
                  <a:pt x="2915571" y="208280"/>
                </a:lnTo>
                <a:lnTo>
                  <a:pt x="2911954" y="213360"/>
                </a:lnTo>
                <a:lnTo>
                  <a:pt x="2916072" y="213360"/>
                </a:lnTo>
                <a:lnTo>
                  <a:pt x="2920109" y="204470"/>
                </a:lnTo>
                <a:lnTo>
                  <a:pt x="2923117" y="198120"/>
                </a:lnTo>
                <a:close/>
              </a:path>
              <a:path w="5020945" h="596900">
                <a:moveTo>
                  <a:pt x="3366707" y="207010"/>
                </a:moveTo>
                <a:lnTo>
                  <a:pt x="3362851" y="212090"/>
                </a:lnTo>
                <a:lnTo>
                  <a:pt x="3363961" y="212090"/>
                </a:lnTo>
                <a:lnTo>
                  <a:pt x="3365489" y="209550"/>
                </a:lnTo>
                <a:lnTo>
                  <a:pt x="3366707" y="207010"/>
                </a:lnTo>
                <a:close/>
              </a:path>
              <a:path w="5020945" h="596900">
                <a:moveTo>
                  <a:pt x="4366157" y="208280"/>
                </a:moveTo>
                <a:lnTo>
                  <a:pt x="4365715" y="212090"/>
                </a:lnTo>
                <a:lnTo>
                  <a:pt x="4366157" y="212090"/>
                </a:lnTo>
                <a:lnTo>
                  <a:pt x="4366157" y="208280"/>
                </a:lnTo>
                <a:close/>
              </a:path>
              <a:path w="5020945" h="596900">
                <a:moveTo>
                  <a:pt x="1326686" y="132080"/>
                </a:moveTo>
                <a:lnTo>
                  <a:pt x="1311645" y="168910"/>
                </a:lnTo>
                <a:lnTo>
                  <a:pt x="1304842" y="185420"/>
                </a:lnTo>
                <a:lnTo>
                  <a:pt x="1298484" y="201930"/>
                </a:lnTo>
                <a:lnTo>
                  <a:pt x="1309500" y="201930"/>
                </a:lnTo>
                <a:lnTo>
                  <a:pt x="1310984" y="195580"/>
                </a:lnTo>
                <a:lnTo>
                  <a:pt x="1315812" y="176530"/>
                </a:lnTo>
                <a:lnTo>
                  <a:pt x="1321039" y="154940"/>
                </a:lnTo>
                <a:lnTo>
                  <a:pt x="1326686" y="132080"/>
                </a:lnTo>
                <a:close/>
              </a:path>
              <a:path w="5020945" h="596900">
                <a:moveTo>
                  <a:pt x="3323998" y="171450"/>
                </a:moveTo>
                <a:lnTo>
                  <a:pt x="3327115" y="201930"/>
                </a:lnTo>
                <a:lnTo>
                  <a:pt x="3330433" y="201930"/>
                </a:lnTo>
                <a:lnTo>
                  <a:pt x="3323998" y="171450"/>
                </a:lnTo>
                <a:close/>
              </a:path>
              <a:path w="5020945" h="596900">
                <a:moveTo>
                  <a:pt x="428606" y="93980"/>
                </a:moveTo>
                <a:lnTo>
                  <a:pt x="421263" y="200660"/>
                </a:lnTo>
                <a:lnTo>
                  <a:pt x="432395" y="200660"/>
                </a:lnTo>
                <a:lnTo>
                  <a:pt x="432152" y="193040"/>
                </a:lnTo>
                <a:lnTo>
                  <a:pt x="435058" y="180340"/>
                </a:lnTo>
                <a:lnTo>
                  <a:pt x="431758" y="180340"/>
                </a:lnTo>
                <a:lnTo>
                  <a:pt x="428606" y="93980"/>
                </a:lnTo>
                <a:close/>
              </a:path>
              <a:path w="5020945" h="596900">
                <a:moveTo>
                  <a:pt x="581555" y="189230"/>
                </a:moveTo>
                <a:lnTo>
                  <a:pt x="577579" y="199390"/>
                </a:lnTo>
                <a:lnTo>
                  <a:pt x="579402" y="199390"/>
                </a:lnTo>
                <a:lnTo>
                  <a:pt x="581555" y="189230"/>
                </a:lnTo>
                <a:close/>
              </a:path>
              <a:path w="5020945" h="596900">
                <a:moveTo>
                  <a:pt x="141321" y="167640"/>
                </a:moveTo>
                <a:lnTo>
                  <a:pt x="135745" y="175260"/>
                </a:lnTo>
                <a:lnTo>
                  <a:pt x="130317" y="181610"/>
                </a:lnTo>
                <a:lnTo>
                  <a:pt x="125029" y="187960"/>
                </a:lnTo>
                <a:lnTo>
                  <a:pt x="119877" y="195580"/>
                </a:lnTo>
                <a:lnTo>
                  <a:pt x="126974" y="195580"/>
                </a:lnTo>
                <a:lnTo>
                  <a:pt x="131226" y="186690"/>
                </a:lnTo>
                <a:lnTo>
                  <a:pt x="136209" y="177800"/>
                </a:lnTo>
                <a:lnTo>
                  <a:pt x="141321" y="167640"/>
                </a:lnTo>
                <a:close/>
              </a:path>
              <a:path w="5020945" h="596900">
                <a:moveTo>
                  <a:pt x="760940" y="187960"/>
                </a:moveTo>
                <a:lnTo>
                  <a:pt x="758337" y="190500"/>
                </a:lnTo>
                <a:lnTo>
                  <a:pt x="753382" y="195580"/>
                </a:lnTo>
                <a:lnTo>
                  <a:pt x="755549" y="195580"/>
                </a:lnTo>
                <a:lnTo>
                  <a:pt x="756582" y="194310"/>
                </a:lnTo>
                <a:lnTo>
                  <a:pt x="758707" y="190500"/>
                </a:lnTo>
                <a:lnTo>
                  <a:pt x="760940" y="187960"/>
                </a:lnTo>
                <a:close/>
              </a:path>
              <a:path w="5020945" h="596900">
                <a:moveTo>
                  <a:pt x="3546880" y="184150"/>
                </a:moveTo>
                <a:lnTo>
                  <a:pt x="3547727" y="194310"/>
                </a:lnTo>
                <a:lnTo>
                  <a:pt x="3548959" y="194310"/>
                </a:lnTo>
                <a:lnTo>
                  <a:pt x="3546880" y="184150"/>
                </a:lnTo>
                <a:close/>
              </a:path>
              <a:path w="5020945" h="596900">
                <a:moveTo>
                  <a:pt x="4247941" y="162560"/>
                </a:moveTo>
                <a:lnTo>
                  <a:pt x="4243562" y="167640"/>
                </a:lnTo>
                <a:lnTo>
                  <a:pt x="4239283" y="173990"/>
                </a:lnTo>
                <a:lnTo>
                  <a:pt x="4235091" y="179070"/>
                </a:lnTo>
                <a:lnTo>
                  <a:pt x="4230974" y="184150"/>
                </a:lnTo>
                <a:lnTo>
                  <a:pt x="4237080" y="184150"/>
                </a:lnTo>
                <a:lnTo>
                  <a:pt x="4240387" y="177800"/>
                </a:lnTo>
                <a:lnTo>
                  <a:pt x="4247941" y="162560"/>
                </a:lnTo>
                <a:close/>
              </a:path>
              <a:path w="5020945" h="596900">
                <a:moveTo>
                  <a:pt x="439614" y="161290"/>
                </a:moveTo>
                <a:lnTo>
                  <a:pt x="436904" y="167640"/>
                </a:lnTo>
                <a:lnTo>
                  <a:pt x="431758" y="180340"/>
                </a:lnTo>
                <a:lnTo>
                  <a:pt x="435058" y="180340"/>
                </a:lnTo>
                <a:lnTo>
                  <a:pt x="437674" y="168910"/>
                </a:lnTo>
                <a:lnTo>
                  <a:pt x="439614" y="161290"/>
                </a:lnTo>
                <a:close/>
              </a:path>
              <a:path w="5020945" h="596900">
                <a:moveTo>
                  <a:pt x="2782323" y="115570"/>
                </a:moveTo>
                <a:lnTo>
                  <a:pt x="2785463" y="156210"/>
                </a:lnTo>
                <a:lnTo>
                  <a:pt x="2782514" y="162560"/>
                </a:lnTo>
                <a:lnTo>
                  <a:pt x="2779756" y="170180"/>
                </a:lnTo>
                <a:lnTo>
                  <a:pt x="2777105" y="176530"/>
                </a:lnTo>
                <a:lnTo>
                  <a:pt x="2804035" y="176530"/>
                </a:lnTo>
                <a:lnTo>
                  <a:pt x="2813716" y="144780"/>
                </a:lnTo>
                <a:lnTo>
                  <a:pt x="2790549" y="144780"/>
                </a:lnTo>
                <a:lnTo>
                  <a:pt x="2788579" y="137160"/>
                </a:lnTo>
                <a:lnTo>
                  <a:pt x="2786552" y="130810"/>
                </a:lnTo>
                <a:lnTo>
                  <a:pt x="2784468" y="123190"/>
                </a:lnTo>
                <a:lnTo>
                  <a:pt x="2782323" y="115570"/>
                </a:lnTo>
                <a:close/>
              </a:path>
              <a:path w="5020945" h="596900">
                <a:moveTo>
                  <a:pt x="495087" y="149860"/>
                </a:moveTo>
                <a:lnTo>
                  <a:pt x="490186" y="162560"/>
                </a:lnTo>
                <a:lnTo>
                  <a:pt x="485499" y="175260"/>
                </a:lnTo>
                <a:lnTo>
                  <a:pt x="489451" y="175260"/>
                </a:lnTo>
                <a:lnTo>
                  <a:pt x="490514" y="170180"/>
                </a:lnTo>
                <a:lnTo>
                  <a:pt x="495087" y="149860"/>
                </a:lnTo>
                <a:close/>
              </a:path>
              <a:path w="5020945" h="596900">
                <a:moveTo>
                  <a:pt x="2743781" y="132080"/>
                </a:moveTo>
                <a:lnTo>
                  <a:pt x="2737956" y="147320"/>
                </a:lnTo>
                <a:lnTo>
                  <a:pt x="2732426" y="161290"/>
                </a:lnTo>
                <a:lnTo>
                  <a:pt x="2737403" y="161290"/>
                </a:lnTo>
                <a:lnTo>
                  <a:pt x="2743781" y="132080"/>
                </a:lnTo>
                <a:close/>
              </a:path>
              <a:path w="5020945" h="596900">
                <a:moveTo>
                  <a:pt x="3502189" y="87630"/>
                </a:moveTo>
                <a:lnTo>
                  <a:pt x="3506570" y="105410"/>
                </a:lnTo>
                <a:lnTo>
                  <a:pt x="3510866" y="123190"/>
                </a:lnTo>
                <a:lnTo>
                  <a:pt x="3515077" y="140970"/>
                </a:lnTo>
                <a:lnTo>
                  <a:pt x="3519203" y="158750"/>
                </a:lnTo>
                <a:lnTo>
                  <a:pt x="3534344" y="158750"/>
                </a:lnTo>
                <a:lnTo>
                  <a:pt x="3526503" y="139700"/>
                </a:lnTo>
                <a:lnTo>
                  <a:pt x="3514753" y="113030"/>
                </a:lnTo>
                <a:lnTo>
                  <a:pt x="3502189" y="87630"/>
                </a:lnTo>
                <a:close/>
              </a:path>
              <a:path w="5020945" h="596900">
                <a:moveTo>
                  <a:pt x="2870594" y="7620"/>
                </a:moveTo>
                <a:lnTo>
                  <a:pt x="2846117" y="43180"/>
                </a:lnTo>
                <a:lnTo>
                  <a:pt x="2824791" y="77470"/>
                </a:lnTo>
                <a:lnTo>
                  <a:pt x="2806355" y="111760"/>
                </a:lnTo>
                <a:lnTo>
                  <a:pt x="2790549" y="144780"/>
                </a:lnTo>
                <a:lnTo>
                  <a:pt x="2813716" y="144780"/>
                </a:lnTo>
                <a:lnTo>
                  <a:pt x="2829672" y="101600"/>
                </a:lnTo>
                <a:lnTo>
                  <a:pt x="2848674" y="57150"/>
                </a:lnTo>
                <a:lnTo>
                  <a:pt x="2870594" y="7620"/>
                </a:lnTo>
                <a:close/>
              </a:path>
              <a:path w="5020945" h="596900">
                <a:moveTo>
                  <a:pt x="2404450" y="100330"/>
                </a:moveTo>
                <a:lnTo>
                  <a:pt x="2404080" y="100330"/>
                </a:lnTo>
                <a:lnTo>
                  <a:pt x="2403745" y="101600"/>
                </a:lnTo>
                <a:lnTo>
                  <a:pt x="2403983" y="101600"/>
                </a:lnTo>
                <a:lnTo>
                  <a:pt x="2404450" y="100330"/>
                </a:lnTo>
                <a:close/>
              </a:path>
            </a:pathLst>
          </a:custGeom>
          <a:solidFill>
            <a:srgbClr val="007738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3" name="bk object 33"/>
          <p:cNvSpPr/>
          <p:nvPr/>
        </p:nvSpPr>
        <p:spPr>
          <a:xfrm>
            <a:off x="470370" y="542818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119408" y="0"/>
                </a:moveTo>
                <a:lnTo>
                  <a:pt x="0" y="0"/>
                </a:lnTo>
                <a:lnTo>
                  <a:pt x="0" y="676906"/>
                </a:lnTo>
                <a:lnTo>
                  <a:pt x="3119408" y="676906"/>
                </a:lnTo>
                <a:lnTo>
                  <a:pt x="3424017" y="338447"/>
                </a:lnTo>
                <a:lnTo>
                  <a:pt x="3119408" y="0"/>
                </a:lnTo>
                <a:close/>
              </a:path>
            </a:pathLst>
          </a:custGeom>
          <a:solidFill>
            <a:srgbClr val="FFD11B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4" name="bk object 34"/>
          <p:cNvSpPr/>
          <p:nvPr/>
        </p:nvSpPr>
        <p:spPr>
          <a:xfrm>
            <a:off x="470370" y="542818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0" y="0"/>
                </a:moveTo>
                <a:lnTo>
                  <a:pt x="0" y="676906"/>
                </a:lnTo>
                <a:lnTo>
                  <a:pt x="3119408" y="676906"/>
                </a:lnTo>
                <a:lnTo>
                  <a:pt x="3424017" y="338447"/>
                </a:lnTo>
                <a:lnTo>
                  <a:pt x="3119408" y="0"/>
                </a:lnTo>
                <a:lnTo>
                  <a:pt x="0" y="0"/>
                </a:lnTo>
                <a:close/>
              </a:path>
            </a:pathLst>
          </a:custGeom>
          <a:ln w="238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5" name="bk object 35"/>
          <p:cNvSpPr/>
          <p:nvPr/>
        </p:nvSpPr>
        <p:spPr>
          <a:xfrm>
            <a:off x="470370" y="1413831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119408" y="0"/>
                </a:moveTo>
                <a:lnTo>
                  <a:pt x="0" y="0"/>
                </a:lnTo>
                <a:lnTo>
                  <a:pt x="0" y="676906"/>
                </a:lnTo>
                <a:lnTo>
                  <a:pt x="3119408" y="676906"/>
                </a:lnTo>
                <a:lnTo>
                  <a:pt x="3424017" y="338447"/>
                </a:lnTo>
                <a:lnTo>
                  <a:pt x="3119408" y="0"/>
                </a:lnTo>
                <a:close/>
              </a:path>
            </a:pathLst>
          </a:custGeom>
          <a:solidFill>
            <a:srgbClr val="009FE3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6" name="bk object 36"/>
          <p:cNvSpPr/>
          <p:nvPr/>
        </p:nvSpPr>
        <p:spPr>
          <a:xfrm>
            <a:off x="470370" y="1413831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0" y="0"/>
                </a:moveTo>
                <a:lnTo>
                  <a:pt x="0" y="676906"/>
                </a:lnTo>
                <a:lnTo>
                  <a:pt x="3119408" y="676906"/>
                </a:lnTo>
                <a:lnTo>
                  <a:pt x="3424017" y="338447"/>
                </a:lnTo>
                <a:lnTo>
                  <a:pt x="3119408" y="0"/>
                </a:lnTo>
                <a:lnTo>
                  <a:pt x="0" y="0"/>
                </a:lnTo>
                <a:close/>
              </a:path>
            </a:pathLst>
          </a:custGeom>
          <a:ln w="238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7" name="bk object 37"/>
          <p:cNvSpPr/>
          <p:nvPr/>
        </p:nvSpPr>
        <p:spPr>
          <a:xfrm>
            <a:off x="472868" y="1857341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424017" y="0"/>
                </a:moveTo>
                <a:lnTo>
                  <a:pt x="304609" y="0"/>
                </a:lnTo>
                <a:lnTo>
                  <a:pt x="0" y="338459"/>
                </a:lnTo>
                <a:lnTo>
                  <a:pt x="304609" y="676906"/>
                </a:lnTo>
                <a:lnTo>
                  <a:pt x="3424017" y="676906"/>
                </a:lnTo>
                <a:lnTo>
                  <a:pt x="3424017" y="0"/>
                </a:lnTo>
                <a:close/>
              </a:path>
            </a:pathLst>
          </a:custGeom>
          <a:solidFill>
            <a:srgbClr val="83BC35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8" name="bk object 38"/>
          <p:cNvSpPr/>
          <p:nvPr/>
        </p:nvSpPr>
        <p:spPr>
          <a:xfrm>
            <a:off x="472868" y="1857341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424017" y="676906"/>
                </a:moveTo>
                <a:lnTo>
                  <a:pt x="3424017" y="0"/>
                </a:lnTo>
                <a:lnTo>
                  <a:pt x="304609" y="0"/>
                </a:lnTo>
                <a:lnTo>
                  <a:pt x="0" y="338459"/>
                </a:lnTo>
                <a:lnTo>
                  <a:pt x="304609" y="676906"/>
                </a:lnTo>
                <a:lnTo>
                  <a:pt x="3424017" y="676906"/>
                </a:lnTo>
                <a:close/>
              </a:path>
            </a:pathLst>
          </a:custGeom>
          <a:ln w="238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39" name="bk object 39"/>
          <p:cNvSpPr/>
          <p:nvPr/>
        </p:nvSpPr>
        <p:spPr>
          <a:xfrm>
            <a:off x="472868" y="977122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424017" y="0"/>
                </a:moveTo>
                <a:lnTo>
                  <a:pt x="304609" y="0"/>
                </a:lnTo>
                <a:lnTo>
                  <a:pt x="0" y="338459"/>
                </a:lnTo>
                <a:lnTo>
                  <a:pt x="304609" y="676906"/>
                </a:lnTo>
                <a:lnTo>
                  <a:pt x="3424017" y="676906"/>
                </a:lnTo>
                <a:lnTo>
                  <a:pt x="3424017" y="0"/>
                </a:lnTo>
                <a:close/>
              </a:path>
            </a:pathLst>
          </a:custGeom>
          <a:solidFill>
            <a:srgbClr val="E84425"/>
          </a:solid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40" name="bk object 40"/>
          <p:cNvSpPr/>
          <p:nvPr/>
        </p:nvSpPr>
        <p:spPr>
          <a:xfrm>
            <a:off x="472868" y="977122"/>
            <a:ext cx="2076798" cy="326513"/>
          </a:xfrm>
          <a:custGeom>
            <a:avLst/>
            <a:gdLst/>
            <a:ahLst/>
            <a:cxnLst/>
            <a:rect l="l" t="t" r="r" b="b"/>
            <a:pathLst>
              <a:path w="3424554" h="676910">
                <a:moveTo>
                  <a:pt x="3424017" y="676906"/>
                </a:moveTo>
                <a:lnTo>
                  <a:pt x="3424017" y="0"/>
                </a:lnTo>
                <a:lnTo>
                  <a:pt x="304609" y="0"/>
                </a:lnTo>
                <a:lnTo>
                  <a:pt x="0" y="338459"/>
                </a:lnTo>
                <a:lnTo>
                  <a:pt x="304609" y="676906"/>
                </a:lnTo>
                <a:lnTo>
                  <a:pt x="3424017" y="676906"/>
                </a:lnTo>
                <a:close/>
              </a:path>
            </a:pathLst>
          </a:custGeom>
          <a:ln w="238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41" name="bk object 41"/>
          <p:cNvSpPr/>
          <p:nvPr/>
        </p:nvSpPr>
        <p:spPr>
          <a:xfrm>
            <a:off x="235009" y="2725127"/>
            <a:ext cx="810225" cy="3916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42" name="bk object 42"/>
          <p:cNvSpPr/>
          <p:nvPr/>
        </p:nvSpPr>
        <p:spPr>
          <a:xfrm>
            <a:off x="1921164" y="2648381"/>
            <a:ext cx="895584" cy="496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8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19" b="1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0468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Column Layout with analysis categories, scaling question and scale footer (animat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6BAAD54-0D4A-424D-B5B2-EC4A938C64D4}"/>
              </a:ext>
            </a:extLst>
          </p:cNvPr>
          <p:cNvCxnSpPr>
            <a:cxnSpLocks/>
          </p:cNvCxnSpPr>
          <p:nvPr userDrawn="1"/>
        </p:nvCxnSpPr>
        <p:spPr>
          <a:xfrm>
            <a:off x="4078800" y="625475"/>
            <a:ext cx="0" cy="4367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A5E419C-32A2-1948-A56A-E9E3F0370FD5}"/>
              </a:ext>
            </a:extLst>
          </p:cNvPr>
          <p:cNvCxnSpPr>
            <a:cxnSpLocks/>
          </p:cNvCxnSpPr>
          <p:nvPr userDrawn="1"/>
        </p:nvCxnSpPr>
        <p:spPr>
          <a:xfrm>
            <a:off x="8163439" y="625475"/>
            <a:ext cx="0" cy="4387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E63311-E07A-834C-8DAA-92B69AFA316A}"/>
              </a:ext>
            </a:extLst>
          </p:cNvPr>
          <p:cNvCxnSpPr/>
          <p:nvPr userDrawn="1"/>
        </p:nvCxnSpPr>
        <p:spPr>
          <a:xfrm>
            <a:off x="0" y="635431"/>
            <a:ext cx="12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8BF34DCD-40D7-174E-BCF7-759581301F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13" y="6008097"/>
            <a:ext cx="11984943" cy="8001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85C4C80-D207-7D4D-AB5E-C4150F3D4FD1}"/>
              </a:ext>
            </a:extLst>
          </p:cNvPr>
          <p:cNvSpPr txBox="1"/>
          <p:nvPr userDrawn="1"/>
        </p:nvSpPr>
        <p:spPr>
          <a:xfrm>
            <a:off x="421419" y="5780598"/>
            <a:ext cx="11370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600">
                <a:solidFill>
                  <a:srgbClr val="F58229"/>
                </a:solidFill>
                <a:latin typeface="NexusSans-Regular" pitchFamily="2" charset="77"/>
              </a:rPr>
              <a:t>Put different judgement numbers on scale for different people, e.g. different professionals, child, parents etc.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CE72D1-FF7D-FB46-A60E-8A5067A38FFA}"/>
              </a:ext>
            </a:extLst>
          </p:cNvPr>
          <p:cNvSpPr txBox="1"/>
          <p:nvPr userDrawn="1"/>
        </p:nvSpPr>
        <p:spPr>
          <a:xfrm>
            <a:off x="1" y="87084"/>
            <a:ext cx="12192000" cy="800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i="0">
                <a:solidFill>
                  <a:srgbClr val="1B75BC"/>
                </a:solidFill>
                <a:latin typeface="NexusSans-Bold" pitchFamily="2" charset="77"/>
              </a:rPr>
              <a:t>Signs of Safety Assessment and Planning Framework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B1E753-CA8D-4747-B92F-D2824C46998D}"/>
              </a:ext>
            </a:extLst>
          </p:cNvPr>
          <p:cNvSpPr txBox="1"/>
          <p:nvPr userDrawn="1"/>
        </p:nvSpPr>
        <p:spPr>
          <a:xfrm>
            <a:off x="0" y="844593"/>
            <a:ext cx="408686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>
                <a:solidFill>
                  <a:srgbClr val="1B75BC"/>
                </a:solidFill>
                <a:latin typeface="NexusSans-Bold" pitchFamily="2" charset="77"/>
              </a:rPr>
              <a:t>What are we worried about?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592279-9AB2-534D-A32E-AF8EF2619677}"/>
              </a:ext>
            </a:extLst>
          </p:cNvPr>
          <p:cNvSpPr txBox="1"/>
          <p:nvPr userDrawn="1"/>
        </p:nvSpPr>
        <p:spPr>
          <a:xfrm>
            <a:off x="4078800" y="849084"/>
            <a:ext cx="408463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>
                <a:solidFill>
                  <a:srgbClr val="1B75BC"/>
                </a:solidFill>
                <a:latin typeface="NexusSans-Bold" pitchFamily="2" charset="77"/>
              </a:rPr>
              <a:t>What’s working well?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F166C-72F3-274E-A67A-F62F3CD72F29}"/>
              </a:ext>
            </a:extLst>
          </p:cNvPr>
          <p:cNvSpPr txBox="1"/>
          <p:nvPr userDrawn="1"/>
        </p:nvSpPr>
        <p:spPr>
          <a:xfrm>
            <a:off x="8163439" y="844503"/>
            <a:ext cx="4028561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>
                <a:solidFill>
                  <a:srgbClr val="1B75BC"/>
                </a:solidFill>
                <a:latin typeface="NexusSans-Bold" pitchFamily="2" charset="77"/>
              </a:rPr>
              <a:t>What needs to happen?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BC11F7-FE7F-0A4A-94AF-EAE86CFE1B94}"/>
              </a:ext>
            </a:extLst>
          </p:cNvPr>
          <p:cNvSpPr txBox="1"/>
          <p:nvPr userDrawn="1"/>
        </p:nvSpPr>
        <p:spPr>
          <a:xfrm>
            <a:off x="421419" y="5167088"/>
            <a:ext cx="113703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000" b="0" i="1">
                <a:solidFill>
                  <a:schemeClr val="tx1">
                    <a:lumMod val="75000"/>
                    <a:lumOff val="25000"/>
                  </a:schemeClr>
                </a:solidFill>
                <a:latin typeface="NexusSans-Italic" pitchFamily="2" charset="77"/>
              </a:rPr>
              <a:t>On a scale of 0-10 where 10 means the child/teen is safe enough and we can close the case and 0 means things are so bad for the young person, we must remove them into care immediately, where do you rate this situation today?</a:t>
            </a:r>
          </a:p>
          <a:p>
            <a:pPr algn="l"/>
            <a:endParaRPr lang="en-AU" sz="2000" b="1">
              <a:solidFill>
                <a:schemeClr val="tx1">
                  <a:lumMod val="85000"/>
                  <a:lumOff val="15000"/>
                </a:schemeClr>
              </a:solidFill>
              <a:latin typeface="NexusSans-Regular" pitchFamily="2" charset="77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488C69-7CC0-B441-81CB-AB45859A66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54779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AU"/>
              <a:t>©2020 Elia International Ltd</a:t>
            </a:r>
          </a:p>
        </p:txBody>
      </p:sp>
    </p:spTree>
    <p:extLst>
      <p:ext uri="{BB962C8B-B14F-4D97-AF65-F5344CB8AC3E}">
        <p14:creationId xmlns:p14="http://schemas.microsoft.com/office/powerpoint/2010/main" val="26333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/>
      <p:bldP spid="11" grpId="0"/>
      <p:bldP spid="12" grpId="0"/>
    </p:bldLst>
  </p:timing>
  <p:extLst>
    <p:ext uri="{DCECCB84-F9BA-43D5-87BE-67443E8EF086}">
      <p15:sldGuideLst xmlns:p15="http://schemas.microsoft.com/office/powerpoint/2012/main">
        <p15:guide id="1" orient="horz" pos="3158">
          <p15:clr>
            <a:srgbClr val="FBAE40"/>
          </p15:clr>
        </p15:guide>
        <p15:guide id="2" orient="horz" pos="299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39F68-633E-47BC-A5A5-D5F35F3B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3CBF0-25F8-437C-BC03-F73997378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9E4C0-7980-41DE-A2F2-D762C675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07EF6-61D0-45A5-A11B-6321C5DFD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BF0C2-B963-4302-A1F9-FE6A7111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94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0D3A-C6AE-4B4A-96C9-53D780C94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8E899-2106-4E21-9424-2B576B02D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EFFC9-A8B8-4D86-8B5E-155F5BE2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200C1-47D5-462A-9978-58592262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87B78-B5EA-4FE4-BBB5-256115A4B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29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07395-7E4D-4F94-876B-F40B0306B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5D6F7-0E01-4645-87B6-0B0422360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C7301-8B1D-408E-BF9C-162D8BF32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98599-5724-4C8D-A8A9-2571AA54C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C3318-CA11-44F5-80B0-35295EBE5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46AD8-7399-4CA2-A5E1-46BCD49C0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C4F5-8C5A-47AB-8B15-8500E5B43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9C77F-5284-4E7E-8763-F4B07D646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BE4C7-2A90-4F4C-AAFB-343592CCD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5E5AF-8247-4482-94D0-F0B54AEAB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C5EB2D-D703-405E-90D7-90F0FFF7EE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A31F2-F962-49B8-B9A2-7CD74298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BC6C36-8083-47EE-9E04-C0F063C3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AA97E-D2C6-442D-9CB0-9A3FCC8D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11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E9DC-D384-4D25-8059-31F199F21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EAD64-7C91-47B4-9ADC-ACBB75830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E58E99-7A18-49D0-B750-08BA56CA3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EB415-1024-4DA1-987A-57CB3F13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903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299AA3-8179-428C-B230-B8AB784B6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D91ADC-EE87-49B5-ADEC-DD5423E44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DAD1-2F4D-4FCC-8BAB-FA72E4F6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23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CD2DD-2F01-45D3-AD66-30B06C418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2C841-20D5-469E-8D98-D8EA31CE2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34ACF-C09E-4BDD-A11E-6860D45BB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0C3E1-27B3-4280-8431-E3990013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30826-513D-4F8A-8CD4-352F7FEE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C9DB0-CDF0-4652-AB68-1742FFEF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69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8F48A-C986-4988-82D4-134CDFE0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D93F26-B40A-455D-AFA8-83D379842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3148AE-B31E-4DEB-A0D5-DC882CD68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52660-96E2-4236-BF3F-EAE6C9114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DA6EE-6356-44E0-BCEE-A3F526E5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9ABA4-00CE-4150-9271-23059D42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05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B3A70-EA23-4861-8937-76E4EF4E8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99FCB-9FB7-4555-8763-0282B02ED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BACB1-9346-4C8F-B818-1DB4200B8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82F62-430E-4D77-973F-69F90B5C1E97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F818D-5749-412C-8FA0-423EA1AD9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3EB68-E1A8-4319-8F90-29CE933CA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A392C-2930-4DE8-9129-E5A070983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9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083" y="374880"/>
            <a:ext cx="1442437" cy="10829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3479" y="374881"/>
            <a:ext cx="98426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b="1" dirty="0">
                <a:solidFill>
                  <a:schemeClr val="accent2"/>
                </a:solidFill>
              </a:rPr>
              <a:t>2 Days Signs of Safety </a:t>
            </a:r>
            <a:r>
              <a:rPr lang="en-GB" sz="2800" b="1" dirty="0">
                <a:solidFill>
                  <a:srgbClr val="002060"/>
                </a:solidFill>
              </a:rPr>
              <a:t>-  Comprehensive </a:t>
            </a:r>
            <a:r>
              <a:rPr kumimoji="0" lang="en-GB" sz="2800" b="1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Learning  &amp; Practice  Based Programme. </a:t>
            </a:r>
            <a:r>
              <a:rPr kumimoji="0" lang="en-GB" sz="1600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</a:t>
            </a:r>
            <a:r>
              <a:rPr lang="en-GB" sz="1600" dirty="0">
                <a:solidFill>
                  <a:srgbClr val="7030A0"/>
                </a:solidFill>
              </a:rPr>
              <a:t>or professionals who have  Safeguarding  responsibly and/or  working directly with children and families where Assessment, Action Planning  or direct work  is required for Child Protection / CIN and/or Early Support</a:t>
            </a:r>
            <a:endParaRPr kumimoji="0" lang="en-GB" sz="1600" b="1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650" y="2076450"/>
            <a:ext cx="5076190" cy="4406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Day 1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1400" b="1" dirty="0">
                <a:solidFill>
                  <a:srgbClr val="002060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rPr>
              <a:t>What is Signs of Safety – Principles &amp; Purpose  behind the Approach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sz="1400" b="1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Coventry Context – why are using  Signs of Safety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Brief History of Signs of Safety,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Signs of Safety Assessment &amp; Planning Framework – What do we mean by What’s Working Well; What are we Worried About &amp; What Needs to Happen  Next.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Understanding Why we use Danger / Worry Statements &amp; Safety  / Well-Being goals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1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Developing Danger / Worry Statements &amp; Safety  / Well-Being goals   for a Family  situation, and sharing these in Group 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endParaRPr lang="en-GB" sz="1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Reflections from Day 1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91B513-223E-4F13-B7CD-B3232E1B8FF3}"/>
              </a:ext>
            </a:extLst>
          </p:cNvPr>
          <p:cNvSpPr txBox="1"/>
          <p:nvPr/>
        </p:nvSpPr>
        <p:spPr>
          <a:xfrm>
            <a:off x="5534025" y="2076450"/>
            <a:ext cx="538098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Day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Why do we use Scaling Questions in Signs of safety  – and  linking scaling  with statements &amp; goals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Understanding  </a:t>
            </a:r>
            <a:r>
              <a:rPr lang="en-GB" sz="1400" b="1" dirty="0">
                <a:solidFill>
                  <a:srgbClr val="00B0F0"/>
                </a:solidFill>
                <a:latin typeface="+mj-lt"/>
              </a:rPr>
              <a:t>What’s Working Well  via looking at what we mean by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Existing Strengths &amp; Current  Safety </a:t>
            </a:r>
            <a:r>
              <a:rPr lang="en-GB" sz="1400" b="1" dirty="0">
                <a:solidFill>
                  <a:srgbClr val="00B0F0"/>
                </a:solidFill>
                <a:latin typeface="+mj-lt"/>
              </a:rPr>
              <a:t> for children   in families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 b="1" dirty="0">
                <a:solidFill>
                  <a:srgbClr val="00B0F0"/>
                </a:solidFill>
                <a:latin typeface="+mj-lt"/>
              </a:rPr>
              <a:t>Why do we  use Work &amp; Pictures explanations to help children understand our involved and safety plans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1400" b="1" dirty="0">
              <a:solidFill>
                <a:srgbClr val="00B0F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 b="1" dirty="0">
                <a:solidFill>
                  <a:srgbClr val="00B0F0"/>
                </a:solidFill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Practice Tools currently used in Sofs to help understand children’s needs, views,  feelings &amp; wishes – like Three Houses. </a:t>
            </a:r>
            <a:endParaRPr lang="en-GB" sz="1400" b="1" dirty="0">
              <a:solidFill>
                <a:srgbClr val="00B0F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Safety  &amp; Welling Planning   -  including why  &amp; </a:t>
            </a:r>
            <a:r>
              <a:rPr lang="en-GB" sz="1400" b="1" dirty="0">
                <a:solidFill>
                  <a:srgbClr val="00B0F0"/>
                </a:solidFill>
                <a:latin typeface="+mj-lt"/>
              </a:rPr>
              <a:t>how to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involve  extended family &amp; community networks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Reflections  from  2 days   - </a:t>
            </a: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&amp;  your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Next Steps</a:t>
            </a:r>
            <a:r>
              <a:rPr lang="en-GB" sz="1400" b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B0F0"/>
                </a:solidFill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to help &amp; support children &amp; their family  in your work area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3884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083" y="374880"/>
            <a:ext cx="1442437" cy="10829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4731" y="161926"/>
            <a:ext cx="10111351" cy="6377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chemeClr val="accent2"/>
                </a:solidFill>
              </a:rPr>
              <a:t>1  Day  Signs of Safety  </a:t>
            </a:r>
            <a:r>
              <a:rPr lang="en-GB" sz="2800" b="1" dirty="0">
                <a:solidFill>
                  <a:srgbClr val="002060"/>
                </a:solidFill>
              </a:rPr>
              <a:t>- Overview of Learning Programme. </a:t>
            </a:r>
            <a:r>
              <a:rPr lang="en-GB" sz="2000" dirty="0">
                <a:solidFill>
                  <a:srgbClr val="002060"/>
                </a:solidFill>
              </a:rPr>
              <a:t>Useful as refresher for those professional that  have  already completed  the 2 days </a:t>
            </a:r>
            <a:r>
              <a:rPr lang="en-GB" sz="2000" dirty="0"/>
              <a:t>or  for those who  need an basic understanding of the Signs of Safety approach, assessment &amp; planning framework. 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Signs of Safety –  Overview Principles behind the Approach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altLang="en-US" sz="1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Signs of Safety - Overview of Assessment &amp; Planning framework – what do we mean by:  What’s Working Well,  What Are We Worried About &amp; What Needs to Happen Next </a:t>
            </a:r>
            <a:endParaRPr lang="en-GB" altLang="en-US" sz="12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Understanding of Danger &amp; Worry Statements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Understanding of Strengths &amp; Safety in child’s lives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Understanding Safety &amp; Well-Being goals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Understanding why we use Scaling in sofs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Understanding why we use Words &amp; Pictures explanations to help children understand our involvement &amp; safety plans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Practice Tools currently used in Sofs to help understand children’s needs, views feelings &amp; wishes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en-GB" altLang="en-US" sz="1200" noProof="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Practice Tools currently used in SofS to help understand children’s needs, feelings, views  &amp; wishes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en-GB" altLang="en-US" sz="12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en-US" sz="1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  Safety &amp; Well-Being  Plans for children using Family &amp; Community Networks </a:t>
            </a:r>
            <a:r>
              <a:rPr kumimoji="0" lang="en-GB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altLang="en-US" sz="1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Reflections from Training -what learning can be used to help &amp; support children &amp; their family  in your work area.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you want more of a  Comprehensive </a:t>
            </a:r>
            <a:r>
              <a:rPr lang="en-GB" alt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GB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ractice</a:t>
            </a:r>
            <a:r>
              <a:rPr kumimoji="0" lang="en-GB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understanding of sofs – book onto 2 days sofs course </a:t>
            </a:r>
            <a:endParaRPr kumimoji="0" lang="en-GB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D8C2401-4CE6-432A-A47D-278F7F4FE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2092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8FEC4CE5222843A7E600E1FD566496" ma:contentTypeVersion="13" ma:contentTypeDescription="Create a new document." ma:contentTypeScope="" ma:versionID="fe08fcb4c48075b74b3d218703c3ddaf">
  <xsd:schema xmlns:xsd="http://www.w3.org/2001/XMLSchema" xmlns:xs="http://www.w3.org/2001/XMLSchema" xmlns:p="http://schemas.microsoft.com/office/2006/metadata/properties" xmlns:ns3="0af63bf1-ce4b-482e-b112-e8d35eb6b2fc" xmlns:ns4="91934310-d12b-4927-985c-e9f5f9efa9cb" targetNamespace="http://schemas.microsoft.com/office/2006/metadata/properties" ma:root="true" ma:fieldsID="1b4f98025b0be8a40ba29506822f355f" ns3:_="" ns4:_="">
    <xsd:import namespace="0af63bf1-ce4b-482e-b112-e8d35eb6b2fc"/>
    <xsd:import namespace="91934310-d12b-4927-985c-e9f5f9efa9c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f63bf1-ce4b-482e-b112-e8d35eb6b2f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34310-d12b-4927-985c-e9f5f9efa9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6BF629-481F-4A2B-8FED-745FE1D2C1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026CEF-2240-4D4A-B5C6-B46ACD3B5ED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7856F58-BCA1-4316-BA18-A9E421D4B4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f63bf1-ce4b-482e-b112-e8d35eb6b2fc"/>
    <ds:schemaRef ds:uri="91934310-d12b-4927-985c-e9f5f9efa9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479</Words>
  <Application>Microsoft Office PowerPoint</Application>
  <PresentationFormat>Widescreen</PresentationFormat>
  <Paragraphs>57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Lucida Sans</vt:lpstr>
      <vt:lpstr>NexusSans-Bold</vt:lpstr>
      <vt:lpstr>NexusSans-Italic</vt:lpstr>
      <vt:lpstr>NexusSans-Regular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Ranchhod, Dinesh</dc:creator>
  <cp:lastModifiedBy>Ranchhod, Dinesh</cp:lastModifiedBy>
  <cp:revision>3</cp:revision>
  <dcterms:created xsi:type="dcterms:W3CDTF">2021-03-02T17:12:10Z</dcterms:created>
  <dcterms:modified xsi:type="dcterms:W3CDTF">2021-05-18T09:24:24Z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0x010100EE8FEC4CE5222843A7E600E1FD566496</vt:lpwstr>
  </property>
</Properties>
</file>