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9" r:id="rId4"/>
    <p:sldMasterId id="2147483660" r:id="rId5"/>
  </p:sldMasterIdLst>
  <p:notesMasterIdLst>
    <p:notesMasterId r:id="rId25"/>
  </p:notesMasterIdLst>
  <p:sldIdLst>
    <p:sldId id="257" r:id="rId6"/>
    <p:sldId id="373" r:id="rId7"/>
    <p:sldId id="371" r:id="rId8"/>
    <p:sldId id="264" r:id="rId9"/>
    <p:sldId id="370" r:id="rId10"/>
    <p:sldId id="259" r:id="rId11"/>
    <p:sldId id="283" r:id="rId12"/>
    <p:sldId id="382" r:id="rId13"/>
    <p:sldId id="268" r:id="rId14"/>
    <p:sldId id="270" r:id="rId15"/>
    <p:sldId id="271" r:id="rId16"/>
    <p:sldId id="381" r:id="rId17"/>
    <p:sldId id="282" r:id="rId18"/>
    <p:sldId id="272" r:id="rId19"/>
    <p:sldId id="274" r:id="rId20"/>
    <p:sldId id="285" r:id="rId21"/>
    <p:sldId id="278" r:id="rId22"/>
    <p:sldId id="281" r:id="rId23"/>
    <p:sldId id="380"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278F"/>
    <a:srgbClr val="E165D2"/>
    <a:srgbClr val="860C49"/>
    <a:srgbClr val="7E146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7F1B59-D8C2-40D8-9BC9-FFD1BE58CC56}" v="37" dt="2021-12-01T14:31:35.68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960"/>
    <p:restoredTop sz="95204"/>
  </p:normalViewPr>
  <p:slideViewPr>
    <p:cSldViewPr snapToGrid="0" snapToObjects="1" showGuides="1">
      <p:cViewPr varScale="1">
        <p:scale>
          <a:sx n="82" d="100"/>
          <a:sy n="82" d="100"/>
        </p:scale>
        <p:origin x="216" y="5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5/10/relationships/revisionInfo" Target="revisionInfo.xml"/></Relationships>
</file>

<file path=ppt/diagrams/_rels/data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sv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s>
</file>

<file path=ppt/diagrams/_rels/drawing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sv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A565E5-6872-4E6B-AE1F-6CEA525334FC}" type="doc">
      <dgm:prSet loTypeId="urn:microsoft.com/office/officeart/2005/8/layout/hierarchy3" loCatId="hierarchy" qsTypeId="urn:microsoft.com/office/officeart/2005/8/quickstyle/simple2" qsCatId="simple" csTypeId="urn:microsoft.com/office/officeart/2005/8/colors/colorful1" csCatId="colorful" phldr="1"/>
      <dgm:spPr/>
      <dgm:t>
        <a:bodyPr/>
        <a:lstStyle/>
        <a:p>
          <a:endParaRPr lang="en-US"/>
        </a:p>
      </dgm:t>
    </dgm:pt>
    <dgm:pt modelId="{19B15C1F-0763-40AF-B551-6E1EBF320916}">
      <dgm:prSet/>
      <dgm:spPr>
        <a:solidFill>
          <a:schemeClr val="accent1">
            <a:lumMod val="75000"/>
          </a:schemeClr>
        </a:solidFill>
      </dgm:spPr>
      <dgm:t>
        <a:bodyPr/>
        <a:lstStyle/>
        <a:p>
          <a:r>
            <a:rPr lang="en-US" dirty="0"/>
            <a:t> A Forced Marriage is where one or both participants enter the marriage without giving their consent.</a:t>
          </a:r>
        </a:p>
      </dgm:t>
    </dgm:pt>
    <dgm:pt modelId="{B43DBFD3-11CE-49BE-9C94-31E66D939E0C}" type="parTrans" cxnId="{C3DF0BF3-EDC3-4B90-A3E2-67BDB0DA491B}">
      <dgm:prSet/>
      <dgm:spPr/>
      <dgm:t>
        <a:bodyPr/>
        <a:lstStyle/>
        <a:p>
          <a:endParaRPr lang="en-US"/>
        </a:p>
      </dgm:t>
    </dgm:pt>
    <dgm:pt modelId="{9C074D54-6416-43B8-8A99-E178C6892A01}" type="sibTrans" cxnId="{C3DF0BF3-EDC3-4B90-A3E2-67BDB0DA491B}">
      <dgm:prSet/>
      <dgm:spPr/>
      <dgm:t>
        <a:bodyPr/>
        <a:lstStyle/>
        <a:p>
          <a:endParaRPr lang="en-US"/>
        </a:p>
      </dgm:t>
    </dgm:pt>
    <dgm:pt modelId="{2C4659A6-B3D5-4CF6-8426-CE8C7E908CF8}">
      <dgm:prSet/>
      <dgm:spPr>
        <a:solidFill>
          <a:schemeClr val="accent1">
            <a:lumMod val="75000"/>
          </a:schemeClr>
        </a:solidFill>
      </dgm:spPr>
      <dgm:t>
        <a:bodyPr/>
        <a:lstStyle/>
        <a:p>
          <a:r>
            <a:rPr lang="en-US" dirty="0"/>
            <a:t>An Arranged Marriage is where both participants give their full consent and enter the marriage willingly.</a:t>
          </a:r>
        </a:p>
      </dgm:t>
    </dgm:pt>
    <dgm:pt modelId="{BCC04EA6-0F6C-4732-86AF-25B8B9F5A146}" type="parTrans" cxnId="{6E216B4A-355B-44FD-97B6-0533CE8CCE93}">
      <dgm:prSet/>
      <dgm:spPr/>
      <dgm:t>
        <a:bodyPr/>
        <a:lstStyle/>
        <a:p>
          <a:endParaRPr lang="en-US"/>
        </a:p>
      </dgm:t>
    </dgm:pt>
    <dgm:pt modelId="{AE77F673-668E-4708-AA07-4311020F1B54}" type="sibTrans" cxnId="{6E216B4A-355B-44FD-97B6-0533CE8CCE93}">
      <dgm:prSet/>
      <dgm:spPr/>
      <dgm:t>
        <a:bodyPr/>
        <a:lstStyle/>
        <a:p>
          <a:endParaRPr lang="en-US"/>
        </a:p>
      </dgm:t>
    </dgm:pt>
    <dgm:pt modelId="{0977C15F-883C-0844-A2F9-6B7319389028}" type="pres">
      <dgm:prSet presAssocID="{AFA565E5-6872-4E6B-AE1F-6CEA525334FC}" presName="diagram" presStyleCnt="0">
        <dgm:presLayoutVars>
          <dgm:chPref val="1"/>
          <dgm:dir/>
          <dgm:animOne val="branch"/>
          <dgm:animLvl val="lvl"/>
          <dgm:resizeHandles/>
        </dgm:presLayoutVars>
      </dgm:prSet>
      <dgm:spPr/>
    </dgm:pt>
    <dgm:pt modelId="{6EC0F175-2C46-4C4D-A031-6A9A4354BC4C}" type="pres">
      <dgm:prSet presAssocID="{19B15C1F-0763-40AF-B551-6E1EBF320916}" presName="root" presStyleCnt="0"/>
      <dgm:spPr/>
    </dgm:pt>
    <dgm:pt modelId="{65A0D58A-CC8E-2541-9411-A7A0C3A0425B}" type="pres">
      <dgm:prSet presAssocID="{19B15C1F-0763-40AF-B551-6E1EBF320916}" presName="rootComposite" presStyleCnt="0"/>
      <dgm:spPr/>
    </dgm:pt>
    <dgm:pt modelId="{92CD78D0-4513-7845-BDBE-52F98CEB366B}" type="pres">
      <dgm:prSet presAssocID="{19B15C1F-0763-40AF-B551-6E1EBF320916}" presName="rootText" presStyleLbl="node1" presStyleIdx="0" presStyleCnt="2"/>
      <dgm:spPr/>
    </dgm:pt>
    <dgm:pt modelId="{B004EDC2-1662-1F40-8A83-7CDE60A1FFE0}" type="pres">
      <dgm:prSet presAssocID="{19B15C1F-0763-40AF-B551-6E1EBF320916}" presName="rootConnector" presStyleLbl="node1" presStyleIdx="0" presStyleCnt="2"/>
      <dgm:spPr/>
    </dgm:pt>
    <dgm:pt modelId="{7523489D-85F4-6E40-BE55-58C10ACE314C}" type="pres">
      <dgm:prSet presAssocID="{19B15C1F-0763-40AF-B551-6E1EBF320916}" presName="childShape" presStyleCnt="0"/>
      <dgm:spPr/>
    </dgm:pt>
    <dgm:pt modelId="{903B6AA4-CFCD-6042-9E8F-EEAAADD30C6C}" type="pres">
      <dgm:prSet presAssocID="{2C4659A6-B3D5-4CF6-8426-CE8C7E908CF8}" presName="root" presStyleCnt="0"/>
      <dgm:spPr/>
    </dgm:pt>
    <dgm:pt modelId="{0C6BBBDD-EB97-FD44-9CFA-CAB0764C3515}" type="pres">
      <dgm:prSet presAssocID="{2C4659A6-B3D5-4CF6-8426-CE8C7E908CF8}" presName="rootComposite" presStyleCnt="0"/>
      <dgm:spPr/>
    </dgm:pt>
    <dgm:pt modelId="{737664D1-FACE-1C4E-A4A4-FF64835D3F1B}" type="pres">
      <dgm:prSet presAssocID="{2C4659A6-B3D5-4CF6-8426-CE8C7E908CF8}" presName="rootText" presStyleLbl="node1" presStyleIdx="1" presStyleCnt="2"/>
      <dgm:spPr/>
    </dgm:pt>
    <dgm:pt modelId="{A747A832-048A-4442-8CCF-4A7AD7CB6966}" type="pres">
      <dgm:prSet presAssocID="{2C4659A6-B3D5-4CF6-8426-CE8C7E908CF8}" presName="rootConnector" presStyleLbl="node1" presStyleIdx="1" presStyleCnt="2"/>
      <dgm:spPr/>
    </dgm:pt>
    <dgm:pt modelId="{C8452D65-2DF9-D44D-B0A9-736E4A581485}" type="pres">
      <dgm:prSet presAssocID="{2C4659A6-B3D5-4CF6-8426-CE8C7E908CF8}" presName="childShape" presStyleCnt="0"/>
      <dgm:spPr/>
    </dgm:pt>
  </dgm:ptLst>
  <dgm:cxnLst>
    <dgm:cxn modelId="{AF7A050D-515F-0344-93AA-F374890871EF}" type="presOf" srcId="{AFA565E5-6872-4E6B-AE1F-6CEA525334FC}" destId="{0977C15F-883C-0844-A2F9-6B7319389028}" srcOrd="0" destOrd="0" presId="urn:microsoft.com/office/officeart/2005/8/layout/hierarchy3"/>
    <dgm:cxn modelId="{6E216B4A-355B-44FD-97B6-0533CE8CCE93}" srcId="{AFA565E5-6872-4E6B-AE1F-6CEA525334FC}" destId="{2C4659A6-B3D5-4CF6-8426-CE8C7E908CF8}" srcOrd="1" destOrd="0" parTransId="{BCC04EA6-0F6C-4732-86AF-25B8B9F5A146}" sibTransId="{AE77F673-668E-4708-AA07-4311020F1B54}"/>
    <dgm:cxn modelId="{EDC8CE57-EC99-984C-9361-3A3793D60C2A}" type="presOf" srcId="{2C4659A6-B3D5-4CF6-8426-CE8C7E908CF8}" destId="{A747A832-048A-4442-8CCF-4A7AD7CB6966}" srcOrd="1" destOrd="0" presId="urn:microsoft.com/office/officeart/2005/8/layout/hierarchy3"/>
    <dgm:cxn modelId="{7079FF5A-E8D1-9242-A361-611A6F9217E7}" type="presOf" srcId="{19B15C1F-0763-40AF-B551-6E1EBF320916}" destId="{B004EDC2-1662-1F40-8A83-7CDE60A1FFE0}" srcOrd="1" destOrd="0" presId="urn:microsoft.com/office/officeart/2005/8/layout/hierarchy3"/>
    <dgm:cxn modelId="{B1B6749B-1CAA-744B-A88D-11A718681240}" type="presOf" srcId="{2C4659A6-B3D5-4CF6-8426-CE8C7E908CF8}" destId="{737664D1-FACE-1C4E-A4A4-FF64835D3F1B}" srcOrd="0" destOrd="0" presId="urn:microsoft.com/office/officeart/2005/8/layout/hierarchy3"/>
    <dgm:cxn modelId="{C02D3ABF-2B30-B74E-900B-6231F101928C}" type="presOf" srcId="{19B15C1F-0763-40AF-B551-6E1EBF320916}" destId="{92CD78D0-4513-7845-BDBE-52F98CEB366B}" srcOrd="0" destOrd="0" presId="urn:microsoft.com/office/officeart/2005/8/layout/hierarchy3"/>
    <dgm:cxn modelId="{C3DF0BF3-EDC3-4B90-A3E2-67BDB0DA491B}" srcId="{AFA565E5-6872-4E6B-AE1F-6CEA525334FC}" destId="{19B15C1F-0763-40AF-B551-6E1EBF320916}" srcOrd="0" destOrd="0" parTransId="{B43DBFD3-11CE-49BE-9C94-31E66D939E0C}" sibTransId="{9C074D54-6416-43B8-8A99-E178C6892A01}"/>
    <dgm:cxn modelId="{D3527D88-D90C-6A46-8683-67CD4ED560EF}" type="presParOf" srcId="{0977C15F-883C-0844-A2F9-6B7319389028}" destId="{6EC0F175-2C46-4C4D-A031-6A9A4354BC4C}" srcOrd="0" destOrd="0" presId="urn:microsoft.com/office/officeart/2005/8/layout/hierarchy3"/>
    <dgm:cxn modelId="{F31234AD-3BC7-444D-B4F9-DDD9A21A6F51}" type="presParOf" srcId="{6EC0F175-2C46-4C4D-A031-6A9A4354BC4C}" destId="{65A0D58A-CC8E-2541-9411-A7A0C3A0425B}" srcOrd="0" destOrd="0" presId="urn:microsoft.com/office/officeart/2005/8/layout/hierarchy3"/>
    <dgm:cxn modelId="{DD756CFF-D0D2-F440-900B-FC002A6E18E4}" type="presParOf" srcId="{65A0D58A-CC8E-2541-9411-A7A0C3A0425B}" destId="{92CD78D0-4513-7845-BDBE-52F98CEB366B}" srcOrd="0" destOrd="0" presId="urn:microsoft.com/office/officeart/2005/8/layout/hierarchy3"/>
    <dgm:cxn modelId="{A21CE497-255A-3D42-86C9-3034B72CD2A4}" type="presParOf" srcId="{65A0D58A-CC8E-2541-9411-A7A0C3A0425B}" destId="{B004EDC2-1662-1F40-8A83-7CDE60A1FFE0}" srcOrd="1" destOrd="0" presId="urn:microsoft.com/office/officeart/2005/8/layout/hierarchy3"/>
    <dgm:cxn modelId="{4BC9B346-75A2-F446-9456-CC608FEEA47F}" type="presParOf" srcId="{6EC0F175-2C46-4C4D-A031-6A9A4354BC4C}" destId="{7523489D-85F4-6E40-BE55-58C10ACE314C}" srcOrd="1" destOrd="0" presId="urn:microsoft.com/office/officeart/2005/8/layout/hierarchy3"/>
    <dgm:cxn modelId="{897E0794-4F1F-5F47-9789-FB5381F1CAFB}" type="presParOf" srcId="{0977C15F-883C-0844-A2F9-6B7319389028}" destId="{903B6AA4-CFCD-6042-9E8F-EEAAADD30C6C}" srcOrd="1" destOrd="0" presId="urn:microsoft.com/office/officeart/2005/8/layout/hierarchy3"/>
    <dgm:cxn modelId="{6B5078E8-678D-F74A-96E0-F3C8C1AC68F8}" type="presParOf" srcId="{903B6AA4-CFCD-6042-9E8F-EEAAADD30C6C}" destId="{0C6BBBDD-EB97-FD44-9CFA-CAB0764C3515}" srcOrd="0" destOrd="0" presId="urn:microsoft.com/office/officeart/2005/8/layout/hierarchy3"/>
    <dgm:cxn modelId="{D7022DFF-179B-AD48-827C-2BD6FA5DEA57}" type="presParOf" srcId="{0C6BBBDD-EB97-FD44-9CFA-CAB0764C3515}" destId="{737664D1-FACE-1C4E-A4A4-FF64835D3F1B}" srcOrd="0" destOrd="0" presId="urn:microsoft.com/office/officeart/2005/8/layout/hierarchy3"/>
    <dgm:cxn modelId="{7631432E-E3DF-D249-809F-D7C703CEDB35}" type="presParOf" srcId="{0C6BBBDD-EB97-FD44-9CFA-CAB0764C3515}" destId="{A747A832-048A-4442-8CCF-4A7AD7CB6966}" srcOrd="1" destOrd="0" presId="urn:microsoft.com/office/officeart/2005/8/layout/hierarchy3"/>
    <dgm:cxn modelId="{25FAE48D-E0C7-264D-A370-4116180243B6}" type="presParOf" srcId="{903B6AA4-CFCD-6042-9E8F-EEAAADD30C6C}" destId="{C8452D65-2DF9-D44D-B0A9-736E4A581485}"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294101C-4D9D-40BB-9E59-3A348322EBE4}" type="doc">
      <dgm:prSet loTypeId="urn:microsoft.com/office/officeart/2005/8/layout/default" loCatId="list" qsTypeId="urn:microsoft.com/office/officeart/2005/8/quickstyle/simple4" qsCatId="simple" csTypeId="urn:microsoft.com/office/officeart/2005/8/colors/colorful1" csCatId="colorful" phldr="1"/>
      <dgm:spPr/>
      <dgm:t>
        <a:bodyPr/>
        <a:lstStyle/>
        <a:p>
          <a:endParaRPr lang="en-US"/>
        </a:p>
      </dgm:t>
    </dgm:pt>
    <dgm:pt modelId="{38C94A57-9FFE-4A93-B112-6D54144F4ED9}">
      <dgm:prSet/>
      <dgm:spPr>
        <a:solidFill>
          <a:schemeClr val="accent1">
            <a:lumMod val="75000"/>
          </a:schemeClr>
        </a:solidFill>
      </dgm:spPr>
      <dgm:t>
        <a:bodyPr/>
        <a:lstStyle/>
        <a:p>
          <a:r>
            <a:rPr lang="en-US" dirty="0"/>
            <a:t>Coercive  Control                                 </a:t>
          </a:r>
        </a:p>
      </dgm:t>
    </dgm:pt>
    <dgm:pt modelId="{54044C03-F566-4872-9F7A-62F997D181B3}" type="parTrans" cxnId="{54F133D3-ACE9-4A2B-B9E9-779F5CBAEF61}">
      <dgm:prSet/>
      <dgm:spPr/>
      <dgm:t>
        <a:bodyPr/>
        <a:lstStyle/>
        <a:p>
          <a:endParaRPr lang="en-US"/>
        </a:p>
      </dgm:t>
    </dgm:pt>
    <dgm:pt modelId="{54470469-5C78-443F-A9C8-44F7CD0AF8D9}" type="sibTrans" cxnId="{54F133D3-ACE9-4A2B-B9E9-779F5CBAEF61}">
      <dgm:prSet/>
      <dgm:spPr/>
      <dgm:t>
        <a:bodyPr/>
        <a:lstStyle/>
        <a:p>
          <a:endParaRPr lang="en-US"/>
        </a:p>
      </dgm:t>
    </dgm:pt>
    <dgm:pt modelId="{2F04E956-3AAC-4B8F-8F38-193C03E13E98}">
      <dgm:prSet/>
      <dgm:spPr>
        <a:solidFill>
          <a:schemeClr val="accent1">
            <a:lumMod val="40000"/>
            <a:lumOff val="60000"/>
          </a:schemeClr>
        </a:solidFill>
      </dgm:spPr>
      <dgm:t>
        <a:bodyPr/>
        <a:lstStyle/>
        <a:p>
          <a:r>
            <a:rPr lang="en-US" dirty="0"/>
            <a:t>Physical Violence</a:t>
          </a:r>
        </a:p>
      </dgm:t>
    </dgm:pt>
    <dgm:pt modelId="{7CDC0954-546E-46FE-ABCD-85284197DC7A}" type="parTrans" cxnId="{E115DE79-C383-4291-91DD-441A5063A208}">
      <dgm:prSet/>
      <dgm:spPr/>
      <dgm:t>
        <a:bodyPr/>
        <a:lstStyle/>
        <a:p>
          <a:endParaRPr lang="en-US"/>
        </a:p>
      </dgm:t>
    </dgm:pt>
    <dgm:pt modelId="{5079C168-84B8-4ABD-A58D-91D3D35EDD9B}" type="sibTrans" cxnId="{E115DE79-C383-4291-91DD-441A5063A208}">
      <dgm:prSet/>
      <dgm:spPr/>
      <dgm:t>
        <a:bodyPr/>
        <a:lstStyle/>
        <a:p>
          <a:endParaRPr lang="en-US"/>
        </a:p>
      </dgm:t>
    </dgm:pt>
    <dgm:pt modelId="{E37D31D8-6A63-4497-A6A8-E19BAC17B15D}">
      <dgm:prSet/>
      <dgm:spPr>
        <a:solidFill>
          <a:schemeClr val="tx2">
            <a:lumMod val="60000"/>
            <a:lumOff val="40000"/>
          </a:schemeClr>
        </a:solidFill>
      </dgm:spPr>
      <dgm:t>
        <a:bodyPr/>
        <a:lstStyle/>
        <a:p>
          <a:r>
            <a:rPr lang="en-US"/>
            <a:t>Sexual Violence</a:t>
          </a:r>
        </a:p>
      </dgm:t>
    </dgm:pt>
    <dgm:pt modelId="{3FA44F95-2269-4BD1-9D34-7CFDFC284ED7}" type="parTrans" cxnId="{468B79B5-5D7E-4A75-9A5A-7A5FFD6ED451}">
      <dgm:prSet/>
      <dgm:spPr/>
      <dgm:t>
        <a:bodyPr/>
        <a:lstStyle/>
        <a:p>
          <a:endParaRPr lang="en-US"/>
        </a:p>
      </dgm:t>
    </dgm:pt>
    <dgm:pt modelId="{DA233036-5A62-4F9C-A5E6-6F5D8B251A04}" type="sibTrans" cxnId="{468B79B5-5D7E-4A75-9A5A-7A5FFD6ED451}">
      <dgm:prSet/>
      <dgm:spPr/>
      <dgm:t>
        <a:bodyPr/>
        <a:lstStyle/>
        <a:p>
          <a:endParaRPr lang="en-US"/>
        </a:p>
      </dgm:t>
    </dgm:pt>
    <dgm:pt modelId="{88613206-0A8B-4FFE-B081-84B99AE5793A}">
      <dgm:prSet/>
      <dgm:spPr>
        <a:solidFill>
          <a:schemeClr val="accent1">
            <a:lumMod val="75000"/>
          </a:schemeClr>
        </a:solidFill>
      </dgm:spPr>
      <dgm:t>
        <a:bodyPr/>
        <a:lstStyle/>
        <a:p>
          <a:r>
            <a:rPr lang="en-US" dirty="0"/>
            <a:t>Emotional and Mental </a:t>
          </a:r>
        </a:p>
      </dgm:t>
    </dgm:pt>
    <dgm:pt modelId="{38F868B0-374D-47FC-A8C5-3AEA2D7153B2}" type="parTrans" cxnId="{F7063696-49FB-4D95-B34F-5AF08E712D2B}">
      <dgm:prSet/>
      <dgm:spPr/>
      <dgm:t>
        <a:bodyPr/>
        <a:lstStyle/>
        <a:p>
          <a:endParaRPr lang="en-US"/>
        </a:p>
      </dgm:t>
    </dgm:pt>
    <dgm:pt modelId="{69A47061-7208-4F37-BC37-931B96722B9B}" type="sibTrans" cxnId="{F7063696-49FB-4D95-B34F-5AF08E712D2B}">
      <dgm:prSet/>
      <dgm:spPr/>
      <dgm:t>
        <a:bodyPr/>
        <a:lstStyle/>
        <a:p>
          <a:endParaRPr lang="en-US"/>
        </a:p>
      </dgm:t>
    </dgm:pt>
    <dgm:pt modelId="{67813F36-A5F1-4B73-9517-AB81956DF261}">
      <dgm:prSet/>
      <dgm:spPr>
        <a:solidFill>
          <a:schemeClr val="tx2">
            <a:lumMod val="60000"/>
            <a:lumOff val="40000"/>
          </a:schemeClr>
        </a:solidFill>
      </dgm:spPr>
      <dgm:t>
        <a:bodyPr/>
        <a:lstStyle/>
        <a:p>
          <a:r>
            <a:rPr lang="en-US" dirty="0"/>
            <a:t>Psychological</a:t>
          </a:r>
        </a:p>
      </dgm:t>
    </dgm:pt>
    <dgm:pt modelId="{3D5C8D2F-0B2B-47C7-88DD-E614B0FDEEE9}" type="parTrans" cxnId="{111BD540-F3E3-426F-A0B6-4C0FE594EE00}">
      <dgm:prSet/>
      <dgm:spPr/>
      <dgm:t>
        <a:bodyPr/>
        <a:lstStyle/>
        <a:p>
          <a:endParaRPr lang="en-US"/>
        </a:p>
      </dgm:t>
    </dgm:pt>
    <dgm:pt modelId="{1ED0276E-40C3-45F6-87D9-84826228C368}" type="sibTrans" cxnId="{111BD540-F3E3-426F-A0B6-4C0FE594EE00}">
      <dgm:prSet/>
      <dgm:spPr/>
      <dgm:t>
        <a:bodyPr/>
        <a:lstStyle/>
        <a:p>
          <a:endParaRPr lang="en-US"/>
        </a:p>
      </dgm:t>
    </dgm:pt>
    <dgm:pt modelId="{05F86EC9-B012-46F9-8EF2-43D04A7BE8F4}">
      <dgm:prSet/>
      <dgm:spPr>
        <a:solidFill>
          <a:schemeClr val="tx2">
            <a:lumMod val="60000"/>
            <a:lumOff val="40000"/>
          </a:schemeClr>
        </a:solidFill>
      </dgm:spPr>
      <dgm:t>
        <a:bodyPr/>
        <a:lstStyle/>
        <a:p>
          <a:r>
            <a:rPr lang="en-US" dirty="0"/>
            <a:t>Spiritual</a:t>
          </a:r>
        </a:p>
      </dgm:t>
    </dgm:pt>
    <dgm:pt modelId="{06DC12CD-D16D-4072-A679-354A7399E3DA}" type="parTrans" cxnId="{DC210B3D-22A0-4EB9-9115-FC74918B7772}">
      <dgm:prSet/>
      <dgm:spPr/>
      <dgm:t>
        <a:bodyPr/>
        <a:lstStyle/>
        <a:p>
          <a:endParaRPr lang="en-US"/>
        </a:p>
      </dgm:t>
    </dgm:pt>
    <dgm:pt modelId="{B7AC00C1-11DF-4F14-823F-D4989675C88D}" type="sibTrans" cxnId="{DC210B3D-22A0-4EB9-9115-FC74918B7772}">
      <dgm:prSet/>
      <dgm:spPr/>
      <dgm:t>
        <a:bodyPr/>
        <a:lstStyle/>
        <a:p>
          <a:endParaRPr lang="en-US"/>
        </a:p>
      </dgm:t>
    </dgm:pt>
    <dgm:pt modelId="{640CE307-4B09-4A12-ABD2-C409963E6499}">
      <dgm:prSet/>
      <dgm:spPr>
        <a:solidFill>
          <a:schemeClr val="accent1">
            <a:lumMod val="75000"/>
          </a:schemeClr>
        </a:solidFill>
      </dgm:spPr>
      <dgm:t>
        <a:bodyPr/>
        <a:lstStyle/>
        <a:p>
          <a:r>
            <a:rPr lang="en-US" dirty="0"/>
            <a:t>Online and Digital</a:t>
          </a:r>
        </a:p>
      </dgm:t>
    </dgm:pt>
    <dgm:pt modelId="{E02CCA66-0E78-4DC8-A0EC-960AA41C4F48}" type="parTrans" cxnId="{EE5A1161-121C-44BE-AAF5-916A46C2BE14}">
      <dgm:prSet/>
      <dgm:spPr/>
      <dgm:t>
        <a:bodyPr/>
        <a:lstStyle/>
        <a:p>
          <a:endParaRPr lang="en-US"/>
        </a:p>
      </dgm:t>
    </dgm:pt>
    <dgm:pt modelId="{C1B171D4-11D8-4A13-9321-6BAE3590C7F0}" type="sibTrans" cxnId="{EE5A1161-121C-44BE-AAF5-916A46C2BE14}">
      <dgm:prSet/>
      <dgm:spPr/>
      <dgm:t>
        <a:bodyPr/>
        <a:lstStyle/>
        <a:p>
          <a:endParaRPr lang="en-US"/>
        </a:p>
      </dgm:t>
    </dgm:pt>
    <dgm:pt modelId="{BB33B722-2975-44A2-B3F1-C528FF001C98}">
      <dgm:prSet/>
      <dgm:spPr>
        <a:solidFill>
          <a:schemeClr val="accent1">
            <a:lumMod val="40000"/>
            <a:lumOff val="60000"/>
          </a:schemeClr>
        </a:solidFill>
      </dgm:spPr>
      <dgm:t>
        <a:bodyPr/>
        <a:lstStyle/>
        <a:p>
          <a:r>
            <a:rPr lang="en-US" dirty="0"/>
            <a:t>Honour</a:t>
          </a:r>
        </a:p>
      </dgm:t>
    </dgm:pt>
    <dgm:pt modelId="{A2F6056B-D3F5-458C-AFE2-B702C5EB80AF}" type="parTrans" cxnId="{9CB877EC-1EFE-4A7E-B167-70570E86BDF7}">
      <dgm:prSet/>
      <dgm:spPr/>
      <dgm:t>
        <a:bodyPr/>
        <a:lstStyle/>
        <a:p>
          <a:endParaRPr lang="en-US"/>
        </a:p>
      </dgm:t>
    </dgm:pt>
    <dgm:pt modelId="{E5793908-E78A-4522-A94C-652155E3DA91}" type="sibTrans" cxnId="{9CB877EC-1EFE-4A7E-B167-70570E86BDF7}">
      <dgm:prSet/>
      <dgm:spPr/>
      <dgm:t>
        <a:bodyPr/>
        <a:lstStyle/>
        <a:p>
          <a:endParaRPr lang="en-US"/>
        </a:p>
      </dgm:t>
    </dgm:pt>
    <dgm:pt modelId="{224103E1-8E53-4D4E-8660-AF74759FF8B3}">
      <dgm:prSet/>
      <dgm:spPr>
        <a:solidFill>
          <a:schemeClr val="accent1">
            <a:lumMod val="75000"/>
          </a:schemeClr>
        </a:solidFill>
      </dgm:spPr>
      <dgm:t>
        <a:bodyPr/>
        <a:lstStyle/>
        <a:p>
          <a:r>
            <a:rPr lang="en-US" dirty="0"/>
            <a:t>Economical</a:t>
          </a:r>
        </a:p>
      </dgm:t>
    </dgm:pt>
    <dgm:pt modelId="{E7CE2A77-5962-4211-A7DF-FFBE4AD93E15}" type="parTrans" cxnId="{D8E4FD8E-4B28-41A2-9DE1-0F6DCCF4A34C}">
      <dgm:prSet/>
      <dgm:spPr/>
      <dgm:t>
        <a:bodyPr/>
        <a:lstStyle/>
        <a:p>
          <a:endParaRPr lang="en-US"/>
        </a:p>
      </dgm:t>
    </dgm:pt>
    <dgm:pt modelId="{11166D90-8CB7-447C-8DC1-F1028ABC7E4D}" type="sibTrans" cxnId="{D8E4FD8E-4B28-41A2-9DE1-0F6DCCF4A34C}">
      <dgm:prSet/>
      <dgm:spPr/>
      <dgm:t>
        <a:bodyPr/>
        <a:lstStyle/>
        <a:p>
          <a:endParaRPr lang="en-US"/>
        </a:p>
      </dgm:t>
    </dgm:pt>
    <dgm:pt modelId="{E8E0037E-43A1-420F-95B3-F8B06B179AA1}">
      <dgm:prSet/>
      <dgm:spPr>
        <a:solidFill>
          <a:schemeClr val="accent1">
            <a:lumMod val="75000"/>
          </a:schemeClr>
        </a:solidFill>
      </dgm:spPr>
      <dgm:t>
        <a:bodyPr/>
        <a:lstStyle/>
        <a:p>
          <a:r>
            <a:rPr lang="en-US" dirty="0"/>
            <a:t>Stalking and Harassment</a:t>
          </a:r>
        </a:p>
      </dgm:t>
    </dgm:pt>
    <dgm:pt modelId="{4E479CFA-98D8-49D3-82DF-27A717FF5FFF}" type="parTrans" cxnId="{D7BF2311-235C-4680-9B89-EBCDC8AE692E}">
      <dgm:prSet/>
      <dgm:spPr/>
      <dgm:t>
        <a:bodyPr/>
        <a:lstStyle/>
        <a:p>
          <a:endParaRPr lang="en-GB"/>
        </a:p>
      </dgm:t>
    </dgm:pt>
    <dgm:pt modelId="{1219FD98-B19C-4E65-B9CB-9D74E0627887}" type="sibTrans" cxnId="{D7BF2311-235C-4680-9B89-EBCDC8AE692E}">
      <dgm:prSet/>
      <dgm:spPr/>
      <dgm:t>
        <a:bodyPr/>
        <a:lstStyle/>
        <a:p>
          <a:endParaRPr lang="en-GB"/>
        </a:p>
      </dgm:t>
    </dgm:pt>
    <dgm:pt modelId="{A3028B10-B1A1-4689-A60C-FB6EEA0C3C05}">
      <dgm:prSet/>
      <dgm:spPr>
        <a:solidFill>
          <a:schemeClr val="accent1">
            <a:lumMod val="40000"/>
            <a:lumOff val="60000"/>
          </a:schemeClr>
        </a:solidFill>
      </dgm:spPr>
      <dgm:t>
        <a:bodyPr/>
        <a:lstStyle/>
        <a:p>
          <a:r>
            <a:rPr lang="en-US" dirty="0"/>
            <a:t>Financial Abuse</a:t>
          </a:r>
        </a:p>
      </dgm:t>
    </dgm:pt>
    <dgm:pt modelId="{1E828779-215E-4C87-91BF-628330DEC35B}" type="parTrans" cxnId="{239F8BD0-AB49-479C-BE65-6DF56DA55E49}">
      <dgm:prSet/>
      <dgm:spPr/>
      <dgm:t>
        <a:bodyPr/>
        <a:lstStyle/>
        <a:p>
          <a:endParaRPr lang="en-GB"/>
        </a:p>
      </dgm:t>
    </dgm:pt>
    <dgm:pt modelId="{F09F0322-B27E-4947-B9CB-4035790D9BE2}" type="sibTrans" cxnId="{239F8BD0-AB49-479C-BE65-6DF56DA55E49}">
      <dgm:prSet/>
      <dgm:spPr/>
      <dgm:t>
        <a:bodyPr/>
        <a:lstStyle/>
        <a:p>
          <a:endParaRPr lang="en-GB"/>
        </a:p>
      </dgm:t>
    </dgm:pt>
    <dgm:pt modelId="{3AEE6CD9-5C6A-4547-9B98-19D5A58E0A5F}" type="pres">
      <dgm:prSet presAssocID="{0294101C-4D9D-40BB-9E59-3A348322EBE4}" presName="diagram" presStyleCnt="0">
        <dgm:presLayoutVars>
          <dgm:dir/>
          <dgm:resizeHandles val="exact"/>
        </dgm:presLayoutVars>
      </dgm:prSet>
      <dgm:spPr/>
    </dgm:pt>
    <dgm:pt modelId="{23B84BBF-3271-3E4C-B4E9-A2F0B8AD18BD}" type="pres">
      <dgm:prSet presAssocID="{38C94A57-9FFE-4A93-B112-6D54144F4ED9}" presName="node" presStyleLbl="node1" presStyleIdx="0" presStyleCnt="11" custLinFactNeighborX="-126" custLinFactNeighborY="6289">
        <dgm:presLayoutVars>
          <dgm:bulletEnabled val="1"/>
        </dgm:presLayoutVars>
      </dgm:prSet>
      <dgm:spPr/>
    </dgm:pt>
    <dgm:pt modelId="{46BC4C04-3E86-BF42-A156-9100AD416343}" type="pres">
      <dgm:prSet presAssocID="{54470469-5C78-443F-A9C8-44F7CD0AF8D9}" presName="sibTrans" presStyleCnt="0"/>
      <dgm:spPr/>
    </dgm:pt>
    <dgm:pt modelId="{1B637962-D1D8-E244-B362-30F0425E3029}" type="pres">
      <dgm:prSet presAssocID="{2F04E956-3AAC-4B8F-8F38-193C03E13E98}" presName="node" presStyleLbl="node1" presStyleIdx="1" presStyleCnt="11" custLinFactNeighborX="1267" custLinFactNeighborY="4467">
        <dgm:presLayoutVars>
          <dgm:bulletEnabled val="1"/>
        </dgm:presLayoutVars>
      </dgm:prSet>
      <dgm:spPr/>
    </dgm:pt>
    <dgm:pt modelId="{86C0036F-4259-F346-B1EE-8201F6BCAC9B}" type="pres">
      <dgm:prSet presAssocID="{5079C168-84B8-4ABD-A58D-91D3D35EDD9B}" presName="sibTrans" presStyleCnt="0"/>
      <dgm:spPr/>
    </dgm:pt>
    <dgm:pt modelId="{532919F2-6EBE-0546-8FF8-F11B0D5D7286}" type="pres">
      <dgm:prSet presAssocID="{E37D31D8-6A63-4497-A6A8-E19BAC17B15D}" presName="node" presStyleLbl="node1" presStyleIdx="2" presStyleCnt="11">
        <dgm:presLayoutVars>
          <dgm:bulletEnabled val="1"/>
        </dgm:presLayoutVars>
      </dgm:prSet>
      <dgm:spPr/>
    </dgm:pt>
    <dgm:pt modelId="{2AFAA3C7-EC6F-A648-A29A-1F5767CDDF3E}" type="pres">
      <dgm:prSet presAssocID="{DA233036-5A62-4F9C-A5E6-6F5D8B251A04}" presName="sibTrans" presStyleCnt="0"/>
      <dgm:spPr/>
    </dgm:pt>
    <dgm:pt modelId="{C6E0C3F4-FE90-8749-9DDC-921A96B8B8EE}" type="pres">
      <dgm:prSet presAssocID="{88613206-0A8B-4FFE-B081-84B99AE5793A}" presName="node" presStyleLbl="node1" presStyleIdx="3" presStyleCnt="11">
        <dgm:presLayoutVars>
          <dgm:bulletEnabled val="1"/>
        </dgm:presLayoutVars>
      </dgm:prSet>
      <dgm:spPr/>
    </dgm:pt>
    <dgm:pt modelId="{42F7A809-1DE4-ED41-BD21-CA5DCADB691C}" type="pres">
      <dgm:prSet presAssocID="{69A47061-7208-4F37-BC37-931B96722B9B}" presName="sibTrans" presStyleCnt="0"/>
      <dgm:spPr/>
    </dgm:pt>
    <dgm:pt modelId="{AB429DAE-A4C0-C94B-BCE7-30E64BD0AD65}" type="pres">
      <dgm:prSet presAssocID="{67813F36-A5F1-4B73-9517-AB81956DF261}" presName="node" presStyleLbl="node1" presStyleIdx="4" presStyleCnt="11">
        <dgm:presLayoutVars>
          <dgm:bulletEnabled val="1"/>
        </dgm:presLayoutVars>
      </dgm:prSet>
      <dgm:spPr/>
    </dgm:pt>
    <dgm:pt modelId="{E6F1FC94-9CCA-8D47-9EF2-5B13401900E4}" type="pres">
      <dgm:prSet presAssocID="{1ED0276E-40C3-45F6-87D9-84826228C368}" presName="sibTrans" presStyleCnt="0"/>
      <dgm:spPr/>
    </dgm:pt>
    <dgm:pt modelId="{197D49DF-135C-1E40-BA97-B71B924BAA4E}" type="pres">
      <dgm:prSet presAssocID="{05F86EC9-B012-46F9-8EF2-43D04A7BE8F4}" presName="node" presStyleLbl="node1" presStyleIdx="5" presStyleCnt="11">
        <dgm:presLayoutVars>
          <dgm:bulletEnabled val="1"/>
        </dgm:presLayoutVars>
      </dgm:prSet>
      <dgm:spPr/>
    </dgm:pt>
    <dgm:pt modelId="{83736DF0-1015-8C49-8EBA-43B7B7451134}" type="pres">
      <dgm:prSet presAssocID="{B7AC00C1-11DF-4F14-823F-D4989675C88D}" presName="sibTrans" presStyleCnt="0"/>
      <dgm:spPr/>
    </dgm:pt>
    <dgm:pt modelId="{42D1090A-A2B2-5B4D-B233-53DB2CC55815}" type="pres">
      <dgm:prSet presAssocID="{640CE307-4B09-4A12-ABD2-C409963E6499}" presName="node" presStyleLbl="node1" presStyleIdx="6" presStyleCnt="11" custLinFactNeighborY="-1018">
        <dgm:presLayoutVars>
          <dgm:bulletEnabled val="1"/>
        </dgm:presLayoutVars>
      </dgm:prSet>
      <dgm:spPr/>
    </dgm:pt>
    <dgm:pt modelId="{9F171F1C-764F-D44B-A5D1-2E16885BC0E6}" type="pres">
      <dgm:prSet presAssocID="{C1B171D4-11D8-4A13-9321-6BAE3590C7F0}" presName="sibTrans" presStyleCnt="0"/>
      <dgm:spPr/>
    </dgm:pt>
    <dgm:pt modelId="{6415D43B-2DA3-C046-9B6D-B0E85DA9E475}" type="pres">
      <dgm:prSet presAssocID="{BB33B722-2975-44A2-B3F1-C528FF001C98}" presName="node" presStyleLbl="node1" presStyleIdx="7" presStyleCnt="11">
        <dgm:presLayoutVars>
          <dgm:bulletEnabled val="1"/>
        </dgm:presLayoutVars>
      </dgm:prSet>
      <dgm:spPr/>
    </dgm:pt>
    <dgm:pt modelId="{25D3CAB0-088E-0B45-A2E7-54AAC546A827}" type="pres">
      <dgm:prSet presAssocID="{E5793908-E78A-4522-A94C-652155E3DA91}" presName="sibTrans" presStyleCnt="0"/>
      <dgm:spPr/>
    </dgm:pt>
    <dgm:pt modelId="{E946C31E-B878-0345-AF56-A082C3DFC5BA}" type="pres">
      <dgm:prSet presAssocID="{224103E1-8E53-4D4E-8660-AF74759FF8B3}" presName="node" presStyleLbl="node1" presStyleIdx="8" presStyleCnt="11">
        <dgm:presLayoutVars>
          <dgm:bulletEnabled val="1"/>
        </dgm:presLayoutVars>
      </dgm:prSet>
      <dgm:spPr/>
    </dgm:pt>
    <dgm:pt modelId="{7D016094-B4D6-4985-B28C-AC032A1DD4B8}" type="pres">
      <dgm:prSet presAssocID="{11166D90-8CB7-447C-8DC1-F1028ABC7E4D}" presName="sibTrans" presStyleCnt="0"/>
      <dgm:spPr/>
    </dgm:pt>
    <dgm:pt modelId="{27CABAF5-5219-48B0-A2CD-52385E65ED45}" type="pres">
      <dgm:prSet presAssocID="{E8E0037E-43A1-420F-95B3-F8B06B179AA1}" presName="node" presStyleLbl="node1" presStyleIdx="9" presStyleCnt="11">
        <dgm:presLayoutVars>
          <dgm:bulletEnabled val="1"/>
        </dgm:presLayoutVars>
      </dgm:prSet>
      <dgm:spPr/>
    </dgm:pt>
    <dgm:pt modelId="{6D08BB16-E681-4E25-8F6B-212E57DB7075}" type="pres">
      <dgm:prSet presAssocID="{1219FD98-B19C-4E65-B9CB-9D74E0627887}" presName="sibTrans" presStyleCnt="0"/>
      <dgm:spPr/>
    </dgm:pt>
    <dgm:pt modelId="{47D4038D-3B89-44BB-8A20-9E92AE8D2955}" type="pres">
      <dgm:prSet presAssocID="{A3028B10-B1A1-4689-A60C-FB6EEA0C3C05}" presName="node" presStyleLbl="node1" presStyleIdx="10" presStyleCnt="11" custLinFactNeighborX="-1525" custLinFactNeighborY="-646">
        <dgm:presLayoutVars>
          <dgm:bulletEnabled val="1"/>
        </dgm:presLayoutVars>
      </dgm:prSet>
      <dgm:spPr/>
    </dgm:pt>
  </dgm:ptLst>
  <dgm:cxnLst>
    <dgm:cxn modelId="{D7BF2311-235C-4680-9B89-EBCDC8AE692E}" srcId="{0294101C-4D9D-40BB-9E59-3A348322EBE4}" destId="{E8E0037E-43A1-420F-95B3-F8B06B179AA1}" srcOrd="9" destOrd="0" parTransId="{4E479CFA-98D8-49D3-82DF-27A717FF5FFF}" sibTransId="{1219FD98-B19C-4E65-B9CB-9D74E0627887}"/>
    <dgm:cxn modelId="{DC210B3D-22A0-4EB9-9115-FC74918B7772}" srcId="{0294101C-4D9D-40BB-9E59-3A348322EBE4}" destId="{05F86EC9-B012-46F9-8EF2-43D04A7BE8F4}" srcOrd="5" destOrd="0" parTransId="{06DC12CD-D16D-4072-A679-354A7399E3DA}" sibTransId="{B7AC00C1-11DF-4F14-823F-D4989675C88D}"/>
    <dgm:cxn modelId="{111BD540-F3E3-426F-A0B6-4C0FE594EE00}" srcId="{0294101C-4D9D-40BB-9E59-3A348322EBE4}" destId="{67813F36-A5F1-4B73-9517-AB81956DF261}" srcOrd="4" destOrd="0" parTransId="{3D5C8D2F-0B2B-47C7-88DD-E614B0FDEEE9}" sibTransId="{1ED0276E-40C3-45F6-87D9-84826228C368}"/>
    <dgm:cxn modelId="{EE5A1161-121C-44BE-AAF5-916A46C2BE14}" srcId="{0294101C-4D9D-40BB-9E59-3A348322EBE4}" destId="{640CE307-4B09-4A12-ABD2-C409963E6499}" srcOrd="6" destOrd="0" parTransId="{E02CCA66-0E78-4DC8-A0EC-960AA41C4F48}" sibTransId="{C1B171D4-11D8-4A13-9321-6BAE3590C7F0}"/>
    <dgm:cxn modelId="{F134196A-786E-744E-BB3D-9AECC7E0403A}" type="presOf" srcId="{2F04E956-3AAC-4B8F-8F38-193C03E13E98}" destId="{1B637962-D1D8-E244-B362-30F0425E3029}" srcOrd="0" destOrd="0" presId="urn:microsoft.com/office/officeart/2005/8/layout/default"/>
    <dgm:cxn modelId="{F1093D75-0E92-47A5-9DC9-DA8045FE7D0C}" type="presOf" srcId="{A3028B10-B1A1-4689-A60C-FB6EEA0C3C05}" destId="{47D4038D-3B89-44BB-8A20-9E92AE8D2955}" srcOrd="0" destOrd="0" presId="urn:microsoft.com/office/officeart/2005/8/layout/default"/>
    <dgm:cxn modelId="{E115DE79-C383-4291-91DD-441A5063A208}" srcId="{0294101C-4D9D-40BB-9E59-3A348322EBE4}" destId="{2F04E956-3AAC-4B8F-8F38-193C03E13E98}" srcOrd="1" destOrd="0" parTransId="{7CDC0954-546E-46FE-ABCD-85284197DC7A}" sibTransId="{5079C168-84B8-4ABD-A58D-91D3D35EDD9B}"/>
    <dgm:cxn modelId="{49702689-666A-A941-8E4E-B7EF003DE746}" type="presOf" srcId="{0294101C-4D9D-40BB-9E59-3A348322EBE4}" destId="{3AEE6CD9-5C6A-4547-9B98-19D5A58E0A5F}" srcOrd="0" destOrd="0" presId="urn:microsoft.com/office/officeart/2005/8/layout/default"/>
    <dgm:cxn modelId="{D8E4FD8E-4B28-41A2-9DE1-0F6DCCF4A34C}" srcId="{0294101C-4D9D-40BB-9E59-3A348322EBE4}" destId="{224103E1-8E53-4D4E-8660-AF74759FF8B3}" srcOrd="8" destOrd="0" parTransId="{E7CE2A77-5962-4211-A7DF-FFBE4AD93E15}" sibTransId="{11166D90-8CB7-447C-8DC1-F1028ABC7E4D}"/>
    <dgm:cxn modelId="{52219090-3C01-D94C-B31B-E7126B0B2E27}" type="presOf" srcId="{67813F36-A5F1-4B73-9517-AB81956DF261}" destId="{AB429DAE-A4C0-C94B-BCE7-30E64BD0AD65}" srcOrd="0" destOrd="0" presId="urn:microsoft.com/office/officeart/2005/8/layout/default"/>
    <dgm:cxn modelId="{8568A790-11C9-1D4B-B580-8ABC893E1670}" type="presOf" srcId="{88613206-0A8B-4FFE-B081-84B99AE5793A}" destId="{C6E0C3F4-FE90-8749-9DDC-921A96B8B8EE}" srcOrd="0" destOrd="0" presId="urn:microsoft.com/office/officeart/2005/8/layout/default"/>
    <dgm:cxn modelId="{560DC591-3EB5-5B46-A0C0-1594C117C5A3}" type="presOf" srcId="{224103E1-8E53-4D4E-8660-AF74759FF8B3}" destId="{E946C31E-B878-0345-AF56-A082C3DFC5BA}" srcOrd="0" destOrd="0" presId="urn:microsoft.com/office/officeart/2005/8/layout/default"/>
    <dgm:cxn modelId="{92C47995-126C-7E45-9358-D4E35084DCF9}" type="presOf" srcId="{05F86EC9-B012-46F9-8EF2-43D04A7BE8F4}" destId="{197D49DF-135C-1E40-BA97-B71B924BAA4E}" srcOrd="0" destOrd="0" presId="urn:microsoft.com/office/officeart/2005/8/layout/default"/>
    <dgm:cxn modelId="{F7063696-49FB-4D95-B34F-5AF08E712D2B}" srcId="{0294101C-4D9D-40BB-9E59-3A348322EBE4}" destId="{88613206-0A8B-4FFE-B081-84B99AE5793A}" srcOrd="3" destOrd="0" parTransId="{38F868B0-374D-47FC-A8C5-3AEA2D7153B2}" sibTransId="{69A47061-7208-4F37-BC37-931B96722B9B}"/>
    <dgm:cxn modelId="{8E0521B1-8C9F-41D5-9923-1AB8A4782B3E}" type="presOf" srcId="{E8E0037E-43A1-420F-95B3-F8B06B179AA1}" destId="{27CABAF5-5219-48B0-A2CD-52385E65ED45}" srcOrd="0" destOrd="0" presId="urn:microsoft.com/office/officeart/2005/8/layout/default"/>
    <dgm:cxn modelId="{468B79B5-5D7E-4A75-9A5A-7A5FFD6ED451}" srcId="{0294101C-4D9D-40BB-9E59-3A348322EBE4}" destId="{E37D31D8-6A63-4497-A6A8-E19BAC17B15D}" srcOrd="2" destOrd="0" parTransId="{3FA44F95-2269-4BD1-9D34-7CFDFC284ED7}" sibTransId="{DA233036-5A62-4F9C-A5E6-6F5D8B251A04}"/>
    <dgm:cxn modelId="{239F8BD0-AB49-479C-BE65-6DF56DA55E49}" srcId="{0294101C-4D9D-40BB-9E59-3A348322EBE4}" destId="{A3028B10-B1A1-4689-A60C-FB6EEA0C3C05}" srcOrd="10" destOrd="0" parTransId="{1E828779-215E-4C87-91BF-628330DEC35B}" sibTransId="{F09F0322-B27E-4947-B9CB-4035790D9BE2}"/>
    <dgm:cxn modelId="{54F133D3-ACE9-4A2B-B9E9-779F5CBAEF61}" srcId="{0294101C-4D9D-40BB-9E59-3A348322EBE4}" destId="{38C94A57-9FFE-4A93-B112-6D54144F4ED9}" srcOrd="0" destOrd="0" parTransId="{54044C03-F566-4872-9F7A-62F997D181B3}" sibTransId="{54470469-5C78-443F-A9C8-44F7CD0AF8D9}"/>
    <dgm:cxn modelId="{1B2A09D6-9EC7-7644-9795-D86199F1C0BE}" type="presOf" srcId="{BB33B722-2975-44A2-B3F1-C528FF001C98}" destId="{6415D43B-2DA3-C046-9B6D-B0E85DA9E475}" srcOrd="0" destOrd="0" presId="urn:microsoft.com/office/officeart/2005/8/layout/default"/>
    <dgm:cxn modelId="{FEB0D0DC-F6E6-6645-865A-274AFF4E5793}" type="presOf" srcId="{38C94A57-9FFE-4A93-B112-6D54144F4ED9}" destId="{23B84BBF-3271-3E4C-B4E9-A2F0B8AD18BD}" srcOrd="0" destOrd="0" presId="urn:microsoft.com/office/officeart/2005/8/layout/default"/>
    <dgm:cxn modelId="{9CB877EC-1EFE-4A7E-B167-70570E86BDF7}" srcId="{0294101C-4D9D-40BB-9E59-3A348322EBE4}" destId="{BB33B722-2975-44A2-B3F1-C528FF001C98}" srcOrd="7" destOrd="0" parTransId="{A2F6056B-D3F5-458C-AFE2-B702C5EB80AF}" sibTransId="{E5793908-E78A-4522-A94C-652155E3DA91}"/>
    <dgm:cxn modelId="{6EB511F4-8FCB-6E4D-B476-26710C0A44E8}" type="presOf" srcId="{640CE307-4B09-4A12-ABD2-C409963E6499}" destId="{42D1090A-A2B2-5B4D-B233-53DB2CC55815}" srcOrd="0" destOrd="0" presId="urn:microsoft.com/office/officeart/2005/8/layout/default"/>
    <dgm:cxn modelId="{0CE5B0F5-B809-E24E-ADE5-8D608FE06039}" type="presOf" srcId="{E37D31D8-6A63-4497-A6A8-E19BAC17B15D}" destId="{532919F2-6EBE-0546-8FF8-F11B0D5D7286}" srcOrd="0" destOrd="0" presId="urn:microsoft.com/office/officeart/2005/8/layout/default"/>
    <dgm:cxn modelId="{49933929-CDE9-4A42-B805-87A87E32EFC5}" type="presParOf" srcId="{3AEE6CD9-5C6A-4547-9B98-19D5A58E0A5F}" destId="{23B84BBF-3271-3E4C-B4E9-A2F0B8AD18BD}" srcOrd="0" destOrd="0" presId="urn:microsoft.com/office/officeart/2005/8/layout/default"/>
    <dgm:cxn modelId="{29B10665-E7AA-1F41-9592-22A3DDB6A056}" type="presParOf" srcId="{3AEE6CD9-5C6A-4547-9B98-19D5A58E0A5F}" destId="{46BC4C04-3E86-BF42-A156-9100AD416343}" srcOrd="1" destOrd="0" presId="urn:microsoft.com/office/officeart/2005/8/layout/default"/>
    <dgm:cxn modelId="{0AE042CB-96AD-5343-A072-CE046AA43881}" type="presParOf" srcId="{3AEE6CD9-5C6A-4547-9B98-19D5A58E0A5F}" destId="{1B637962-D1D8-E244-B362-30F0425E3029}" srcOrd="2" destOrd="0" presId="urn:microsoft.com/office/officeart/2005/8/layout/default"/>
    <dgm:cxn modelId="{1A3D0136-B261-3C41-A1E7-B5DB5D58928F}" type="presParOf" srcId="{3AEE6CD9-5C6A-4547-9B98-19D5A58E0A5F}" destId="{86C0036F-4259-F346-B1EE-8201F6BCAC9B}" srcOrd="3" destOrd="0" presId="urn:microsoft.com/office/officeart/2005/8/layout/default"/>
    <dgm:cxn modelId="{995BDC7F-AC6D-2B4A-9088-8FBB045DA70F}" type="presParOf" srcId="{3AEE6CD9-5C6A-4547-9B98-19D5A58E0A5F}" destId="{532919F2-6EBE-0546-8FF8-F11B0D5D7286}" srcOrd="4" destOrd="0" presId="urn:microsoft.com/office/officeart/2005/8/layout/default"/>
    <dgm:cxn modelId="{F81A7CD8-C569-364F-B124-B144C6093AB9}" type="presParOf" srcId="{3AEE6CD9-5C6A-4547-9B98-19D5A58E0A5F}" destId="{2AFAA3C7-EC6F-A648-A29A-1F5767CDDF3E}" srcOrd="5" destOrd="0" presId="urn:microsoft.com/office/officeart/2005/8/layout/default"/>
    <dgm:cxn modelId="{1E042B58-2AEA-084D-BDC1-31EBA1B9932E}" type="presParOf" srcId="{3AEE6CD9-5C6A-4547-9B98-19D5A58E0A5F}" destId="{C6E0C3F4-FE90-8749-9DDC-921A96B8B8EE}" srcOrd="6" destOrd="0" presId="urn:microsoft.com/office/officeart/2005/8/layout/default"/>
    <dgm:cxn modelId="{AFEC2D86-B8B6-9248-A365-F064EB8F5A34}" type="presParOf" srcId="{3AEE6CD9-5C6A-4547-9B98-19D5A58E0A5F}" destId="{42F7A809-1DE4-ED41-BD21-CA5DCADB691C}" srcOrd="7" destOrd="0" presId="urn:microsoft.com/office/officeart/2005/8/layout/default"/>
    <dgm:cxn modelId="{8A3D095B-625D-7846-921C-C4CE49064058}" type="presParOf" srcId="{3AEE6CD9-5C6A-4547-9B98-19D5A58E0A5F}" destId="{AB429DAE-A4C0-C94B-BCE7-30E64BD0AD65}" srcOrd="8" destOrd="0" presId="urn:microsoft.com/office/officeart/2005/8/layout/default"/>
    <dgm:cxn modelId="{EE13ADAE-200C-C64A-AEDF-6DCD5F42C1F9}" type="presParOf" srcId="{3AEE6CD9-5C6A-4547-9B98-19D5A58E0A5F}" destId="{E6F1FC94-9CCA-8D47-9EF2-5B13401900E4}" srcOrd="9" destOrd="0" presId="urn:microsoft.com/office/officeart/2005/8/layout/default"/>
    <dgm:cxn modelId="{243ED805-B785-3840-B25A-850D5B3FDCA7}" type="presParOf" srcId="{3AEE6CD9-5C6A-4547-9B98-19D5A58E0A5F}" destId="{197D49DF-135C-1E40-BA97-B71B924BAA4E}" srcOrd="10" destOrd="0" presId="urn:microsoft.com/office/officeart/2005/8/layout/default"/>
    <dgm:cxn modelId="{29FBBC7B-1E63-3546-9930-4372666182AE}" type="presParOf" srcId="{3AEE6CD9-5C6A-4547-9B98-19D5A58E0A5F}" destId="{83736DF0-1015-8C49-8EBA-43B7B7451134}" srcOrd="11" destOrd="0" presId="urn:microsoft.com/office/officeart/2005/8/layout/default"/>
    <dgm:cxn modelId="{374E876D-4679-EE4E-9E34-4937F1921294}" type="presParOf" srcId="{3AEE6CD9-5C6A-4547-9B98-19D5A58E0A5F}" destId="{42D1090A-A2B2-5B4D-B233-53DB2CC55815}" srcOrd="12" destOrd="0" presId="urn:microsoft.com/office/officeart/2005/8/layout/default"/>
    <dgm:cxn modelId="{4DBE71F8-411E-D741-8867-825120A8AEC1}" type="presParOf" srcId="{3AEE6CD9-5C6A-4547-9B98-19D5A58E0A5F}" destId="{9F171F1C-764F-D44B-A5D1-2E16885BC0E6}" srcOrd="13" destOrd="0" presId="urn:microsoft.com/office/officeart/2005/8/layout/default"/>
    <dgm:cxn modelId="{CA6FA0D2-F60C-5D42-80F7-0AD1A8D7D181}" type="presParOf" srcId="{3AEE6CD9-5C6A-4547-9B98-19D5A58E0A5F}" destId="{6415D43B-2DA3-C046-9B6D-B0E85DA9E475}" srcOrd="14" destOrd="0" presId="urn:microsoft.com/office/officeart/2005/8/layout/default"/>
    <dgm:cxn modelId="{296E0169-7537-694F-9DAD-D3576C296D15}" type="presParOf" srcId="{3AEE6CD9-5C6A-4547-9B98-19D5A58E0A5F}" destId="{25D3CAB0-088E-0B45-A2E7-54AAC546A827}" srcOrd="15" destOrd="0" presId="urn:microsoft.com/office/officeart/2005/8/layout/default"/>
    <dgm:cxn modelId="{75E8E0ED-84E7-1D4B-87E6-28EA2F2E6511}" type="presParOf" srcId="{3AEE6CD9-5C6A-4547-9B98-19D5A58E0A5F}" destId="{E946C31E-B878-0345-AF56-A082C3DFC5BA}" srcOrd="16" destOrd="0" presId="urn:microsoft.com/office/officeart/2005/8/layout/default"/>
    <dgm:cxn modelId="{1967384D-BF5F-4345-BDAA-BFCEF3B30E17}" type="presParOf" srcId="{3AEE6CD9-5C6A-4547-9B98-19D5A58E0A5F}" destId="{7D016094-B4D6-4985-B28C-AC032A1DD4B8}" srcOrd="17" destOrd="0" presId="urn:microsoft.com/office/officeart/2005/8/layout/default"/>
    <dgm:cxn modelId="{4634E5BB-3AD8-43C5-94BD-9EEC14E1C365}" type="presParOf" srcId="{3AEE6CD9-5C6A-4547-9B98-19D5A58E0A5F}" destId="{27CABAF5-5219-48B0-A2CD-52385E65ED45}" srcOrd="18" destOrd="0" presId="urn:microsoft.com/office/officeart/2005/8/layout/default"/>
    <dgm:cxn modelId="{D6F36CA6-21B5-4A99-AB83-8B175A7FEFBA}" type="presParOf" srcId="{3AEE6CD9-5C6A-4547-9B98-19D5A58E0A5F}" destId="{6D08BB16-E681-4E25-8F6B-212E57DB7075}" srcOrd="19" destOrd="0" presId="urn:microsoft.com/office/officeart/2005/8/layout/default"/>
    <dgm:cxn modelId="{C013E061-251A-4E94-9EFB-AA197932829F}" type="presParOf" srcId="{3AEE6CD9-5C6A-4547-9B98-19D5A58E0A5F}" destId="{47D4038D-3B89-44BB-8A20-9E92AE8D2955}" srcOrd="2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CFCAF51-64AA-46E6-A702-4BC7C6D7D646}"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C59CD30F-E2AD-425C-ABAF-D0B518B6D56F}">
      <dgm:prSet custT="1"/>
      <dgm:spPr/>
      <dgm:t>
        <a:bodyPr/>
        <a:lstStyle/>
        <a:p>
          <a:pPr>
            <a:lnSpc>
              <a:spcPct val="100000"/>
            </a:lnSpc>
          </a:pPr>
          <a:r>
            <a:rPr lang="en-US" sz="1800" b="0" i="0" dirty="0">
              <a:solidFill>
                <a:schemeClr val="tx1">
                  <a:lumMod val="65000"/>
                  <a:lumOff val="35000"/>
                </a:schemeClr>
              </a:solidFill>
            </a:rPr>
            <a:t>The Anti-social behavior crime and policing Act 2014 made it a criminal offence to force someone to marry in the UK.</a:t>
          </a:r>
          <a:endParaRPr lang="en-US" sz="1800" dirty="0">
            <a:solidFill>
              <a:schemeClr val="tx1">
                <a:lumMod val="65000"/>
                <a:lumOff val="35000"/>
              </a:schemeClr>
            </a:solidFill>
          </a:endParaRPr>
        </a:p>
      </dgm:t>
    </dgm:pt>
    <dgm:pt modelId="{B2EBB8CF-CD66-47DA-B364-DF2591B57995}" type="parTrans" cxnId="{11046BED-A36A-4697-BE68-49F9971E6F6A}">
      <dgm:prSet/>
      <dgm:spPr/>
      <dgm:t>
        <a:bodyPr/>
        <a:lstStyle/>
        <a:p>
          <a:endParaRPr lang="en-US"/>
        </a:p>
      </dgm:t>
    </dgm:pt>
    <dgm:pt modelId="{5D20CEC8-3B6C-4FEB-B907-5D5EA1269784}" type="sibTrans" cxnId="{11046BED-A36A-4697-BE68-49F9971E6F6A}">
      <dgm:prSet/>
      <dgm:spPr/>
      <dgm:t>
        <a:bodyPr/>
        <a:lstStyle/>
        <a:p>
          <a:pPr>
            <a:lnSpc>
              <a:spcPct val="100000"/>
            </a:lnSpc>
          </a:pPr>
          <a:endParaRPr lang="en-US"/>
        </a:p>
      </dgm:t>
    </dgm:pt>
    <dgm:pt modelId="{8F1D6837-38AD-4344-8F90-92834778A3E5}">
      <dgm:prSet custT="1"/>
      <dgm:spPr/>
      <dgm:t>
        <a:bodyPr/>
        <a:lstStyle/>
        <a:p>
          <a:pPr>
            <a:lnSpc>
              <a:spcPct val="100000"/>
            </a:lnSpc>
          </a:pPr>
          <a:r>
            <a:rPr lang="en-US" sz="1800" b="0" i="0" dirty="0">
              <a:solidFill>
                <a:schemeClr val="tx1">
                  <a:lumMod val="65000"/>
                  <a:lumOff val="35000"/>
                </a:schemeClr>
              </a:solidFill>
            </a:rPr>
            <a:t>This includes taking someone abroad and marrying someone who lacks capacity. </a:t>
          </a:r>
          <a:endParaRPr lang="en-US" sz="1800" dirty="0">
            <a:solidFill>
              <a:schemeClr val="tx1">
                <a:lumMod val="65000"/>
                <a:lumOff val="35000"/>
              </a:schemeClr>
            </a:solidFill>
          </a:endParaRPr>
        </a:p>
      </dgm:t>
    </dgm:pt>
    <dgm:pt modelId="{B8AA0F48-D34D-41AF-A0BC-5242ABC85D52}" type="parTrans" cxnId="{D7D7FD48-2EC8-420F-9558-58093D4799A7}">
      <dgm:prSet/>
      <dgm:spPr/>
      <dgm:t>
        <a:bodyPr/>
        <a:lstStyle/>
        <a:p>
          <a:endParaRPr lang="en-US"/>
        </a:p>
      </dgm:t>
    </dgm:pt>
    <dgm:pt modelId="{F3E9059B-8386-4CB4-8991-6461B8A2EE4A}" type="sibTrans" cxnId="{D7D7FD48-2EC8-420F-9558-58093D4799A7}">
      <dgm:prSet/>
      <dgm:spPr/>
      <dgm:t>
        <a:bodyPr/>
        <a:lstStyle/>
        <a:p>
          <a:pPr>
            <a:lnSpc>
              <a:spcPct val="100000"/>
            </a:lnSpc>
          </a:pPr>
          <a:endParaRPr lang="en-US"/>
        </a:p>
      </dgm:t>
    </dgm:pt>
    <dgm:pt modelId="{2A60BB65-DF39-4EA5-8DF5-348F8EB0B653}">
      <dgm:prSet custT="1"/>
      <dgm:spPr/>
      <dgm:t>
        <a:bodyPr/>
        <a:lstStyle/>
        <a:p>
          <a:pPr>
            <a:lnSpc>
              <a:spcPct val="100000"/>
            </a:lnSpc>
          </a:pPr>
          <a:r>
            <a:rPr lang="en-US" sz="1800" b="0" i="0" dirty="0">
              <a:solidFill>
                <a:schemeClr val="tx1">
                  <a:lumMod val="65000"/>
                  <a:lumOff val="35000"/>
                </a:schemeClr>
              </a:solidFill>
            </a:rPr>
            <a:t>Forcing someone to marry can result in a sentence of up to 7 years in prison. </a:t>
          </a:r>
          <a:endParaRPr lang="en-US" sz="1800" dirty="0">
            <a:solidFill>
              <a:schemeClr val="tx1">
                <a:lumMod val="65000"/>
                <a:lumOff val="35000"/>
              </a:schemeClr>
            </a:solidFill>
          </a:endParaRPr>
        </a:p>
      </dgm:t>
    </dgm:pt>
    <dgm:pt modelId="{54CADA3D-9998-4915-B195-4680EEF44403}" type="parTrans" cxnId="{7DAE44F2-0CBF-470C-8FF7-D8302E7840E3}">
      <dgm:prSet/>
      <dgm:spPr/>
      <dgm:t>
        <a:bodyPr/>
        <a:lstStyle/>
        <a:p>
          <a:endParaRPr lang="en-US"/>
        </a:p>
      </dgm:t>
    </dgm:pt>
    <dgm:pt modelId="{03A34818-BF84-4512-A2D9-1B82F17E43AC}" type="sibTrans" cxnId="{7DAE44F2-0CBF-470C-8FF7-D8302E7840E3}">
      <dgm:prSet/>
      <dgm:spPr/>
      <dgm:t>
        <a:bodyPr/>
        <a:lstStyle/>
        <a:p>
          <a:pPr>
            <a:lnSpc>
              <a:spcPct val="100000"/>
            </a:lnSpc>
          </a:pPr>
          <a:endParaRPr lang="en-US"/>
        </a:p>
      </dgm:t>
    </dgm:pt>
    <dgm:pt modelId="{4390D3AB-DB55-442E-B841-E96C1E523FE3}">
      <dgm:prSet custT="1"/>
      <dgm:spPr/>
      <dgm:t>
        <a:bodyPr/>
        <a:lstStyle/>
        <a:p>
          <a:pPr>
            <a:lnSpc>
              <a:spcPct val="100000"/>
            </a:lnSpc>
          </a:pPr>
          <a:r>
            <a:rPr lang="en-US" sz="1800" b="0" i="0" dirty="0">
              <a:solidFill>
                <a:schemeClr val="tx1">
                  <a:lumMod val="65000"/>
                  <a:lumOff val="35000"/>
                </a:schemeClr>
              </a:solidFill>
            </a:rPr>
            <a:t>Breaching the terms of a forced Marriage Protection Order, imposed under the family act 1996, can result in a sentence of up to 5 years in prison.</a:t>
          </a:r>
          <a:endParaRPr lang="en-US" sz="1800" dirty="0">
            <a:solidFill>
              <a:schemeClr val="tx1">
                <a:lumMod val="65000"/>
                <a:lumOff val="35000"/>
              </a:schemeClr>
            </a:solidFill>
          </a:endParaRPr>
        </a:p>
      </dgm:t>
    </dgm:pt>
    <dgm:pt modelId="{A348B5DC-8327-4C42-8CAB-4D1FC8FE15E8}" type="parTrans" cxnId="{6D9B3D3B-C512-4BE0-BEC3-A31A6A85CCBF}">
      <dgm:prSet/>
      <dgm:spPr/>
      <dgm:t>
        <a:bodyPr/>
        <a:lstStyle/>
        <a:p>
          <a:endParaRPr lang="en-US"/>
        </a:p>
      </dgm:t>
    </dgm:pt>
    <dgm:pt modelId="{9132FD3D-14DD-475F-86E7-0DA1A22DB77A}" type="sibTrans" cxnId="{6D9B3D3B-C512-4BE0-BEC3-A31A6A85CCBF}">
      <dgm:prSet/>
      <dgm:spPr/>
      <dgm:t>
        <a:bodyPr/>
        <a:lstStyle/>
        <a:p>
          <a:endParaRPr lang="en-US"/>
        </a:p>
      </dgm:t>
    </dgm:pt>
    <dgm:pt modelId="{12640E98-66D5-4A77-9EE0-7368D9148CE1}" type="pres">
      <dgm:prSet presAssocID="{5CFCAF51-64AA-46E6-A702-4BC7C6D7D646}" presName="root" presStyleCnt="0">
        <dgm:presLayoutVars>
          <dgm:dir/>
          <dgm:resizeHandles val="exact"/>
        </dgm:presLayoutVars>
      </dgm:prSet>
      <dgm:spPr/>
    </dgm:pt>
    <dgm:pt modelId="{347C5782-D5CA-47D1-A9D0-DD20F884C595}" type="pres">
      <dgm:prSet presAssocID="{5CFCAF51-64AA-46E6-A702-4BC7C6D7D646}" presName="container" presStyleCnt="0">
        <dgm:presLayoutVars>
          <dgm:dir/>
          <dgm:resizeHandles val="exact"/>
        </dgm:presLayoutVars>
      </dgm:prSet>
      <dgm:spPr/>
    </dgm:pt>
    <dgm:pt modelId="{812C513A-3650-415F-A02E-978360987B3F}" type="pres">
      <dgm:prSet presAssocID="{C59CD30F-E2AD-425C-ABAF-D0B518B6D56F}" presName="compNode" presStyleCnt="0"/>
      <dgm:spPr/>
    </dgm:pt>
    <dgm:pt modelId="{DDB50BB4-4E9B-4CF9-90D1-865290838161}" type="pres">
      <dgm:prSet presAssocID="{C59CD30F-E2AD-425C-ABAF-D0B518B6D56F}" presName="iconBgRect" presStyleLbl="bgShp" presStyleIdx="0" presStyleCnt="4" custScaleX="132255" custScaleY="132255" custLinFactNeighborX="14887"/>
      <dgm:spPr>
        <a:solidFill>
          <a:schemeClr val="tx2"/>
        </a:solidFill>
      </dgm:spPr>
    </dgm:pt>
    <dgm:pt modelId="{7CC76BA7-386D-4D23-95C6-91548B77A3C6}" type="pres">
      <dgm:prSet presAssocID="{C59CD30F-E2AD-425C-ABAF-D0B518B6D56F}" presName="iconRect" presStyleLbl="node1" presStyleIdx="0" presStyleCnt="4" custLinFactNeighborX="27076" custLinFactNeighborY="-9098"/>
      <dgm:spPr>
        <a:blipFill>
          <a:blip xmlns:r="http://schemas.openxmlformats.org/officeDocument/2006/relationships" r:embed="rId1">
            <a:duotone>
              <a:schemeClr val="bg2">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olice"/>
        </a:ext>
      </dgm:extLst>
    </dgm:pt>
    <dgm:pt modelId="{9C68947A-BD67-4EBC-B681-53C1A4C64629}" type="pres">
      <dgm:prSet presAssocID="{C59CD30F-E2AD-425C-ABAF-D0B518B6D56F}" presName="spaceRect" presStyleCnt="0"/>
      <dgm:spPr/>
    </dgm:pt>
    <dgm:pt modelId="{D4235B3E-1FFD-4DCC-BCD7-3AD40B639EEC}" type="pres">
      <dgm:prSet presAssocID="{C59CD30F-E2AD-425C-ABAF-D0B518B6D56F}" presName="textRect" presStyleLbl="revTx" presStyleIdx="0" presStyleCnt="4" custLinFactNeighborX="8722" custLinFactNeighborY="-760">
        <dgm:presLayoutVars>
          <dgm:chMax val="1"/>
          <dgm:chPref val="1"/>
        </dgm:presLayoutVars>
      </dgm:prSet>
      <dgm:spPr/>
    </dgm:pt>
    <dgm:pt modelId="{6EFA3C29-1801-4DDF-ABFA-BE3CED4E118C}" type="pres">
      <dgm:prSet presAssocID="{5D20CEC8-3B6C-4FEB-B907-5D5EA1269784}" presName="sibTrans" presStyleLbl="sibTrans2D1" presStyleIdx="0" presStyleCnt="0"/>
      <dgm:spPr/>
    </dgm:pt>
    <dgm:pt modelId="{7190EEDD-C24B-4060-BF72-64C8AA9A2B39}" type="pres">
      <dgm:prSet presAssocID="{8F1D6837-38AD-4344-8F90-92834778A3E5}" presName="compNode" presStyleCnt="0"/>
      <dgm:spPr/>
    </dgm:pt>
    <dgm:pt modelId="{A396B66D-043C-4F1B-B579-6BCD59072E82}" type="pres">
      <dgm:prSet presAssocID="{8F1D6837-38AD-4344-8F90-92834778A3E5}" presName="iconBgRect" presStyleLbl="bgShp" presStyleIdx="1" presStyleCnt="4" custScaleX="132255" custScaleY="132255" custLinFactNeighborX="14887"/>
      <dgm:spPr>
        <a:solidFill>
          <a:schemeClr val="tx2"/>
        </a:solidFill>
      </dgm:spPr>
    </dgm:pt>
    <dgm:pt modelId="{BA96D048-CC6B-4C7B-968A-B3CBF55D38CF}" type="pres">
      <dgm:prSet presAssocID="{8F1D6837-38AD-4344-8F90-92834778A3E5}" presName="iconRect" presStyleLbl="node1" presStyleIdx="1" presStyleCnt="4" custLinFactNeighborX="24605" custLinFactNeighborY="-10545"/>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a:noFill/>
        </a:ln>
      </dgm:spPr>
    </dgm:pt>
    <dgm:pt modelId="{E492D0B6-A5FB-4D61-8714-848C1D36C593}" type="pres">
      <dgm:prSet presAssocID="{8F1D6837-38AD-4344-8F90-92834778A3E5}" presName="spaceRect" presStyleCnt="0"/>
      <dgm:spPr/>
    </dgm:pt>
    <dgm:pt modelId="{1889F63F-31DC-413C-9715-51A48637916D}" type="pres">
      <dgm:prSet presAssocID="{8F1D6837-38AD-4344-8F90-92834778A3E5}" presName="textRect" presStyleLbl="revTx" presStyleIdx="1" presStyleCnt="4" custLinFactNeighborX="9417" custLinFactNeighborY="-4686">
        <dgm:presLayoutVars>
          <dgm:chMax val="1"/>
          <dgm:chPref val="1"/>
        </dgm:presLayoutVars>
      </dgm:prSet>
      <dgm:spPr/>
    </dgm:pt>
    <dgm:pt modelId="{9C7D883D-270B-4BED-ADFC-8CB97F174829}" type="pres">
      <dgm:prSet presAssocID="{F3E9059B-8386-4CB4-8991-6461B8A2EE4A}" presName="sibTrans" presStyleLbl="sibTrans2D1" presStyleIdx="0" presStyleCnt="0"/>
      <dgm:spPr/>
    </dgm:pt>
    <dgm:pt modelId="{3848A709-427B-42C6-89C7-8FE260590F78}" type="pres">
      <dgm:prSet presAssocID="{2A60BB65-DF39-4EA5-8DF5-348F8EB0B653}" presName="compNode" presStyleCnt="0"/>
      <dgm:spPr/>
    </dgm:pt>
    <dgm:pt modelId="{779E1601-BD69-40DC-BF99-1CC08E59F08E}" type="pres">
      <dgm:prSet presAssocID="{2A60BB65-DF39-4EA5-8DF5-348F8EB0B653}" presName="iconBgRect" presStyleLbl="bgShp" presStyleIdx="2" presStyleCnt="4" custScaleX="132255" custScaleY="132255" custLinFactNeighborX="14887"/>
      <dgm:spPr>
        <a:solidFill>
          <a:schemeClr val="tx2"/>
        </a:solidFill>
      </dgm:spPr>
    </dgm:pt>
    <dgm:pt modelId="{89AE9BC0-AE7C-4EDE-93F2-6D114CF5255E}" type="pres">
      <dgm:prSet presAssocID="{2A60BB65-DF39-4EA5-8DF5-348F8EB0B653}" presName="iconRect" presStyleLbl="node1" presStyleIdx="2" presStyleCnt="4" custLinFactNeighborX="28120"/>
      <dgm:spPr>
        <a:blipFill>
          <a:blip xmlns:r="http://schemas.openxmlformats.org/officeDocument/2006/relationships" r:embed="rId4">
            <a:lum bright="70000" contrast="-70000"/>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Jail"/>
        </a:ext>
      </dgm:extLst>
    </dgm:pt>
    <dgm:pt modelId="{E5F23DD1-59A9-4257-B080-890D93A2BD48}" type="pres">
      <dgm:prSet presAssocID="{2A60BB65-DF39-4EA5-8DF5-348F8EB0B653}" presName="spaceRect" presStyleCnt="0"/>
      <dgm:spPr/>
    </dgm:pt>
    <dgm:pt modelId="{6DC2C87E-C61F-40DC-BA8D-8F2AD31C1D48}" type="pres">
      <dgm:prSet presAssocID="{2A60BB65-DF39-4EA5-8DF5-348F8EB0B653}" presName="textRect" presStyleLbl="revTx" presStyleIdx="2" presStyleCnt="4" custLinFactNeighborX="10380">
        <dgm:presLayoutVars>
          <dgm:chMax val="1"/>
          <dgm:chPref val="1"/>
        </dgm:presLayoutVars>
      </dgm:prSet>
      <dgm:spPr/>
    </dgm:pt>
    <dgm:pt modelId="{A0C974B6-62F8-4368-8128-414B137EC4BC}" type="pres">
      <dgm:prSet presAssocID="{03A34818-BF84-4512-A2D9-1B82F17E43AC}" presName="sibTrans" presStyleLbl="sibTrans2D1" presStyleIdx="0" presStyleCnt="0"/>
      <dgm:spPr/>
    </dgm:pt>
    <dgm:pt modelId="{B1F32220-C00C-45B9-B83D-E9FA624BEB1F}" type="pres">
      <dgm:prSet presAssocID="{4390D3AB-DB55-442E-B841-E96C1E523FE3}" presName="compNode" presStyleCnt="0"/>
      <dgm:spPr/>
    </dgm:pt>
    <dgm:pt modelId="{F66EA096-CCA2-4B6E-B662-F457B34DADE2}" type="pres">
      <dgm:prSet presAssocID="{4390D3AB-DB55-442E-B841-E96C1E523FE3}" presName="iconBgRect" presStyleLbl="bgShp" presStyleIdx="3" presStyleCnt="4" custScaleX="132255" custScaleY="132255" custLinFactNeighborX="14887"/>
      <dgm:spPr>
        <a:solidFill>
          <a:schemeClr val="tx2"/>
        </a:solidFill>
      </dgm:spPr>
    </dgm:pt>
    <dgm:pt modelId="{F80A5119-177B-496B-B30E-471D5F28A1DD}" type="pres">
      <dgm:prSet presAssocID="{4390D3AB-DB55-442E-B841-E96C1E523FE3}" presName="iconRect" presStyleLbl="node1" presStyleIdx="3" presStyleCnt="4" custLinFactNeighborX="28120"/>
      <dgm:spPr>
        <a:blipFill>
          <a:blip xmlns:r="http://schemas.openxmlformats.org/officeDocument/2006/relationships" r:embed="rId6">
            <a:lum bright="70000" contrast="-70000"/>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Gavel"/>
        </a:ext>
      </dgm:extLst>
    </dgm:pt>
    <dgm:pt modelId="{964B583D-E84A-4737-89AD-2CE3E47CB0D2}" type="pres">
      <dgm:prSet presAssocID="{4390D3AB-DB55-442E-B841-E96C1E523FE3}" presName="spaceRect" presStyleCnt="0"/>
      <dgm:spPr/>
    </dgm:pt>
    <dgm:pt modelId="{FE00F24C-54C1-43D0-99DC-A889BA40903C}" type="pres">
      <dgm:prSet presAssocID="{4390D3AB-DB55-442E-B841-E96C1E523FE3}" presName="textRect" presStyleLbl="revTx" presStyleIdx="3" presStyleCnt="4" custLinFactNeighborX="10380">
        <dgm:presLayoutVars>
          <dgm:chMax val="1"/>
          <dgm:chPref val="1"/>
        </dgm:presLayoutVars>
      </dgm:prSet>
      <dgm:spPr/>
    </dgm:pt>
  </dgm:ptLst>
  <dgm:cxnLst>
    <dgm:cxn modelId="{6D9B3D3B-C512-4BE0-BEC3-A31A6A85CCBF}" srcId="{5CFCAF51-64AA-46E6-A702-4BC7C6D7D646}" destId="{4390D3AB-DB55-442E-B841-E96C1E523FE3}" srcOrd="3" destOrd="0" parTransId="{A348B5DC-8327-4C42-8CAB-4D1FC8FE15E8}" sibTransId="{9132FD3D-14DD-475F-86E7-0DA1A22DB77A}"/>
    <dgm:cxn modelId="{1BE07E3C-7B24-504F-BAEB-314FBA91A8CB}" type="presOf" srcId="{2A60BB65-DF39-4EA5-8DF5-348F8EB0B653}" destId="{6DC2C87E-C61F-40DC-BA8D-8F2AD31C1D48}" srcOrd="0" destOrd="0" presId="urn:microsoft.com/office/officeart/2018/2/layout/IconCircleList"/>
    <dgm:cxn modelId="{D7D7FD48-2EC8-420F-9558-58093D4799A7}" srcId="{5CFCAF51-64AA-46E6-A702-4BC7C6D7D646}" destId="{8F1D6837-38AD-4344-8F90-92834778A3E5}" srcOrd="1" destOrd="0" parTransId="{B8AA0F48-D34D-41AF-A0BC-5242ABC85D52}" sibTransId="{F3E9059B-8386-4CB4-8991-6461B8A2EE4A}"/>
    <dgm:cxn modelId="{CC04F84C-4445-4C49-8D23-748FBC9E32DD}" type="presOf" srcId="{5D20CEC8-3B6C-4FEB-B907-5D5EA1269784}" destId="{6EFA3C29-1801-4DDF-ABFA-BE3CED4E118C}" srcOrd="0" destOrd="0" presId="urn:microsoft.com/office/officeart/2018/2/layout/IconCircleList"/>
    <dgm:cxn modelId="{9BE7DA74-62B2-DD4A-A648-17C5DB51263B}" type="presOf" srcId="{C59CD30F-E2AD-425C-ABAF-D0B518B6D56F}" destId="{D4235B3E-1FFD-4DCC-BCD7-3AD40B639EEC}" srcOrd="0" destOrd="0" presId="urn:microsoft.com/office/officeart/2018/2/layout/IconCircleList"/>
    <dgm:cxn modelId="{F27626A0-35C2-A44D-B570-758CE9D211ED}" type="presOf" srcId="{4390D3AB-DB55-442E-B841-E96C1E523FE3}" destId="{FE00F24C-54C1-43D0-99DC-A889BA40903C}" srcOrd="0" destOrd="0" presId="urn:microsoft.com/office/officeart/2018/2/layout/IconCircleList"/>
    <dgm:cxn modelId="{263EF9CE-A1F1-F14D-8AE3-EED0D4DDE515}" type="presOf" srcId="{5CFCAF51-64AA-46E6-A702-4BC7C6D7D646}" destId="{12640E98-66D5-4A77-9EE0-7368D9148CE1}" srcOrd="0" destOrd="0" presId="urn:microsoft.com/office/officeart/2018/2/layout/IconCircleList"/>
    <dgm:cxn modelId="{906FA9E3-9390-0146-BD42-A5F22818A879}" type="presOf" srcId="{8F1D6837-38AD-4344-8F90-92834778A3E5}" destId="{1889F63F-31DC-413C-9715-51A48637916D}" srcOrd="0" destOrd="0" presId="urn:microsoft.com/office/officeart/2018/2/layout/IconCircleList"/>
    <dgm:cxn modelId="{727C07E9-5E75-054F-9E23-F376FE51F4D0}" type="presOf" srcId="{F3E9059B-8386-4CB4-8991-6461B8A2EE4A}" destId="{9C7D883D-270B-4BED-ADFC-8CB97F174829}" srcOrd="0" destOrd="0" presId="urn:microsoft.com/office/officeart/2018/2/layout/IconCircleList"/>
    <dgm:cxn modelId="{11046BED-A36A-4697-BE68-49F9971E6F6A}" srcId="{5CFCAF51-64AA-46E6-A702-4BC7C6D7D646}" destId="{C59CD30F-E2AD-425C-ABAF-D0B518B6D56F}" srcOrd="0" destOrd="0" parTransId="{B2EBB8CF-CD66-47DA-B364-DF2591B57995}" sibTransId="{5D20CEC8-3B6C-4FEB-B907-5D5EA1269784}"/>
    <dgm:cxn modelId="{BAD18EF0-000A-3442-8BBB-6D78EC49B544}" type="presOf" srcId="{03A34818-BF84-4512-A2D9-1B82F17E43AC}" destId="{A0C974B6-62F8-4368-8128-414B137EC4BC}" srcOrd="0" destOrd="0" presId="urn:microsoft.com/office/officeart/2018/2/layout/IconCircleList"/>
    <dgm:cxn modelId="{7DAE44F2-0CBF-470C-8FF7-D8302E7840E3}" srcId="{5CFCAF51-64AA-46E6-A702-4BC7C6D7D646}" destId="{2A60BB65-DF39-4EA5-8DF5-348F8EB0B653}" srcOrd="2" destOrd="0" parTransId="{54CADA3D-9998-4915-B195-4680EEF44403}" sibTransId="{03A34818-BF84-4512-A2D9-1B82F17E43AC}"/>
    <dgm:cxn modelId="{C8445845-9111-254D-B771-B3CE4FFCC46E}" type="presParOf" srcId="{12640E98-66D5-4A77-9EE0-7368D9148CE1}" destId="{347C5782-D5CA-47D1-A9D0-DD20F884C595}" srcOrd="0" destOrd="0" presId="urn:microsoft.com/office/officeart/2018/2/layout/IconCircleList"/>
    <dgm:cxn modelId="{F0F46A87-7D50-6C4E-80BA-B21096F749E8}" type="presParOf" srcId="{347C5782-D5CA-47D1-A9D0-DD20F884C595}" destId="{812C513A-3650-415F-A02E-978360987B3F}" srcOrd="0" destOrd="0" presId="urn:microsoft.com/office/officeart/2018/2/layout/IconCircleList"/>
    <dgm:cxn modelId="{DC477574-3FD5-AB47-99B0-AE540764AB13}" type="presParOf" srcId="{812C513A-3650-415F-A02E-978360987B3F}" destId="{DDB50BB4-4E9B-4CF9-90D1-865290838161}" srcOrd="0" destOrd="0" presId="urn:microsoft.com/office/officeart/2018/2/layout/IconCircleList"/>
    <dgm:cxn modelId="{7353D522-3383-1B46-91FB-C9A44499AA9C}" type="presParOf" srcId="{812C513A-3650-415F-A02E-978360987B3F}" destId="{7CC76BA7-386D-4D23-95C6-91548B77A3C6}" srcOrd="1" destOrd="0" presId="urn:microsoft.com/office/officeart/2018/2/layout/IconCircleList"/>
    <dgm:cxn modelId="{0B0D58FC-B1BA-7944-BD4D-32EC8EC78D4F}" type="presParOf" srcId="{812C513A-3650-415F-A02E-978360987B3F}" destId="{9C68947A-BD67-4EBC-B681-53C1A4C64629}" srcOrd="2" destOrd="0" presId="urn:microsoft.com/office/officeart/2018/2/layout/IconCircleList"/>
    <dgm:cxn modelId="{6BC51F59-AD56-9D48-B97A-2AF08D943191}" type="presParOf" srcId="{812C513A-3650-415F-A02E-978360987B3F}" destId="{D4235B3E-1FFD-4DCC-BCD7-3AD40B639EEC}" srcOrd="3" destOrd="0" presId="urn:microsoft.com/office/officeart/2018/2/layout/IconCircleList"/>
    <dgm:cxn modelId="{B79C0C76-A39F-F645-8B82-3BECB3423424}" type="presParOf" srcId="{347C5782-D5CA-47D1-A9D0-DD20F884C595}" destId="{6EFA3C29-1801-4DDF-ABFA-BE3CED4E118C}" srcOrd="1" destOrd="0" presId="urn:microsoft.com/office/officeart/2018/2/layout/IconCircleList"/>
    <dgm:cxn modelId="{3E3DC8AF-A1EE-2840-BE05-8F52DD3A55B9}" type="presParOf" srcId="{347C5782-D5CA-47D1-A9D0-DD20F884C595}" destId="{7190EEDD-C24B-4060-BF72-64C8AA9A2B39}" srcOrd="2" destOrd="0" presId="urn:microsoft.com/office/officeart/2018/2/layout/IconCircleList"/>
    <dgm:cxn modelId="{BAAA13C4-F23D-3D47-BA0B-ABAF107B4237}" type="presParOf" srcId="{7190EEDD-C24B-4060-BF72-64C8AA9A2B39}" destId="{A396B66D-043C-4F1B-B579-6BCD59072E82}" srcOrd="0" destOrd="0" presId="urn:microsoft.com/office/officeart/2018/2/layout/IconCircleList"/>
    <dgm:cxn modelId="{37289E33-79FF-614A-8F69-99DF75AD5C6F}" type="presParOf" srcId="{7190EEDD-C24B-4060-BF72-64C8AA9A2B39}" destId="{BA96D048-CC6B-4C7B-968A-B3CBF55D38CF}" srcOrd="1" destOrd="0" presId="urn:microsoft.com/office/officeart/2018/2/layout/IconCircleList"/>
    <dgm:cxn modelId="{87A2F700-9598-7D4C-BDDF-706E2C046DFD}" type="presParOf" srcId="{7190EEDD-C24B-4060-BF72-64C8AA9A2B39}" destId="{E492D0B6-A5FB-4D61-8714-848C1D36C593}" srcOrd="2" destOrd="0" presId="urn:microsoft.com/office/officeart/2018/2/layout/IconCircleList"/>
    <dgm:cxn modelId="{2206A0DC-78FD-F34D-9DCC-FF9C4CE9DB8B}" type="presParOf" srcId="{7190EEDD-C24B-4060-BF72-64C8AA9A2B39}" destId="{1889F63F-31DC-413C-9715-51A48637916D}" srcOrd="3" destOrd="0" presId="urn:microsoft.com/office/officeart/2018/2/layout/IconCircleList"/>
    <dgm:cxn modelId="{5018F0BA-386B-7448-A68D-22CA244DBE41}" type="presParOf" srcId="{347C5782-D5CA-47D1-A9D0-DD20F884C595}" destId="{9C7D883D-270B-4BED-ADFC-8CB97F174829}" srcOrd="3" destOrd="0" presId="urn:microsoft.com/office/officeart/2018/2/layout/IconCircleList"/>
    <dgm:cxn modelId="{8718585B-D9B4-4843-BD61-01C9AA9D3C55}" type="presParOf" srcId="{347C5782-D5CA-47D1-A9D0-DD20F884C595}" destId="{3848A709-427B-42C6-89C7-8FE260590F78}" srcOrd="4" destOrd="0" presId="urn:microsoft.com/office/officeart/2018/2/layout/IconCircleList"/>
    <dgm:cxn modelId="{C5F35204-BB51-2441-AE7F-8C39C98BE3FC}" type="presParOf" srcId="{3848A709-427B-42C6-89C7-8FE260590F78}" destId="{779E1601-BD69-40DC-BF99-1CC08E59F08E}" srcOrd="0" destOrd="0" presId="urn:microsoft.com/office/officeart/2018/2/layout/IconCircleList"/>
    <dgm:cxn modelId="{B87BB6D6-73D7-8D49-A4C4-461FCBBB3433}" type="presParOf" srcId="{3848A709-427B-42C6-89C7-8FE260590F78}" destId="{89AE9BC0-AE7C-4EDE-93F2-6D114CF5255E}" srcOrd="1" destOrd="0" presId="urn:microsoft.com/office/officeart/2018/2/layout/IconCircleList"/>
    <dgm:cxn modelId="{8BE913F1-AB83-B641-8CC5-40D98F742969}" type="presParOf" srcId="{3848A709-427B-42C6-89C7-8FE260590F78}" destId="{E5F23DD1-59A9-4257-B080-890D93A2BD48}" srcOrd="2" destOrd="0" presId="urn:microsoft.com/office/officeart/2018/2/layout/IconCircleList"/>
    <dgm:cxn modelId="{9B9EC06B-65AC-BF45-85ED-45E1FCA5ADE5}" type="presParOf" srcId="{3848A709-427B-42C6-89C7-8FE260590F78}" destId="{6DC2C87E-C61F-40DC-BA8D-8F2AD31C1D48}" srcOrd="3" destOrd="0" presId="urn:microsoft.com/office/officeart/2018/2/layout/IconCircleList"/>
    <dgm:cxn modelId="{D5CB5727-C5A1-F848-BCD7-E78B4341EB60}" type="presParOf" srcId="{347C5782-D5CA-47D1-A9D0-DD20F884C595}" destId="{A0C974B6-62F8-4368-8128-414B137EC4BC}" srcOrd="5" destOrd="0" presId="urn:microsoft.com/office/officeart/2018/2/layout/IconCircleList"/>
    <dgm:cxn modelId="{6A8674EE-F97B-A041-BA14-BEDF1C247488}" type="presParOf" srcId="{347C5782-D5CA-47D1-A9D0-DD20F884C595}" destId="{B1F32220-C00C-45B9-B83D-E9FA624BEB1F}" srcOrd="6" destOrd="0" presId="urn:microsoft.com/office/officeart/2018/2/layout/IconCircleList"/>
    <dgm:cxn modelId="{17298959-0848-2C41-84F0-20F8C8C8B716}" type="presParOf" srcId="{B1F32220-C00C-45B9-B83D-E9FA624BEB1F}" destId="{F66EA096-CCA2-4B6E-B662-F457B34DADE2}" srcOrd="0" destOrd="0" presId="urn:microsoft.com/office/officeart/2018/2/layout/IconCircleList"/>
    <dgm:cxn modelId="{92120294-B83B-C647-AF25-FFC5BF1CC3ED}" type="presParOf" srcId="{B1F32220-C00C-45B9-B83D-E9FA624BEB1F}" destId="{F80A5119-177B-496B-B30E-471D5F28A1DD}" srcOrd="1" destOrd="0" presId="urn:microsoft.com/office/officeart/2018/2/layout/IconCircleList"/>
    <dgm:cxn modelId="{672D93D8-C829-8344-A511-910BB2993A18}" type="presParOf" srcId="{B1F32220-C00C-45B9-B83D-E9FA624BEB1F}" destId="{964B583D-E84A-4737-89AD-2CE3E47CB0D2}" srcOrd="2" destOrd="0" presId="urn:microsoft.com/office/officeart/2018/2/layout/IconCircleList"/>
    <dgm:cxn modelId="{AEF4939E-A8EA-2248-AF2A-C4F13C8902D2}" type="presParOf" srcId="{B1F32220-C00C-45B9-B83D-E9FA624BEB1F}" destId="{FE00F24C-54C1-43D0-99DC-A889BA40903C}"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BAA70C7-5E45-4BF0-BC7F-682CE1A9D624}" type="doc">
      <dgm:prSet loTypeId="urn:microsoft.com/office/officeart/2005/8/layout/default" loCatId="list" qsTypeId="urn:microsoft.com/office/officeart/2005/8/quickstyle/simple4" qsCatId="simple" csTypeId="urn:microsoft.com/office/officeart/2005/8/colors/colorful1" csCatId="colorful" phldr="1"/>
      <dgm:spPr/>
      <dgm:t>
        <a:bodyPr/>
        <a:lstStyle/>
        <a:p>
          <a:endParaRPr lang="en-US"/>
        </a:p>
      </dgm:t>
    </dgm:pt>
    <dgm:pt modelId="{823C35B9-596E-4CCA-A148-206E1A47D0C7}">
      <dgm:prSet/>
      <dgm:spPr>
        <a:solidFill>
          <a:schemeClr val="tx2"/>
        </a:solidFill>
      </dgm:spPr>
      <dgm:t>
        <a:bodyPr/>
        <a:lstStyle/>
        <a:p>
          <a:r>
            <a:rPr lang="en-US" dirty="0"/>
            <a:t>Physical </a:t>
          </a:r>
        </a:p>
      </dgm:t>
    </dgm:pt>
    <dgm:pt modelId="{A61DD8E4-FAB7-4917-B00A-AA2C5DE2CACA}" type="parTrans" cxnId="{C3EE4FB6-997A-4ABE-873A-48B6C7B78A73}">
      <dgm:prSet/>
      <dgm:spPr/>
      <dgm:t>
        <a:bodyPr/>
        <a:lstStyle/>
        <a:p>
          <a:endParaRPr lang="en-US"/>
        </a:p>
      </dgm:t>
    </dgm:pt>
    <dgm:pt modelId="{924FD5FD-B48C-4828-A661-02C4085B1AB2}" type="sibTrans" cxnId="{C3EE4FB6-997A-4ABE-873A-48B6C7B78A73}">
      <dgm:prSet/>
      <dgm:spPr/>
      <dgm:t>
        <a:bodyPr/>
        <a:lstStyle/>
        <a:p>
          <a:endParaRPr lang="en-US"/>
        </a:p>
      </dgm:t>
    </dgm:pt>
    <dgm:pt modelId="{267B423D-1D66-4689-A68E-EB4D8034F212}">
      <dgm:prSet/>
      <dgm:spPr>
        <a:solidFill>
          <a:srgbClr val="7E146C">
            <a:alpha val="80000"/>
          </a:srgbClr>
        </a:solidFill>
      </dgm:spPr>
      <dgm:t>
        <a:bodyPr/>
        <a:lstStyle/>
        <a:p>
          <a:r>
            <a:rPr lang="en-US" dirty="0"/>
            <a:t>Psychological </a:t>
          </a:r>
        </a:p>
        <a:p>
          <a:r>
            <a:rPr lang="en-US" dirty="0"/>
            <a:t>Emotional</a:t>
          </a:r>
        </a:p>
      </dgm:t>
    </dgm:pt>
    <dgm:pt modelId="{A58B5656-C2C2-412F-AB0D-5100FC3D7313}" type="parTrans" cxnId="{9FEB4F75-52E3-411C-9865-6469972C8035}">
      <dgm:prSet/>
      <dgm:spPr/>
      <dgm:t>
        <a:bodyPr/>
        <a:lstStyle/>
        <a:p>
          <a:endParaRPr lang="en-US"/>
        </a:p>
      </dgm:t>
    </dgm:pt>
    <dgm:pt modelId="{40C6C1C2-4E00-4607-B01A-0BE455B49821}" type="sibTrans" cxnId="{9FEB4F75-52E3-411C-9865-6469972C8035}">
      <dgm:prSet/>
      <dgm:spPr/>
      <dgm:t>
        <a:bodyPr/>
        <a:lstStyle/>
        <a:p>
          <a:endParaRPr lang="en-US"/>
        </a:p>
      </dgm:t>
    </dgm:pt>
    <dgm:pt modelId="{0721398A-657E-45B9-BA69-610E37231EE8}">
      <dgm:prSet/>
      <dgm:spPr>
        <a:solidFill>
          <a:schemeClr val="accent1">
            <a:alpha val="50000"/>
          </a:schemeClr>
        </a:solidFill>
      </dgm:spPr>
      <dgm:t>
        <a:bodyPr/>
        <a:lstStyle/>
        <a:p>
          <a:r>
            <a:rPr lang="en-US" dirty="0"/>
            <a:t>Denial </a:t>
          </a:r>
        </a:p>
      </dgm:t>
    </dgm:pt>
    <dgm:pt modelId="{D825528E-8B93-468B-A723-6E1DF5E612BE}" type="parTrans" cxnId="{0B575C0B-9B9C-4385-AC25-15A914557DE0}">
      <dgm:prSet/>
      <dgm:spPr/>
      <dgm:t>
        <a:bodyPr/>
        <a:lstStyle/>
        <a:p>
          <a:endParaRPr lang="en-US"/>
        </a:p>
      </dgm:t>
    </dgm:pt>
    <dgm:pt modelId="{23028F37-F6ED-4662-8541-9369A0AA35E4}" type="sibTrans" cxnId="{0B575C0B-9B9C-4385-AC25-15A914557DE0}">
      <dgm:prSet/>
      <dgm:spPr/>
      <dgm:t>
        <a:bodyPr/>
        <a:lstStyle/>
        <a:p>
          <a:endParaRPr lang="en-US"/>
        </a:p>
      </dgm:t>
    </dgm:pt>
    <dgm:pt modelId="{B525719C-EBBD-4FE9-8212-F6D23DD96238}">
      <dgm:prSet/>
      <dgm:spPr>
        <a:solidFill>
          <a:srgbClr val="92278F"/>
        </a:solidFill>
      </dgm:spPr>
      <dgm:t>
        <a:bodyPr/>
        <a:lstStyle/>
        <a:p>
          <a:r>
            <a:rPr lang="en-US" dirty="0"/>
            <a:t>Threats to kill</a:t>
          </a:r>
        </a:p>
      </dgm:t>
    </dgm:pt>
    <dgm:pt modelId="{4FB70DCE-ED0C-4865-9A6B-903DE69C98BF}" type="parTrans" cxnId="{197AA92D-91DE-48AF-9C7E-40A8F9201F5C}">
      <dgm:prSet/>
      <dgm:spPr/>
      <dgm:t>
        <a:bodyPr/>
        <a:lstStyle/>
        <a:p>
          <a:endParaRPr lang="en-US"/>
        </a:p>
      </dgm:t>
    </dgm:pt>
    <dgm:pt modelId="{AF693E67-E092-448A-8223-6E9A8B512DF3}" type="sibTrans" cxnId="{197AA92D-91DE-48AF-9C7E-40A8F9201F5C}">
      <dgm:prSet/>
      <dgm:spPr/>
      <dgm:t>
        <a:bodyPr/>
        <a:lstStyle/>
        <a:p>
          <a:endParaRPr lang="en-US"/>
        </a:p>
      </dgm:t>
    </dgm:pt>
    <dgm:pt modelId="{09C49781-6C12-4196-8C52-C205EC2997B3}">
      <dgm:prSet/>
      <dgm:spPr>
        <a:solidFill>
          <a:schemeClr val="tx2">
            <a:alpha val="80000"/>
          </a:schemeClr>
        </a:solidFill>
      </dgm:spPr>
      <dgm:t>
        <a:bodyPr/>
        <a:lstStyle/>
        <a:p>
          <a:r>
            <a:rPr lang="en-US" dirty="0"/>
            <a:t>Abandonment/Disownment</a:t>
          </a:r>
        </a:p>
      </dgm:t>
    </dgm:pt>
    <dgm:pt modelId="{AA1043AE-A96E-4265-A4E3-8168D104B2D4}" type="parTrans" cxnId="{3D0E0D00-2AE4-4E45-8758-110F121B80D6}">
      <dgm:prSet/>
      <dgm:spPr/>
      <dgm:t>
        <a:bodyPr/>
        <a:lstStyle/>
        <a:p>
          <a:endParaRPr lang="en-US"/>
        </a:p>
      </dgm:t>
    </dgm:pt>
    <dgm:pt modelId="{70723C2E-3E11-4F75-A7D1-E274CF5FF3B4}" type="sibTrans" cxnId="{3D0E0D00-2AE4-4E45-8758-110F121B80D6}">
      <dgm:prSet/>
      <dgm:spPr/>
      <dgm:t>
        <a:bodyPr/>
        <a:lstStyle/>
        <a:p>
          <a:endParaRPr lang="en-US"/>
        </a:p>
      </dgm:t>
    </dgm:pt>
    <dgm:pt modelId="{C958FD7A-D597-4CA4-906C-FD026C12398F}">
      <dgm:prSet/>
      <dgm:spPr>
        <a:solidFill>
          <a:schemeClr val="accent1">
            <a:lumMod val="60000"/>
            <a:lumOff val="40000"/>
            <a:alpha val="50000"/>
          </a:schemeClr>
        </a:solidFill>
      </dgm:spPr>
      <dgm:t>
        <a:bodyPr/>
        <a:lstStyle/>
        <a:p>
          <a:r>
            <a:rPr lang="en-US" dirty="0"/>
            <a:t>Social rejection</a:t>
          </a:r>
        </a:p>
      </dgm:t>
    </dgm:pt>
    <dgm:pt modelId="{D7888C27-19FF-4715-8D22-9F34E24F2C67}" type="parTrans" cxnId="{75B9A9D3-7B6E-4BDC-A3B7-D3E01C413CFF}">
      <dgm:prSet/>
      <dgm:spPr/>
      <dgm:t>
        <a:bodyPr/>
        <a:lstStyle/>
        <a:p>
          <a:endParaRPr lang="en-US"/>
        </a:p>
      </dgm:t>
    </dgm:pt>
    <dgm:pt modelId="{4C1EA5DB-4795-48E1-8A65-1725860F183A}" type="sibTrans" cxnId="{75B9A9D3-7B6E-4BDC-A3B7-D3E01C413CFF}">
      <dgm:prSet/>
      <dgm:spPr/>
      <dgm:t>
        <a:bodyPr/>
        <a:lstStyle/>
        <a:p>
          <a:endParaRPr lang="en-US"/>
        </a:p>
      </dgm:t>
    </dgm:pt>
    <dgm:pt modelId="{2B26F124-582B-4FE7-9E8B-BF197DAE2C2F}">
      <dgm:prSet/>
      <dgm:spPr>
        <a:solidFill>
          <a:schemeClr val="tx2"/>
        </a:solidFill>
      </dgm:spPr>
      <dgm:t>
        <a:bodyPr/>
        <a:lstStyle/>
        <a:p>
          <a:r>
            <a:rPr lang="en-US"/>
            <a:t>Isolation</a:t>
          </a:r>
        </a:p>
      </dgm:t>
    </dgm:pt>
    <dgm:pt modelId="{9F7BFC94-895D-42F4-8B40-AAE4DEC22DBE}" type="parTrans" cxnId="{96034C53-A14E-43D4-89D7-C48FC1DF977D}">
      <dgm:prSet/>
      <dgm:spPr/>
      <dgm:t>
        <a:bodyPr/>
        <a:lstStyle/>
        <a:p>
          <a:endParaRPr lang="en-US"/>
        </a:p>
      </dgm:t>
    </dgm:pt>
    <dgm:pt modelId="{53D2205B-4EB5-4FB9-A8CC-77DD761B9B99}" type="sibTrans" cxnId="{96034C53-A14E-43D4-89D7-C48FC1DF977D}">
      <dgm:prSet/>
      <dgm:spPr/>
      <dgm:t>
        <a:bodyPr/>
        <a:lstStyle/>
        <a:p>
          <a:endParaRPr lang="en-US"/>
        </a:p>
      </dgm:t>
    </dgm:pt>
    <dgm:pt modelId="{543094AB-5329-4D9F-8F48-7C63FFEA579C}">
      <dgm:prSet/>
      <dgm:spPr>
        <a:solidFill>
          <a:schemeClr val="tx2">
            <a:lumMod val="60000"/>
            <a:lumOff val="40000"/>
            <a:alpha val="80000"/>
          </a:schemeClr>
        </a:solidFill>
      </dgm:spPr>
      <dgm:t>
        <a:bodyPr/>
        <a:lstStyle/>
        <a:p>
          <a:r>
            <a:rPr lang="en-US" dirty="0"/>
            <a:t>Forced Marriage</a:t>
          </a:r>
        </a:p>
      </dgm:t>
    </dgm:pt>
    <dgm:pt modelId="{4A43653C-DC3C-41A4-9AC0-22D1282D5946}" type="parTrans" cxnId="{9A603CF2-0068-4BD2-B903-FAE3A2C11AF0}">
      <dgm:prSet/>
      <dgm:spPr/>
      <dgm:t>
        <a:bodyPr/>
        <a:lstStyle/>
        <a:p>
          <a:endParaRPr lang="en-US"/>
        </a:p>
      </dgm:t>
    </dgm:pt>
    <dgm:pt modelId="{E3236768-28E4-4C20-924B-5BD40F5671DF}" type="sibTrans" cxnId="{9A603CF2-0068-4BD2-B903-FAE3A2C11AF0}">
      <dgm:prSet/>
      <dgm:spPr/>
      <dgm:t>
        <a:bodyPr/>
        <a:lstStyle/>
        <a:p>
          <a:endParaRPr lang="en-US"/>
        </a:p>
      </dgm:t>
    </dgm:pt>
    <dgm:pt modelId="{BE27A430-885E-4BEB-A30D-DB78FFA99B6B}">
      <dgm:prSet/>
      <dgm:spPr>
        <a:solidFill>
          <a:srgbClr val="7030A0">
            <a:alpha val="49804"/>
          </a:srgbClr>
        </a:solidFill>
      </dgm:spPr>
      <dgm:t>
        <a:bodyPr/>
        <a:lstStyle/>
        <a:p>
          <a:r>
            <a:rPr lang="en-US" dirty="0"/>
            <a:t>Sexual violence</a:t>
          </a:r>
        </a:p>
      </dgm:t>
    </dgm:pt>
    <dgm:pt modelId="{FFF98966-4F97-4802-B83D-E558C818242E}" type="parTrans" cxnId="{1D235BB7-AFF5-432F-A682-8E464AECB602}">
      <dgm:prSet/>
      <dgm:spPr/>
      <dgm:t>
        <a:bodyPr/>
        <a:lstStyle/>
        <a:p>
          <a:endParaRPr lang="en-US"/>
        </a:p>
      </dgm:t>
    </dgm:pt>
    <dgm:pt modelId="{89FA0FA4-C79C-469D-ADB9-9520517AAAE2}" type="sibTrans" cxnId="{1D235BB7-AFF5-432F-A682-8E464AECB602}">
      <dgm:prSet/>
      <dgm:spPr/>
      <dgm:t>
        <a:bodyPr/>
        <a:lstStyle/>
        <a:p>
          <a:endParaRPr lang="en-US"/>
        </a:p>
      </dgm:t>
    </dgm:pt>
    <dgm:pt modelId="{969CDF86-574E-174C-A45A-76B18E11C22C}" type="pres">
      <dgm:prSet presAssocID="{3BAA70C7-5E45-4BF0-BC7F-682CE1A9D624}" presName="diagram" presStyleCnt="0">
        <dgm:presLayoutVars>
          <dgm:dir/>
          <dgm:resizeHandles val="exact"/>
        </dgm:presLayoutVars>
      </dgm:prSet>
      <dgm:spPr/>
    </dgm:pt>
    <dgm:pt modelId="{A02B630A-3522-A543-8901-544F74826848}" type="pres">
      <dgm:prSet presAssocID="{823C35B9-596E-4CCA-A148-206E1A47D0C7}" presName="node" presStyleLbl="node1" presStyleIdx="0" presStyleCnt="9">
        <dgm:presLayoutVars>
          <dgm:bulletEnabled val="1"/>
        </dgm:presLayoutVars>
      </dgm:prSet>
      <dgm:spPr/>
    </dgm:pt>
    <dgm:pt modelId="{9A031375-926B-5C4D-8E1A-45994347F388}" type="pres">
      <dgm:prSet presAssocID="{924FD5FD-B48C-4828-A661-02C4085B1AB2}" presName="sibTrans" presStyleCnt="0"/>
      <dgm:spPr/>
    </dgm:pt>
    <dgm:pt modelId="{58A4C612-FF85-C54C-A6CD-AA5F7D86D4D8}" type="pres">
      <dgm:prSet presAssocID="{267B423D-1D66-4689-A68E-EB4D8034F212}" presName="node" presStyleLbl="node1" presStyleIdx="1" presStyleCnt="9">
        <dgm:presLayoutVars>
          <dgm:bulletEnabled val="1"/>
        </dgm:presLayoutVars>
      </dgm:prSet>
      <dgm:spPr/>
    </dgm:pt>
    <dgm:pt modelId="{3CA0A508-23AF-094B-9C82-66646EAD4F06}" type="pres">
      <dgm:prSet presAssocID="{40C6C1C2-4E00-4607-B01A-0BE455B49821}" presName="sibTrans" presStyleCnt="0"/>
      <dgm:spPr/>
    </dgm:pt>
    <dgm:pt modelId="{D734D254-9A33-1145-B7F8-2CBEBD11CAFF}" type="pres">
      <dgm:prSet presAssocID="{0721398A-657E-45B9-BA69-610E37231EE8}" presName="node" presStyleLbl="node1" presStyleIdx="2" presStyleCnt="9">
        <dgm:presLayoutVars>
          <dgm:bulletEnabled val="1"/>
        </dgm:presLayoutVars>
      </dgm:prSet>
      <dgm:spPr/>
    </dgm:pt>
    <dgm:pt modelId="{4C8D4AED-5294-A54F-9C5D-188216F479FA}" type="pres">
      <dgm:prSet presAssocID="{23028F37-F6ED-4662-8541-9369A0AA35E4}" presName="sibTrans" presStyleCnt="0"/>
      <dgm:spPr/>
    </dgm:pt>
    <dgm:pt modelId="{DB04B20B-9993-BF41-9C84-3D0191A96B1E}" type="pres">
      <dgm:prSet presAssocID="{B525719C-EBBD-4FE9-8212-F6D23DD96238}" presName="node" presStyleLbl="node1" presStyleIdx="3" presStyleCnt="9">
        <dgm:presLayoutVars>
          <dgm:bulletEnabled val="1"/>
        </dgm:presLayoutVars>
      </dgm:prSet>
      <dgm:spPr/>
    </dgm:pt>
    <dgm:pt modelId="{B230700A-55FF-0E4E-AAA7-17D51794F303}" type="pres">
      <dgm:prSet presAssocID="{AF693E67-E092-448A-8223-6E9A8B512DF3}" presName="sibTrans" presStyleCnt="0"/>
      <dgm:spPr/>
    </dgm:pt>
    <dgm:pt modelId="{D21E4FD1-80AE-3249-9360-268A0A9DD032}" type="pres">
      <dgm:prSet presAssocID="{09C49781-6C12-4196-8C52-C205EC2997B3}" presName="node" presStyleLbl="node1" presStyleIdx="4" presStyleCnt="9">
        <dgm:presLayoutVars>
          <dgm:bulletEnabled val="1"/>
        </dgm:presLayoutVars>
      </dgm:prSet>
      <dgm:spPr/>
    </dgm:pt>
    <dgm:pt modelId="{569EC4CF-E414-5B40-858F-43CFEB25EE84}" type="pres">
      <dgm:prSet presAssocID="{70723C2E-3E11-4F75-A7D1-E274CF5FF3B4}" presName="sibTrans" presStyleCnt="0"/>
      <dgm:spPr/>
    </dgm:pt>
    <dgm:pt modelId="{C7EBD333-B21D-5B4D-96FD-E470EF9C0B3A}" type="pres">
      <dgm:prSet presAssocID="{C958FD7A-D597-4CA4-906C-FD026C12398F}" presName="node" presStyleLbl="node1" presStyleIdx="5" presStyleCnt="9">
        <dgm:presLayoutVars>
          <dgm:bulletEnabled val="1"/>
        </dgm:presLayoutVars>
      </dgm:prSet>
      <dgm:spPr/>
    </dgm:pt>
    <dgm:pt modelId="{829170CE-24C4-8149-AD56-4F0A34AFF6E1}" type="pres">
      <dgm:prSet presAssocID="{4C1EA5DB-4795-48E1-8A65-1725860F183A}" presName="sibTrans" presStyleCnt="0"/>
      <dgm:spPr/>
    </dgm:pt>
    <dgm:pt modelId="{942C6347-A862-3240-8D64-DAD1739DF763}" type="pres">
      <dgm:prSet presAssocID="{2B26F124-582B-4FE7-9E8B-BF197DAE2C2F}" presName="node" presStyleLbl="node1" presStyleIdx="6" presStyleCnt="9">
        <dgm:presLayoutVars>
          <dgm:bulletEnabled val="1"/>
        </dgm:presLayoutVars>
      </dgm:prSet>
      <dgm:spPr/>
    </dgm:pt>
    <dgm:pt modelId="{3738DD0D-CC3E-EA4E-A6A5-05320A9D516D}" type="pres">
      <dgm:prSet presAssocID="{53D2205B-4EB5-4FB9-A8CC-77DD761B9B99}" presName="sibTrans" presStyleCnt="0"/>
      <dgm:spPr/>
    </dgm:pt>
    <dgm:pt modelId="{6E0C3CAD-BCD9-9647-BCC8-5A2BCEE748F6}" type="pres">
      <dgm:prSet presAssocID="{543094AB-5329-4D9F-8F48-7C63FFEA579C}" presName="node" presStyleLbl="node1" presStyleIdx="7" presStyleCnt="9">
        <dgm:presLayoutVars>
          <dgm:bulletEnabled val="1"/>
        </dgm:presLayoutVars>
      </dgm:prSet>
      <dgm:spPr/>
    </dgm:pt>
    <dgm:pt modelId="{983EE465-67D2-8E42-82C3-3450F4B622C6}" type="pres">
      <dgm:prSet presAssocID="{E3236768-28E4-4C20-924B-5BD40F5671DF}" presName="sibTrans" presStyleCnt="0"/>
      <dgm:spPr/>
    </dgm:pt>
    <dgm:pt modelId="{43E57A2E-7AB5-B444-9DF4-3D97C25E23A8}" type="pres">
      <dgm:prSet presAssocID="{BE27A430-885E-4BEB-A30D-DB78FFA99B6B}" presName="node" presStyleLbl="node1" presStyleIdx="8" presStyleCnt="9">
        <dgm:presLayoutVars>
          <dgm:bulletEnabled val="1"/>
        </dgm:presLayoutVars>
      </dgm:prSet>
      <dgm:spPr/>
    </dgm:pt>
  </dgm:ptLst>
  <dgm:cxnLst>
    <dgm:cxn modelId="{3D0E0D00-2AE4-4E45-8758-110F121B80D6}" srcId="{3BAA70C7-5E45-4BF0-BC7F-682CE1A9D624}" destId="{09C49781-6C12-4196-8C52-C205EC2997B3}" srcOrd="4" destOrd="0" parTransId="{AA1043AE-A96E-4265-A4E3-8168D104B2D4}" sibTransId="{70723C2E-3E11-4F75-A7D1-E274CF5FF3B4}"/>
    <dgm:cxn modelId="{0B575C0B-9B9C-4385-AC25-15A914557DE0}" srcId="{3BAA70C7-5E45-4BF0-BC7F-682CE1A9D624}" destId="{0721398A-657E-45B9-BA69-610E37231EE8}" srcOrd="2" destOrd="0" parTransId="{D825528E-8B93-468B-A723-6E1DF5E612BE}" sibTransId="{23028F37-F6ED-4662-8541-9369A0AA35E4}"/>
    <dgm:cxn modelId="{D0A73A1C-B489-D446-AF59-2B070713CF6E}" type="presOf" srcId="{3BAA70C7-5E45-4BF0-BC7F-682CE1A9D624}" destId="{969CDF86-574E-174C-A45A-76B18E11C22C}" srcOrd="0" destOrd="0" presId="urn:microsoft.com/office/officeart/2005/8/layout/default"/>
    <dgm:cxn modelId="{667A851E-1BC7-A441-9EE8-C7DD2E2D673D}" type="presOf" srcId="{B525719C-EBBD-4FE9-8212-F6D23DD96238}" destId="{DB04B20B-9993-BF41-9C84-3D0191A96B1E}" srcOrd="0" destOrd="0" presId="urn:microsoft.com/office/officeart/2005/8/layout/default"/>
    <dgm:cxn modelId="{197AA92D-91DE-48AF-9C7E-40A8F9201F5C}" srcId="{3BAA70C7-5E45-4BF0-BC7F-682CE1A9D624}" destId="{B525719C-EBBD-4FE9-8212-F6D23DD96238}" srcOrd="3" destOrd="0" parTransId="{4FB70DCE-ED0C-4865-9A6B-903DE69C98BF}" sibTransId="{AF693E67-E092-448A-8223-6E9A8B512DF3}"/>
    <dgm:cxn modelId="{74CAC835-67A4-6943-8394-E3C48848BD1F}" type="presOf" srcId="{267B423D-1D66-4689-A68E-EB4D8034F212}" destId="{58A4C612-FF85-C54C-A6CD-AA5F7D86D4D8}" srcOrd="0" destOrd="0" presId="urn:microsoft.com/office/officeart/2005/8/layout/default"/>
    <dgm:cxn modelId="{C2F3C54A-0F29-9B4A-BD0B-131C1C96C88F}" type="presOf" srcId="{823C35B9-596E-4CCA-A148-206E1A47D0C7}" destId="{A02B630A-3522-A543-8901-544F74826848}" srcOrd="0" destOrd="0" presId="urn:microsoft.com/office/officeart/2005/8/layout/default"/>
    <dgm:cxn modelId="{B5D4DE4C-4F30-5B40-B1B6-41C0723C9C67}" type="presOf" srcId="{2B26F124-582B-4FE7-9E8B-BF197DAE2C2F}" destId="{942C6347-A862-3240-8D64-DAD1739DF763}" srcOrd="0" destOrd="0" presId="urn:microsoft.com/office/officeart/2005/8/layout/default"/>
    <dgm:cxn modelId="{96034C53-A14E-43D4-89D7-C48FC1DF977D}" srcId="{3BAA70C7-5E45-4BF0-BC7F-682CE1A9D624}" destId="{2B26F124-582B-4FE7-9E8B-BF197DAE2C2F}" srcOrd="6" destOrd="0" parTransId="{9F7BFC94-895D-42F4-8B40-AAE4DEC22DBE}" sibTransId="{53D2205B-4EB5-4FB9-A8CC-77DD761B9B99}"/>
    <dgm:cxn modelId="{9FEB4F75-52E3-411C-9865-6469972C8035}" srcId="{3BAA70C7-5E45-4BF0-BC7F-682CE1A9D624}" destId="{267B423D-1D66-4689-A68E-EB4D8034F212}" srcOrd="1" destOrd="0" parTransId="{A58B5656-C2C2-412F-AB0D-5100FC3D7313}" sibTransId="{40C6C1C2-4E00-4607-B01A-0BE455B49821}"/>
    <dgm:cxn modelId="{7E302F8A-81F9-7B44-8BE2-FF92552A9193}" type="presOf" srcId="{543094AB-5329-4D9F-8F48-7C63FFEA579C}" destId="{6E0C3CAD-BCD9-9647-BCC8-5A2BCEE748F6}" srcOrd="0" destOrd="0" presId="urn:microsoft.com/office/officeart/2005/8/layout/default"/>
    <dgm:cxn modelId="{C3EE4FB6-997A-4ABE-873A-48B6C7B78A73}" srcId="{3BAA70C7-5E45-4BF0-BC7F-682CE1A9D624}" destId="{823C35B9-596E-4CCA-A148-206E1A47D0C7}" srcOrd="0" destOrd="0" parTransId="{A61DD8E4-FAB7-4917-B00A-AA2C5DE2CACA}" sibTransId="{924FD5FD-B48C-4828-A661-02C4085B1AB2}"/>
    <dgm:cxn modelId="{1D235BB7-AFF5-432F-A682-8E464AECB602}" srcId="{3BAA70C7-5E45-4BF0-BC7F-682CE1A9D624}" destId="{BE27A430-885E-4BEB-A30D-DB78FFA99B6B}" srcOrd="8" destOrd="0" parTransId="{FFF98966-4F97-4802-B83D-E558C818242E}" sibTransId="{89FA0FA4-C79C-469D-ADB9-9520517AAAE2}"/>
    <dgm:cxn modelId="{40631ABD-BDA4-6D40-B693-DD1A7FFFB4D2}" type="presOf" srcId="{0721398A-657E-45B9-BA69-610E37231EE8}" destId="{D734D254-9A33-1145-B7F8-2CBEBD11CAFF}" srcOrd="0" destOrd="0" presId="urn:microsoft.com/office/officeart/2005/8/layout/default"/>
    <dgm:cxn modelId="{5A383AC1-3B39-D542-8686-C60911E73D8F}" type="presOf" srcId="{C958FD7A-D597-4CA4-906C-FD026C12398F}" destId="{C7EBD333-B21D-5B4D-96FD-E470EF9C0B3A}" srcOrd="0" destOrd="0" presId="urn:microsoft.com/office/officeart/2005/8/layout/default"/>
    <dgm:cxn modelId="{75B9A9D3-7B6E-4BDC-A3B7-D3E01C413CFF}" srcId="{3BAA70C7-5E45-4BF0-BC7F-682CE1A9D624}" destId="{C958FD7A-D597-4CA4-906C-FD026C12398F}" srcOrd="5" destOrd="0" parTransId="{D7888C27-19FF-4715-8D22-9F34E24F2C67}" sibTransId="{4C1EA5DB-4795-48E1-8A65-1725860F183A}"/>
    <dgm:cxn modelId="{7A7620D5-B44F-BE4E-AABE-E3A6FE1A4F8C}" type="presOf" srcId="{09C49781-6C12-4196-8C52-C205EC2997B3}" destId="{D21E4FD1-80AE-3249-9360-268A0A9DD032}" srcOrd="0" destOrd="0" presId="urn:microsoft.com/office/officeart/2005/8/layout/default"/>
    <dgm:cxn modelId="{535348DB-BECC-DF44-92AF-169097FAF85D}" type="presOf" srcId="{BE27A430-885E-4BEB-A30D-DB78FFA99B6B}" destId="{43E57A2E-7AB5-B444-9DF4-3D97C25E23A8}" srcOrd="0" destOrd="0" presId="urn:microsoft.com/office/officeart/2005/8/layout/default"/>
    <dgm:cxn modelId="{9A603CF2-0068-4BD2-B903-FAE3A2C11AF0}" srcId="{3BAA70C7-5E45-4BF0-BC7F-682CE1A9D624}" destId="{543094AB-5329-4D9F-8F48-7C63FFEA579C}" srcOrd="7" destOrd="0" parTransId="{4A43653C-DC3C-41A4-9AC0-22D1282D5946}" sibTransId="{E3236768-28E4-4C20-924B-5BD40F5671DF}"/>
    <dgm:cxn modelId="{48EB2030-2F9B-FE44-BAE1-4AB549099F09}" type="presParOf" srcId="{969CDF86-574E-174C-A45A-76B18E11C22C}" destId="{A02B630A-3522-A543-8901-544F74826848}" srcOrd="0" destOrd="0" presId="urn:microsoft.com/office/officeart/2005/8/layout/default"/>
    <dgm:cxn modelId="{67D92E51-A6F4-9240-8FC6-8ADC071DDBD7}" type="presParOf" srcId="{969CDF86-574E-174C-A45A-76B18E11C22C}" destId="{9A031375-926B-5C4D-8E1A-45994347F388}" srcOrd="1" destOrd="0" presId="urn:microsoft.com/office/officeart/2005/8/layout/default"/>
    <dgm:cxn modelId="{7DAAAEFD-B731-3642-A10A-0D7DFF300366}" type="presParOf" srcId="{969CDF86-574E-174C-A45A-76B18E11C22C}" destId="{58A4C612-FF85-C54C-A6CD-AA5F7D86D4D8}" srcOrd="2" destOrd="0" presId="urn:microsoft.com/office/officeart/2005/8/layout/default"/>
    <dgm:cxn modelId="{3F83F821-670D-2F4A-B315-4CFA0A518FC2}" type="presParOf" srcId="{969CDF86-574E-174C-A45A-76B18E11C22C}" destId="{3CA0A508-23AF-094B-9C82-66646EAD4F06}" srcOrd="3" destOrd="0" presId="urn:microsoft.com/office/officeart/2005/8/layout/default"/>
    <dgm:cxn modelId="{4609836E-81D9-414B-B4E8-BA118C567B32}" type="presParOf" srcId="{969CDF86-574E-174C-A45A-76B18E11C22C}" destId="{D734D254-9A33-1145-B7F8-2CBEBD11CAFF}" srcOrd="4" destOrd="0" presId="urn:microsoft.com/office/officeart/2005/8/layout/default"/>
    <dgm:cxn modelId="{F4D6C922-2308-E841-B0C8-AA22D6C0FB52}" type="presParOf" srcId="{969CDF86-574E-174C-A45A-76B18E11C22C}" destId="{4C8D4AED-5294-A54F-9C5D-188216F479FA}" srcOrd="5" destOrd="0" presId="urn:microsoft.com/office/officeart/2005/8/layout/default"/>
    <dgm:cxn modelId="{5CE884DA-7238-894E-9BDD-7969F412ECBE}" type="presParOf" srcId="{969CDF86-574E-174C-A45A-76B18E11C22C}" destId="{DB04B20B-9993-BF41-9C84-3D0191A96B1E}" srcOrd="6" destOrd="0" presId="urn:microsoft.com/office/officeart/2005/8/layout/default"/>
    <dgm:cxn modelId="{198D5815-BE02-2046-8807-6268731B6827}" type="presParOf" srcId="{969CDF86-574E-174C-A45A-76B18E11C22C}" destId="{B230700A-55FF-0E4E-AAA7-17D51794F303}" srcOrd="7" destOrd="0" presId="urn:microsoft.com/office/officeart/2005/8/layout/default"/>
    <dgm:cxn modelId="{D70A84DA-3ACB-7B49-821B-27FBB5002615}" type="presParOf" srcId="{969CDF86-574E-174C-A45A-76B18E11C22C}" destId="{D21E4FD1-80AE-3249-9360-268A0A9DD032}" srcOrd="8" destOrd="0" presId="urn:microsoft.com/office/officeart/2005/8/layout/default"/>
    <dgm:cxn modelId="{8ABE7618-0A1B-0A43-83B3-4D032D852EA4}" type="presParOf" srcId="{969CDF86-574E-174C-A45A-76B18E11C22C}" destId="{569EC4CF-E414-5B40-858F-43CFEB25EE84}" srcOrd="9" destOrd="0" presId="urn:microsoft.com/office/officeart/2005/8/layout/default"/>
    <dgm:cxn modelId="{179BF51F-A233-8841-AAF5-BD3D3C2353D3}" type="presParOf" srcId="{969CDF86-574E-174C-A45A-76B18E11C22C}" destId="{C7EBD333-B21D-5B4D-96FD-E470EF9C0B3A}" srcOrd="10" destOrd="0" presId="urn:microsoft.com/office/officeart/2005/8/layout/default"/>
    <dgm:cxn modelId="{5D37C8CF-B49C-4743-8260-73919DD85139}" type="presParOf" srcId="{969CDF86-574E-174C-A45A-76B18E11C22C}" destId="{829170CE-24C4-8149-AD56-4F0A34AFF6E1}" srcOrd="11" destOrd="0" presId="urn:microsoft.com/office/officeart/2005/8/layout/default"/>
    <dgm:cxn modelId="{0F6829EE-A90A-3347-87DD-37E23AD07F5B}" type="presParOf" srcId="{969CDF86-574E-174C-A45A-76B18E11C22C}" destId="{942C6347-A862-3240-8D64-DAD1739DF763}" srcOrd="12" destOrd="0" presId="urn:microsoft.com/office/officeart/2005/8/layout/default"/>
    <dgm:cxn modelId="{C751C32E-7D78-0346-A86E-298CC8FBCAFA}" type="presParOf" srcId="{969CDF86-574E-174C-A45A-76B18E11C22C}" destId="{3738DD0D-CC3E-EA4E-A6A5-05320A9D516D}" srcOrd="13" destOrd="0" presId="urn:microsoft.com/office/officeart/2005/8/layout/default"/>
    <dgm:cxn modelId="{CA6A8733-B1D6-0442-B756-29CDAB78201F}" type="presParOf" srcId="{969CDF86-574E-174C-A45A-76B18E11C22C}" destId="{6E0C3CAD-BCD9-9647-BCC8-5A2BCEE748F6}" srcOrd="14" destOrd="0" presId="urn:microsoft.com/office/officeart/2005/8/layout/default"/>
    <dgm:cxn modelId="{01EE1521-E1EC-EA41-AD75-00C33EAF0DB6}" type="presParOf" srcId="{969CDF86-574E-174C-A45A-76B18E11C22C}" destId="{983EE465-67D2-8E42-82C3-3450F4B622C6}" srcOrd="15" destOrd="0" presId="urn:microsoft.com/office/officeart/2005/8/layout/default"/>
    <dgm:cxn modelId="{48257B2F-0A18-0C4F-8178-F172E9CC3978}" type="presParOf" srcId="{969CDF86-574E-174C-A45A-76B18E11C22C}" destId="{43E57A2E-7AB5-B444-9DF4-3D97C25E23A8}" srcOrd="1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1B25E55-882B-384A-A3B5-2A166EAC3890}" type="doc">
      <dgm:prSet loTypeId="urn:microsoft.com/office/officeart/2005/8/layout/default" loCatId="" qsTypeId="urn:microsoft.com/office/officeart/2005/8/quickstyle/simple1" qsCatId="simple" csTypeId="urn:microsoft.com/office/officeart/2005/8/colors/accent1_2" csCatId="accent1" phldr="1"/>
      <dgm:spPr/>
      <dgm:t>
        <a:bodyPr/>
        <a:lstStyle/>
        <a:p>
          <a:endParaRPr lang="en-US"/>
        </a:p>
      </dgm:t>
    </dgm:pt>
    <dgm:pt modelId="{A5A590C0-A92B-6845-B866-EC672DB45F2D}">
      <dgm:prSet phldrT="[Text]"/>
      <dgm:spPr>
        <a:solidFill>
          <a:schemeClr val="tx2"/>
        </a:solidFill>
      </dgm:spPr>
      <dgm:t>
        <a:bodyPr/>
        <a:lstStyle/>
        <a:p>
          <a:pPr>
            <a:buNone/>
          </a:pPr>
          <a:r>
            <a:rPr lang="en-US" dirty="0">
              <a:solidFill>
                <a:schemeClr val="bg1"/>
              </a:solidFill>
              <a:latin typeface="Trebuchet MS" panose="020B0703020202090204" pitchFamily="34" charset="0"/>
              <a:cs typeface="Baghdad" pitchFamily="2" charset="-78"/>
            </a:rPr>
            <a:t>Forced Marriage Unit/British Embassy</a:t>
          </a:r>
          <a:endParaRPr lang="en-US" dirty="0">
            <a:solidFill>
              <a:schemeClr val="bg1"/>
            </a:solidFill>
            <a:latin typeface="Trebuchet MS" panose="020B0703020202090204" pitchFamily="34" charset="0"/>
          </a:endParaRPr>
        </a:p>
      </dgm:t>
    </dgm:pt>
    <dgm:pt modelId="{C0E95B5D-79A9-AE41-9F10-4D32436B33B1}" type="parTrans" cxnId="{FCD03CDB-3E16-D242-8CF5-8CED142E6750}">
      <dgm:prSet/>
      <dgm:spPr/>
      <dgm:t>
        <a:bodyPr/>
        <a:lstStyle/>
        <a:p>
          <a:endParaRPr lang="en-US"/>
        </a:p>
      </dgm:t>
    </dgm:pt>
    <dgm:pt modelId="{B05C48F3-375A-A74A-B233-BC5909D84B00}" type="sibTrans" cxnId="{FCD03CDB-3E16-D242-8CF5-8CED142E6750}">
      <dgm:prSet/>
      <dgm:spPr/>
      <dgm:t>
        <a:bodyPr/>
        <a:lstStyle/>
        <a:p>
          <a:endParaRPr lang="en-US"/>
        </a:p>
      </dgm:t>
    </dgm:pt>
    <dgm:pt modelId="{018244A0-E625-D544-A00F-14573D66C8F0}">
      <dgm:prSet/>
      <dgm:spPr>
        <a:solidFill>
          <a:schemeClr val="tx2">
            <a:alpha val="80000"/>
          </a:schemeClr>
        </a:solidFill>
      </dgm:spPr>
      <dgm:t>
        <a:bodyPr/>
        <a:lstStyle/>
        <a:p>
          <a:r>
            <a:rPr lang="en-US" dirty="0">
              <a:solidFill>
                <a:schemeClr val="bg1"/>
              </a:solidFill>
              <a:latin typeface="Trebuchet MS" panose="020B0703020202090204" pitchFamily="34" charset="0"/>
              <a:cs typeface="Baghdad" pitchFamily="2" charset="-78"/>
            </a:rPr>
            <a:t>No recourse victims/legal advice</a:t>
          </a:r>
        </a:p>
      </dgm:t>
    </dgm:pt>
    <dgm:pt modelId="{D8AEBE52-C7DB-4E4F-A123-465A69A1B102}" type="parTrans" cxnId="{D8C499DD-8A3C-2E48-BD2F-91CF1F3DF1B5}">
      <dgm:prSet/>
      <dgm:spPr/>
      <dgm:t>
        <a:bodyPr/>
        <a:lstStyle/>
        <a:p>
          <a:endParaRPr lang="en-US"/>
        </a:p>
      </dgm:t>
    </dgm:pt>
    <dgm:pt modelId="{7274CE8D-9CD4-944B-A3EF-E379A668D0BD}" type="sibTrans" cxnId="{D8C499DD-8A3C-2E48-BD2F-91CF1F3DF1B5}">
      <dgm:prSet/>
      <dgm:spPr/>
      <dgm:t>
        <a:bodyPr/>
        <a:lstStyle/>
        <a:p>
          <a:endParaRPr lang="en-US"/>
        </a:p>
      </dgm:t>
    </dgm:pt>
    <dgm:pt modelId="{18F37416-6F41-8446-AA68-65673ED405D3}">
      <dgm:prSet/>
      <dgm:spPr>
        <a:solidFill>
          <a:schemeClr val="tx2">
            <a:alpha val="50000"/>
          </a:schemeClr>
        </a:solidFill>
      </dgm:spPr>
      <dgm:t>
        <a:bodyPr/>
        <a:lstStyle/>
        <a:p>
          <a:r>
            <a:rPr lang="en-US" dirty="0">
              <a:solidFill>
                <a:schemeClr val="bg1"/>
              </a:solidFill>
              <a:latin typeface="Trebuchet MS" panose="020B0703020202090204" pitchFamily="34" charset="0"/>
              <a:cs typeface="Baghdad" pitchFamily="2" charset="-78"/>
            </a:rPr>
            <a:t>Airport security- ‘spoon in underwear’ rule</a:t>
          </a:r>
        </a:p>
      </dgm:t>
    </dgm:pt>
    <dgm:pt modelId="{BE574E6F-7C24-2B40-BE9A-0AFCA427342F}" type="parTrans" cxnId="{DC177965-2F50-7841-ACA9-3DE2256CE396}">
      <dgm:prSet/>
      <dgm:spPr/>
      <dgm:t>
        <a:bodyPr/>
        <a:lstStyle/>
        <a:p>
          <a:endParaRPr lang="en-US"/>
        </a:p>
      </dgm:t>
    </dgm:pt>
    <dgm:pt modelId="{7881EDE9-B531-9F46-A111-735CEC6A799A}" type="sibTrans" cxnId="{DC177965-2F50-7841-ACA9-3DE2256CE396}">
      <dgm:prSet/>
      <dgm:spPr/>
      <dgm:t>
        <a:bodyPr/>
        <a:lstStyle/>
        <a:p>
          <a:endParaRPr lang="en-US"/>
        </a:p>
      </dgm:t>
    </dgm:pt>
    <dgm:pt modelId="{274AAE4E-C463-6241-8840-52BE131423BA}">
      <dgm:prSet/>
      <dgm:spPr>
        <a:solidFill>
          <a:schemeClr val="accent1">
            <a:lumMod val="40000"/>
            <a:lumOff val="60000"/>
          </a:schemeClr>
        </a:solidFill>
      </dgm:spPr>
      <dgm:t>
        <a:bodyPr/>
        <a:lstStyle/>
        <a:p>
          <a:r>
            <a:rPr lang="en-US" dirty="0">
              <a:solidFill>
                <a:schemeClr val="bg1"/>
              </a:solidFill>
              <a:latin typeface="Trebuchet MS" panose="020B0703020202090204" pitchFamily="34" charset="0"/>
              <a:cs typeface="Baghdad" pitchFamily="2" charset="-78"/>
            </a:rPr>
            <a:t>Protection Orders</a:t>
          </a:r>
        </a:p>
        <a:p>
          <a:r>
            <a:rPr lang="en-US" dirty="0">
              <a:solidFill>
                <a:schemeClr val="bg1"/>
              </a:solidFill>
              <a:latin typeface="Trebuchet MS" panose="020B0703020202090204" pitchFamily="34" charset="0"/>
              <a:cs typeface="Baghdad" pitchFamily="2" charset="-78"/>
            </a:rPr>
            <a:t>(FMPO) </a:t>
          </a:r>
        </a:p>
      </dgm:t>
    </dgm:pt>
    <dgm:pt modelId="{75D19005-DDAA-9640-B1F4-328B33F7B158}" type="parTrans" cxnId="{2DB45978-A192-564A-9E42-ABD6D7F273D5}">
      <dgm:prSet/>
      <dgm:spPr/>
      <dgm:t>
        <a:bodyPr/>
        <a:lstStyle/>
        <a:p>
          <a:endParaRPr lang="en-US"/>
        </a:p>
      </dgm:t>
    </dgm:pt>
    <dgm:pt modelId="{291FAD4B-CC21-D94B-BF93-2D473349B4DF}" type="sibTrans" cxnId="{2DB45978-A192-564A-9E42-ABD6D7F273D5}">
      <dgm:prSet/>
      <dgm:spPr/>
      <dgm:t>
        <a:bodyPr/>
        <a:lstStyle/>
        <a:p>
          <a:endParaRPr lang="en-US"/>
        </a:p>
      </dgm:t>
    </dgm:pt>
    <dgm:pt modelId="{44CA817D-99D8-F04D-8F90-4A840F4E6531}">
      <dgm:prSet/>
      <dgm:spPr>
        <a:solidFill>
          <a:schemeClr val="tx2"/>
        </a:solidFill>
      </dgm:spPr>
      <dgm:t>
        <a:bodyPr/>
        <a:lstStyle/>
        <a:p>
          <a:r>
            <a:rPr lang="en-US" dirty="0">
              <a:solidFill>
                <a:schemeClr val="bg1"/>
              </a:solidFill>
              <a:latin typeface="Trebuchet MS" panose="020B0703020202090204" pitchFamily="34" charset="0"/>
              <a:cs typeface="Baghdad" pitchFamily="2" charset="-78"/>
            </a:rPr>
            <a:t>Tell someone you trust</a:t>
          </a:r>
        </a:p>
      </dgm:t>
    </dgm:pt>
    <dgm:pt modelId="{822F1159-6459-3F4A-9225-4323226DA363}" type="parTrans" cxnId="{5FF29B38-426D-C942-9837-D10F04E6445F}">
      <dgm:prSet/>
      <dgm:spPr/>
      <dgm:t>
        <a:bodyPr/>
        <a:lstStyle/>
        <a:p>
          <a:endParaRPr lang="en-US"/>
        </a:p>
      </dgm:t>
    </dgm:pt>
    <dgm:pt modelId="{B913620F-33BD-1F45-B69E-892D3989286F}" type="sibTrans" cxnId="{5FF29B38-426D-C942-9837-D10F04E6445F}">
      <dgm:prSet/>
      <dgm:spPr/>
      <dgm:t>
        <a:bodyPr/>
        <a:lstStyle/>
        <a:p>
          <a:endParaRPr lang="en-US"/>
        </a:p>
      </dgm:t>
    </dgm:pt>
    <dgm:pt modelId="{0A86C995-725B-AD4F-8A13-22D81FAD196C}">
      <dgm:prSet/>
      <dgm:spPr>
        <a:solidFill>
          <a:schemeClr val="tx2">
            <a:lumMod val="60000"/>
            <a:lumOff val="40000"/>
            <a:alpha val="80000"/>
          </a:schemeClr>
        </a:solidFill>
      </dgm:spPr>
      <dgm:t>
        <a:bodyPr/>
        <a:lstStyle/>
        <a:p>
          <a:r>
            <a:rPr lang="en-US" dirty="0">
              <a:solidFill>
                <a:schemeClr val="bg1"/>
              </a:solidFill>
              <a:latin typeface="Trebuchet MS" panose="020B0703020202090204" pitchFamily="34" charset="0"/>
              <a:cs typeface="Baghdad" pitchFamily="2" charset="-78"/>
            </a:rPr>
            <a:t>Safety Plan</a:t>
          </a:r>
        </a:p>
      </dgm:t>
    </dgm:pt>
    <dgm:pt modelId="{FD5B4F6A-4A67-924C-8586-BC9601D2570E}" type="parTrans" cxnId="{5CBF8057-CB0C-4F49-B945-889A72635130}">
      <dgm:prSet/>
      <dgm:spPr/>
      <dgm:t>
        <a:bodyPr/>
        <a:lstStyle/>
        <a:p>
          <a:endParaRPr lang="en-US"/>
        </a:p>
      </dgm:t>
    </dgm:pt>
    <dgm:pt modelId="{D82145B6-00FB-3547-BC01-13A647B0C8D3}" type="sibTrans" cxnId="{5CBF8057-CB0C-4F49-B945-889A72635130}">
      <dgm:prSet/>
      <dgm:spPr/>
      <dgm:t>
        <a:bodyPr/>
        <a:lstStyle/>
        <a:p>
          <a:endParaRPr lang="en-US"/>
        </a:p>
      </dgm:t>
    </dgm:pt>
    <dgm:pt modelId="{4456975C-E36F-8442-9A64-3B4ABFD56E39}">
      <dgm:prSet/>
      <dgm:spPr>
        <a:solidFill>
          <a:schemeClr val="tx2">
            <a:alpha val="50000"/>
          </a:schemeClr>
        </a:solidFill>
      </dgm:spPr>
      <dgm:t>
        <a:bodyPr/>
        <a:lstStyle/>
        <a:p>
          <a:r>
            <a:rPr lang="en-US" dirty="0">
              <a:solidFill>
                <a:schemeClr val="bg1"/>
              </a:solidFill>
              <a:latin typeface="Trebuchet MS" panose="020B0703020202090204" pitchFamily="34" charset="0"/>
              <a:cs typeface="Baghdad" pitchFamily="2" charset="-78"/>
            </a:rPr>
            <a:t>Copies of passport and travel documents </a:t>
          </a:r>
        </a:p>
      </dgm:t>
    </dgm:pt>
    <dgm:pt modelId="{634D502C-9D89-1E41-9A40-627916B5DEF8}" type="parTrans" cxnId="{1BDA67C7-ECA5-F142-A63F-76AB5DBC9358}">
      <dgm:prSet/>
      <dgm:spPr/>
      <dgm:t>
        <a:bodyPr/>
        <a:lstStyle/>
        <a:p>
          <a:endParaRPr lang="en-US"/>
        </a:p>
      </dgm:t>
    </dgm:pt>
    <dgm:pt modelId="{BEA943AA-7B12-2946-874B-9151506954ED}" type="sibTrans" cxnId="{1BDA67C7-ECA5-F142-A63F-76AB5DBC9358}">
      <dgm:prSet/>
      <dgm:spPr/>
      <dgm:t>
        <a:bodyPr/>
        <a:lstStyle/>
        <a:p>
          <a:endParaRPr lang="en-US"/>
        </a:p>
      </dgm:t>
    </dgm:pt>
    <dgm:pt modelId="{34271748-0C2E-8B41-97A4-A4B1F66FBBC4}" type="pres">
      <dgm:prSet presAssocID="{11B25E55-882B-384A-A3B5-2A166EAC3890}" presName="diagram" presStyleCnt="0">
        <dgm:presLayoutVars>
          <dgm:dir/>
          <dgm:resizeHandles val="exact"/>
        </dgm:presLayoutVars>
      </dgm:prSet>
      <dgm:spPr/>
    </dgm:pt>
    <dgm:pt modelId="{7BDC6D1D-08E0-3842-9058-DA1B6A015888}" type="pres">
      <dgm:prSet presAssocID="{A5A590C0-A92B-6845-B866-EC672DB45F2D}" presName="node" presStyleLbl="node1" presStyleIdx="0" presStyleCnt="7">
        <dgm:presLayoutVars>
          <dgm:bulletEnabled val="1"/>
        </dgm:presLayoutVars>
      </dgm:prSet>
      <dgm:spPr/>
    </dgm:pt>
    <dgm:pt modelId="{3594DD6D-DD4A-FB4D-A4D1-8BF45BFC7CDB}" type="pres">
      <dgm:prSet presAssocID="{B05C48F3-375A-A74A-B233-BC5909D84B00}" presName="sibTrans" presStyleCnt="0"/>
      <dgm:spPr/>
    </dgm:pt>
    <dgm:pt modelId="{E5E864E4-CB05-004F-8C0B-6E98EF61F65D}" type="pres">
      <dgm:prSet presAssocID="{018244A0-E625-D544-A00F-14573D66C8F0}" presName="node" presStyleLbl="node1" presStyleIdx="1" presStyleCnt="7">
        <dgm:presLayoutVars>
          <dgm:bulletEnabled val="1"/>
        </dgm:presLayoutVars>
      </dgm:prSet>
      <dgm:spPr/>
    </dgm:pt>
    <dgm:pt modelId="{CB7D0B7C-A809-5C45-BC3B-EAA5D757AE5C}" type="pres">
      <dgm:prSet presAssocID="{7274CE8D-9CD4-944B-A3EF-E379A668D0BD}" presName="sibTrans" presStyleCnt="0"/>
      <dgm:spPr/>
    </dgm:pt>
    <dgm:pt modelId="{54609FC7-03BA-1A44-808A-C9F1F7563032}" type="pres">
      <dgm:prSet presAssocID="{18F37416-6F41-8446-AA68-65673ED405D3}" presName="node" presStyleLbl="node1" presStyleIdx="2" presStyleCnt="7">
        <dgm:presLayoutVars>
          <dgm:bulletEnabled val="1"/>
        </dgm:presLayoutVars>
      </dgm:prSet>
      <dgm:spPr/>
    </dgm:pt>
    <dgm:pt modelId="{151B28E1-C201-8648-8716-88939B54F57D}" type="pres">
      <dgm:prSet presAssocID="{7881EDE9-B531-9F46-A111-735CEC6A799A}" presName="sibTrans" presStyleCnt="0"/>
      <dgm:spPr/>
    </dgm:pt>
    <dgm:pt modelId="{2A4BC63D-9F71-4646-8A8A-18B47363520D}" type="pres">
      <dgm:prSet presAssocID="{274AAE4E-C463-6241-8840-52BE131423BA}" presName="node" presStyleLbl="node1" presStyleIdx="3" presStyleCnt="7">
        <dgm:presLayoutVars>
          <dgm:bulletEnabled val="1"/>
        </dgm:presLayoutVars>
      </dgm:prSet>
      <dgm:spPr/>
    </dgm:pt>
    <dgm:pt modelId="{F4BB8FBA-D876-3840-84AF-2C86E5E2215D}" type="pres">
      <dgm:prSet presAssocID="{291FAD4B-CC21-D94B-BF93-2D473349B4DF}" presName="sibTrans" presStyleCnt="0"/>
      <dgm:spPr/>
    </dgm:pt>
    <dgm:pt modelId="{357609C4-42D6-2042-AE51-275752ED499A}" type="pres">
      <dgm:prSet presAssocID="{44CA817D-99D8-F04D-8F90-4A840F4E6531}" presName="node" presStyleLbl="node1" presStyleIdx="4" presStyleCnt="7">
        <dgm:presLayoutVars>
          <dgm:bulletEnabled val="1"/>
        </dgm:presLayoutVars>
      </dgm:prSet>
      <dgm:spPr/>
    </dgm:pt>
    <dgm:pt modelId="{24C2B49D-6041-D24F-8824-065B17085BEF}" type="pres">
      <dgm:prSet presAssocID="{B913620F-33BD-1F45-B69E-892D3989286F}" presName="sibTrans" presStyleCnt="0"/>
      <dgm:spPr/>
    </dgm:pt>
    <dgm:pt modelId="{F3A42899-3B52-F146-8130-ACB72E695055}" type="pres">
      <dgm:prSet presAssocID="{0A86C995-725B-AD4F-8A13-22D81FAD196C}" presName="node" presStyleLbl="node1" presStyleIdx="5" presStyleCnt="7">
        <dgm:presLayoutVars>
          <dgm:bulletEnabled val="1"/>
        </dgm:presLayoutVars>
      </dgm:prSet>
      <dgm:spPr/>
    </dgm:pt>
    <dgm:pt modelId="{AAEA066D-1D3D-CC44-8CC0-EB1957E2418E}" type="pres">
      <dgm:prSet presAssocID="{D82145B6-00FB-3547-BC01-13A647B0C8D3}" presName="sibTrans" presStyleCnt="0"/>
      <dgm:spPr/>
    </dgm:pt>
    <dgm:pt modelId="{12DDB690-3666-B440-AB90-243A263784AE}" type="pres">
      <dgm:prSet presAssocID="{4456975C-E36F-8442-9A64-3B4ABFD56E39}" presName="node" presStyleLbl="node1" presStyleIdx="6" presStyleCnt="7">
        <dgm:presLayoutVars>
          <dgm:bulletEnabled val="1"/>
        </dgm:presLayoutVars>
      </dgm:prSet>
      <dgm:spPr/>
    </dgm:pt>
  </dgm:ptLst>
  <dgm:cxnLst>
    <dgm:cxn modelId="{2C19F035-2B52-BE40-B53E-5D7C22A4F7F4}" type="presOf" srcId="{18F37416-6F41-8446-AA68-65673ED405D3}" destId="{54609FC7-03BA-1A44-808A-C9F1F7563032}" srcOrd="0" destOrd="0" presId="urn:microsoft.com/office/officeart/2005/8/layout/default"/>
    <dgm:cxn modelId="{5FF29B38-426D-C942-9837-D10F04E6445F}" srcId="{11B25E55-882B-384A-A3B5-2A166EAC3890}" destId="{44CA817D-99D8-F04D-8F90-4A840F4E6531}" srcOrd="4" destOrd="0" parTransId="{822F1159-6459-3F4A-9225-4323226DA363}" sibTransId="{B913620F-33BD-1F45-B69E-892D3989286F}"/>
    <dgm:cxn modelId="{BEDC023A-FD12-094C-96C3-08782AB43340}" type="presOf" srcId="{A5A590C0-A92B-6845-B866-EC672DB45F2D}" destId="{7BDC6D1D-08E0-3842-9058-DA1B6A015888}" srcOrd="0" destOrd="0" presId="urn:microsoft.com/office/officeart/2005/8/layout/default"/>
    <dgm:cxn modelId="{C70F7061-CAC4-5946-9A97-510F1E892FAD}" type="presOf" srcId="{0A86C995-725B-AD4F-8A13-22D81FAD196C}" destId="{F3A42899-3B52-F146-8130-ACB72E695055}" srcOrd="0" destOrd="0" presId="urn:microsoft.com/office/officeart/2005/8/layout/default"/>
    <dgm:cxn modelId="{DC177965-2F50-7841-ACA9-3DE2256CE396}" srcId="{11B25E55-882B-384A-A3B5-2A166EAC3890}" destId="{18F37416-6F41-8446-AA68-65673ED405D3}" srcOrd="2" destOrd="0" parTransId="{BE574E6F-7C24-2B40-BE9A-0AFCA427342F}" sibTransId="{7881EDE9-B531-9F46-A111-735CEC6A799A}"/>
    <dgm:cxn modelId="{6A0E5A72-5C80-C943-B55E-B62563850EA7}" type="presOf" srcId="{018244A0-E625-D544-A00F-14573D66C8F0}" destId="{E5E864E4-CB05-004F-8C0B-6E98EF61F65D}" srcOrd="0" destOrd="0" presId="urn:microsoft.com/office/officeart/2005/8/layout/default"/>
    <dgm:cxn modelId="{86458852-F0A8-434E-9F91-57ADE875BF3C}" type="presOf" srcId="{4456975C-E36F-8442-9A64-3B4ABFD56E39}" destId="{12DDB690-3666-B440-AB90-243A263784AE}" srcOrd="0" destOrd="0" presId="urn:microsoft.com/office/officeart/2005/8/layout/default"/>
    <dgm:cxn modelId="{5CBF8057-CB0C-4F49-B945-889A72635130}" srcId="{11B25E55-882B-384A-A3B5-2A166EAC3890}" destId="{0A86C995-725B-AD4F-8A13-22D81FAD196C}" srcOrd="5" destOrd="0" parTransId="{FD5B4F6A-4A67-924C-8586-BC9601D2570E}" sibTransId="{D82145B6-00FB-3547-BC01-13A647B0C8D3}"/>
    <dgm:cxn modelId="{2DB45978-A192-564A-9E42-ABD6D7F273D5}" srcId="{11B25E55-882B-384A-A3B5-2A166EAC3890}" destId="{274AAE4E-C463-6241-8840-52BE131423BA}" srcOrd="3" destOrd="0" parTransId="{75D19005-DDAA-9640-B1F4-328B33F7B158}" sibTransId="{291FAD4B-CC21-D94B-BF93-2D473349B4DF}"/>
    <dgm:cxn modelId="{45A6AB7D-A7A0-2647-A953-F71FC5049F24}" type="presOf" srcId="{11B25E55-882B-384A-A3B5-2A166EAC3890}" destId="{34271748-0C2E-8B41-97A4-A4B1F66FBBC4}" srcOrd="0" destOrd="0" presId="urn:microsoft.com/office/officeart/2005/8/layout/default"/>
    <dgm:cxn modelId="{1BDA67C7-ECA5-F142-A63F-76AB5DBC9358}" srcId="{11B25E55-882B-384A-A3B5-2A166EAC3890}" destId="{4456975C-E36F-8442-9A64-3B4ABFD56E39}" srcOrd="6" destOrd="0" parTransId="{634D502C-9D89-1E41-9A40-627916B5DEF8}" sibTransId="{BEA943AA-7B12-2946-874B-9151506954ED}"/>
    <dgm:cxn modelId="{51C54DCE-79B3-F341-B4C8-32B71870A3BA}" type="presOf" srcId="{44CA817D-99D8-F04D-8F90-4A840F4E6531}" destId="{357609C4-42D6-2042-AE51-275752ED499A}" srcOrd="0" destOrd="0" presId="urn:microsoft.com/office/officeart/2005/8/layout/default"/>
    <dgm:cxn modelId="{FCD03CDB-3E16-D242-8CF5-8CED142E6750}" srcId="{11B25E55-882B-384A-A3B5-2A166EAC3890}" destId="{A5A590C0-A92B-6845-B866-EC672DB45F2D}" srcOrd="0" destOrd="0" parTransId="{C0E95B5D-79A9-AE41-9F10-4D32436B33B1}" sibTransId="{B05C48F3-375A-A74A-B233-BC5909D84B00}"/>
    <dgm:cxn modelId="{D8C499DD-8A3C-2E48-BD2F-91CF1F3DF1B5}" srcId="{11B25E55-882B-384A-A3B5-2A166EAC3890}" destId="{018244A0-E625-D544-A00F-14573D66C8F0}" srcOrd="1" destOrd="0" parTransId="{D8AEBE52-C7DB-4E4F-A123-465A69A1B102}" sibTransId="{7274CE8D-9CD4-944B-A3EF-E379A668D0BD}"/>
    <dgm:cxn modelId="{1279EBEF-A149-8D41-B5B5-60B5747029B3}" type="presOf" srcId="{274AAE4E-C463-6241-8840-52BE131423BA}" destId="{2A4BC63D-9F71-4646-8A8A-18B47363520D}" srcOrd="0" destOrd="0" presId="urn:microsoft.com/office/officeart/2005/8/layout/default"/>
    <dgm:cxn modelId="{96DCB841-51D6-A545-9105-3A13DE94BFB0}" type="presParOf" srcId="{34271748-0C2E-8B41-97A4-A4B1F66FBBC4}" destId="{7BDC6D1D-08E0-3842-9058-DA1B6A015888}" srcOrd="0" destOrd="0" presId="urn:microsoft.com/office/officeart/2005/8/layout/default"/>
    <dgm:cxn modelId="{05E2AC9F-EDB0-4342-9850-4D1FECEC4A82}" type="presParOf" srcId="{34271748-0C2E-8B41-97A4-A4B1F66FBBC4}" destId="{3594DD6D-DD4A-FB4D-A4D1-8BF45BFC7CDB}" srcOrd="1" destOrd="0" presId="urn:microsoft.com/office/officeart/2005/8/layout/default"/>
    <dgm:cxn modelId="{F078A67A-7109-EB4D-A856-0DB4F566F9B3}" type="presParOf" srcId="{34271748-0C2E-8B41-97A4-A4B1F66FBBC4}" destId="{E5E864E4-CB05-004F-8C0B-6E98EF61F65D}" srcOrd="2" destOrd="0" presId="urn:microsoft.com/office/officeart/2005/8/layout/default"/>
    <dgm:cxn modelId="{5D742E35-2598-CC40-8591-BB1DBDB3FCFA}" type="presParOf" srcId="{34271748-0C2E-8B41-97A4-A4B1F66FBBC4}" destId="{CB7D0B7C-A809-5C45-BC3B-EAA5D757AE5C}" srcOrd="3" destOrd="0" presId="urn:microsoft.com/office/officeart/2005/8/layout/default"/>
    <dgm:cxn modelId="{8558821E-6058-CE47-9D0D-5B7BF24711CF}" type="presParOf" srcId="{34271748-0C2E-8B41-97A4-A4B1F66FBBC4}" destId="{54609FC7-03BA-1A44-808A-C9F1F7563032}" srcOrd="4" destOrd="0" presId="urn:microsoft.com/office/officeart/2005/8/layout/default"/>
    <dgm:cxn modelId="{7ADF07F6-98B7-924E-B29F-92FDD7FF4494}" type="presParOf" srcId="{34271748-0C2E-8B41-97A4-A4B1F66FBBC4}" destId="{151B28E1-C201-8648-8716-88939B54F57D}" srcOrd="5" destOrd="0" presId="urn:microsoft.com/office/officeart/2005/8/layout/default"/>
    <dgm:cxn modelId="{1F7EF380-43DA-7B44-8E62-2D7AB74F3B20}" type="presParOf" srcId="{34271748-0C2E-8B41-97A4-A4B1F66FBBC4}" destId="{2A4BC63D-9F71-4646-8A8A-18B47363520D}" srcOrd="6" destOrd="0" presId="urn:microsoft.com/office/officeart/2005/8/layout/default"/>
    <dgm:cxn modelId="{74856524-C480-EB4E-BE23-060E629455E9}" type="presParOf" srcId="{34271748-0C2E-8B41-97A4-A4B1F66FBBC4}" destId="{F4BB8FBA-D876-3840-84AF-2C86E5E2215D}" srcOrd="7" destOrd="0" presId="urn:microsoft.com/office/officeart/2005/8/layout/default"/>
    <dgm:cxn modelId="{357CDE2A-5EF7-414C-B8E8-EDDD0826700B}" type="presParOf" srcId="{34271748-0C2E-8B41-97A4-A4B1F66FBBC4}" destId="{357609C4-42D6-2042-AE51-275752ED499A}" srcOrd="8" destOrd="0" presId="urn:microsoft.com/office/officeart/2005/8/layout/default"/>
    <dgm:cxn modelId="{2C489D33-AEB4-924B-9F69-51A4D93B271A}" type="presParOf" srcId="{34271748-0C2E-8B41-97A4-A4B1F66FBBC4}" destId="{24C2B49D-6041-D24F-8824-065B17085BEF}" srcOrd="9" destOrd="0" presId="urn:microsoft.com/office/officeart/2005/8/layout/default"/>
    <dgm:cxn modelId="{8F670E42-7CB2-8147-99B0-7630B8A6E2AF}" type="presParOf" srcId="{34271748-0C2E-8B41-97A4-A4B1F66FBBC4}" destId="{F3A42899-3B52-F146-8130-ACB72E695055}" srcOrd="10" destOrd="0" presId="urn:microsoft.com/office/officeart/2005/8/layout/default"/>
    <dgm:cxn modelId="{A04886AB-99AC-5A4A-B882-46EA6859DC36}" type="presParOf" srcId="{34271748-0C2E-8B41-97A4-A4B1F66FBBC4}" destId="{AAEA066D-1D3D-CC44-8CC0-EB1957E2418E}" srcOrd="11" destOrd="0" presId="urn:microsoft.com/office/officeart/2005/8/layout/default"/>
    <dgm:cxn modelId="{1CDA92CF-7DF5-5D4B-AACB-F301892D6EFE}" type="presParOf" srcId="{34271748-0C2E-8B41-97A4-A4B1F66FBBC4}" destId="{12DDB690-3666-B440-AB90-243A263784AE}"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CD78D0-4513-7845-BDBE-52F98CEB366B}">
      <dsp:nvSpPr>
        <dsp:cNvPr id="0" name=""/>
        <dsp:cNvSpPr/>
      </dsp:nvSpPr>
      <dsp:spPr>
        <a:xfrm>
          <a:off x="1174" y="642115"/>
          <a:ext cx="4276903" cy="2138451"/>
        </a:xfrm>
        <a:prstGeom prst="roundRect">
          <a:avLst>
            <a:gd name="adj" fmla="val 10000"/>
          </a:avLst>
        </a:prstGeom>
        <a:solidFill>
          <a:schemeClr val="accent1">
            <a:lumMod val="7500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5245" tIns="36830" rIns="55245" bIns="36830" numCol="1" spcCol="1270" anchor="ctr" anchorCtr="0">
          <a:noAutofit/>
        </a:bodyPr>
        <a:lstStyle/>
        <a:p>
          <a:pPr marL="0" lvl="0" indent="0" algn="ctr" defTabSz="1289050">
            <a:lnSpc>
              <a:spcPct val="90000"/>
            </a:lnSpc>
            <a:spcBef>
              <a:spcPct val="0"/>
            </a:spcBef>
            <a:spcAft>
              <a:spcPct val="35000"/>
            </a:spcAft>
            <a:buNone/>
          </a:pPr>
          <a:r>
            <a:rPr lang="en-US" sz="2900" kern="1200" dirty="0"/>
            <a:t> A Forced Marriage is where one or both participants enter the marriage without giving their consent.</a:t>
          </a:r>
        </a:p>
      </dsp:txBody>
      <dsp:txXfrm>
        <a:off x="63807" y="704748"/>
        <a:ext cx="4151637" cy="2013185"/>
      </dsp:txXfrm>
    </dsp:sp>
    <dsp:sp modelId="{737664D1-FACE-1C4E-A4A4-FF64835D3F1B}">
      <dsp:nvSpPr>
        <dsp:cNvPr id="0" name=""/>
        <dsp:cNvSpPr/>
      </dsp:nvSpPr>
      <dsp:spPr>
        <a:xfrm>
          <a:off x="5347304" y="642115"/>
          <a:ext cx="4276903" cy="2138451"/>
        </a:xfrm>
        <a:prstGeom prst="roundRect">
          <a:avLst>
            <a:gd name="adj" fmla="val 10000"/>
          </a:avLst>
        </a:prstGeom>
        <a:solidFill>
          <a:schemeClr val="accent1">
            <a:lumMod val="7500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5245" tIns="36830" rIns="55245" bIns="36830" numCol="1" spcCol="1270" anchor="ctr" anchorCtr="0">
          <a:noAutofit/>
        </a:bodyPr>
        <a:lstStyle/>
        <a:p>
          <a:pPr marL="0" lvl="0" indent="0" algn="ctr" defTabSz="1289050">
            <a:lnSpc>
              <a:spcPct val="90000"/>
            </a:lnSpc>
            <a:spcBef>
              <a:spcPct val="0"/>
            </a:spcBef>
            <a:spcAft>
              <a:spcPct val="35000"/>
            </a:spcAft>
            <a:buNone/>
          </a:pPr>
          <a:r>
            <a:rPr lang="en-US" sz="2900" kern="1200" dirty="0"/>
            <a:t>An Arranged Marriage is where both participants give their full consent and enter the marriage willingly.</a:t>
          </a:r>
        </a:p>
      </dsp:txBody>
      <dsp:txXfrm>
        <a:off x="5409937" y="704748"/>
        <a:ext cx="4151637" cy="20131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B84BBF-3271-3E4C-B4E9-A2F0B8AD18BD}">
      <dsp:nvSpPr>
        <dsp:cNvPr id="0" name=""/>
        <dsp:cNvSpPr/>
      </dsp:nvSpPr>
      <dsp:spPr>
        <a:xfrm>
          <a:off x="0" y="280895"/>
          <a:ext cx="1672687" cy="1003612"/>
        </a:xfrm>
        <a:prstGeom prst="rect">
          <a:avLst/>
        </a:prstGeom>
        <a:solidFill>
          <a:schemeClr val="accent1">
            <a:lumMod val="75000"/>
          </a:schemeClr>
        </a:soli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Coercive  Control                                 </a:t>
          </a:r>
        </a:p>
      </dsp:txBody>
      <dsp:txXfrm>
        <a:off x="0" y="280895"/>
        <a:ext cx="1672687" cy="1003612"/>
      </dsp:txXfrm>
    </dsp:sp>
    <dsp:sp modelId="{1B637962-D1D8-E244-B362-30F0425E3029}">
      <dsp:nvSpPr>
        <dsp:cNvPr id="0" name=""/>
        <dsp:cNvSpPr/>
      </dsp:nvSpPr>
      <dsp:spPr>
        <a:xfrm>
          <a:off x="1863257" y="262609"/>
          <a:ext cx="1672687" cy="1003612"/>
        </a:xfrm>
        <a:prstGeom prst="rect">
          <a:avLst/>
        </a:prstGeom>
        <a:solidFill>
          <a:schemeClr val="accent1">
            <a:lumMod val="40000"/>
            <a:lumOff val="60000"/>
          </a:schemeClr>
        </a:soli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Physical Violence</a:t>
          </a:r>
        </a:p>
      </dsp:txBody>
      <dsp:txXfrm>
        <a:off x="1863257" y="262609"/>
        <a:ext cx="1672687" cy="1003612"/>
      </dsp:txXfrm>
    </dsp:sp>
    <dsp:sp modelId="{532919F2-6EBE-0546-8FF8-F11B0D5D7286}">
      <dsp:nvSpPr>
        <dsp:cNvPr id="0" name=""/>
        <dsp:cNvSpPr/>
      </dsp:nvSpPr>
      <dsp:spPr>
        <a:xfrm>
          <a:off x="3682021" y="217778"/>
          <a:ext cx="1672687" cy="1003612"/>
        </a:xfrm>
        <a:prstGeom prst="rect">
          <a:avLst/>
        </a:prstGeom>
        <a:solidFill>
          <a:schemeClr val="tx2">
            <a:lumMod val="60000"/>
            <a:lumOff val="40000"/>
          </a:schemeClr>
        </a:soli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Sexual Violence</a:t>
          </a:r>
        </a:p>
      </dsp:txBody>
      <dsp:txXfrm>
        <a:off x="3682021" y="217778"/>
        <a:ext cx="1672687" cy="1003612"/>
      </dsp:txXfrm>
    </dsp:sp>
    <dsp:sp modelId="{C6E0C3F4-FE90-8749-9DDC-921A96B8B8EE}">
      <dsp:nvSpPr>
        <dsp:cNvPr id="0" name=""/>
        <dsp:cNvSpPr/>
      </dsp:nvSpPr>
      <dsp:spPr>
        <a:xfrm>
          <a:off x="5521977" y="217778"/>
          <a:ext cx="1672687" cy="1003612"/>
        </a:xfrm>
        <a:prstGeom prst="rect">
          <a:avLst/>
        </a:prstGeom>
        <a:solidFill>
          <a:schemeClr val="accent1">
            <a:lumMod val="75000"/>
          </a:schemeClr>
        </a:soli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Emotional and Mental </a:t>
          </a:r>
        </a:p>
      </dsp:txBody>
      <dsp:txXfrm>
        <a:off x="5521977" y="217778"/>
        <a:ext cx="1672687" cy="1003612"/>
      </dsp:txXfrm>
    </dsp:sp>
    <dsp:sp modelId="{AB429DAE-A4C0-C94B-BCE7-30E64BD0AD65}">
      <dsp:nvSpPr>
        <dsp:cNvPr id="0" name=""/>
        <dsp:cNvSpPr/>
      </dsp:nvSpPr>
      <dsp:spPr>
        <a:xfrm>
          <a:off x="2108" y="1388659"/>
          <a:ext cx="1672687" cy="1003612"/>
        </a:xfrm>
        <a:prstGeom prst="rect">
          <a:avLst/>
        </a:prstGeom>
        <a:solidFill>
          <a:schemeClr val="tx2">
            <a:lumMod val="60000"/>
            <a:lumOff val="40000"/>
          </a:schemeClr>
        </a:soli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Psychological</a:t>
          </a:r>
        </a:p>
      </dsp:txBody>
      <dsp:txXfrm>
        <a:off x="2108" y="1388659"/>
        <a:ext cx="1672687" cy="1003612"/>
      </dsp:txXfrm>
    </dsp:sp>
    <dsp:sp modelId="{197D49DF-135C-1E40-BA97-B71B924BAA4E}">
      <dsp:nvSpPr>
        <dsp:cNvPr id="0" name=""/>
        <dsp:cNvSpPr/>
      </dsp:nvSpPr>
      <dsp:spPr>
        <a:xfrm>
          <a:off x="1842064" y="1388659"/>
          <a:ext cx="1672687" cy="1003612"/>
        </a:xfrm>
        <a:prstGeom prst="rect">
          <a:avLst/>
        </a:prstGeom>
        <a:solidFill>
          <a:schemeClr val="tx2">
            <a:lumMod val="60000"/>
            <a:lumOff val="40000"/>
          </a:schemeClr>
        </a:soli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Spiritual</a:t>
          </a:r>
        </a:p>
      </dsp:txBody>
      <dsp:txXfrm>
        <a:off x="1842064" y="1388659"/>
        <a:ext cx="1672687" cy="1003612"/>
      </dsp:txXfrm>
    </dsp:sp>
    <dsp:sp modelId="{42D1090A-A2B2-5B4D-B233-53DB2CC55815}">
      <dsp:nvSpPr>
        <dsp:cNvPr id="0" name=""/>
        <dsp:cNvSpPr/>
      </dsp:nvSpPr>
      <dsp:spPr>
        <a:xfrm>
          <a:off x="3682021" y="1378442"/>
          <a:ext cx="1672687" cy="1003612"/>
        </a:xfrm>
        <a:prstGeom prst="rect">
          <a:avLst/>
        </a:prstGeom>
        <a:solidFill>
          <a:schemeClr val="accent1">
            <a:lumMod val="75000"/>
          </a:schemeClr>
        </a:soli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Online and Digital</a:t>
          </a:r>
        </a:p>
      </dsp:txBody>
      <dsp:txXfrm>
        <a:off x="3682021" y="1378442"/>
        <a:ext cx="1672687" cy="1003612"/>
      </dsp:txXfrm>
    </dsp:sp>
    <dsp:sp modelId="{6415D43B-2DA3-C046-9B6D-B0E85DA9E475}">
      <dsp:nvSpPr>
        <dsp:cNvPr id="0" name=""/>
        <dsp:cNvSpPr/>
      </dsp:nvSpPr>
      <dsp:spPr>
        <a:xfrm>
          <a:off x="5521977" y="1388659"/>
          <a:ext cx="1672687" cy="1003612"/>
        </a:xfrm>
        <a:prstGeom prst="rect">
          <a:avLst/>
        </a:prstGeom>
        <a:solidFill>
          <a:schemeClr val="accent1">
            <a:lumMod val="40000"/>
            <a:lumOff val="60000"/>
          </a:schemeClr>
        </a:soli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Honour</a:t>
          </a:r>
        </a:p>
      </dsp:txBody>
      <dsp:txXfrm>
        <a:off x="5521977" y="1388659"/>
        <a:ext cx="1672687" cy="1003612"/>
      </dsp:txXfrm>
    </dsp:sp>
    <dsp:sp modelId="{E946C31E-B878-0345-AF56-A082C3DFC5BA}">
      <dsp:nvSpPr>
        <dsp:cNvPr id="0" name=""/>
        <dsp:cNvSpPr/>
      </dsp:nvSpPr>
      <dsp:spPr>
        <a:xfrm>
          <a:off x="922086" y="2559541"/>
          <a:ext cx="1672687" cy="1003612"/>
        </a:xfrm>
        <a:prstGeom prst="rect">
          <a:avLst/>
        </a:prstGeom>
        <a:solidFill>
          <a:schemeClr val="accent1">
            <a:lumMod val="75000"/>
          </a:schemeClr>
        </a:soli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Economical</a:t>
          </a:r>
        </a:p>
      </dsp:txBody>
      <dsp:txXfrm>
        <a:off x="922086" y="2559541"/>
        <a:ext cx="1672687" cy="1003612"/>
      </dsp:txXfrm>
    </dsp:sp>
    <dsp:sp modelId="{27CABAF5-5219-48B0-A2CD-52385E65ED45}">
      <dsp:nvSpPr>
        <dsp:cNvPr id="0" name=""/>
        <dsp:cNvSpPr/>
      </dsp:nvSpPr>
      <dsp:spPr>
        <a:xfrm>
          <a:off x="2762043" y="2559541"/>
          <a:ext cx="1672687" cy="1003612"/>
        </a:xfrm>
        <a:prstGeom prst="rect">
          <a:avLst/>
        </a:prstGeom>
        <a:solidFill>
          <a:schemeClr val="accent1">
            <a:lumMod val="75000"/>
          </a:schemeClr>
        </a:soli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Stalking and Harassment</a:t>
          </a:r>
        </a:p>
      </dsp:txBody>
      <dsp:txXfrm>
        <a:off x="2762043" y="2559541"/>
        <a:ext cx="1672687" cy="1003612"/>
      </dsp:txXfrm>
    </dsp:sp>
    <dsp:sp modelId="{47D4038D-3B89-44BB-8A20-9E92AE8D2955}">
      <dsp:nvSpPr>
        <dsp:cNvPr id="0" name=""/>
        <dsp:cNvSpPr/>
      </dsp:nvSpPr>
      <dsp:spPr>
        <a:xfrm>
          <a:off x="4576491" y="2553057"/>
          <a:ext cx="1672687" cy="1003612"/>
        </a:xfrm>
        <a:prstGeom prst="rect">
          <a:avLst/>
        </a:prstGeom>
        <a:solidFill>
          <a:schemeClr val="accent1">
            <a:lumMod val="40000"/>
            <a:lumOff val="60000"/>
          </a:schemeClr>
        </a:soli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Financial Abuse</a:t>
          </a:r>
        </a:p>
      </dsp:txBody>
      <dsp:txXfrm>
        <a:off x="4576491" y="2553057"/>
        <a:ext cx="1672687" cy="10036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B50BB4-4E9B-4CF9-90D1-865290838161}">
      <dsp:nvSpPr>
        <dsp:cNvPr id="0" name=""/>
        <dsp:cNvSpPr/>
      </dsp:nvSpPr>
      <dsp:spPr>
        <a:xfrm>
          <a:off x="616813" y="89825"/>
          <a:ext cx="1520970" cy="1520970"/>
        </a:xfrm>
        <a:prstGeom prst="ellipse">
          <a:avLst/>
        </a:prstGeom>
        <a:solidFill>
          <a:schemeClr val="tx2"/>
        </a:solidFill>
        <a:ln>
          <a:noFill/>
        </a:ln>
        <a:effectLst/>
      </dsp:spPr>
      <dsp:style>
        <a:lnRef idx="0">
          <a:scrgbClr r="0" g="0" b="0"/>
        </a:lnRef>
        <a:fillRef idx="1">
          <a:scrgbClr r="0" g="0" b="0"/>
        </a:fillRef>
        <a:effectRef idx="0">
          <a:scrgbClr r="0" g="0" b="0"/>
        </a:effectRef>
        <a:fontRef idx="minor"/>
      </dsp:style>
    </dsp:sp>
    <dsp:sp modelId="{7CC76BA7-386D-4D23-95C6-91548B77A3C6}">
      <dsp:nvSpPr>
        <dsp:cNvPr id="0" name=""/>
        <dsp:cNvSpPr/>
      </dsp:nvSpPr>
      <dsp:spPr>
        <a:xfrm>
          <a:off x="1053187" y="456117"/>
          <a:ext cx="667016" cy="667016"/>
        </a:xfrm>
        <a:prstGeom prst="rect">
          <a:avLst/>
        </a:prstGeom>
        <a:blipFill>
          <a:blip xmlns:r="http://schemas.openxmlformats.org/officeDocument/2006/relationships" r:embed="rId1">
            <a:duotone>
              <a:schemeClr val="bg2">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4235B3E-1FFD-4DCC-BCD7-3AD40B639EEC}">
      <dsp:nvSpPr>
        <dsp:cNvPr id="0" name=""/>
        <dsp:cNvSpPr/>
      </dsp:nvSpPr>
      <dsp:spPr>
        <a:xfrm>
          <a:off x="2263977" y="266556"/>
          <a:ext cx="2710782" cy="11500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b="0" i="0" kern="1200" dirty="0">
              <a:solidFill>
                <a:schemeClr val="tx1">
                  <a:lumMod val="65000"/>
                  <a:lumOff val="35000"/>
                </a:schemeClr>
              </a:solidFill>
            </a:rPr>
            <a:t>The Anti-social behavior crime and policing Act 2014 made it a criminal offence to force someone to marry in the UK.</a:t>
          </a:r>
          <a:endParaRPr lang="en-US" sz="1800" kern="1200" dirty="0">
            <a:solidFill>
              <a:schemeClr val="tx1">
                <a:lumMod val="65000"/>
                <a:lumOff val="35000"/>
              </a:schemeClr>
            </a:solidFill>
          </a:endParaRPr>
        </a:p>
      </dsp:txBody>
      <dsp:txXfrm>
        <a:off x="2263977" y="266556"/>
        <a:ext cx="2710782" cy="1150028"/>
      </dsp:txXfrm>
    </dsp:sp>
    <dsp:sp modelId="{A396B66D-043C-4F1B-B579-6BCD59072E82}">
      <dsp:nvSpPr>
        <dsp:cNvPr id="0" name=""/>
        <dsp:cNvSpPr/>
      </dsp:nvSpPr>
      <dsp:spPr>
        <a:xfrm>
          <a:off x="5381863" y="89825"/>
          <a:ext cx="1520970" cy="1520970"/>
        </a:xfrm>
        <a:prstGeom prst="ellipse">
          <a:avLst/>
        </a:prstGeom>
        <a:solidFill>
          <a:schemeClr val="tx2"/>
        </a:solidFill>
        <a:ln>
          <a:noFill/>
        </a:ln>
        <a:effectLst/>
      </dsp:spPr>
      <dsp:style>
        <a:lnRef idx="0">
          <a:scrgbClr r="0" g="0" b="0"/>
        </a:lnRef>
        <a:fillRef idx="1">
          <a:scrgbClr r="0" g="0" b="0"/>
        </a:fillRef>
        <a:effectRef idx="0">
          <a:scrgbClr r="0" g="0" b="0"/>
        </a:effectRef>
        <a:fontRef idx="minor"/>
      </dsp:style>
    </dsp:sp>
    <dsp:sp modelId="{BA96D048-CC6B-4C7B-968A-B3CBF55D38CF}">
      <dsp:nvSpPr>
        <dsp:cNvPr id="0" name=""/>
        <dsp:cNvSpPr/>
      </dsp:nvSpPr>
      <dsp:spPr>
        <a:xfrm>
          <a:off x="5801755" y="446465"/>
          <a:ext cx="667016" cy="667016"/>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889F63F-31DC-413C-9715-51A48637916D}">
      <dsp:nvSpPr>
        <dsp:cNvPr id="0" name=""/>
        <dsp:cNvSpPr/>
      </dsp:nvSpPr>
      <dsp:spPr>
        <a:xfrm>
          <a:off x="7047868" y="221406"/>
          <a:ext cx="2710782" cy="11500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b="0" i="0" kern="1200" dirty="0">
              <a:solidFill>
                <a:schemeClr val="tx1">
                  <a:lumMod val="65000"/>
                  <a:lumOff val="35000"/>
                </a:schemeClr>
              </a:solidFill>
            </a:rPr>
            <a:t>This includes taking someone abroad and marrying someone who lacks capacity. </a:t>
          </a:r>
          <a:endParaRPr lang="en-US" sz="1800" kern="1200" dirty="0">
            <a:solidFill>
              <a:schemeClr val="tx1">
                <a:lumMod val="65000"/>
                <a:lumOff val="35000"/>
              </a:schemeClr>
            </a:solidFill>
          </a:endParaRPr>
        </a:p>
      </dsp:txBody>
      <dsp:txXfrm>
        <a:off x="7047868" y="221406"/>
        <a:ext cx="2710782" cy="1150028"/>
      </dsp:txXfrm>
    </dsp:sp>
    <dsp:sp modelId="{779E1601-BD69-40DC-BF99-1CC08E59F08E}">
      <dsp:nvSpPr>
        <dsp:cNvPr id="0" name=""/>
        <dsp:cNvSpPr/>
      </dsp:nvSpPr>
      <dsp:spPr>
        <a:xfrm>
          <a:off x="616813" y="2270640"/>
          <a:ext cx="1520970" cy="1520970"/>
        </a:xfrm>
        <a:prstGeom prst="ellipse">
          <a:avLst/>
        </a:prstGeom>
        <a:solidFill>
          <a:schemeClr val="tx2"/>
        </a:solidFill>
        <a:ln>
          <a:noFill/>
        </a:ln>
        <a:effectLst/>
      </dsp:spPr>
      <dsp:style>
        <a:lnRef idx="0">
          <a:scrgbClr r="0" g="0" b="0"/>
        </a:lnRef>
        <a:fillRef idx="1">
          <a:scrgbClr r="0" g="0" b="0"/>
        </a:fillRef>
        <a:effectRef idx="0">
          <a:scrgbClr r="0" g="0" b="0"/>
        </a:effectRef>
        <a:fontRef idx="minor"/>
      </dsp:style>
    </dsp:sp>
    <dsp:sp modelId="{89AE9BC0-AE7C-4EDE-93F2-6D114CF5255E}">
      <dsp:nvSpPr>
        <dsp:cNvPr id="0" name=""/>
        <dsp:cNvSpPr/>
      </dsp:nvSpPr>
      <dsp:spPr>
        <a:xfrm>
          <a:off x="1060150" y="2697617"/>
          <a:ext cx="667016" cy="667016"/>
        </a:xfrm>
        <a:prstGeom prst="rect">
          <a:avLst/>
        </a:prstGeom>
        <a:blipFill>
          <a:blip xmlns:r="http://schemas.openxmlformats.org/officeDocument/2006/relationships" r:embed="rId4">
            <a:lum bright="70000" contrast="-70000"/>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DC2C87E-C61F-40DC-BA8D-8F2AD31C1D48}">
      <dsp:nvSpPr>
        <dsp:cNvPr id="0" name=""/>
        <dsp:cNvSpPr/>
      </dsp:nvSpPr>
      <dsp:spPr>
        <a:xfrm>
          <a:off x="2308922" y="2456111"/>
          <a:ext cx="2710782" cy="11500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b="0" i="0" kern="1200" dirty="0">
              <a:solidFill>
                <a:schemeClr val="tx1">
                  <a:lumMod val="65000"/>
                  <a:lumOff val="35000"/>
                </a:schemeClr>
              </a:solidFill>
            </a:rPr>
            <a:t>Forcing someone to marry can result in a sentence of up to 7 years in prison. </a:t>
          </a:r>
          <a:endParaRPr lang="en-US" sz="1800" kern="1200" dirty="0">
            <a:solidFill>
              <a:schemeClr val="tx1">
                <a:lumMod val="65000"/>
                <a:lumOff val="35000"/>
              </a:schemeClr>
            </a:solidFill>
          </a:endParaRPr>
        </a:p>
      </dsp:txBody>
      <dsp:txXfrm>
        <a:off x="2308922" y="2456111"/>
        <a:ext cx="2710782" cy="1150028"/>
      </dsp:txXfrm>
    </dsp:sp>
    <dsp:sp modelId="{F66EA096-CCA2-4B6E-B662-F457B34DADE2}">
      <dsp:nvSpPr>
        <dsp:cNvPr id="0" name=""/>
        <dsp:cNvSpPr/>
      </dsp:nvSpPr>
      <dsp:spPr>
        <a:xfrm>
          <a:off x="5381863" y="2270640"/>
          <a:ext cx="1520970" cy="1520970"/>
        </a:xfrm>
        <a:prstGeom prst="ellipse">
          <a:avLst/>
        </a:prstGeom>
        <a:solidFill>
          <a:schemeClr val="tx2"/>
        </a:solidFill>
        <a:ln>
          <a:noFill/>
        </a:ln>
        <a:effectLst/>
      </dsp:spPr>
      <dsp:style>
        <a:lnRef idx="0">
          <a:scrgbClr r="0" g="0" b="0"/>
        </a:lnRef>
        <a:fillRef idx="1">
          <a:scrgbClr r="0" g="0" b="0"/>
        </a:fillRef>
        <a:effectRef idx="0">
          <a:scrgbClr r="0" g="0" b="0"/>
        </a:effectRef>
        <a:fontRef idx="minor"/>
      </dsp:style>
    </dsp:sp>
    <dsp:sp modelId="{F80A5119-177B-496B-B30E-471D5F28A1DD}">
      <dsp:nvSpPr>
        <dsp:cNvPr id="0" name=""/>
        <dsp:cNvSpPr/>
      </dsp:nvSpPr>
      <dsp:spPr>
        <a:xfrm>
          <a:off x="5825201" y="2697617"/>
          <a:ext cx="667016" cy="667016"/>
        </a:xfrm>
        <a:prstGeom prst="rect">
          <a:avLst/>
        </a:prstGeom>
        <a:blipFill>
          <a:blip xmlns:r="http://schemas.openxmlformats.org/officeDocument/2006/relationships" r:embed="rId6">
            <a:lum bright="70000" contrast="-70000"/>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E00F24C-54C1-43D0-99DC-A889BA40903C}">
      <dsp:nvSpPr>
        <dsp:cNvPr id="0" name=""/>
        <dsp:cNvSpPr/>
      </dsp:nvSpPr>
      <dsp:spPr>
        <a:xfrm>
          <a:off x="7073973" y="2456111"/>
          <a:ext cx="2710782" cy="11500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b="0" i="0" kern="1200" dirty="0">
              <a:solidFill>
                <a:schemeClr val="tx1">
                  <a:lumMod val="65000"/>
                  <a:lumOff val="35000"/>
                </a:schemeClr>
              </a:solidFill>
            </a:rPr>
            <a:t>Breaching the terms of a forced Marriage Protection Order, imposed under the family act 1996, can result in a sentence of up to 5 years in prison.</a:t>
          </a:r>
          <a:endParaRPr lang="en-US" sz="1800" kern="1200" dirty="0">
            <a:solidFill>
              <a:schemeClr val="tx1">
                <a:lumMod val="65000"/>
                <a:lumOff val="35000"/>
              </a:schemeClr>
            </a:solidFill>
          </a:endParaRPr>
        </a:p>
      </dsp:txBody>
      <dsp:txXfrm>
        <a:off x="7073973" y="2456111"/>
        <a:ext cx="2710782" cy="115002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2B630A-3522-A543-8901-544F74826848}">
      <dsp:nvSpPr>
        <dsp:cNvPr id="0" name=""/>
        <dsp:cNvSpPr/>
      </dsp:nvSpPr>
      <dsp:spPr>
        <a:xfrm>
          <a:off x="662956" y="3310"/>
          <a:ext cx="1759278" cy="1055567"/>
        </a:xfrm>
        <a:prstGeom prst="rect">
          <a:avLst/>
        </a:prstGeom>
        <a:solidFill>
          <a:schemeClr val="tx2"/>
        </a:soli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Physical </a:t>
          </a:r>
        </a:p>
      </dsp:txBody>
      <dsp:txXfrm>
        <a:off x="662956" y="3310"/>
        <a:ext cx="1759278" cy="1055567"/>
      </dsp:txXfrm>
    </dsp:sp>
    <dsp:sp modelId="{58A4C612-FF85-C54C-A6CD-AA5F7D86D4D8}">
      <dsp:nvSpPr>
        <dsp:cNvPr id="0" name=""/>
        <dsp:cNvSpPr/>
      </dsp:nvSpPr>
      <dsp:spPr>
        <a:xfrm>
          <a:off x="2598162" y="3310"/>
          <a:ext cx="1759278" cy="1055567"/>
        </a:xfrm>
        <a:prstGeom prst="rect">
          <a:avLst/>
        </a:prstGeom>
        <a:solidFill>
          <a:srgbClr val="7E146C">
            <a:alpha val="80000"/>
          </a:srgbClr>
        </a:soli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Psychological </a:t>
          </a:r>
        </a:p>
        <a:p>
          <a:pPr marL="0" lvl="0" indent="0" algn="ctr" defTabSz="444500">
            <a:lnSpc>
              <a:spcPct val="90000"/>
            </a:lnSpc>
            <a:spcBef>
              <a:spcPct val="0"/>
            </a:spcBef>
            <a:spcAft>
              <a:spcPct val="35000"/>
            </a:spcAft>
            <a:buNone/>
          </a:pPr>
          <a:r>
            <a:rPr lang="en-US" sz="1000" kern="1200" dirty="0"/>
            <a:t>Emotional</a:t>
          </a:r>
        </a:p>
      </dsp:txBody>
      <dsp:txXfrm>
        <a:off x="2598162" y="3310"/>
        <a:ext cx="1759278" cy="1055567"/>
      </dsp:txXfrm>
    </dsp:sp>
    <dsp:sp modelId="{D734D254-9A33-1145-B7F8-2CBEBD11CAFF}">
      <dsp:nvSpPr>
        <dsp:cNvPr id="0" name=""/>
        <dsp:cNvSpPr/>
      </dsp:nvSpPr>
      <dsp:spPr>
        <a:xfrm>
          <a:off x="4533369" y="3310"/>
          <a:ext cx="1759278" cy="1055567"/>
        </a:xfrm>
        <a:prstGeom prst="rect">
          <a:avLst/>
        </a:prstGeom>
        <a:solidFill>
          <a:schemeClr val="accent1">
            <a:alpha val="50000"/>
          </a:schemeClr>
        </a:soli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Denial </a:t>
          </a:r>
        </a:p>
      </dsp:txBody>
      <dsp:txXfrm>
        <a:off x="4533369" y="3310"/>
        <a:ext cx="1759278" cy="1055567"/>
      </dsp:txXfrm>
    </dsp:sp>
    <dsp:sp modelId="{DB04B20B-9993-BF41-9C84-3D0191A96B1E}">
      <dsp:nvSpPr>
        <dsp:cNvPr id="0" name=""/>
        <dsp:cNvSpPr/>
      </dsp:nvSpPr>
      <dsp:spPr>
        <a:xfrm>
          <a:off x="662956" y="1234805"/>
          <a:ext cx="1759278" cy="1055567"/>
        </a:xfrm>
        <a:prstGeom prst="rect">
          <a:avLst/>
        </a:prstGeom>
        <a:solidFill>
          <a:srgbClr val="92278F"/>
        </a:soli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Threats to kill</a:t>
          </a:r>
        </a:p>
      </dsp:txBody>
      <dsp:txXfrm>
        <a:off x="662956" y="1234805"/>
        <a:ext cx="1759278" cy="1055567"/>
      </dsp:txXfrm>
    </dsp:sp>
    <dsp:sp modelId="{D21E4FD1-80AE-3249-9360-268A0A9DD032}">
      <dsp:nvSpPr>
        <dsp:cNvPr id="0" name=""/>
        <dsp:cNvSpPr/>
      </dsp:nvSpPr>
      <dsp:spPr>
        <a:xfrm>
          <a:off x="2598162" y="1234805"/>
          <a:ext cx="1759278" cy="1055567"/>
        </a:xfrm>
        <a:prstGeom prst="rect">
          <a:avLst/>
        </a:prstGeom>
        <a:solidFill>
          <a:schemeClr val="tx2">
            <a:alpha val="80000"/>
          </a:schemeClr>
        </a:soli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Abandonment/Disownment</a:t>
          </a:r>
        </a:p>
      </dsp:txBody>
      <dsp:txXfrm>
        <a:off x="2598162" y="1234805"/>
        <a:ext cx="1759278" cy="1055567"/>
      </dsp:txXfrm>
    </dsp:sp>
    <dsp:sp modelId="{C7EBD333-B21D-5B4D-96FD-E470EF9C0B3A}">
      <dsp:nvSpPr>
        <dsp:cNvPr id="0" name=""/>
        <dsp:cNvSpPr/>
      </dsp:nvSpPr>
      <dsp:spPr>
        <a:xfrm>
          <a:off x="4533369" y="1234805"/>
          <a:ext cx="1759278" cy="1055567"/>
        </a:xfrm>
        <a:prstGeom prst="rect">
          <a:avLst/>
        </a:prstGeom>
        <a:solidFill>
          <a:schemeClr val="accent1">
            <a:lumMod val="60000"/>
            <a:lumOff val="40000"/>
            <a:alpha val="50000"/>
          </a:schemeClr>
        </a:soli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Social rejection</a:t>
          </a:r>
        </a:p>
      </dsp:txBody>
      <dsp:txXfrm>
        <a:off x="4533369" y="1234805"/>
        <a:ext cx="1759278" cy="1055567"/>
      </dsp:txXfrm>
    </dsp:sp>
    <dsp:sp modelId="{942C6347-A862-3240-8D64-DAD1739DF763}">
      <dsp:nvSpPr>
        <dsp:cNvPr id="0" name=""/>
        <dsp:cNvSpPr/>
      </dsp:nvSpPr>
      <dsp:spPr>
        <a:xfrm>
          <a:off x="662956" y="2466300"/>
          <a:ext cx="1759278" cy="1055567"/>
        </a:xfrm>
        <a:prstGeom prst="rect">
          <a:avLst/>
        </a:prstGeom>
        <a:solidFill>
          <a:schemeClr val="tx2"/>
        </a:soli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t>Isolation</a:t>
          </a:r>
        </a:p>
      </dsp:txBody>
      <dsp:txXfrm>
        <a:off x="662956" y="2466300"/>
        <a:ext cx="1759278" cy="1055567"/>
      </dsp:txXfrm>
    </dsp:sp>
    <dsp:sp modelId="{6E0C3CAD-BCD9-9647-BCC8-5A2BCEE748F6}">
      <dsp:nvSpPr>
        <dsp:cNvPr id="0" name=""/>
        <dsp:cNvSpPr/>
      </dsp:nvSpPr>
      <dsp:spPr>
        <a:xfrm>
          <a:off x="2598162" y="2466300"/>
          <a:ext cx="1759278" cy="1055567"/>
        </a:xfrm>
        <a:prstGeom prst="rect">
          <a:avLst/>
        </a:prstGeom>
        <a:solidFill>
          <a:schemeClr val="tx2">
            <a:lumMod val="60000"/>
            <a:lumOff val="40000"/>
            <a:alpha val="80000"/>
          </a:schemeClr>
        </a:soli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Forced Marriage</a:t>
          </a:r>
        </a:p>
      </dsp:txBody>
      <dsp:txXfrm>
        <a:off x="2598162" y="2466300"/>
        <a:ext cx="1759278" cy="1055567"/>
      </dsp:txXfrm>
    </dsp:sp>
    <dsp:sp modelId="{43E57A2E-7AB5-B444-9DF4-3D97C25E23A8}">
      <dsp:nvSpPr>
        <dsp:cNvPr id="0" name=""/>
        <dsp:cNvSpPr/>
      </dsp:nvSpPr>
      <dsp:spPr>
        <a:xfrm>
          <a:off x="4533369" y="2466300"/>
          <a:ext cx="1759278" cy="1055567"/>
        </a:xfrm>
        <a:prstGeom prst="rect">
          <a:avLst/>
        </a:prstGeom>
        <a:solidFill>
          <a:srgbClr val="7030A0">
            <a:alpha val="49804"/>
          </a:srgbClr>
        </a:soli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Sexual violence</a:t>
          </a:r>
        </a:p>
      </dsp:txBody>
      <dsp:txXfrm>
        <a:off x="4533369" y="2466300"/>
        <a:ext cx="1759278" cy="105556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DC6D1D-08E0-3842-9058-DA1B6A015888}">
      <dsp:nvSpPr>
        <dsp:cNvPr id="0" name=""/>
        <dsp:cNvSpPr/>
      </dsp:nvSpPr>
      <dsp:spPr>
        <a:xfrm>
          <a:off x="519295" y="2907"/>
          <a:ext cx="2148276" cy="1288966"/>
        </a:xfrm>
        <a:prstGeom prst="rect">
          <a:avLst/>
        </a:prstGeom>
        <a:solidFill>
          <a:schemeClr val="tx2"/>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solidFill>
                <a:schemeClr val="bg1"/>
              </a:solidFill>
              <a:latin typeface="Trebuchet MS" panose="020B0703020202090204" pitchFamily="34" charset="0"/>
              <a:cs typeface="Baghdad" pitchFamily="2" charset="-78"/>
            </a:rPr>
            <a:t>Forced Marriage Unit/British Embassy</a:t>
          </a:r>
          <a:endParaRPr lang="en-US" sz="2100" kern="1200" dirty="0">
            <a:solidFill>
              <a:schemeClr val="bg1"/>
            </a:solidFill>
            <a:latin typeface="Trebuchet MS" panose="020B0703020202090204" pitchFamily="34" charset="0"/>
          </a:endParaRPr>
        </a:p>
      </dsp:txBody>
      <dsp:txXfrm>
        <a:off x="519295" y="2907"/>
        <a:ext cx="2148276" cy="1288966"/>
      </dsp:txXfrm>
    </dsp:sp>
    <dsp:sp modelId="{E5E864E4-CB05-004F-8C0B-6E98EF61F65D}">
      <dsp:nvSpPr>
        <dsp:cNvPr id="0" name=""/>
        <dsp:cNvSpPr/>
      </dsp:nvSpPr>
      <dsp:spPr>
        <a:xfrm>
          <a:off x="2882400" y="2907"/>
          <a:ext cx="2148276" cy="1288966"/>
        </a:xfrm>
        <a:prstGeom prst="rect">
          <a:avLst/>
        </a:prstGeom>
        <a:solidFill>
          <a:schemeClr val="tx2">
            <a:alpha val="8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solidFill>
                <a:schemeClr val="bg1"/>
              </a:solidFill>
              <a:latin typeface="Trebuchet MS" panose="020B0703020202090204" pitchFamily="34" charset="0"/>
              <a:cs typeface="Baghdad" pitchFamily="2" charset="-78"/>
            </a:rPr>
            <a:t>No recourse victims/legal advice</a:t>
          </a:r>
        </a:p>
      </dsp:txBody>
      <dsp:txXfrm>
        <a:off x="2882400" y="2907"/>
        <a:ext cx="2148276" cy="1288966"/>
      </dsp:txXfrm>
    </dsp:sp>
    <dsp:sp modelId="{54609FC7-03BA-1A44-808A-C9F1F7563032}">
      <dsp:nvSpPr>
        <dsp:cNvPr id="0" name=""/>
        <dsp:cNvSpPr/>
      </dsp:nvSpPr>
      <dsp:spPr>
        <a:xfrm>
          <a:off x="5245504" y="2907"/>
          <a:ext cx="2148276" cy="1288966"/>
        </a:xfrm>
        <a:prstGeom prst="rect">
          <a:avLst/>
        </a:prstGeom>
        <a:solidFill>
          <a:schemeClr val="tx2">
            <a:alpha val="5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solidFill>
                <a:schemeClr val="bg1"/>
              </a:solidFill>
              <a:latin typeface="Trebuchet MS" panose="020B0703020202090204" pitchFamily="34" charset="0"/>
              <a:cs typeface="Baghdad" pitchFamily="2" charset="-78"/>
            </a:rPr>
            <a:t>Airport security- ‘spoon in underwear’ rule</a:t>
          </a:r>
        </a:p>
      </dsp:txBody>
      <dsp:txXfrm>
        <a:off x="5245504" y="2907"/>
        <a:ext cx="2148276" cy="1288966"/>
      </dsp:txXfrm>
    </dsp:sp>
    <dsp:sp modelId="{2A4BC63D-9F71-4646-8A8A-18B47363520D}">
      <dsp:nvSpPr>
        <dsp:cNvPr id="0" name=""/>
        <dsp:cNvSpPr/>
      </dsp:nvSpPr>
      <dsp:spPr>
        <a:xfrm>
          <a:off x="519295" y="1506701"/>
          <a:ext cx="2148276" cy="1288966"/>
        </a:xfrm>
        <a:prstGeom prst="rect">
          <a:avLst/>
        </a:prstGeom>
        <a:solidFill>
          <a:schemeClr val="accent1">
            <a:lumMod val="40000"/>
            <a:lumOff val="6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solidFill>
                <a:schemeClr val="bg1"/>
              </a:solidFill>
              <a:latin typeface="Trebuchet MS" panose="020B0703020202090204" pitchFamily="34" charset="0"/>
              <a:cs typeface="Baghdad" pitchFamily="2" charset="-78"/>
            </a:rPr>
            <a:t>Protection Orders</a:t>
          </a:r>
        </a:p>
        <a:p>
          <a:pPr marL="0" lvl="0" indent="0" algn="ctr" defTabSz="933450">
            <a:lnSpc>
              <a:spcPct val="90000"/>
            </a:lnSpc>
            <a:spcBef>
              <a:spcPct val="0"/>
            </a:spcBef>
            <a:spcAft>
              <a:spcPct val="35000"/>
            </a:spcAft>
            <a:buNone/>
          </a:pPr>
          <a:r>
            <a:rPr lang="en-US" sz="2100" kern="1200" dirty="0">
              <a:solidFill>
                <a:schemeClr val="bg1"/>
              </a:solidFill>
              <a:latin typeface="Trebuchet MS" panose="020B0703020202090204" pitchFamily="34" charset="0"/>
              <a:cs typeface="Baghdad" pitchFamily="2" charset="-78"/>
            </a:rPr>
            <a:t>(FMPO) </a:t>
          </a:r>
        </a:p>
      </dsp:txBody>
      <dsp:txXfrm>
        <a:off x="519295" y="1506701"/>
        <a:ext cx="2148276" cy="1288966"/>
      </dsp:txXfrm>
    </dsp:sp>
    <dsp:sp modelId="{357609C4-42D6-2042-AE51-275752ED499A}">
      <dsp:nvSpPr>
        <dsp:cNvPr id="0" name=""/>
        <dsp:cNvSpPr/>
      </dsp:nvSpPr>
      <dsp:spPr>
        <a:xfrm>
          <a:off x="2882400" y="1506701"/>
          <a:ext cx="2148276" cy="1288966"/>
        </a:xfrm>
        <a:prstGeom prst="rect">
          <a:avLst/>
        </a:prstGeom>
        <a:solidFill>
          <a:schemeClr val="tx2"/>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solidFill>
                <a:schemeClr val="bg1"/>
              </a:solidFill>
              <a:latin typeface="Trebuchet MS" panose="020B0703020202090204" pitchFamily="34" charset="0"/>
              <a:cs typeface="Baghdad" pitchFamily="2" charset="-78"/>
            </a:rPr>
            <a:t>Tell someone you trust</a:t>
          </a:r>
        </a:p>
      </dsp:txBody>
      <dsp:txXfrm>
        <a:off x="2882400" y="1506701"/>
        <a:ext cx="2148276" cy="1288966"/>
      </dsp:txXfrm>
    </dsp:sp>
    <dsp:sp modelId="{F3A42899-3B52-F146-8130-ACB72E695055}">
      <dsp:nvSpPr>
        <dsp:cNvPr id="0" name=""/>
        <dsp:cNvSpPr/>
      </dsp:nvSpPr>
      <dsp:spPr>
        <a:xfrm>
          <a:off x="5245504" y="1506701"/>
          <a:ext cx="2148276" cy="1288966"/>
        </a:xfrm>
        <a:prstGeom prst="rect">
          <a:avLst/>
        </a:prstGeom>
        <a:solidFill>
          <a:schemeClr val="tx2">
            <a:lumMod val="60000"/>
            <a:lumOff val="40000"/>
            <a:alpha val="8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solidFill>
                <a:schemeClr val="bg1"/>
              </a:solidFill>
              <a:latin typeface="Trebuchet MS" panose="020B0703020202090204" pitchFamily="34" charset="0"/>
              <a:cs typeface="Baghdad" pitchFamily="2" charset="-78"/>
            </a:rPr>
            <a:t>Safety Plan</a:t>
          </a:r>
        </a:p>
      </dsp:txBody>
      <dsp:txXfrm>
        <a:off x="5245504" y="1506701"/>
        <a:ext cx="2148276" cy="1288966"/>
      </dsp:txXfrm>
    </dsp:sp>
    <dsp:sp modelId="{12DDB690-3666-B440-AB90-243A263784AE}">
      <dsp:nvSpPr>
        <dsp:cNvPr id="0" name=""/>
        <dsp:cNvSpPr/>
      </dsp:nvSpPr>
      <dsp:spPr>
        <a:xfrm>
          <a:off x="2882400" y="3010495"/>
          <a:ext cx="2148276" cy="1288966"/>
        </a:xfrm>
        <a:prstGeom prst="rect">
          <a:avLst/>
        </a:prstGeom>
        <a:solidFill>
          <a:schemeClr val="tx2">
            <a:alpha val="5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solidFill>
                <a:schemeClr val="bg1"/>
              </a:solidFill>
              <a:latin typeface="Trebuchet MS" panose="020B0703020202090204" pitchFamily="34" charset="0"/>
              <a:cs typeface="Baghdad" pitchFamily="2" charset="-78"/>
            </a:rPr>
            <a:t>Copies of passport and travel documents </a:t>
          </a:r>
        </a:p>
      </dsp:txBody>
      <dsp:txXfrm>
        <a:off x="2882400" y="3010495"/>
        <a:ext cx="2148276" cy="128896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A67B90-1437-0E4C-95D8-379598211BAB}" type="datetimeFigureOut">
              <a:rPr lang="en-US" smtClean="0"/>
              <a:t>12/2/2021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7C8A3B-E0FD-324D-88B4-662E9B0FECD6}" type="slidenum">
              <a:rPr lang="en-US" smtClean="0"/>
              <a:t>‹#›</a:t>
            </a:fld>
            <a:endParaRPr lang="en-US"/>
          </a:p>
        </p:txBody>
      </p:sp>
    </p:spTree>
    <p:extLst>
      <p:ext uri="{BB962C8B-B14F-4D97-AF65-F5344CB8AC3E}">
        <p14:creationId xmlns:p14="http://schemas.microsoft.com/office/powerpoint/2010/main" val="17066480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C7C8A3B-E0FD-324D-88B4-662E9B0FECD6}" type="slidenum">
              <a:rPr lang="en-US" smtClean="0"/>
              <a:t>1</a:t>
            </a:fld>
            <a:endParaRPr lang="en-US"/>
          </a:p>
        </p:txBody>
      </p:sp>
    </p:spTree>
    <p:extLst>
      <p:ext uri="{BB962C8B-B14F-4D97-AF65-F5344CB8AC3E}">
        <p14:creationId xmlns:p14="http://schemas.microsoft.com/office/powerpoint/2010/main" val="34724008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National</a:t>
            </a:r>
            <a:r>
              <a:rPr lang="en-GB" baseline="0" dirty="0"/>
              <a:t> stat from KM</a:t>
            </a:r>
            <a:endParaRPr lang="en-GB" dirty="0"/>
          </a:p>
        </p:txBody>
      </p:sp>
      <p:sp>
        <p:nvSpPr>
          <p:cNvPr id="4" name="Slide Number Placeholder 3"/>
          <p:cNvSpPr>
            <a:spLocks noGrp="1"/>
          </p:cNvSpPr>
          <p:nvPr>
            <p:ph type="sldNum" sz="quarter" idx="10"/>
          </p:nvPr>
        </p:nvSpPr>
        <p:spPr/>
        <p:txBody>
          <a:bodyPr/>
          <a:lstStyle/>
          <a:p>
            <a:fld id="{3C7C8A3B-E0FD-324D-88B4-662E9B0FECD6}" type="slidenum">
              <a:rPr lang="en-US" smtClean="0"/>
              <a:t>12</a:t>
            </a:fld>
            <a:endParaRPr lang="en-US"/>
          </a:p>
        </p:txBody>
      </p:sp>
    </p:spTree>
    <p:extLst>
      <p:ext uri="{BB962C8B-B14F-4D97-AF65-F5344CB8AC3E}">
        <p14:creationId xmlns:p14="http://schemas.microsoft.com/office/powerpoint/2010/main" val="37790727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National DOM July 14th</a:t>
            </a:r>
          </a:p>
        </p:txBody>
      </p:sp>
      <p:sp>
        <p:nvSpPr>
          <p:cNvPr id="4" name="Slide Number Placeholder 3"/>
          <p:cNvSpPr>
            <a:spLocks noGrp="1"/>
          </p:cNvSpPr>
          <p:nvPr>
            <p:ph type="sldNum" sz="quarter" idx="10"/>
          </p:nvPr>
        </p:nvSpPr>
        <p:spPr/>
        <p:txBody>
          <a:bodyPr/>
          <a:lstStyle/>
          <a:p>
            <a:fld id="{3C7C8A3B-E0FD-324D-88B4-662E9B0FECD6}" type="slidenum">
              <a:rPr lang="en-US" smtClean="0"/>
              <a:t>15</a:t>
            </a:fld>
            <a:endParaRPr lang="en-US"/>
          </a:p>
        </p:txBody>
      </p:sp>
    </p:spTree>
    <p:extLst>
      <p:ext uri="{BB962C8B-B14F-4D97-AF65-F5344CB8AC3E}">
        <p14:creationId xmlns:p14="http://schemas.microsoft.com/office/powerpoint/2010/main" val="7124250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Police-trained officers- risk assessment</a:t>
            </a:r>
            <a:r>
              <a:rPr lang="en-GB" baseline="0" dirty="0"/>
              <a:t> specific to FM/HBA</a:t>
            </a:r>
            <a:endParaRPr lang="en-GB" dirty="0"/>
          </a:p>
        </p:txBody>
      </p:sp>
      <p:sp>
        <p:nvSpPr>
          <p:cNvPr id="4" name="Slide Number Placeholder 3"/>
          <p:cNvSpPr>
            <a:spLocks noGrp="1"/>
          </p:cNvSpPr>
          <p:nvPr>
            <p:ph type="sldNum" sz="quarter" idx="10"/>
          </p:nvPr>
        </p:nvSpPr>
        <p:spPr/>
        <p:txBody>
          <a:bodyPr/>
          <a:lstStyle/>
          <a:p>
            <a:fld id="{3C7C8A3B-E0FD-324D-88B4-662E9B0FECD6}" type="slidenum">
              <a:rPr lang="en-US" smtClean="0"/>
              <a:t>17</a:t>
            </a:fld>
            <a:endParaRPr lang="en-US"/>
          </a:p>
        </p:txBody>
      </p:sp>
    </p:spTree>
    <p:extLst>
      <p:ext uri="{BB962C8B-B14F-4D97-AF65-F5344CB8AC3E}">
        <p14:creationId xmlns:p14="http://schemas.microsoft.com/office/powerpoint/2010/main" val="19010685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552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D118C5A-1DC9-4DF3-9BE7-B2B939A79A7C}" type="slidenum">
              <a:rPr lang="en-GB" altLang="en-US" smtClean="0"/>
              <a:pPr/>
              <a:t>18</a:t>
            </a:fld>
            <a:endParaRPr lang="en-GB" altLang="en-US"/>
          </a:p>
        </p:txBody>
      </p:sp>
    </p:spTree>
    <p:extLst>
      <p:ext uri="{BB962C8B-B14F-4D97-AF65-F5344CB8AC3E}">
        <p14:creationId xmlns:p14="http://schemas.microsoft.com/office/powerpoint/2010/main" val="487099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Come back</a:t>
            </a:r>
            <a:r>
              <a:rPr lang="en-GB" baseline="0" dirty="0"/>
              <a:t> to slide at the end</a:t>
            </a:r>
            <a:endParaRPr lang="en-GB" dirty="0"/>
          </a:p>
        </p:txBody>
      </p:sp>
      <p:sp>
        <p:nvSpPr>
          <p:cNvPr id="4" name="Slide Number Placeholder 3"/>
          <p:cNvSpPr>
            <a:spLocks noGrp="1"/>
          </p:cNvSpPr>
          <p:nvPr>
            <p:ph type="sldNum" sz="quarter" idx="5"/>
          </p:nvPr>
        </p:nvSpPr>
        <p:spPr/>
        <p:txBody>
          <a:bodyPr/>
          <a:lstStyle/>
          <a:p>
            <a:fld id="{3E4E41FF-3064-3245-9D1B-F60F5E967E7F}" type="slidenum">
              <a:rPr lang="en-US" smtClean="0"/>
              <a:t>2</a:t>
            </a:fld>
            <a:endParaRPr lang="en-US"/>
          </a:p>
        </p:txBody>
      </p:sp>
    </p:spTree>
    <p:extLst>
      <p:ext uri="{BB962C8B-B14F-4D97-AF65-F5344CB8AC3E}">
        <p14:creationId xmlns:p14="http://schemas.microsoft.com/office/powerpoint/2010/main" val="1010995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Grey area-</a:t>
            </a:r>
            <a:r>
              <a:rPr lang="en-GB" baseline="0" dirty="0"/>
              <a:t> when a marriage can begin as arranged and when consent from one/both parties is withdrawn, can end up being an FM.</a:t>
            </a:r>
          </a:p>
          <a:p>
            <a:r>
              <a:rPr lang="en-GB" baseline="0" dirty="0"/>
              <a:t>Mental capacity.</a:t>
            </a:r>
            <a:endParaRPr lang="en-GB" dirty="0"/>
          </a:p>
        </p:txBody>
      </p:sp>
      <p:sp>
        <p:nvSpPr>
          <p:cNvPr id="4" name="Slide Number Placeholder 3"/>
          <p:cNvSpPr>
            <a:spLocks noGrp="1"/>
          </p:cNvSpPr>
          <p:nvPr>
            <p:ph type="sldNum" sz="quarter" idx="5"/>
          </p:nvPr>
        </p:nvSpPr>
        <p:spPr/>
        <p:txBody>
          <a:bodyPr/>
          <a:lstStyle/>
          <a:p>
            <a:fld id="{3E4E41FF-3064-3245-9D1B-F60F5E967E7F}" type="slidenum">
              <a:rPr lang="en-US" smtClean="0"/>
              <a:t>3</a:t>
            </a:fld>
            <a:endParaRPr lang="en-US"/>
          </a:p>
        </p:txBody>
      </p:sp>
    </p:spTree>
    <p:extLst>
      <p:ext uri="{BB962C8B-B14F-4D97-AF65-F5344CB8AC3E}">
        <p14:creationId xmlns:p14="http://schemas.microsoft.com/office/powerpoint/2010/main" val="3672217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C7C8A3B-E0FD-324D-88B4-662E9B0FECD6}" type="slidenum">
              <a:rPr lang="en-US" smtClean="0"/>
              <a:t>4</a:t>
            </a:fld>
            <a:endParaRPr lang="en-US"/>
          </a:p>
        </p:txBody>
      </p:sp>
    </p:spTree>
    <p:extLst>
      <p:ext uri="{BB962C8B-B14F-4D97-AF65-F5344CB8AC3E}">
        <p14:creationId xmlns:p14="http://schemas.microsoft.com/office/powerpoint/2010/main" val="31853921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Slide Image Placeholder 1">
            <a:extLst>
              <a:ext uri="{FF2B5EF4-FFF2-40B4-BE49-F238E27FC236}">
                <a16:creationId xmlns:a16="http://schemas.microsoft.com/office/drawing/2014/main" id="{061FCB94-A2EA-3D40-908A-EAA54F0FDCD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4" name="Notes Placeholder 2">
            <a:extLst>
              <a:ext uri="{FF2B5EF4-FFF2-40B4-BE49-F238E27FC236}">
                <a16:creationId xmlns:a16="http://schemas.microsoft.com/office/drawing/2014/main" id="{FDA59CBC-E33F-9C4E-88A0-675A94F4CA3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Gypsy – Roma – travelers-</a:t>
            </a:r>
            <a:r>
              <a:rPr lang="en-US" altLang="en-US" baseline="0" dirty="0"/>
              <a:t> HBA prevalent</a:t>
            </a:r>
            <a:endParaRPr lang="en-US" altLang="en-US" dirty="0"/>
          </a:p>
        </p:txBody>
      </p:sp>
      <p:sp>
        <p:nvSpPr>
          <p:cNvPr id="141315" name="Slide Number Placeholder 3">
            <a:extLst>
              <a:ext uri="{FF2B5EF4-FFF2-40B4-BE49-F238E27FC236}">
                <a16:creationId xmlns:a16="http://schemas.microsoft.com/office/drawing/2014/main" id="{89F874DC-836D-4A48-B282-B9F1B2CB0AD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FCEEE44-806F-2B48-801C-1DEF20271927}" type="slidenum">
              <a:rPr lang="en-GB" altLang="en-US" smtClean="0"/>
              <a:pPr/>
              <a:t>5</a:t>
            </a:fld>
            <a:endParaRPr lang="en-GB" altLang="en-US"/>
          </a:p>
        </p:txBody>
      </p:sp>
    </p:spTree>
    <p:extLst>
      <p:ext uri="{BB962C8B-B14F-4D97-AF65-F5344CB8AC3E}">
        <p14:creationId xmlns:p14="http://schemas.microsoft.com/office/powerpoint/2010/main" val="26034095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Form</a:t>
            </a:r>
            <a:r>
              <a:rPr lang="en-GB" baseline="0" dirty="0"/>
              <a:t> can be filled in – family – Rights of Women – internal legal departments- gov.uk info- Coventry specific?</a:t>
            </a:r>
            <a:endParaRPr lang="en-GB" dirty="0"/>
          </a:p>
        </p:txBody>
      </p:sp>
      <p:sp>
        <p:nvSpPr>
          <p:cNvPr id="4" name="Slide Number Placeholder 3"/>
          <p:cNvSpPr>
            <a:spLocks noGrp="1"/>
          </p:cNvSpPr>
          <p:nvPr>
            <p:ph type="sldNum" sz="quarter" idx="10"/>
          </p:nvPr>
        </p:nvSpPr>
        <p:spPr/>
        <p:txBody>
          <a:bodyPr/>
          <a:lstStyle/>
          <a:p>
            <a:fld id="{3C7C8A3B-E0FD-324D-88B4-662E9B0FECD6}" type="slidenum">
              <a:rPr lang="en-US" smtClean="0"/>
              <a:t>6</a:t>
            </a:fld>
            <a:endParaRPr lang="en-US"/>
          </a:p>
        </p:txBody>
      </p:sp>
    </p:spTree>
    <p:extLst>
      <p:ext uri="{BB962C8B-B14F-4D97-AF65-F5344CB8AC3E}">
        <p14:creationId xmlns:p14="http://schemas.microsoft.com/office/powerpoint/2010/main" val="7557663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C7C8A3B-E0FD-324D-88B4-662E9B0FECD6}" type="slidenum">
              <a:rPr lang="en-US" smtClean="0"/>
              <a:t>7</a:t>
            </a:fld>
            <a:endParaRPr lang="en-US"/>
          </a:p>
        </p:txBody>
      </p:sp>
    </p:spTree>
    <p:extLst>
      <p:ext uri="{BB962C8B-B14F-4D97-AF65-F5344CB8AC3E}">
        <p14:creationId xmlns:p14="http://schemas.microsoft.com/office/powerpoint/2010/main" val="22211037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4E41FF-3064-3245-9D1B-F60F5E967E7F}" type="slidenum">
              <a:rPr lang="en-US" smtClean="0"/>
              <a:t>9</a:t>
            </a:fld>
            <a:endParaRPr lang="en-US"/>
          </a:p>
        </p:txBody>
      </p:sp>
    </p:spTree>
    <p:extLst>
      <p:ext uri="{BB962C8B-B14F-4D97-AF65-F5344CB8AC3E}">
        <p14:creationId xmlns:p14="http://schemas.microsoft.com/office/powerpoint/2010/main" val="4531473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t>
            </a:r>
          </a:p>
        </p:txBody>
      </p:sp>
      <p:sp>
        <p:nvSpPr>
          <p:cNvPr id="4" name="Slide Number Placeholder 3"/>
          <p:cNvSpPr>
            <a:spLocks noGrp="1"/>
          </p:cNvSpPr>
          <p:nvPr>
            <p:ph type="sldNum" sz="quarter" idx="5"/>
          </p:nvPr>
        </p:nvSpPr>
        <p:spPr/>
        <p:txBody>
          <a:bodyPr/>
          <a:lstStyle/>
          <a:p>
            <a:fld id="{3C7C8A3B-E0FD-324D-88B4-662E9B0FECD6}" type="slidenum">
              <a:rPr lang="en-US" smtClean="0"/>
              <a:t>10</a:t>
            </a:fld>
            <a:endParaRPr lang="en-US"/>
          </a:p>
        </p:txBody>
      </p:sp>
    </p:spTree>
    <p:extLst>
      <p:ext uri="{BB962C8B-B14F-4D97-AF65-F5344CB8AC3E}">
        <p14:creationId xmlns:p14="http://schemas.microsoft.com/office/powerpoint/2010/main" val="26026727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7"/>
          <p:cNvGrpSpPr>
            <a:grpSpLocks/>
          </p:cNvGrpSpPr>
          <p:nvPr userDrawn="1"/>
        </p:nvGrpSpPr>
        <p:grpSpPr bwMode="auto">
          <a:xfrm>
            <a:off x="-10584" y="-7938"/>
            <a:ext cx="12227984" cy="6873876"/>
            <a:chOff x="-8466" y="-8468"/>
            <a:chExt cx="9171316" cy="6874935"/>
          </a:xfrm>
        </p:grpSpPr>
        <p:cxnSp>
          <p:nvCxnSpPr>
            <p:cNvPr id="5" name="Straight Connector 4">
              <a:extLst>
                <a:ext uri="{FF2B5EF4-FFF2-40B4-BE49-F238E27FC236}">
                  <a16:creationId xmlns:a16="http://schemas.microsoft.com/office/drawing/2014/main" id="{375B30A1-F36F-0E4F-ACC6-B1CFE0DA67F0}"/>
                </a:ext>
              </a:extLst>
            </p:cNvPr>
            <p:cNvCxnSpPr/>
            <p:nvPr userDrawn="1"/>
          </p:nvCxnSpPr>
          <p:spPr>
            <a:xfrm flipV="1">
              <a:off x="5130456" y="4175239"/>
              <a:ext cx="4022869" cy="2683288"/>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0AAB8F4E-80C4-984C-8773-541BF9F6E33F}"/>
                </a:ext>
              </a:extLst>
            </p:cNvPr>
            <p:cNvCxnSpPr/>
            <p:nvPr userDrawn="1"/>
          </p:nvCxnSpPr>
          <p:spPr>
            <a:xfrm>
              <a:off x="7043462" y="-529"/>
              <a:ext cx="1217656" cy="685905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7" name="Freeform 6">
              <a:extLst>
                <a:ext uri="{FF2B5EF4-FFF2-40B4-BE49-F238E27FC236}">
                  <a16:creationId xmlns:a16="http://schemas.microsoft.com/office/drawing/2014/main" id="{B440DBF5-417F-064A-BBB8-AE6D5E36037A}"/>
                </a:ext>
              </a:extLst>
            </p:cNvPr>
            <p:cNvSpPr/>
            <p:nvPr userDrawn="1"/>
          </p:nvSpPr>
          <p:spPr>
            <a:xfrm>
              <a:off x="6892644" y="-529"/>
              <a:ext cx="2268619" cy="686699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8" name="Freeform 7">
              <a:extLst>
                <a:ext uri="{FF2B5EF4-FFF2-40B4-BE49-F238E27FC236}">
                  <a16:creationId xmlns:a16="http://schemas.microsoft.com/office/drawing/2014/main" id="{FADF65C3-6A1C-4749-8994-D23A6E7850D0}"/>
                </a:ext>
              </a:extLst>
            </p:cNvPr>
            <p:cNvSpPr/>
            <p:nvPr userDrawn="1"/>
          </p:nvSpPr>
          <p:spPr>
            <a:xfrm>
              <a:off x="7205393" y="-8468"/>
              <a:ext cx="1947932" cy="6866996"/>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a:extLst>
                <a:ext uri="{FF2B5EF4-FFF2-40B4-BE49-F238E27FC236}">
                  <a16:creationId xmlns:a16="http://schemas.microsoft.com/office/drawing/2014/main" id="{FA704D97-88F5-E640-B508-6061D85982C2}"/>
                </a:ext>
              </a:extLst>
            </p:cNvPr>
            <p:cNvSpPr/>
            <p:nvPr userDrawn="1"/>
          </p:nvSpPr>
          <p:spPr>
            <a:xfrm>
              <a:off x="6638635" y="3919613"/>
              <a:ext cx="2513103" cy="2938915"/>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a:extLst>
                <a:ext uri="{FF2B5EF4-FFF2-40B4-BE49-F238E27FC236}">
                  <a16:creationId xmlns:a16="http://schemas.microsoft.com/office/drawing/2014/main" id="{E6A55C8F-6F2B-C745-98A6-D2249CB2EE25}"/>
                </a:ext>
              </a:extLst>
            </p:cNvPr>
            <p:cNvSpPr/>
            <p:nvPr userDrawn="1"/>
          </p:nvSpPr>
          <p:spPr>
            <a:xfrm>
              <a:off x="7010123" y="-8468"/>
              <a:ext cx="2143202" cy="6866996"/>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a:extLst>
                <a:ext uri="{FF2B5EF4-FFF2-40B4-BE49-F238E27FC236}">
                  <a16:creationId xmlns:a16="http://schemas.microsoft.com/office/drawing/2014/main" id="{CBC4D9E7-21DA-204E-8884-5BCDDCB1DC67}"/>
                </a:ext>
              </a:extLst>
            </p:cNvPr>
            <p:cNvSpPr/>
            <p:nvPr userDrawn="1"/>
          </p:nvSpPr>
          <p:spPr>
            <a:xfrm>
              <a:off x="8296044" y="-8468"/>
              <a:ext cx="857281" cy="6866996"/>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a:extLst>
                <a:ext uri="{FF2B5EF4-FFF2-40B4-BE49-F238E27FC236}">
                  <a16:creationId xmlns:a16="http://schemas.microsoft.com/office/drawing/2014/main" id="{E9881ABF-5BB3-1F4E-992F-72773CDA2218}"/>
                </a:ext>
              </a:extLst>
            </p:cNvPr>
            <p:cNvSpPr/>
            <p:nvPr/>
          </p:nvSpPr>
          <p:spPr>
            <a:xfrm>
              <a:off x="8094425" y="-8468"/>
              <a:ext cx="1066838" cy="6866996"/>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a:extLst>
                <a:ext uri="{FF2B5EF4-FFF2-40B4-BE49-F238E27FC236}">
                  <a16:creationId xmlns:a16="http://schemas.microsoft.com/office/drawing/2014/main" id="{7A29D836-7A43-F646-A8CA-6AE537139062}"/>
                </a:ext>
              </a:extLst>
            </p:cNvPr>
            <p:cNvSpPr/>
            <p:nvPr/>
          </p:nvSpPr>
          <p:spPr>
            <a:xfrm>
              <a:off x="8069024" y="4894488"/>
              <a:ext cx="1093826" cy="1964040"/>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50000"/>
                <a:alpha val="7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a:extLst>
                <a:ext uri="{FF2B5EF4-FFF2-40B4-BE49-F238E27FC236}">
                  <a16:creationId xmlns:a16="http://schemas.microsoft.com/office/drawing/2014/main" id="{970F2B69-41AB-1D49-9ECE-297BE27791FD}"/>
                </a:ext>
              </a:extLst>
            </p:cNvPr>
            <p:cNvSpPr/>
            <p:nvPr/>
          </p:nvSpPr>
          <p:spPr>
            <a:xfrm>
              <a:off x="-8466" y="-8468"/>
              <a:ext cx="863632" cy="5698416"/>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lumMod val="75000"/>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461" y="2404534"/>
            <a:ext cx="7768959" cy="1646302"/>
          </a:xfrm>
        </p:spPr>
        <p:txBody>
          <a:bodyPr anchor="b">
            <a:noAutofit/>
          </a:bodyPr>
          <a:lstStyle>
            <a:lvl1pPr algn="r">
              <a:defRPr sz="5400">
                <a:solidFill>
                  <a:schemeClr val="accent1">
                    <a:lumMod val="75000"/>
                  </a:schemeClr>
                </a:solidFill>
              </a:defRPr>
            </a:lvl1pPr>
          </a:lstStyle>
          <a:p>
            <a:r>
              <a:rPr lang="en-US" dirty="0"/>
              <a:t>Click to edit Master title style</a:t>
            </a:r>
          </a:p>
        </p:txBody>
      </p:sp>
      <p:sp>
        <p:nvSpPr>
          <p:cNvPr id="3" name="Subtitle 2"/>
          <p:cNvSpPr>
            <a:spLocks noGrp="1"/>
          </p:cNvSpPr>
          <p:nvPr>
            <p:ph type="subTitle" idx="1"/>
          </p:nvPr>
        </p:nvSpPr>
        <p:spPr>
          <a:xfrm>
            <a:off x="1507461" y="4050835"/>
            <a:ext cx="7768959" cy="1096899"/>
          </a:xfrm>
        </p:spPr>
        <p:txBody>
          <a:bodyPr/>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5" name="Date Placeholder 3">
            <a:extLst>
              <a:ext uri="{FF2B5EF4-FFF2-40B4-BE49-F238E27FC236}">
                <a16:creationId xmlns:a16="http://schemas.microsoft.com/office/drawing/2014/main" id="{DF573130-5F90-2A4E-9BBF-512EB42EB15E}"/>
              </a:ext>
            </a:extLst>
          </p:cNvPr>
          <p:cNvSpPr>
            <a:spLocks noGrp="1"/>
          </p:cNvSpPr>
          <p:nvPr>
            <p:ph type="dt" sz="half" idx="10"/>
          </p:nvPr>
        </p:nvSpPr>
        <p:spPr>
          <a:xfrm>
            <a:off x="7207251" y="6042026"/>
            <a:ext cx="912283" cy="365125"/>
          </a:xfrm>
          <a:prstGeom prst="rect">
            <a:avLst/>
          </a:prstGeom>
        </p:spPr>
        <p:txBody>
          <a:bodyPr/>
          <a:lstStyle>
            <a:lvl1pPr>
              <a:defRPr/>
            </a:lvl1pPr>
          </a:lstStyle>
          <a:p>
            <a:pPr>
              <a:defRPr/>
            </a:pPr>
            <a:endParaRPr lang="en-US" altLang="en-US"/>
          </a:p>
        </p:txBody>
      </p:sp>
      <p:sp>
        <p:nvSpPr>
          <p:cNvPr id="16" name="Footer Placeholder 4">
            <a:extLst>
              <a:ext uri="{FF2B5EF4-FFF2-40B4-BE49-F238E27FC236}">
                <a16:creationId xmlns:a16="http://schemas.microsoft.com/office/drawing/2014/main" id="{4D2FE714-EC1D-0B45-8199-9A94559590CC}"/>
              </a:ext>
            </a:extLst>
          </p:cNvPr>
          <p:cNvSpPr>
            <a:spLocks noGrp="1"/>
          </p:cNvSpPr>
          <p:nvPr>
            <p:ph type="ftr" sz="quarter" idx="11"/>
          </p:nvPr>
        </p:nvSpPr>
        <p:spPr>
          <a:xfrm>
            <a:off x="812800" y="6042026"/>
            <a:ext cx="6163733" cy="365125"/>
          </a:xfrm>
          <a:prstGeom prst="rect">
            <a:avLst/>
          </a:prstGeom>
        </p:spPr>
        <p:txBody>
          <a:bodyPr/>
          <a:lstStyle>
            <a:lvl1pPr>
              <a:defRPr/>
            </a:lvl1pPr>
          </a:lstStyle>
          <a:p>
            <a:pPr>
              <a:defRPr/>
            </a:pPr>
            <a:endParaRPr lang="en-US" altLang="en-US"/>
          </a:p>
        </p:txBody>
      </p:sp>
      <p:sp>
        <p:nvSpPr>
          <p:cNvPr id="17" name="Slide Number Placeholder 5">
            <a:extLst>
              <a:ext uri="{FF2B5EF4-FFF2-40B4-BE49-F238E27FC236}">
                <a16:creationId xmlns:a16="http://schemas.microsoft.com/office/drawing/2014/main" id="{2CDB0048-1335-1447-B7CA-85B6512FCE86}"/>
              </a:ext>
            </a:extLst>
          </p:cNvPr>
          <p:cNvSpPr>
            <a:spLocks noGrp="1"/>
          </p:cNvSpPr>
          <p:nvPr>
            <p:ph type="sldNum" sz="quarter" idx="12"/>
          </p:nvPr>
        </p:nvSpPr>
        <p:spPr/>
        <p:txBody>
          <a:bodyPr/>
          <a:lstStyle>
            <a:lvl1pPr>
              <a:defRPr/>
            </a:lvl1pPr>
          </a:lstStyle>
          <a:p>
            <a:pPr>
              <a:defRPr/>
            </a:pPr>
            <a:fld id="{41C8BE7E-5372-47A0-AABC-5DECE61DEA35}" type="slidenum">
              <a:rPr lang="en-US" altLang="en-US"/>
              <a:pPr>
                <a:defRPr/>
              </a:pPr>
              <a:t>‹#›</a:t>
            </a:fld>
            <a:endParaRPr lang="en-US" altLang="en-US"/>
          </a:p>
        </p:txBody>
      </p:sp>
    </p:spTree>
    <p:extLst>
      <p:ext uri="{BB962C8B-B14F-4D97-AF65-F5344CB8AC3E}">
        <p14:creationId xmlns:p14="http://schemas.microsoft.com/office/powerpoint/2010/main" val="25908210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799" y="4800600"/>
            <a:ext cx="846361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799" y="609600"/>
            <a:ext cx="8463619" cy="3845718"/>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12799" y="5367338"/>
            <a:ext cx="8463619"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F5AC58FE-F56F-584B-BF4A-930292D59CBC}"/>
              </a:ext>
            </a:extLst>
          </p:cNvPr>
          <p:cNvSpPr>
            <a:spLocks noGrp="1"/>
          </p:cNvSpPr>
          <p:nvPr>
            <p:ph type="dt" sz="half" idx="10"/>
          </p:nvPr>
        </p:nvSpPr>
        <p:spPr>
          <a:xfrm>
            <a:off x="7207251" y="6042026"/>
            <a:ext cx="912283" cy="365125"/>
          </a:xfrm>
          <a:prstGeom prst="rect">
            <a:avLst/>
          </a:prstGeom>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F849913B-5E11-474B-B152-EF23DE6F7C1E}"/>
              </a:ext>
            </a:extLst>
          </p:cNvPr>
          <p:cNvSpPr>
            <a:spLocks noGrp="1"/>
          </p:cNvSpPr>
          <p:nvPr>
            <p:ph type="ftr" sz="quarter" idx="11"/>
          </p:nvPr>
        </p:nvSpPr>
        <p:spPr>
          <a:xfrm>
            <a:off x="812800" y="6042026"/>
            <a:ext cx="6163733" cy="365125"/>
          </a:xfrm>
          <a:prstGeom prst="rect">
            <a:avLst/>
          </a:prstGeom>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CA84F0A6-E621-3048-8155-EAC8CB307490}"/>
              </a:ext>
            </a:extLst>
          </p:cNvPr>
          <p:cNvSpPr>
            <a:spLocks noGrp="1"/>
          </p:cNvSpPr>
          <p:nvPr>
            <p:ph type="sldNum" sz="quarter" idx="12"/>
          </p:nvPr>
        </p:nvSpPr>
        <p:spPr/>
        <p:txBody>
          <a:bodyPr/>
          <a:lstStyle>
            <a:lvl1pPr>
              <a:defRPr/>
            </a:lvl1pPr>
          </a:lstStyle>
          <a:p>
            <a:pPr>
              <a:defRPr/>
            </a:pPr>
            <a:fld id="{854BA809-CAAD-44C5-8815-045002A9C7AC}" type="slidenum">
              <a:rPr lang="en-US" altLang="en-US"/>
              <a:pPr>
                <a:defRPr/>
              </a:pPr>
              <a:t>‹#›</a:t>
            </a:fld>
            <a:endParaRPr lang="en-US" altLang="en-US"/>
          </a:p>
        </p:txBody>
      </p:sp>
    </p:spTree>
    <p:extLst>
      <p:ext uri="{BB962C8B-B14F-4D97-AF65-F5344CB8AC3E}">
        <p14:creationId xmlns:p14="http://schemas.microsoft.com/office/powerpoint/2010/main" val="3061077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609600"/>
            <a:ext cx="8463619"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812800" y="4470400"/>
            <a:ext cx="8463619"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F343FB9-47E5-C849-A566-90952A8910E9}"/>
              </a:ext>
            </a:extLst>
          </p:cNvPr>
          <p:cNvSpPr>
            <a:spLocks noGrp="1"/>
          </p:cNvSpPr>
          <p:nvPr>
            <p:ph type="dt" sz="half" idx="10"/>
          </p:nvPr>
        </p:nvSpPr>
        <p:spPr>
          <a:xfrm>
            <a:off x="7207251" y="6042026"/>
            <a:ext cx="912283" cy="365125"/>
          </a:xfrm>
          <a:prstGeom prst="rect">
            <a:avLst/>
          </a:prstGeom>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4C59417D-F689-9243-863F-9F57966A0147}"/>
              </a:ext>
            </a:extLst>
          </p:cNvPr>
          <p:cNvSpPr>
            <a:spLocks noGrp="1"/>
          </p:cNvSpPr>
          <p:nvPr>
            <p:ph type="ftr" sz="quarter" idx="11"/>
          </p:nvPr>
        </p:nvSpPr>
        <p:spPr>
          <a:xfrm>
            <a:off x="812800" y="6042026"/>
            <a:ext cx="6163733" cy="365125"/>
          </a:xfrm>
          <a:prstGeom prst="rect">
            <a:avLst/>
          </a:prstGeom>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304267AD-94E1-AE4C-8CE7-702113E5CBF6}"/>
              </a:ext>
            </a:extLst>
          </p:cNvPr>
          <p:cNvSpPr>
            <a:spLocks noGrp="1"/>
          </p:cNvSpPr>
          <p:nvPr>
            <p:ph type="sldNum" sz="quarter" idx="12"/>
          </p:nvPr>
        </p:nvSpPr>
        <p:spPr/>
        <p:txBody>
          <a:bodyPr/>
          <a:lstStyle>
            <a:lvl1pPr>
              <a:defRPr/>
            </a:lvl1pPr>
          </a:lstStyle>
          <a:p>
            <a:pPr>
              <a:defRPr/>
            </a:pPr>
            <a:fld id="{957CA96C-205E-4CDE-8914-15023A989918}" type="slidenum">
              <a:rPr lang="en-US" altLang="en-US"/>
              <a:pPr>
                <a:defRPr/>
              </a:pPr>
              <a:t>‹#›</a:t>
            </a:fld>
            <a:endParaRPr lang="en-US" altLang="en-US"/>
          </a:p>
        </p:txBody>
      </p:sp>
    </p:spTree>
    <p:extLst>
      <p:ext uri="{BB962C8B-B14F-4D97-AF65-F5344CB8AC3E}">
        <p14:creationId xmlns:p14="http://schemas.microsoft.com/office/powerpoint/2010/main" val="30336679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DB70BB9-6B51-5544-AED6-AC4457882634}"/>
              </a:ext>
            </a:extLst>
          </p:cNvPr>
          <p:cNvSpPr txBox="1">
            <a:spLocks noChangeArrowheads="1"/>
          </p:cNvSpPr>
          <p:nvPr/>
        </p:nvSpPr>
        <p:spPr bwMode="auto">
          <a:xfrm>
            <a:off x="643467" y="790575"/>
            <a:ext cx="60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8000">
                <a:solidFill>
                  <a:schemeClr val="accent1"/>
                </a:solidFill>
              </a:rPr>
              <a:t>“</a:t>
            </a:r>
          </a:p>
        </p:txBody>
      </p:sp>
      <p:sp>
        <p:nvSpPr>
          <p:cNvPr id="6" name="TextBox 5">
            <a:extLst>
              <a:ext uri="{FF2B5EF4-FFF2-40B4-BE49-F238E27FC236}">
                <a16:creationId xmlns:a16="http://schemas.microsoft.com/office/drawing/2014/main" id="{34564CD3-6B1B-C147-8414-63A20848DD50}"/>
              </a:ext>
            </a:extLst>
          </p:cNvPr>
          <p:cNvSpPr txBox="1">
            <a:spLocks noChangeArrowheads="1"/>
          </p:cNvSpPr>
          <p:nvPr/>
        </p:nvSpPr>
        <p:spPr bwMode="auto">
          <a:xfrm>
            <a:off x="8997951" y="2886075"/>
            <a:ext cx="609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8000">
                <a:solidFill>
                  <a:schemeClr val="accent1"/>
                </a:solidFill>
              </a:rPr>
              <a:t>”</a:t>
            </a:r>
          </a:p>
        </p:txBody>
      </p:sp>
      <p:sp>
        <p:nvSpPr>
          <p:cNvPr id="2" name="Title 1"/>
          <p:cNvSpPr>
            <a:spLocks noGrp="1"/>
          </p:cNvSpPr>
          <p:nvPr>
            <p:ph type="title"/>
          </p:nvPr>
        </p:nvSpPr>
        <p:spPr>
          <a:xfrm>
            <a:off x="1033180" y="609600"/>
            <a:ext cx="809624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468099" y="3632200"/>
            <a:ext cx="7226405"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812798" y="4470400"/>
            <a:ext cx="8463620"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3">
            <a:extLst>
              <a:ext uri="{FF2B5EF4-FFF2-40B4-BE49-F238E27FC236}">
                <a16:creationId xmlns:a16="http://schemas.microsoft.com/office/drawing/2014/main" id="{15B54C35-5297-B049-903A-592F48CA7FC6}"/>
              </a:ext>
            </a:extLst>
          </p:cNvPr>
          <p:cNvSpPr>
            <a:spLocks noGrp="1"/>
          </p:cNvSpPr>
          <p:nvPr>
            <p:ph type="dt" sz="half" idx="14"/>
          </p:nvPr>
        </p:nvSpPr>
        <p:spPr>
          <a:xfrm>
            <a:off x="7207251" y="6042026"/>
            <a:ext cx="912283" cy="365125"/>
          </a:xfrm>
          <a:prstGeom prst="rect">
            <a:avLst/>
          </a:prstGeom>
        </p:spPr>
        <p:txBody>
          <a:bodyPr/>
          <a:lstStyle>
            <a:lvl1pPr>
              <a:defRPr/>
            </a:lvl1pPr>
          </a:lstStyle>
          <a:p>
            <a:pPr>
              <a:defRPr/>
            </a:pPr>
            <a:endParaRPr lang="en-US" altLang="en-US"/>
          </a:p>
        </p:txBody>
      </p:sp>
      <p:sp>
        <p:nvSpPr>
          <p:cNvPr id="8" name="Footer Placeholder 4">
            <a:extLst>
              <a:ext uri="{FF2B5EF4-FFF2-40B4-BE49-F238E27FC236}">
                <a16:creationId xmlns:a16="http://schemas.microsoft.com/office/drawing/2014/main" id="{CCC071FE-FA72-6A42-9451-232C9D35A893}"/>
              </a:ext>
            </a:extLst>
          </p:cNvPr>
          <p:cNvSpPr>
            <a:spLocks noGrp="1"/>
          </p:cNvSpPr>
          <p:nvPr>
            <p:ph type="ftr" sz="quarter" idx="15"/>
          </p:nvPr>
        </p:nvSpPr>
        <p:spPr>
          <a:xfrm>
            <a:off x="812800" y="6042026"/>
            <a:ext cx="6163733" cy="365125"/>
          </a:xfrm>
          <a:prstGeom prst="rect">
            <a:avLst/>
          </a:prstGeom>
        </p:spPr>
        <p:txBody>
          <a:bodyPr/>
          <a:lstStyle>
            <a:lvl1pPr>
              <a:defRPr/>
            </a:lvl1pPr>
          </a:lstStyle>
          <a:p>
            <a:pPr>
              <a:defRPr/>
            </a:pPr>
            <a:endParaRPr lang="en-US" altLang="en-US"/>
          </a:p>
        </p:txBody>
      </p:sp>
      <p:sp>
        <p:nvSpPr>
          <p:cNvPr id="9" name="Slide Number Placeholder 5">
            <a:extLst>
              <a:ext uri="{FF2B5EF4-FFF2-40B4-BE49-F238E27FC236}">
                <a16:creationId xmlns:a16="http://schemas.microsoft.com/office/drawing/2014/main" id="{24547B11-04A6-4849-B888-9E4966BBE616}"/>
              </a:ext>
            </a:extLst>
          </p:cNvPr>
          <p:cNvSpPr>
            <a:spLocks noGrp="1"/>
          </p:cNvSpPr>
          <p:nvPr>
            <p:ph type="sldNum" sz="quarter" idx="16"/>
          </p:nvPr>
        </p:nvSpPr>
        <p:spPr/>
        <p:txBody>
          <a:bodyPr/>
          <a:lstStyle>
            <a:lvl1pPr>
              <a:defRPr/>
            </a:lvl1pPr>
          </a:lstStyle>
          <a:p>
            <a:pPr>
              <a:defRPr/>
            </a:pPr>
            <a:fld id="{34B68355-8A9C-45FF-9E3F-93B489C7DA93}" type="slidenum">
              <a:rPr lang="en-US" altLang="en-US"/>
              <a:pPr>
                <a:defRPr/>
              </a:pPr>
              <a:t>‹#›</a:t>
            </a:fld>
            <a:endParaRPr lang="en-US" altLang="en-US"/>
          </a:p>
        </p:txBody>
      </p:sp>
    </p:spTree>
    <p:extLst>
      <p:ext uri="{BB962C8B-B14F-4D97-AF65-F5344CB8AC3E}">
        <p14:creationId xmlns:p14="http://schemas.microsoft.com/office/powerpoint/2010/main" val="24662774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12798" y="1931988"/>
            <a:ext cx="8463620"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812798" y="4527448"/>
            <a:ext cx="8463620" cy="1513914"/>
          </a:xfrm>
        </p:spPr>
        <p:txBody>
          <a:bodyP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BF34F1F-C3D3-824B-A491-DDCF93EE81D7}"/>
              </a:ext>
            </a:extLst>
          </p:cNvPr>
          <p:cNvSpPr>
            <a:spLocks noGrp="1"/>
          </p:cNvSpPr>
          <p:nvPr>
            <p:ph type="dt" sz="half" idx="10"/>
          </p:nvPr>
        </p:nvSpPr>
        <p:spPr>
          <a:xfrm>
            <a:off x="7207251" y="6042026"/>
            <a:ext cx="912283" cy="365125"/>
          </a:xfrm>
          <a:prstGeom prst="rect">
            <a:avLst/>
          </a:prstGeom>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8505342E-D1C6-4F4E-B507-E784EA01B4A7}"/>
              </a:ext>
            </a:extLst>
          </p:cNvPr>
          <p:cNvSpPr>
            <a:spLocks noGrp="1"/>
          </p:cNvSpPr>
          <p:nvPr>
            <p:ph type="ftr" sz="quarter" idx="11"/>
          </p:nvPr>
        </p:nvSpPr>
        <p:spPr>
          <a:xfrm>
            <a:off x="812800" y="6042026"/>
            <a:ext cx="6163733" cy="365125"/>
          </a:xfrm>
          <a:prstGeom prst="rect">
            <a:avLst/>
          </a:prstGeom>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709BAAA9-86AD-B642-84C5-A06669CA11BE}"/>
              </a:ext>
            </a:extLst>
          </p:cNvPr>
          <p:cNvSpPr>
            <a:spLocks noGrp="1"/>
          </p:cNvSpPr>
          <p:nvPr>
            <p:ph type="sldNum" sz="quarter" idx="12"/>
          </p:nvPr>
        </p:nvSpPr>
        <p:spPr/>
        <p:txBody>
          <a:bodyPr/>
          <a:lstStyle>
            <a:lvl1pPr>
              <a:defRPr/>
            </a:lvl1pPr>
          </a:lstStyle>
          <a:p>
            <a:pPr>
              <a:defRPr/>
            </a:pPr>
            <a:fld id="{8B938B29-8D48-4B02-9563-5293C15B1E44}" type="slidenum">
              <a:rPr lang="en-US" altLang="en-US"/>
              <a:pPr>
                <a:defRPr/>
              </a:pPr>
              <a:t>‹#›</a:t>
            </a:fld>
            <a:endParaRPr lang="en-US" altLang="en-US"/>
          </a:p>
        </p:txBody>
      </p:sp>
    </p:spTree>
    <p:extLst>
      <p:ext uri="{BB962C8B-B14F-4D97-AF65-F5344CB8AC3E}">
        <p14:creationId xmlns:p14="http://schemas.microsoft.com/office/powerpoint/2010/main" val="20034117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ED0D0F8-C6C0-C94D-99C8-921A24AFDE4F}"/>
              </a:ext>
            </a:extLst>
          </p:cNvPr>
          <p:cNvSpPr txBox="1">
            <a:spLocks noChangeArrowheads="1"/>
          </p:cNvSpPr>
          <p:nvPr/>
        </p:nvSpPr>
        <p:spPr bwMode="auto">
          <a:xfrm>
            <a:off x="643467" y="790575"/>
            <a:ext cx="60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8000">
                <a:solidFill>
                  <a:schemeClr val="accent1"/>
                </a:solidFill>
              </a:rPr>
              <a:t>“</a:t>
            </a:r>
          </a:p>
        </p:txBody>
      </p:sp>
      <p:sp>
        <p:nvSpPr>
          <p:cNvPr id="6" name="TextBox 5">
            <a:extLst>
              <a:ext uri="{FF2B5EF4-FFF2-40B4-BE49-F238E27FC236}">
                <a16:creationId xmlns:a16="http://schemas.microsoft.com/office/drawing/2014/main" id="{10A4F5E2-2C3E-6645-BF7B-91DD740D63E3}"/>
              </a:ext>
            </a:extLst>
          </p:cNvPr>
          <p:cNvSpPr txBox="1">
            <a:spLocks noChangeArrowheads="1"/>
          </p:cNvSpPr>
          <p:nvPr/>
        </p:nvSpPr>
        <p:spPr bwMode="auto">
          <a:xfrm>
            <a:off x="8997951" y="2886075"/>
            <a:ext cx="609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8000">
                <a:solidFill>
                  <a:schemeClr val="accent1"/>
                </a:solidFill>
              </a:rPr>
              <a:t>”</a:t>
            </a:r>
          </a:p>
        </p:txBody>
      </p:sp>
      <p:sp>
        <p:nvSpPr>
          <p:cNvPr id="2" name="Title 1"/>
          <p:cNvSpPr>
            <a:spLocks noGrp="1"/>
          </p:cNvSpPr>
          <p:nvPr>
            <p:ph type="title"/>
          </p:nvPr>
        </p:nvSpPr>
        <p:spPr>
          <a:xfrm>
            <a:off x="1033180" y="609600"/>
            <a:ext cx="809624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812796" y="4013200"/>
            <a:ext cx="8463621"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812798" y="4527448"/>
            <a:ext cx="8463620"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3">
            <a:extLst>
              <a:ext uri="{FF2B5EF4-FFF2-40B4-BE49-F238E27FC236}">
                <a16:creationId xmlns:a16="http://schemas.microsoft.com/office/drawing/2014/main" id="{89298992-AC35-B54D-8F43-297ED2653490}"/>
              </a:ext>
            </a:extLst>
          </p:cNvPr>
          <p:cNvSpPr>
            <a:spLocks noGrp="1"/>
          </p:cNvSpPr>
          <p:nvPr>
            <p:ph type="dt" sz="half" idx="14"/>
          </p:nvPr>
        </p:nvSpPr>
        <p:spPr>
          <a:xfrm>
            <a:off x="7207251" y="6042026"/>
            <a:ext cx="912283" cy="365125"/>
          </a:xfrm>
          <a:prstGeom prst="rect">
            <a:avLst/>
          </a:prstGeom>
        </p:spPr>
        <p:txBody>
          <a:bodyPr/>
          <a:lstStyle>
            <a:lvl1pPr>
              <a:defRPr/>
            </a:lvl1pPr>
          </a:lstStyle>
          <a:p>
            <a:pPr>
              <a:defRPr/>
            </a:pPr>
            <a:endParaRPr lang="en-US" altLang="en-US"/>
          </a:p>
        </p:txBody>
      </p:sp>
      <p:sp>
        <p:nvSpPr>
          <p:cNvPr id="8" name="Footer Placeholder 4">
            <a:extLst>
              <a:ext uri="{FF2B5EF4-FFF2-40B4-BE49-F238E27FC236}">
                <a16:creationId xmlns:a16="http://schemas.microsoft.com/office/drawing/2014/main" id="{9232C6A7-94DF-5848-AEA3-70836516B735}"/>
              </a:ext>
            </a:extLst>
          </p:cNvPr>
          <p:cNvSpPr>
            <a:spLocks noGrp="1"/>
          </p:cNvSpPr>
          <p:nvPr>
            <p:ph type="ftr" sz="quarter" idx="15"/>
          </p:nvPr>
        </p:nvSpPr>
        <p:spPr>
          <a:xfrm>
            <a:off x="812800" y="6042026"/>
            <a:ext cx="6163733" cy="365125"/>
          </a:xfrm>
          <a:prstGeom prst="rect">
            <a:avLst/>
          </a:prstGeom>
        </p:spPr>
        <p:txBody>
          <a:bodyPr/>
          <a:lstStyle>
            <a:lvl1pPr>
              <a:defRPr/>
            </a:lvl1pPr>
          </a:lstStyle>
          <a:p>
            <a:pPr>
              <a:defRPr/>
            </a:pPr>
            <a:endParaRPr lang="en-US" altLang="en-US"/>
          </a:p>
        </p:txBody>
      </p:sp>
      <p:sp>
        <p:nvSpPr>
          <p:cNvPr id="9" name="Slide Number Placeholder 5">
            <a:extLst>
              <a:ext uri="{FF2B5EF4-FFF2-40B4-BE49-F238E27FC236}">
                <a16:creationId xmlns:a16="http://schemas.microsoft.com/office/drawing/2014/main" id="{80A937EA-DD77-784E-9225-74199CD5C707}"/>
              </a:ext>
            </a:extLst>
          </p:cNvPr>
          <p:cNvSpPr>
            <a:spLocks noGrp="1"/>
          </p:cNvSpPr>
          <p:nvPr>
            <p:ph type="sldNum" sz="quarter" idx="16"/>
          </p:nvPr>
        </p:nvSpPr>
        <p:spPr/>
        <p:txBody>
          <a:bodyPr/>
          <a:lstStyle>
            <a:lvl1pPr>
              <a:defRPr/>
            </a:lvl1pPr>
          </a:lstStyle>
          <a:p>
            <a:pPr>
              <a:defRPr/>
            </a:pPr>
            <a:fld id="{8226DB48-B5EC-42D5-B2DB-843884D1A7BD}" type="slidenum">
              <a:rPr lang="en-US" altLang="en-US"/>
              <a:pPr>
                <a:defRPr/>
              </a:pPr>
              <a:t>‹#›</a:t>
            </a:fld>
            <a:endParaRPr lang="en-US" altLang="en-US"/>
          </a:p>
        </p:txBody>
      </p:sp>
    </p:spTree>
    <p:extLst>
      <p:ext uri="{BB962C8B-B14F-4D97-AF65-F5344CB8AC3E}">
        <p14:creationId xmlns:p14="http://schemas.microsoft.com/office/powerpoint/2010/main" val="2118917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821131" y="609600"/>
            <a:ext cx="8455287"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812796" y="4013200"/>
            <a:ext cx="8463621"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812798" y="4527448"/>
            <a:ext cx="8463620"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a:extLst>
              <a:ext uri="{FF2B5EF4-FFF2-40B4-BE49-F238E27FC236}">
                <a16:creationId xmlns:a16="http://schemas.microsoft.com/office/drawing/2014/main" id="{684C06C5-C182-1A44-8DC6-7C526BC1489E}"/>
              </a:ext>
            </a:extLst>
          </p:cNvPr>
          <p:cNvSpPr>
            <a:spLocks noGrp="1"/>
          </p:cNvSpPr>
          <p:nvPr>
            <p:ph type="dt" sz="half" idx="14"/>
          </p:nvPr>
        </p:nvSpPr>
        <p:spPr>
          <a:xfrm>
            <a:off x="7207251" y="6042026"/>
            <a:ext cx="912283" cy="365125"/>
          </a:xfrm>
          <a:prstGeom prst="rect">
            <a:avLst/>
          </a:prstGeom>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C5EEB22C-DE9A-8B40-84E5-DBBCE04545E2}"/>
              </a:ext>
            </a:extLst>
          </p:cNvPr>
          <p:cNvSpPr>
            <a:spLocks noGrp="1"/>
          </p:cNvSpPr>
          <p:nvPr>
            <p:ph type="ftr" sz="quarter" idx="15"/>
          </p:nvPr>
        </p:nvSpPr>
        <p:spPr>
          <a:xfrm>
            <a:off x="812800" y="6042026"/>
            <a:ext cx="6163733" cy="365125"/>
          </a:xfrm>
          <a:prstGeom prst="rect">
            <a:avLst/>
          </a:prstGeom>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E709B67F-4249-2140-8F1A-C68539641334}"/>
              </a:ext>
            </a:extLst>
          </p:cNvPr>
          <p:cNvSpPr>
            <a:spLocks noGrp="1"/>
          </p:cNvSpPr>
          <p:nvPr>
            <p:ph type="sldNum" sz="quarter" idx="16"/>
          </p:nvPr>
        </p:nvSpPr>
        <p:spPr/>
        <p:txBody>
          <a:bodyPr/>
          <a:lstStyle>
            <a:lvl1pPr>
              <a:defRPr/>
            </a:lvl1pPr>
          </a:lstStyle>
          <a:p>
            <a:pPr>
              <a:defRPr/>
            </a:pPr>
            <a:fld id="{A4F4DA42-D12A-48FD-9C40-7B7F672EFD73}" type="slidenum">
              <a:rPr lang="en-US" altLang="en-US"/>
              <a:pPr>
                <a:defRPr/>
              </a:pPr>
              <a:t>‹#›</a:t>
            </a:fld>
            <a:endParaRPr lang="en-US" altLang="en-US"/>
          </a:p>
        </p:txBody>
      </p:sp>
    </p:spTree>
    <p:extLst>
      <p:ext uri="{BB962C8B-B14F-4D97-AF65-F5344CB8AC3E}">
        <p14:creationId xmlns:p14="http://schemas.microsoft.com/office/powerpoint/2010/main" val="39336613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DE784BE-4533-3445-9DBE-1F1565C8B4FC}"/>
              </a:ext>
            </a:extLst>
          </p:cNvPr>
          <p:cNvSpPr>
            <a:spLocks noGrp="1"/>
          </p:cNvSpPr>
          <p:nvPr>
            <p:ph type="dt" sz="half" idx="10"/>
          </p:nvPr>
        </p:nvSpPr>
        <p:spPr>
          <a:xfrm>
            <a:off x="7207251" y="6042026"/>
            <a:ext cx="912283" cy="365125"/>
          </a:xfrm>
          <a:prstGeom prst="rect">
            <a:avLst/>
          </a:prstGeom>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DB7BFA49-F2F5-5947-8DE0-1D1BBEB2F8B7}"/>
              </a:ext>
            </a:extLst>
          </p:cNvPr>
          <p:cNvSpPr>
            <a:spLocks noGrp="1"/>
          </p:cNvSpPr>
          <p:nvPr>
            <p:ph type="ftr" sz="quarter" idx="11"/>
          </p:nvPr>
        </p:nvSpPr>
        <p:spPr>
          <a:xfrm>
            <a:off x="812800" y="6042026"/>
            <a:ext cx="6163733" cy="365125"/>
          </a:xfrm>
          <a:prstGeom prst="rect">
            <a:avLst/>
          </a:prstGeom>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D6817FA3-5559-4F4C-AF9F-DC44B31CB912}"/>
              </a:ext>
            </a:extLst>
          </p:cNvPr>
          <p:cNvSpPr>
            <a:spLocks noGrp="1"/>
          </p:cNvSpPr>
          <p:nvPr>
            <p:ph type="sldNum" sz="quarter" idx="12"/>
          </p:nvPr>
        </p:nvSpPr>
        <p:spPr/>
        <p:txBody>
          <a:bodyPr/>
          <a:lstStyle>
            <a:lvl1pPr>
              <a:defRPr/>
            </a:lvl1pPr>
          </a:lstStyle>
          <a:p>
            <a:pPr>
              <a:defRPr/>
            </a:pPr>
            <a:fld id="{FA3F3EA2-C580-4CD5-A37D-BE94CB93F556}" type="slidenum">
              <a:rPr lang="en-US" altLang="en-US"/>
              <a:pPr>
                <a:defRPr/>
              </a:pPr>
              <a:t>‹#›</a:t>
            </a:fld>
            <a:endParaRPr lang="en-US" altLang="en-US"/>
          </a:p>
        </p:txBody>
      </p:sp>
    </p:spTree>
    <p:extLst>
      <p:ext uri="{BB962C8B-B14F-4D97-AF65-F5344CB8AC3E}">
        <p14:creationId xmlns:p14="http://schemas.microsoft.com/office/powerpoint/2010/main" val="2705316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9749" y="609601"/>
            <a:ext cx="130508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812799" y="609601"/>
            <a:ext cx="6926701"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5921FC3-AC48-B948-BA9D-52774B0833EB}"/>
              </a:ext>
            </a:extLst>
          </p:cNvPr>
          <p:cNvSpPr>
            <a:spLocks noGrp="1"/>
          </p:cNvSpPr>
          <p:nvPr>
            <p:ph type="dt" sz="half" idx="10"/>
          </p:nvPr>
        </p:nvSpPr>
        <p:spPr>
          <a:xfrm>
            <a:off x="7207251" y="6042026"/>
            <a:ext cx="912283" cy="365125"/>
          </a:xfrm>
          <a:prstGeom prst="rect">
            <a:avLst/>
          </a:prstGeom>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B6DA94BE-14F7-9E46-861C-33849E2BC2D0}"/>
              </a:ext>
            </a:extLst>
          </p:cNvPr>
          <p:cNvSpPr>
            <a:spLocks noGrp="1"/>
          </p:cNvSpPr>
          <p:nvPr>
            <p:ph type="ftr" sz="quarter" idx="11"/>
          </p:nvPr>
        </p:nvSpPr>
        <p:spPr>
          <a:xfrm>
            <a:off x="812800" y="6042026"/>
            <a:ext cx="6163733" cy="365125"/>
          </a:xfrm>
          <a:prstGeom prst="rect">
            <a:avLst/>
          </a:prstGeom>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1B4FB4C5-0F6A-0043-A8B3-2F57B756A314}"/>
              </a:ext>
            </a:extLst>
          </p:cNvPr>
          <p:cNvSpPr>
            <a:spLocks noGrp="1"/>
          </p:cNvSpPr>
          <p:nvPr>
            <p:ph type="sldNum" sz="quarter" idx="12"/>
          </p:nvPr>
        </p:nvSpPr>
        <p:spPr/>
        <p:txBody>
          <a:bodyPr/>
          <a:lstStyle>
            <a:lvl1pPr>
              <a:defRPr/>
            </a:lvl1pPr>
          </a:lstStyle>
          <a:p>
            <a:pPr>
              <a:defRPr/>
            </a:pPr>
            <a:fld id="{17384645-BB74-434E-B09A-B5F01EACBA6E}" type="slidenum">
              <a:rPr lang="en-US" altLang="en-US"/>
              <a:pPr>
                <a:defRPr/>
              </a:pPr>
              <a:t>‹#›</a:t>
            </a:fld>
            <a:endParaRPr lang="en-US" altLang="en-US"/>
          </a:p>
        </p:txBody>
      </p:sp>
    </p:spTree>
    <p:extLst>
      <p:ext uri="{BB962C8B-B14F-4D97-AF65-F5344CB8AC3E}">
        <p14:creationId xmlns:p14="http://schemas.microsoft.com/office/powerpoint/2010/main" val="16026248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277813"/>
            <a:ext cx="103632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1219200" y="1600201"/>
            <a:ext cx="50800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502400" y="1600201"/>
            <a:ext cx="50800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80A63DD-9148-7B42-9071-7C46418A5E8D}"/>
              </a:ext>
            </a:extLst>
          </p:cNvPr>
          <p:cNvSpPr>
            <a:spLocks noGrp="1"/>
          </p:cNvSpPr>
          <p:nvPr>
            <p:ph type="dt" sz="half" idx="10"/>
          </p:nvPr>
        </p:nvSpPr>
        <p:spPr>
          <a:xfrm>
            <a:off x="1219200" y="6251575"/>
            <a:ext cx="2641600" cy="457200"/>
          </a:xfrm>
          <a:prstGeom prst="rect">
            <a:avLst/>
          </a:prstGeom>
        </p:spPr>
        <p:txBody>
          <a:bodyPr/>
          <a:lstStyle>
            <a:lvl1pPr>
              <a:defRPr/>
            </a:lvl1pPr>
          </a:lstStyle>
          <a:p>
            <a:pPr>
              <a:defRPr/>
            </a:pPr>
            <a:endParaRPr lang="en-US" altLang="en-US"/>
          </a:p>
        </p:txBody>
      </p:sp>
      <p:sp>
        <p:nvSpPr>
          <p:cNvPr id="6" name="Footer Placeholder 5">
            <a:extLst>
              <a:ext uri="{FF2B5EF4-FFF2-40B4-BE49-F238E27FC236}">
                <a16:creationId xmlns:a16="http://schemas.microsoft.com/office/drawing/2014/main" id="{3A860194-4682-CB40-B922-F006A6440BE2}"/>
              </a:ext>
            </a:extLst>
          </p:cNvPr>
          <p:cNvSpPr>
            <a:spLocks noGrp="1"/>
          </p:cNvSpPr>
          <p:nvPr>
            <p:ph type="ftr" sz="quarter" idx="11"/>
          </p:nvPr>
        </p:nvSpPr>
        <p:spPr>
          <a:xfrm>
            <a:off x="4470400" y="6248400"/>
            <a:ext cx="3962400" cy="457200"/>
          </a:xfrm>
          <a:prstGeom prst="rect">
            <a:avLst/>
          </a:prstGeom>
        </p:spPr>
        <p:txBody>
          <a:bodyPr/>
          <a:lstStyle>
            <a:lvl1pPr>
              <a:defRPr/>
            </a:lvl1pPr>
          </a:lstStyle>
          <a:p>
            <a:pPr>
              <a:defRPr/>
            </a:pPr>
            <a:endParaRPr lang="en-US" altLang="en-US"/>
          </a:p>
        </p:txBody>
      </p:sp>
      <p:sp>
        <p:nvSpPr>
          <p:cNvPr id="7" name="Slide Number Placeholder 6">
            <a:extLst>
              <a:ext uri="{FF2B5EF4-FFF2-40B4-BE49-F238E27FC236}">
                <a16:creationId xmlns:a16="http://schemas.microsoft.com/office/drawing/2014/main" id="{5D5F33A0-40B9-A14B-9282-708A17981E22}"/>
              </a:ext>
            </a:extLst>
          </p:cNvPr>
          <p:cNvSpPr>
            <a:spLocks noGrp="1"/>
          </p:cNvSpPr>
          <p:nvPr>
            <p:ph type="sldNum" sz="quarter" idx="12"/>
          </p:nvPr>
        </p:nvSpPr>
        <p:spPr>
          <a:xfrm>
            <a:off x="9042400" y="6248400"/>
            <a:ext cx="2540000" cy="457200"/>
          </a:xfrm>
        </p:spPr>
        <p:txBody>
          <a:bodyPr/>
          <a:lstStyle>
            <a:lvl1pPr>
              <a:defRPr/>
            </a:lvl1pPr>
          </a:lstStyle>
          <a:p>
            <a:pPr>
              <a:defRPr/>
            </a:pPr>
            <a:fld id="{6E73A1EB-A02A-409B-8F02-41F22D9A86C7}" type="slidenum">
              <a:rPr lang="en-US" altLang="en-US"/>
              <a:pPr>
                <a:defRPr/>
              </a:pPr>
              <a:t>‹#›</a:t>
            </a:fld>
            <a:endParaRPr lang="en-US" altLang="en-US"/>
          </a:p>
        </p:txBody>
      </p:sp>
    </p:spTree>
    <p:extLst>
      <p:ext uri="{BB962C8B-B14F-4D97-AF65-F5344CB8AC3E}">
        <p14:creationId xmlns:p14="http://schemas.microsoft.com/office/powerpoint/2010/main" val="30876750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7"/>
          <p:cNvGrpSpPr>
            <a:grpSpLocks/>
          </p:cNvGrpSpPr>
          <p:nvPr userDrawn="1"/>
        </p:nvGrpSpPr>
        <p:grpSpPr bwMode="auto">
          <a:xfrm>
            <a:off x="-10584" y="-7938"/>
            <a:ext cx="12227984" cy="6873876"/>
            <a:chOff x="-8466" y="-8468"/>
            <a:chExt cx="9171316" cy="6874935"/>
          </a:xfrm>
        </p:grpSpPr>
        <p:cxnSp>
          <p:nvCxnSpPr>
            <p:cNvPr id="5" name="Straight Connector 4">
              <a:extLst>
                <a:ext uri="{FF2B5EF4-FFF2-40B4-BE49-F238E27FC236}">
                  <a16:creationId xmlns:a16="http://schemas.microsoft.com/office/drawing/2014/main" id="{B14DA8C4-1393-5342-9955-593D3C7999F1}"/>
                </a:ext>
              </a:extLst>
            </p:cNvPr>
            <p:cNvCxnSpPr/>
            <p:nvPr userDrawn="1"/>
          </p:nvCxnSpPr>
          <p:spPr>
            <a:xfrm flipV="1">
              <a:off x="5130456" y="4175239"/>
              <a:ext cx="4022869" cy="2683288"/>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E83D3AF9-3D56-2949-8B74-E856B0864E5B}"/>
                </a:ext>
              </a:extLst>
            </p:cNvPr>
            <p:cNvCxnSpPr/>
            <p:nvPr userDrawn="1"/>
          </p:nvCxnSpPr>
          <p:spPr>
            <a:xfrm>
              <a:off x="7043462" y="-529"/>
              <a:ext cx="1217656" cy="685905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7" name="Freeform 6">
              <a:extLst>
                <a:ext uri="{FF2B5EF4-FFF2-40B4-BE49-F238E27FC236}">
                  <a16:creationId xmlns:a16="http://schemas.microsoft.com/office/drawing/2014/main" id="{25CC0F19-E449-8D4D-B291-F9DC45DF78B9}"/>
                </a:ext>
              </a:extLst>
            </p:cNvPr>
            <p:cNvSpPr/>
            <p:nvPr userDrawn="1"/>
          </p:nvSpPr>
          <p:spPr>
            <a:xfrm>
              <a:off x="6892644" y="-529"/>
              <a:ext cx="2268619" cy="686699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8" name="Freeform 7">
              <a:extLst>
                <a:ext uri="{FF2B5EF4-FFF2-40B4-BE49-F238E27FC236}">
                  <a16:creationId xmlns:a16="http://schemas.microsoft.com/office/drawing/2014/main" id="{A77773C3-BF76-CB42-A441-A277BB840311}"/>
                </a:ext>
              </a:extLst>
            </p:cNvPr>
            <p:cNvSpPr/>
            <p:nvPr userDrawn="1"/>
          </p:nvSpPr>
          <p:spPr>
            <a:xfrm>
              <a:off x="7205393" y="-8468"/>
              <a:ext cx="1947932" cy="6866996"/>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a:extLst>
                <a:ext uri="{FF2B5EF4-FFF2-40B4-BE49-F238E27FC236}">
                  <a16:creationId xmlns:a16="http://schemas.microsoft.com/office/drawing/2014/main" id="{7DA4A0CD-C6AA-C747-AC4E-AA7D5FD4F999}"/>
                </a:ext>
              </a:extLst>
            </p:cNvPr>
            <p:cNvSpPr/>
            <p:nvPr userDrawn="1"/>
          </p:nvSpPr>
          <p:spPr>
            <a:xfrm>
              <a:off x="6638635" y="3919613"/>
              <a:ext cx="2513103" cy="2938915"/>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a:extLst>
                <a:ext uri="{FF2B5EF4-FFF2-40B4-BE49-F238E27FC236}">
                  <a16:creationId xmlns:a16="http://schemas.microsoft.com/office/drawing/2014/main" id="{36474794-B01D-5A49-A837-75C4F105DCF6}"/>
                </a:ext>
              </a:extLst>
            </p:cNvPr>
            <p:cNvSpPr/>
            <p:nvPr userDrawn="1"/>
          </p:nvSpPr>
          <p:spPr>
            <a:xfrm>
              <a:off x="7010123" y="-8468"/>
              <a:ext cx="2143202" cy="6866996"/>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a:extLst>
                <a:ext uri="{FF2B5EF4-FFF2-40B4-BE49-F238E27FC236}">
                  <a16:creationId xmlns:a16="http://schemas.microsoft.com/office/drawing/2014/main" id="{16943A93-6EA5-9345-B763-F91B91104AAC}"/>
                </a:ext>
              </a:extLst>
            </p:cNvPr>
            <p:cNvSpPr/>
            <p:nvPr userDrawn="1"/>
          </p:nvSpPr>
          <p:spPr>
            <a:xfrm>
              <a:off x="8296044" y="-8468"/>
              <a:ext cx="857281" cy="6866996"/>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a:extLst>
                <a:ext uri="{FF2B5EF4-FFF2-40B4-BE49-F238E27FC236}">
                  <a16:creationId xmlns:a16="http://schemas.microsoft.com/office/drawing/2014/main" id="{17B71FC4-DD6D-5F4C-9034-6F219270B784}"/>
                </a:ext>
              </a:extLst>
            </p:cNvPr>
            <p:cNvSpPr/>
            <p:nvPr/>
          </p:nvSpPr>
          <p:spPr>
            <a:xfrm>
              <a:off x="8094425" y="-8468"/>
              <a:ext cx="1066838" cy="6866996"/>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a:extLst>
                <a:ext uri="{FF2B5EF4-FFF2-40B4-BE49-F238E27FC236}">
                  <a16:creationId xmlns:a16="http://schemas.microsoft.com/office/drawing/2014/main" id="{74430F44-2873-B44E-9DBA-F05110F902D0}"/>
                </a:ext>
              </a:extLst>
            </p:cNvPr>
            <p:cNvSpPr/>
            <p:nvPr/>
          </p:nvSpPr>
          <p:spPr>
            <a:xfrm>
              <a:off x="8069024" y="4894488"/>
              <a:ext cx="1093826" cy="1964040"/>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50000"/>
                <a:alpha val="7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a:extLst>
                <a:ext uri="{FF2B5EF4-FFF2-40B4-BE49-F238E27FC236}">
                  <a16:creationId xmlns:a16="http://schemas.microsoft.com/office/drawing/2014/main" id="{4E4D5F9D-57DB-274E-B21B-41F743A0553B}"/>
                </a:ext>
              </a:extLst>
            </p:cNvPr>
            <p:cNvSpPr/>
            <p:nvPr/>
          </p:nvSpPr>
          <p:spPr>
            <a:xfrm>
              <a:off x="-8466" y="-8468"/>
              <a:ext cx="863632" cy="5698416"/>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lumMod val="75000"/>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461" y="2404534"/>
            <a:ext cx="7768959" cy="1646302"/>
          </a:xfrm>
        </p:spPr>
        <p:txBody>
          <a:bodyPr anchor="b">
            <a:noAutofit/>
          </a:bodyPr>
          <a:lstStyle>
            <a:lvl1pPr algn="r">
              <a:defRPr sz="5400">
                <a:solidFill>
                  <a:schemeClr val="accent1">
                    <a:lumMod val="75000"/>
                  </a:schemeClr>
                </a:solidFill>
              </a:defRPr>
            </a:lvl1pPr>
          </a:lstStyle>
          <a:p>
            <a:r>
              <a:rPr lang="en-US" dirty="0"/>
              <a:t>Click to edit Master title style</a:t>
            </a:r>
          </a:p>
        </p:txBody>
      </p:sp>
      <p:sp>
        <p:nvSpPr>
          <p:cNvPr id="3" name="Subtitle 2"/>
          <p:cNvSpPr>
            <a:spLocks noGrp="1"/>
          </p:cNvSpPr>
          <p:nvPr>
            <p:ph type="subTitle" idx="1"/>
          </p:nvPr>
        </p:nvSpPr>
        <p:spPr>
          <a:xfrm>
            <a:off x="1507461" y="4050835"/>
            <a:ext cx="7768959" cy="1096899"/>
          </a:xfrm>
        </p:spPr>
        <p:txBody>
          <a:bodyPr/>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5" name="Date Placeholder 3">
            <a:extLst>
              <a:ext uri="{FF2B5EF4-FFF2-40B4-BE49-F238E27FC236}">
                <a16:creationId xmlns:a16="http://schemas.microsoft.com/office/drawing/2014/main" id="{16D6D2AD-06E0-1C49-A511-4F2092601F97}"/>
              </a:ext>
            </a:extLst>
          </p:cNvPr>
          <p:cNvSpPr>
            <a:spLocks noGrp="1"/>
          </p:cNvSpPr>
          <p:nvPr>
            <p:ph type="dt" sz="half" idx="10"/>
          </p:nvPr>
        </p:nvSpPr>
        <p:spPr/>
        <p:txBody>
          <a:bodyPr/>
          <a:lstStyle>
            <a:lvl1pPr>
              <a:defRPr/>
            </a:lvl1pPr>
          </a:lstStyle>
          <a:p>
            <a:pPr>
              <a:defRPr/>
            </a:pPr>
            <a:endParaRPr lang="en-US" altLang="en-US"/>
          </a:p>
        </p:txBody>
      </p:sp>
      <p:sp>
        <p:nvSpPr>
          <p:cNvPr id="16" name="Footer Placeholder 4">
            <a:extLst>
              <a:ext uri="{FF2B5EF4-FFF2-40B4-BE49-F238E27FC236}">
                <a16:creationId xmlns:a16="http://schemas.microsoft.com/office/drawing/2014/main" id="{0C23E377-A036-F748-A318-79043EA47025}"/>
              </a:ext>
            </a:extLst>
          </p:cNvPr>
          <p:cNvSpPr>
            <a:spLocks noGrp="1"/>
          </p:cNvSpPr>
          <p:nvPr>
            <p:ph type="ftr" sz="quarter" idx="11"/>
          </p:nvPr>
        </p:nvSpPr>
        <p:spPr/>
        <p:txBody>
          <a:bodyPr/>
          <a:lstStyle>
            <a:lvl1pPr>
              <a:defRPr/>
            </a:lvl1pPr>
          </a:lstStyle>
          <a:p>
            <a:pPr>
              <a:defRPr/>
            </a:pPr>
            <a:endParaRPr lang="en-US" altLang="en-US"/>
          </a:p>
        </p:txBody>
      </p:sp>
      <p:sp>
        <p:nvSpPr>
          <p:cNvPr id="17" name="Slide Number Placeholder 5">
            <a:extLst>
              <a:ext uri="{FF2B5EF4-FFF2-40B4-BE49-F238E27FC236}">
                <a16:creationId xmlns:a16="http://schemas.microsoft.com/office/drawing/2014/main" id="{DA7BBB34-CC8C-E84D-9E33-F61B4D11C9CF}"/>
              </a:ext>
            </a:extLst>
          </p:cNvPr>
          <p:cNvSpPr>
            <a:spLocks noGrp="1"/>
          </p:cNvSpPr>
          <p:nvPr>
            <p:ph type="sldNum" sz="quarter" idx="12"/>
          </p:nvPr>
        </p:nvSpPr>
        <p:spPr/>
        <p:txBody>
          <a:bodyPr/>
          <a:lstStyle>
            <a:lvl1pPr>
              <a:defRPr/>
            </a:lvl1pPr>
          </a:lstStyle>
          <a:p>
            <a:pPr>
              <a:defRPr/>
            </a:pPr>
            <a:fld id="{750BB08E-B7A1-4F1D-B57F-741154A67820}" type="slidenum">
              <a:rPr lang="en-US" altLang="en-US"/>
              <a:pPr>
                <a:defRPr/>
              </a:pPr>
              <a:t>‹#›</a:t>
            </a:fld>
            <a:endParaRPr lang="en-US" altLang="en-US"/>
          </a:p>
        </p:txBody>
      </p:sp>
    </p:spTree>
    <p:extLst>
      <p:ext uri="{BB962C8B-B14F-4D97-AF65-F5344CB8AC3E}">
        <p14:creationId xmlns:p14="http://schemas.microsoft.com/office/powerpoint/2010/main" val="2931699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chemeClr val="tx2"/>
                </a:solidFill>
              </a:defRPr>
            </a:lvl1pPr>
          </a:lstStyle>
          <a:p>
            <a:r>
              <a:rPr lang="en-US" dirty="0"/>
              <a:t>Click to edit Master title style</a:t>
            </a:r>
          </a:p>
        </p:txBody>
      </p:sp>
      <p:sp>
        <p:nvSpPr>
          <p:cNvPr id="3" name="Content Placeholder 2"/>
          <p:cNvSpPr>
            <a:spLocks noGrp="1"/>
          </p:cNvSpPr>
          <p:nvPr>
            <p:ph idx="1"/>
          </p:nvPr>
        </p:nvSpPr>
        <p:spPr/>
        <p:txBody>
          <a:bodyPr/>
          <a:lstStyle>
            <a:lvl1pPr>
              <a:buClr>
                <a:schemeClr val="tx2"/>
              </a:buClr>
              <a:defRPr/>
            </a:lvl1pPr>
            <a:lvl2pPr>
              <a:buClr>
                <a:schemeClr val="tx2"/>
              </a:buClr>
              <a:defRPr/>
            </a:lvl2pPr>
            <a:lvl3pPr>
              <a:buClr>
                <a:schemeClr val="tx2"/>
              </a:buClr>
              <a:defRPr/>
            </a:lvl3pPr>
            <a:lvl4pPr>
              <a:buClr>
                <a:schemeClr val="tx2"/>
              </a:buClr>
              <a:defRPr/>
            </a:lvl4pPr>
            <a:lvl5pPr>
              <a:buClr>
                <a:schemeClr val="tx2"/>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227C57F-6ED0-5648-8B2F-0AE14FDB76EA}"/>
              </a:ext>
            </a:extLst>
          </p:cNvPr>
          <p:cNvSpPr>
            <a:spLocks noGrp="1"/>
          </p:cNvSpPr>
          <p:nvPr>
            <p:ph type="dt" sz="half" idx="10"/>
          </p:nvPr>
        </p:nvSpPr>
        <p:spPr>
          <a:xfrm>
            <a:off x="7207251" y="6042026"/>
            <a:ext cx="912283" cy="365125"/>
          </a:xfrm>
          <a:prstGeom prst="rect">
            <a:avLst/>
          </a:prstGeom>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29C11462-8C7E-EE4F-8947-D8467AA6A8B9}"/>
              </a:ext>
            </a:extLst>
          </p:cNvPr>
          <p:cNvSpPr>
            <a:spLocks noGrp="1"/>
          </p:cNvSpPr>
          <p:nvPr>
            <p:ph type="ftr" sz="quarter" idx="11"/>
          </p:nvPr>
        </p:nvSpPr>
        <p:spPr>
          <a:xfrm>
            <a:off x="812800" y="6042026"/>
            <a:ext cx="6163733" cy="365125"/>
          </a:xfrm>
          <a:prstGeom prst="rect">
            <a:avLst/>
          </a:prstGeom>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770E917D-183D-DF4F-A97F-FDD138089269}"/>
              </a:ext>
            </a:extLst>
          </p:cNvPr>
          <p:cNvSpPr>
            <a:spLocks noGrp="1"/>
          </p:cNvSpPr>
          <p:nvPr>
            <p:ph type="sldNum" sz="quarter" idx="12"/>
          </p:nvPr>
        </p:nvSpPr>
        <p:spPr/>
        <p:txBody>
          <a:bodyPr/>
          <a:lstStyle>
            <a:lvl1pPr>
              <a:defRPr/>
            </a:lvl1pPr>
          </a:lstStyle>
          <a:p>
            <a:pPr>
              <a:defRPr/>
            </a:pPr>
            <a:fld id="{404F4E74-D164-4475-9B21-07AD36232B8E}" type="slidenum">
              <a:rPr lang="en-US" altLang="en-US"/>
              <a:pPr>
                <a:defRPr/>
              </a:pPr>
              <a:t>‹#›</a:t>
            </a:fld>
            <a:endParaRPr lang="en-US" altLang="en-US"/>
          </a:p>
        </p:txBody>
      </p:sp>
    </p:spTree>
    <p:extLst>
      <p:ext uri="{BB962C8B-B14F-4D97-AF65-F5344CB8AC3E}">
        <p14:creationId xmlns:p14="http://schemas.microsoft.com/office/powerpoint/2010/main" val="13342544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chemeClr val="tx2"/>
                </a:solidFill>
              </a:defRPr>
            </a:lvl1pPr>
          </a:lstStyle>
          <a:p>
            <a:r>
              <a:rPr lang="en-US" dirty="0"/>
              <a:t>Click to edit Master title style</a:t>
            </a:r>
          </a:p>
        </p:txBody>
      </p:sp>
      <p:sp>
        <p:nvSpPr>
          <p:cNvPr id="3" name="Content Placeholder 2"/>
          <p:cNvSpPr>
            <a:spLocks noGrp="1"/>
          </p:cNvSpPr>
          <p:nvPr>
            <p:ph idx="1"/>
          </p:nvPr>
        </p:nvSpPr>
        <p:spPr/>
        <p:txBody>
          <a:bodyPr/>
          <a:lstStyle>
            <a:lvl1pPr>
              <a:buClr>
                <a:schemeClr val="tx2"/>
              </a:buClr>
              <a:defRPr/>
            </a:lvl1pPr>
            <a:lvl2pPr>
              <a:buClr>
                <a:schemeClr val="tx2"/>
              </a:buClr>
              <a:defRPr/>
            </a:lvl2pPr>
            <a:lvl3pPr>
              <a:buClr>
                <a:schemeClr val="tx2"/>
              </a:buClr>
              <a:defRPr/>
            </a:lvl3pPr>
            <a:lvl4pPr>
              <a:buClr>
                <a:schemeClr val="tx2"/>
              </a:buClr>
              <a:defRPr/>
            </a:lvl4pPr>
            <a:lvl5pPr>
              <a:buClr>
                <a:schemeClr val="tx2"/>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73947B6-45B3-7545-AEE0-4BA78F6BD50B}"/>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E6927822-576E-AD4A-98A5-59822E331405}"/>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7CDFF30C-D07A-8C40-ACE5-7CC91BD791EE}"/>
              </a:ext>
            </a:extLst>
          </p:cNvPr>
          <p:cNvSpPr>
            <a:spLocks noGrp="1"/>
          </p:cNvSpPr>
          <p:nvPr>
            <p:ph type="sldNum" sz="quarter" idx="12"/>
          </p:nvPr>
        </p:nvSpPr>
        <p:spPr/>
        <p:txBody>
          <a:bodyPr/>
          <a:lstStyle>
            <a:lvl1pPr>
              <a:defRPr/>
            </a:lvl1pPr>
          </a:lstStyle>
          <a:p>
            <a:pPr>
              <a:defRPr/>
            </a:pPr>
            <a:fld id="{FCFAD194-28AE-4268-8061-CA284707D2A4}" type="slidenum">
              <a:rPr lang="en-US" altLang="en-US"/>
              <a:pPr>
                <a:defRPr/>
              </a:pPr>
              <a:t>‹#›</a:t>
            </a:fld>
            <a:endParaRPr lang="en-US" altLang="en-US"/>
          </a:p>
        </p:txBody>
      </p:sp>
    </p:spTree>
    <p:extLst>
      <p:ext uri="{BB962C8B-B14F-4D97-AF65-F5344CB8AC3E}">
        <p14:creationId xmlns:p14="http://schemas.microsoft.com/office/powerpoint/2010/main" val="29255328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TextBox 17"/>
          <p:cNvSpPr txBox="1">
            <a:spLocks noChangeArrowheads="1"/>
          </p:cNvSpPr>
          <p:nvPr userDrawn="1"/>
        </p:nvSpPr>
        <p:spPr bwMode="auto">
          <a:xfrm>
            <a:off x="10394952" y="1331913"/>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sz="1800"/>
          </a:p>
        </p:txBody>
      </p:sp>
      <p:sp>
        <p:nvSpPr>
          <p:cNvPr id="2" name="Title 1"/>
          <p:cNvSpPr>
            <a:spLocks noGrp="1"/>
          </p:cNvSpPr>
          <p:nvPr>
            <p:ph type="title"/>
          </p:nvPr>
        </p:nvSpPr>
        <p:spPr/>
        <p:txBody>
          <a:bodyPr>
            <a:normAutofit/>
          </a:bodyPr>
          <a:lstStyle>
            <a:lvl1pPr>
              <a:defRPr sz="3600">
                <a:solidFill>
                  <a:schemeClr val="tx2"/>
                </a:solidFill>
              </a:defRPr>
            </a:lvl1pPr>
          </a:lstStyle>
          <a:p>
            <a:r>
              <a:rPr lang="en-US" dirty="0"/>
              <a:t>Click to edit Master title style</a:t>
            </a:r>
          </a:p>
        </p:txBody>
      </p:sp>
      <p:sp>
        <p:nvSpPr>
          <p:cNvPr id="3" name="Content Placeholder 2"/>
          <p:cNvSpPr>
            <a:spLocks noGrp="1"/>
          </p:cNvSpPr>
          <p:nvPr>
            <p:ph idx="1"/>
          </p:nvPr>
        </p:nvSpPr>
        <p:spPr/>
        <p:txBody>
          <a:bodyPr/>
          <a:lstStyle>
            <a:lvl1pPr>
              <a:buClr>
                <a:schemeClr val="tx2"/>
              </a:buClr>
              <a:defRPr/>
            </a:lvl1pPr>
            <a:lvl2pPr>
              <a:buClr>
                <a:schemeClr val="tx2"/>
              </a:buClr>
              <a:defRPr/>
            </a:lvl2pPr>
            <a:lvl3pPr>
              <a:buClr>
                <a:schemeClr val="tx2"/>
              </a:buClr>
              <a:defRPr/>
            </a:lvl3pPr>
            <a:lvl4pPr>
              <a:buClr>
                <a:schemeClr val="tx2"/>
              </a:buClr>
              <a:defRPr/>
            </a:lvl4pPr>
            <a:lvl5pPr>
              <a:buClr>
                <a:schemeClr val="tx2"/>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a:extLst>
              <a:ext uri="{FF2B5EF4-FFF2-40B4-BE49-F238E27FC236}">
                <a16:creationId xmlns:a16="http://schemas.microsoft.com/office/drawing/2014/main" id="{86E4EEA4-D0A7-3346-A8A6-9613C858FB1F}"/>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261726D4-1558-DC42-9BCA-2457ECDC533B}"/>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3B682ACB-D59C-254C-9E3B-979A7F6004DB}"/>
              </a:ext>
            </a:extLst>
          </p:cNvPr>
          <p:cNvSpPr>
            <a:spLocks noGrp="1"/>
          </p:cNvSpPr>
          <p:nvPr>
            <p:ph type="sldNum" sz="quarter" idx="12"/>
          </p:nvPr>
        </p:nvSpPr>
        <p:spPr/>
        <p:txBody>
          <a:bodyPr/>
          <a:lstStyle>
            <a:lvl1pPr>
              <a:defRPr/>
            </a:lvl1pPr>
          </a:lstStyle>
          <a:p>
            <a:pPr>
              <a:defRPr/>
            </a:pPr>
            <a:fld id="{22E398EF-772A-4A02-967B-6AEF17A824F2}" type="slidenum">
              <a:rPr lang="en-US" altLang="en-US"/>
              <a:pPr>
                <a:defRPr/>
              </a:pPr>
              <a:t>‹#›</a:t>
            </a:fld>
            <a:endParaRPr lang="en-US" altLang="en-US"/>
          </a:p>
        </p:txBody>
      </p:sp>
    </p:spTree>
    <p:extLst>
      <p:ext uri="{BB962C8B-B14F-4D97-AF65-F5344CB8AC3E}">
        <p14:creationId xmlns:p14="http://schemas.microsoft.com/office/powerpoint/2010/main" val="20878669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798" y="2700869"/>
            <a:ext cx="8463620" cy="1826581"/>
          </a:xfrm>
        </p:spPr>
        <p:txBody>
          <a:bodyPr anchor="b"/>
          <a:lstStyle>
            <a:lvl1pPr algn="l">
              <a:defRPr sz="4000" b="0" cap="none">
                <a:solidFill>
                  <a:schemeClr val="tx2"/>
                </a:solidFill>
              </a:defRPr>
            </a:lvl1pPr>
          </a:lstStyle>
          <a:p>
            <a:r>
              <a:rPr lang="en-US" dirty="0"/>
              <a:t>Click to edit Master title style</a:t>
            </a:r>
          </a:p>
        </p:txBody>
      </p:sp>
      <p:sp>
        <p:nvSpPr>
          <p:cNvPr id="3" name="Text Placeholder 2"/>
          <p:cNvSpPr>
            <a:spLocks noGrp="1"/>
          </p:cNvSpPr>
          <p:nvPr>
            <p:ph type="body" idx="1"/>
          </p:nvPr>
        </p:nvSpPr>
        <p:spPr>
          <a:xfrm>
            <a:off x="812798" y="4527448"/>
            <a:ext cx="8463620" cy="860400"/>
          </a:xfrm>
        </p:spPr>
        <p:txBody>
          <a:bodyPr/>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73947B6-45B3-7545-AEE0-4BA78F6BD50B}"/>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E6927822-576E-AD4A-98A5-59822E331405}"/>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7CDFF30C-D07A-8C40-ACE5-7CC91BD791EE}"/>
              </a:ext>
            </a:extLst>
          </p:cNvPr>
          <p:cNvSpPr>
            <a:spLocks noGrp="1"/>
          </p:cNvSpPr>
          <p:nvPr>
            <p:ph type="sldNum" sz="quarter" idx="12"/>
          </p:nvPr>
        </p:nvSpPr>
        <p:spPr/>
        <p:txBody>
          <a:bodyPr/>
          <a:lstStyle>
            <a:lvl1pPr>
              <a:defRPr/>
            </a:lvl1pPr>
          </a:lstStyle>
          <a:p>
            <a:pPr>
              <a:defRPr/>
            </a:pPr>
            <a:fld id="{8317FEF2-7F38-48CE-B421-B4E487B5C9C5}" type="slidenum">
              <a:rPr lang="en-US" altLang="en-US"/>
              <a:pPr>
                <a:defRPr/>
              </a:pPr>
              <a:t>‹#›</a:t>
            </a:fld>
            <a:endParaRPr lang="en-US" altLang="en-US"/>
          </a:p>
        </p:txBody>
      </p:sp>
    </p:spTree>
    <p:extLst>
      <p:ext uri="{BB962C8B-B14F-4D97-AF65-F5344CB8AC3E}">
        <p14:creationId xmlns:p14="http://schemas.microsoft.com/office/powerpoint/2010/main" val="33844959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609600"/>
            <a:ext cx="8463619" cy="1320800"/>
          </a:xfrm>
        </p:spPr>
        <p:txBody>
          <a:bodyPr/>
          <a:lstStyle>
            <a:lvl1pPr>
              <a:defRPr>
                <a:solidFill>
                  <a:schemeClr val="tx2"/>
                </a:solidFill>
              </a:defRPr>
            </a:lvl1pPr>
          </a:lstStyle>
          <a:p>
            <a:r>
              <a:rPr lang="en-US" dirty="0"/>
              <a:t>Click to edit Master title style</a:t>
            </a:r>
          </a:p>
        </p:txBody>
      </p:sp>
      <p:sp>
        <p:nvSpPr>
          <p:cNvPr id="3" name="Content Placeholder 2"/>
          <p:cNvSpPr>
            <a:spLocks noGrp="1"/>
          </p:cNvSpPr>
          <p:nvPr>
            <p:ph sz="half" idx="1"/>
          </p:nvPr>
        </p:nvSpPr>
        <p:spPr>
          <a:xfrm>
            <a:off x="812801" y="2160589"/>
            <a:ext cx="4117479" cy="3880772"/>
          </a:xfrm>
        </p:spPr>
        <p:txBody>
          <a:bodyPr>
            <a:normAutofit/>
          </a:bodyPr>
          <a:lstStyle>
            <a:lvl1pPr>
              <a:buClr>
                <a:schemeClr val="tx2"/>
              </a:buClr>
              <a:defRPr sz="1800"/>
            </a:lvl1pPr>
            <a:lvl2pPr>
              <a:buClr>
                <a:schemeClr val="tx2"/>
              </a:buClr>
              <a:defRPr sz="1600"/>
            </a:lvl2pPr>
            <a:lvl3pPr>
              <a:buClr>
                <a:schemeClr val="tx2"/>
              </a:buClr>
              <a:defRPr sz="1400"/>
            </a:lvl3pPr>
            <a:lvl4pPr>
              <a:buClr>
                <a:schemeClr val="tx2"/>
              </a:buClr>
              <a:defRPr sz="1200"/>
            </a:lvl4pPr>
            <a:lvl5pPr>
              <a:buClr>
                <a:schemeClr val="tx2"/>
              </a:buCl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158939" y="2160590"/>
            <a:ext cx="4117480" cy="3880773"/>
          </a:xfrm>
        </p:spPr>
        <p:txBody>
          <a:bodyPr>
            <a:normAutofit/>
          </a:bodyPr>
          <a:lstStyle>
            <a:lvl1pPr>
              <a:buClr>
                <a:schemeClr val="tx2"/>
              </a:buClr>
              <a:defRPr sz="1800"/>
            </a:lvl1pPr>
            <a:lvl2pPr>
              <a:buClr>
                <a:schemeClr val="tx2"/>
              </a:buClr>
              <a:defRPr sz="1600"/>
            </a:lvl2pPr>
            <a:lvl3pPr>
              <a:buClr>
                <a:schemeClr val="tx2"/>
              </a:buClr>
              <a:defRPr sz="1400"/>
            </a:lvl3pPr>
            <a:lvl4pPr>
              <a:buClr>
                <a:schemeClr val="tx2"/>
              </a:buClr>
              <a:defRPr sz="1200"/>
            </a:lvl4pPr>
            <a:lvl5pPr>
              <a:buClr>
                <a:schemeClr val="tx2"/>
              </a:buCl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a:extLst>
              <a:ext uri="{FF2B5EF4-FFF2-40B4-BE49-F238E27FC236}">
                <a16:creationId xmlns:a16="http://schemas.microsoft.com/office/drawing/2014/main" id="{C73947B6-45B3-7545-AEE0-4BA78F6BD50B}"/>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E6927822-576E-AD4A-98A5-59822E331405}"/>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7CDFF30C-D07A-8C40-ACE5-7CC91BD791EE}"/>
              </a:ext>
            </a:extLst>
          </p:cNvPr>
          <p:cNvSpPr>
            <a:spLocks noGrp="1"/>
          </p:cNvSpPr>
          <p:nvPr>
            <p:ph type="sldNum" sz="quarter" idx="12"/>
          </p:nvPr>
        </p:nvSpPr>
        <p:spPr/>
        <p:txBody>
          <a:bodyPr/>
          <a:lstStyle>
            <a:lvl1pPr>
              <a:defRPr/>
            </a:lvl1pPr>
          </a:lstStyle>
          <a:p>
            <a:pPr>
              <a:defRPr/>
            </a:pPr>
            <a:fld id="{995DBF92-E5AF-440D-B474-84E609F7E7F1}" type="slidenum">
              <a:rPr lang="en-US" altLang="en-US"/>
              <a:pPr>
                <a:defRPr/>
              </a:pPr>
              <a:t>‹#›</a:t>
            </a:fld>
            <a:endParaRPr lang="en-US" altLang="en-US"/>
          </a:p>
        </p:txBody>
      </p:sp>
    </p:spTree>
    <p:extLst>
      <p:ext uri="{BB962C8B-B14F-4D97-AF65-F5344CB8AC3E}">
        <p14:creationId xmlns:p14="http://schemas.microsoft.com/office/powerpoint/2010/main" val="37465846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2800" y="609600"/>
            <a:ext cx="8463617"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2799" y="2160983"/>
            <a:ext cx="41208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2799" y="2737247"/>
            <a:ext cx="4120896"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55520" y="2160983"/>
            <a:ext cx="41208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55520" y="2737247"/>
            <a:ext cx="4120896"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C73947B6-45B3-7545-AEE0-4BA78F6BD50B}"/>
              </a:ext>
            </a:extLst>
          </p:cNvPr>
          <p:cNvSpPr>
            <a:spLocks noGrp="1"/>
          </p:cNvSpPr>
          <p:nvPr>
            <p:ph type="dt" sz="half" idx="10"/>
          </p:nvPr>
        </p:nvSpPr>
        <p:spPr/>
        <p:txBody>
          <a:bodyPr/>
          <a:lstStyle>
            <a:lvl1pPr>
              <a:defRPr/>
            </a:lvl1pPr>
          </a:lstStyle>
          <a:p>
            <a:pPr>
              <a:defRPr/>
            </a:pPr>
            <a:endParaRPr lang="en-US" altLang="en-US"/>
          </a:p>
        </p:txBody>
      </p:sp>
      <p:sp>
        <p:nvSpPr>
          <p:cNvPr id="8" name="Footer Placeholder 4">
            <a:extLst>
              <a:ext uri="{FF2B5EF4-FFF2-40B4-BE49-F238E27FC236}">
                <a16:creationId xmlns:a16="http://schemas.microsoft.com/office/drawing/2014/main" id="{E6927822-576E-AD4A-98A5-59822E331405}"/>
              </a:ext>
            </a:extLst>
          </p:cNvPr>
          <p:cNvSpPr>
            <a:spLocks noGrp="1"/>
          </p:cNvSpPr>
          <p:nvPr>
            <p:ph type="ftr" sz="quarter" idx="11"/>
          </p:nvPr>
        </p:nvSpPr>
        <p:spPr/>
        <p:txBody>
          <a:bodyPr/>
          <a:lstStyle>
            <a:lvl1pPr>
              <a:defRPr/>
            </a:lvl1pPr>
          </a:lstStyle>
          <a:p>
            <a:pPr>
              <a:defRPr/>
            </a:pPr>
            <a:endParaRPr lang="en-US" altLang="en-US"/>
          </a:p>
        </p:txBody>
      </p:sp>
      <p:sp>
        <p:nvSpPr>
          <p:cNvPr id="9" name="Slide Number Placeholder 5">
            <a:extLst>
              <a:ext uri="{FF2B5EF4-FFF2-40B4-BE49-F238E27FC236}">
                <a16:creationId xmlns:a16="http://schemas.microsoft.com/office/drawing/2014/main" id="{7CDFF30C-D07A-8C40-ACE5-7CC91BD791EE}"/>
              </a:ext>
            </a:extLst>
          </p:cNvPr>
          <p:cNvSpPr>
            <a:spLocks noGrp="1"/>
          </p:cNvSpPr>
          <p:nvPr>
            <p:ph type="sldNum" sz="quarter" idx="12"/>
          </p:nvPr>
        </p:nvSpPr>
        <p:spPr/>
        <p:txBody>
          <a:bodyPr/>
          <a:lstStyle>
            <a:lvl1pPr>
              <a:defRPr/>
            </a:lvl1pPr>
          </a:lstStyle>
          <a:p>
            <a:pPr>
              <a:defRPr/>
            </a:pPr>
            <a:fld id="{1835CB21-0E50-4215-B05E-9C5B85FE96AE}" type="slidenum">
              <a:rPr lang="en-US" altLang="en-US"/>
              <a:pPr>
                <a:defRPr/>
              </a:pPr>
              <a:t>‹#›</a:t>
            </a:fld>
            <a:endParaRPr lang="en-US" altLang="en-US"/>
          </a:p>
        </p:txBody>
      </p:sp>
    </p:spTree>
    <p:extLst>
      <p:ext uri="{BB962C8B-B14F-4D97-AF65-F5344CB8AC3E}">
        <p14:creationId xmlns:p14="http://schemas.microsoft.com/office/powerpoint/2010/main" val="5967519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12799" y="609600"/>
            <a:ext cx="8463619" cy="1320800"/>
          </a:xfrm>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C73947B6-45B3-7545-AEE0-4BA78F6BD50B}"/>
              </a:ext>
            </a:extLst>
          </p:cNvPr>
          <p:cNvSpPr>
            <a:spLocks noGrp="1"/>
          </p:cNvSpPr>
          <p:nvPr>
            <p:ph type="dt" sz="half" idx="10"/>
          </p:nvPr>
        </p:nvSpPr>
        <p:spPr/>
        <p:txBody>
          <a:bodyPr/>
          <a:lstStyle>
            <a:lvl1pPr>
              <a:defRPr/>
            </a:lvl1pPr>
          </a:lstStyle>
          <a:p>
            <a:pPr>
              <a:defRPr/>
            </a:pPr>
            <a:endParaRPr lang="en-US" altLang="en-US"/>
          </a:p>
        </p:txBody>
      </p:sp>
      <p:sp>
        <p:nvSpPr>
          <p:cNvPr id="4" name="Footer Placeholder 4">
            <a:extLst>
              <a:ext uri="{FF2B5EF4-FFF2-40B4-BE49-F238E27FC236}">
                <a16:creationId xmlns:a16="http://schemas.microsoft.com/office/drawing/2014/main" id="{E6927822-576E-AD4A-98A5-59822E331405}"/>
              </a:ext>
            </a:extLst>
          </p:cNvPr>
          <p:cNvSpPr>
            <a:spLocks noGrp="1"/>
          </p:cNvSpPr>
          <p:nvPr>
            <p:ph type="ftr" sz="quarter" idx="11"/>
          </p:nvPr>
        </p:nvSpPr>
        <p:spPr/>
        <p:txBody>
          <a:bodyPr/>
          <a:lstStyle>
            <a:lvl1pPr>
              <a:defRPr/>
            </a:lvl1pPr>
          </a:lstStyle>
          <a:p>
            <a:pPr>
              <a:defRPr/>
            </a:pPr>
            <a:endParaRPr lang="en-US" altLang="en-US"/>
          </a:p>
        </p:txBody>
      </p:sp>
      <p:sp>
        <p:nvSpPr>
          <p:cNvPr id="5" name="Slide Number Placeholder 5">
            <a:extLst>
              <a:ext uri="{FF2B5EF4-FFF2-40B4-BE49-F238E27FC236}">
                <a16:creationId xmlns:a16="http://schemas.microsoft.com/office/drawing/2014/main" id="{7CDFF30C-D07A-8C40-ACE5-7CC91BD791EE}"/>
              </a:ext>
            </a:extLst>
          </p:cNvPr>
          <p:cNvSpPr>
            <a:spLocks noGrp="1"/>
          </p:cNvSpPr>
          <p:nvPr>
            <p:ph type="sldNum" sz="quarter" idx="12"/>
          </p:nvPr>
        </p:nvSpPr>
        <p:spPr/>
        <p:txBody>
          <a:bodyPr/>
          <a:lstStyle>
            <a:lvl1pPr>
              <a:defRPr/>
            </a:lvl1pPr>
          </a:lstStyle>
          <a:p>
            <a:pPr>
              <a:defRPr/>
            </a:pPr>
            <a:fld id="{D9FC43CD-171A-4203-85B8-B052127089DC}" type="slidenum">
              <a:rPr lang="en-US" altLang="en-US"/>
              <a:pPr>
                <a:defRPr/>
              </a:pPr>
              <a:t>‹#›</a:t>
            </a:fld>
            <a:endParaRPr lang="en-US" altLang="en-US"/>
          </a:p>
        </p:txBody>
      </p:sp>
    </p:spTree>
    <p:extLst>
      <p:ext uri="{BB962C8B-B14F-4D97-AF65-F5344CB8AC3E}">
        <p14:creationId xmlns:p14="http://schemas.microsoft.com/office/powerpoint/2010/main" val="19104762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C73947B6-45B3-7545-AEE0-4BA78F6BD50B}"/>
              </a:ext>
            </a:extLst>
          </p:cNvPr>
          <p:cNvSpPr>
            <a:spLocks noGrp="1"/>
          </p:cNvSpPr>
          <p:nvPr>
            <p:ph type="dt" sz="half" idx="10"/>
          </p:nvPr>
        </p:nvSpPr>
        <p:spPr/>
        <p:txBody>
          <a:bodyPr/>
          <a:lstStyle>
            <a:lvl1pPr>
              <a:defRPr/>
            </a:lvl1pPr>
          </a:lstStyle>
          <a:p>
            <a:pPr>
              <a:defRPr/>
            </a:pPr>
            <a:endParaRPr lang="en-US" altLang="en-US"/>
          </a:p>
        </p:txBody>
      </p:sp>
      <p:sp>
        <p:nvSpPr>
          <p:cNvPr id="3" name="Footer Placeholder 4">
            <a:extLst>
              <a:ext uri="{FF2B5EF4-FFF2-40B4-BE49-F238E27FC236}">
                <a16:creationId xmlns:a16="http://schemas.microsoft.com/office/drawing/2014/main" id="{E6927822-576E-AD4A-98A5-59822E331405}"/>
              </a:ext>
            </a:extLst>
          </p:cNvPr>
          <p:cNvSpPr>
            <a:spLocks noGrp="1"/>
          </p:cNvSpPr>
          <p:nvPr>
            <p:ph type="ftr" sz="quarter" idx="11"/>
          </p:nvPr>
        </p:nvSpPr>
        <p:spPr/>
        <p:txBody>
          <a:bodyPr/>
          <a:lstStyle>
            <a:lvl1pPr>
              <a:defRPr/>
            </a:lvl1pPr>
          </a:lstStyle>
          <a:p>
            <a:pPr>
              <a:defRPr/>
            </a:pPr>
            <a:endParaRPr lang="en-US" altLang="en-US"/>
          </a:p>
        </p:txBody>
      </p:sp>
      <p:sp>
        <p:nvSpPr>
          <p:cNvPr id="4" name="Slide Number Placeholder 5">
            <a:extLst>
              <a:ext uri="{FF2B5EF4-FFF2-40B4-BE49-F238E27FC236}">
                <a16:creationId xmlns:a16="http://schemas.microsoft.com/office/drawing/2014/main" id="{7CDFF30C-D07A-8C40-ACE5-7CC91BD791EE}"/>
              </a:ext>
            </a:extLst>
          </p:cNvPr>
          <p:cNvSpPr>
            <a:spLocks noGrp="1"/>
          </p:cNvSpPr>
          <p:nvPr>
            <p:ph type="sldNum" sz="quarter" idx="12"/>
          </p:nvPr>
        </p:nvSpPr>
        <p:spPr/>
        <p:txBody>
          <a:bodyPr/>
          <a:lstStyle>
            <a:lvl1pPr>
              <a:defRPr/>
            </a:lvl1pPr>
          </a:lstStyle>
          <a:p>
            <a:pPr>
              <a:defRPr/>
            </a:pPr>
            <a:fld id="{60470687-625A-4076-98EA-F843E683A636}" type="slidenum">
              <a:rPr lang="en-US" altLang="en-US"/>
              <a:pPr>
                <a:defRPr/>
              </a:pPr>
              <a:t>‹#›</a:t>
            </a:fld>
            <a:endParaRPr lang="en-US" altLang="en-US"/>
          </a:p>
        </p:txBody>
      </p:sp>
    </p:spTree>
    <p:extLst>
      <p:ext uri="{BB962C8B-B14F-4D97-AF65-F5344CB8AC3E}">
        <p14:creationId xmlns:p14="http://schemas.microsoft.com/office/powerpoint/2010/main" val="14622234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799" y="1498604"/>
            <a:ext cx="3720243"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1701" y="514926"/>
            <a:ext cx="4514716"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12799" y="2777069"/>
            <a:ext cx="3720243"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a:extLst>
              <a:ext uri="{FF2B5EF4-FFF2-40B4-BE49-F238E27FC236}">
                <a16:creationId xmlns:a16="http://schemas.microsoft.com/office/drawing/2014/main" id="{C73947B6-45B3-7545-AEE0-4BA78F6BD50B}"/>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E6927822-576E-AD4A-98A5-59822E331405}"/>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7CDFF30C-D07A-8C40-ACE5-7CC91BD791EE}"/>
              </a:ext>
            </a:extLst>
          </p:cNvPr>
          <p:cNvSpPr>
            <a:spLocks noGrp="1"/>
          </p:cNvSpPr>
          <p:nvPr>
            <p:ph type="sldNum" sz="quarter" idx="12"/>
          </p:nvPr>
        </p:nvSpPr>
        <p:spPr/>
        <p:txBody>
          <a:bodyPr/>
          <a:lstStyle>
            <a:lvl1pPr>
              <a:defRPr/>
            </a:lvl1pPr>
          </a:lstStyle>
          <a:p>
            <a:pPr>
              <a:defRPr/>
            </a:pPr>
            <a:fld id="{AF127BF0-D6B2-4F69-ADE3-6AC533565CB4}" type="slidenum">
              <a:rPr lang="en-US" altLang="en-US"/>
              <a:pPr>
                <a:defRPr/>
              </a:pPr>
              <a:t>‹#›</a:t>
            </a:fld>
            <a:endParaRPr lang="en-US" altLang="en-US"/>
          </a:p>
        </p:txBody>
      </p:sp>
    </p:spTree>
    <p:extLst>
      <p:ext uri="{BB962C8B-B14F-4D97-AF65-F5344CB8AC3E}">
        <p14:creationId xmlns:p14="http://schemas.microsoft.com/office/powerpoint/2010/main" val="41767430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799" y="4800600"/>
            <a:ext cx="846361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799" y="609600"/>
            <a:ext cx="8463619" cy="3845718"/>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12799" y="5367338"/>
            <a:ext cx="8463619"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C73947B6-45B3-7545-AEE0-4BA78F6BD50B}"/>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E6927822-576E-AD4A-98A5-59822E331405}"/>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7CDFF30C-D07A-8C40-ACE5-7CC91BD791EE}"/>
              </a:ext>
            </a:extLst>
          </p:cNvPr>
          <p:cNvSpPr>
            <a:spLocks noGrp="1"/>
          </p:cNvSpPr>
          <p:nvPr>
            <p:ph type="sldNum" sz="quarter" idx="12"/>
          </p:nvPr>
        </p:nvSpPr>
        <p:spPr/>
        <p:txBody>
          <a:bodyPr/>
          <a:lstStyle>
            <a:lvl1pPr>
              <a:defRPr/>
            </a:lvl1pPr>
          </a:lstStyle>
          <a:p>
            <a:pPr>
              <a:defRPr/>
            </a:pPr>
            <a:fld id="{BE67CB45-AA71-4AD6-8C9A-2F76890C69B6}" type="slidenum">
              <a:rPr lang="en-US" altLang="en-US"/>
              <a:pPr>
                <a:defRPr/>
              </a:pPr>
              <a:t>‹#›</a:t>
            </a:fld>
            <a:endParaRPr lang="en-US" altLang="en-US"/>
          </a:p>
        </p:txBody>
      </p:sp>
    </p:spTree>
    <p:extLst>
      <p:ext uri="{BB962C8B-B14F-4D97-AF65-F5344CB8AC3E}">
        <p14:creationId xmlns:p14="http://schemas.microsoft.com/office/powerpoint/2010/main" val="24329030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609600"/>
            <a:ext cx="8463619"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812800" y="4470400"/>
            <a:ext cx="8463619"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73947B6-45B3-7545-AEE0-4BA78F6BD50B}"/>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E6927822-576E-AD4A-98A5-59822E331405}"/>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7CDFF30C-D07A-8C40-ACE5-7CC91BD791EE}"/>
              </a:ext>
            </a:extLst>
          </p:cNvPr>
          <p:cNvSpPr>
            <a:spLocks noGrp="1"/>
          </p:cNvSpPr>
          <p:nvPr>
            <p:ph type="sldNum" sz="quarter" idx="12"/>
          </p:nvPr>
        </p:nvSpPr>
        <p:spPr/>
        <p:txBody>
          <a:bodyPr/>
          <a:lstStyle>
            <a:lvl1pPr>
              <a:defRPr/>
            </a:lvl1pPr>
          </a:lstStyle>
          <a:p>
            <a:pPr>
              <a:defRPr/>
            </a:pPr>
            <a:fld id="{D51399E4-AB9E-4441-BEBC-FFB0B627235F}" type="slidenum">
              <a:rPr lang="en-US" altLang="en-US"/>
              <a:pPr>
                <a:defRPr/>
              </a:pPr>
              <a:t>‹#›</a:t>
            </a:fld>
            <a:endParaRPr lang="en-US" altLang="en-US"/>
          </a:p>
        </p:txBody>
      </p:sp>
    </p:spTree>
    <p:extLst>
      <p:ext uri="{BB962C8B-B14F-4D97-AF65-F5344CB8AC3E}">
        <p14:creationId xmlns:p14="http://schemas.microsoft.com/office/powerpoint/2010/main" val="2304686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TextBox 10"/>
          <p:cNvSpPr txBox="1">
            <a:spLocks noChangeArrowheads="1"/>
          </p:cNvSpPr>
          <p:nvPr userDrawn="1"/>
        </p:nvSpPr>
        <p:spPr bwMode="auto">
          <a:xfrm>
            <a:off x="10394952" y="1331913"/>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sz="1800"/>
          </a:p>
        </p:txBody>
      </p:sp>
      <p:sp>
        <p:nvSpPr>
          <p:cNvPr id="2" name="Title 1"/>
          <p:cNvSpPr>
            <a:spLocks noGrp="1"/>
          </p:cNvSpPr>
          <p:nvPr>
            <p:ph type="title"/>
          </p:nvPr>
        </p:nvSpPr>
        <p:spPr/>
        <p:txBody>
          <a:bodyPr>
            <a:normAutofit/>
          </a:bodyPr>
          <a:lstStyle>
            <a:lvl1pPr>
              <a:defRPr sz="3600">
                <a:solidFill>
                  <a:schemeClr val="tx2"/>
                </a:solidFill>
              </a:defRPr>
            </a:lvl1pPr>
          </a:lstStyle>
          <a:p>
            <a:r>
              <a:rPr lang="en-US" dirty="0"/>
              <a:t>Click to edit Master title style</a:t>
            </a:r>
          </a:p>
        </p:txBody>
      </p:sp>
      <p:sp>
        <p:nvSpPr>
          <p:cNvPr id="3" name="Content Placeholder 2"/>
          <p:cNvSpPr>
            <a:spLocks noGrp="1"/>
          </p:cNvSpPr>
          <p:nvPr>
            <p:ph idx="1"/>
          </p:nvPr>
        </p:nvSpPr>
        <p:spPr/>
        <p:txBody>
          <a:bodyPr/>
          <a:lstStyle>
            <a:lvl1pPr>
              <a:buClr>
                <a:schemeClr val="tx2"/>
              </a:buClr>
              <a:defRPr/>
            </a:lvl1pPr>
            <a:lvl2pPr>
              <a:buClr>
                <a:schemeClr val="tx2"/>
              </a:buClr>
              <a:defRPr/>
            </a:lvl2pPr>
            <a:lvl3pPr>
              <a:buClr>
                <a:schemeClr val="tx2"/>
              </a:buClr>
              <a:defRPr/>
            </a:lvl3pPr>
            <a:lvl4pPr>
              <a:buClr>
                <a:schemeClr val="tx2"/>
              </a:buClr>
              <a:defRPr/>
            </a:lvl4pPr>
            <a:lvl5pPr>
              <a:buClr>
                <a:schemeClr val="tx2"/>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a:extLst>
              <a:ext uri="{FF2B5EF4-FFF2-40B4-BE49-F238E27FC236}">
                <a16:creationId xmlns:a16="http://schemas.microsoft.com/office/drawing/2014/main" id="{ED7BEFBF-8DDB-A147-A25E-93DDED1ADF86}"/>
              </a:ext>
            </a:extLst>
          </p:cNvPr>
          <p:cNvSpPr>
            <a:spLocks noGrp="1"/>
          </p:cNvSpPr>
          <p:nvPr>
            <p:ph type="dt" sz="half" idx="10"/>
          </p:nvPr>
        </p:nvSpPr>
        <p:spPr>
          <a:xfrm>
            <a:off x="7207251" y="6042026"/>
            <a:ext cx="912283" cy="365125"/>
          </a:xfrm>
          <a:prstGeom prst="rect">
            <a:avLst/>
          </a:prstGeom>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B0D2AE5F-706E-434A-8781-4DFEA1DC0426}"/>
              </a:ext>
            </a:extLst>
          </p:cNvPr>
          <p:cNvSpPr>
            <a:spLocks noGrp="1"/>
          </p:cNvSpPr>
          <p:nvPr>
            <p:ph type="ftr" sz="quarter" idx="11"/>
          </p:nvPr>
        </p:nvSpPr>
        <p:spPr>
          <a:xfrm>
            <a:off x="812800" y="6042026"/>
            <a:ext cx="6163733" cy="365125"/>
          </a:xfrm>
          <a:prstGeom prst="rect">
            <a:avLst/>
          </a:prstGeom>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B5FD76B7-FC03-1145-A1A3-EFBAD98C1362}"/>
              </a:ext>
            </a:extLst>
          </p:cNvPr>
          <p:cNvSpPr>
            <a:spLocks noGrp="1"/>
          </p:cNvSpPr>
          <p:nvPr>
            <p:ph type="sldNum" sz="quarter" idx="12"/>
          </p:nvPr>
        </p:nvSpPr>
        <p:spPr/>
        <p:txBody>
          <a:bodyPr/>
          <a:lstStyle>
            <a:lvl1pPr>
              <a:defRPr/>
            </a:lvl1pPr>
          </a:lstStyle>
          <a:p>
            <a:pPr>
              <a:defRPr/>
            </a:pPr>
            <a:fld id="{B9C7B359-6C6D-4C14-A266-9E29AB779B1B}" type="slidenum">
              <a:rPr lang="en-US" altLang="en-US"/>
              <a:pPr>
                <a:defRPr/>
              </a:pPr>
              <a:t>‹#›</a:t>
            </a:fld>
            <a:endParaRPr lang="en-US" altLang="en-US"/>
          </a:p>
        </p:txBody>
      </p:sp>
    </p:spTree>
    <p:extLst>
      <p:ext uri="{BB962C8B-B14F-4D97-AF65-F5344CB8AC3E}">
        <p14:creationId xmlns:p14="http://schemas.microsoft.com/office/powerpoint/2010/main" val="9552860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99A9505-7B1C-504A-ABAC-3271F6A835C6}"/>
              </a:ext>
            </a:extLst>
          </p:cNvPr>
          <p:cNvSpPr txBox="1">
            <a:spLocks noChangeArrowheads="1"/>
          </p:cNvSpPr>
          <p:nvPr/>
        </p:nvSpPr>
        <p:spPr bwMode="auto">
          <a:xfrm>
            <a:off x="643467" y="790575"/>
            <a:ext cx="60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8000">
                <a:solidFill>
                  <a:schemeClr val="accent1"/>
                </a:solidFill>
              </a:rPr>
              <a:t>“</a:t>
            </a:r>
          </a:p>
        </p:txBody>
      </p:sp>
      <p:sp>
        <p:nvSpPr>
          <p:cNvPr id="6" name="TextBox 5">
            <a:extLst>
              <a:ext uri="{FF2B5EF4-FFF2-40B4-BE49-F238E27FC236}">
                <a16:creationId xmlns:a16="http://schemas.microsoft.com/office/drawing/2014/main" id="{4D398634-66EF-4D42-A5FE-78F5B2FEFAC1}"/>
              </a:ext>
            </a:extLst>
          </p:cNvPr>
          <p:cNvSpPr txBox="1">
            <a:spLocks noChangeArrowheads="1"/>
          </p:cNvSpPr>
          <p:nvPr/>
        </p:nvSpPr>
        <p:spPr bwMode="auto">
          <a:xfrm>
            <a:off x="8997951" y="2886075"/>
            <a:ext cx="609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8000">
                <a:solidFill>
                  <a:schemeClr val="accent1"/>
                </a:solidFill>
              </a:rPr>
              <a:t>”</a:t>
            </a:r>
          </a:p>
        </p:txBody>
      </p:sp>
      <p:sp>
        <p:nvSpPr>
          <p:cNvPr id="2" name="Title 1"/>
          <p:cNvSpPr>
            <a:spLocks noGrp="1"/>
          </p:cNvSpPr>
          <p:nvPr>
            <p:ph type="title"/>
          </p:nvPr>
        </p:nvSpPr>
        <p:spPr>
          <a:xfrm>
            <a:off x="1033180" y="609600"/>
            <a:ext cx="809624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468099" y="3632200"/>
            <a:ext cx="7226405"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812798" y="4470400"/>
            <a:ext cx="8463620"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3">
            <a:extLst>
              <a:ext uri="{FF2B5EF4-FFF2-40B4-BE49-F238E27FC236}">
                <a16:creationId xmlns:a16="http://schemas.microsoft.com/office/drawing/2014/main" id="{BA77C111-4DEA-904F-8D52-4AD66DCF4A9D}"/>
              </a:ext>
            </a:extLst>
          </p:cNvPr>
          <p:cNvSpPr>
            <a:spLocks noGrp="1"/>
          </p:cNvSpPr>
          <p:nvPr>
            <p:ph type="dt" sz="half" idx="14"/>
          </p:nvPr>
        </p:nvSpPr>
        <p:spPr/>
        <p:txBody>
          <a:bodyPr/>
          <a:lstStyle>
            <a:lvl1pPr>
              <a:defRPr/>
            </a:lvl1pPr>
          </a:lstStyle>
          <a:p>
            <a:pPr>
              <a:defRPr/>
            </a:pPr>
            <a:endParaRPr lang="en-US" altLang="en-US"/>
          </a:p>
        </p:txBody>
      </p:sp>
      <p:sp>
        <p:nvSpPr>
          <p:cNvPr id="8" name="Footer Placeholder 4">
            <a:extLst>
              <a:ext uri="{FF2B5EF4-FFF2-40B4-BE49-F238E27FC236}">
                <a16:creationId xmlns:a16="http://schemas.microsoft.com/office/drawing/2014/main" id="{E985985D-3C2A-D14A-8C37-F0E827B92A8D}"/>
              </a:ext>
            </a:extLst>
          </p:cNvPr>
          <p:cNvSpPr>
            <a:spLocks noGrp="1"/>
          </p:cNvSpPr>
          <p:nvPr>
            <p:ph type="ftr" sz="quarter" idx="15"/>
          </p:nvPr>
        </p:nvSpPr>
        <p:spPr/>
        <p:txBody>
          <a:bodyPr/>
          <a:lstStyle>
            <a:lvl1pPr>
              <a:defRPr/>
            </a:lvl1pPr>
          </a:lstStyle>
          <a:p>
            <a:pPr>
              <a:defRPr/>
            </a:pPr>
            <a:endParaRPr lang="en-US" altLang="en-US"/>
          </a:p>
        </p:txBody>
      </p:sp>
      <p:sp>
        <p:nvSpPr>
          <p:cNvPr id="9" name="Slide Number Placeholder 5">
            <a:extLst>
              <a:ext uri="{FF2B5EF4-FFF2-40B4-BE49-F238E27FC236}">
                <a16:creationId xmlns:a16="http://schemas.microsoft.com/office/drawing/2014/main" id="{191451E0-85D8-D648-A40F-50E734965275}"/>
              </a:ext>
            </a:extLst>
          </p:cNvPr>
          <p:cNvSpPr>
            <a:spLocks noGrp="1"/>
          </p:cNvSpPr>
          <p:nvPr>
            <p:ph type="sldNum" sz="quarter" idx="16"/>
          </p:nvPr>
        </p:nvSpPr>
        <p:spPr/>
        <p:txBody>
          <a:bodyPr/>
          <a:lstStyle>
            <a:lvl1pPr>
              <a:defRPr/>
            </a:lvl1pPr>
          </a:lstStyle>
          <a:p>
            <a:pPr>
              <a:defRPr/>
            </a:pPr>
            <a:fld id="{BCC75ED1-B841-459B-B7A6-3E7213334859}" type="slidenum">
              <a:rPr lang="en-US" altLang="en-US"/>
              <a:pPr>
                <a:defRPr/>
              </a:pPr>
              <a:t>‹#›</a:t>
            </a:fld>
            <a:endParaRPr lang="en-US" altLang="en-US"/>
          </a:p>
        </p:txBody>
      </p:sp>
    </p:spTree>
    <p:extLst>
      <p:ext uri="{BB962C8B-B14F-4D97-AF65-F5344CB8AC3E}">
        <p14:creationId xmlns:p14="http://schemas.microsoft.com/office/powerpoint/2010/main" val="12035721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12798" y="1931988"/>
            <a:ext cx="8463620"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812798" y="4527448"/>
            <a:ext cx="8463620" cy="1513914"/>
          </a:xfrm>
        </p:spPr>
        <p:txBody>
          <a:bodyP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73947B6-45B3-7545-AEE0-4BA78F6BD50B}"/>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E6927822-576E-AD4A-98A5-59822E331405}"/>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7CDFF30C-D07A-8C40-ACE5-7CC91BD791EE}"/>
              </a:ext>
            </a:extLst>
          </p:cNvPr>
          <p:cNvSpPr>
            <a:spLocks noGrp="1"/>
          </p:cNvSpPr>
          <p:nvPr>
            <p:ph type="sldNum" sz="quarter" idx="12"/>
          </p:nvPr>
        </p:nvSpPr>
        <p:spPr/>
        <p:txBody>
          <a:bodyPr/>
          <a:lstStyle>
            <a:lvl1pPr>
              <a:defRPr/>
            </a:lvl1pPr>
          </a:lstStyle>
          <a:p>
            <a:pPr>
              <a:defRPr/>
            </a:pPr>
            <a:fld id="{1EEDD3F6-127D-46B6-B561-5DBFD315EA85}" type="slidenum">
              <a:rPr lang="en-US" altLang="en-US"/>
              <a:pPr>
                <a:defRPr/>
              </a:pPr>
              <a:t>‹#›</a:t>
            </a:fld>
            <a:endParaRPr lang="en-US" altLang="en-US"/>
          </a:p>
        </p:txBody>
      </p:sp>
    </p:spTree>
    <p:extLst>
      <p:ext uri="{BB962C8B-B14F-4D97-AF65-F5344CB8AC3E}">
        <p14:creationId xmlns:p14="http://schemas.microsoft.com/office/powerpoint/2010/main" val="15092430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9DD7676-E6FD-384E-899B-3863EC1018A7}"/>
              </a:ext>
            </a:extLst>
          </p:cNvPr>
          <p:cNvSpPr txBox="1">
            <a:spLocks noChangeArrowheads="1"/>
          </p:cNvSpPr>
          <p:nvPr/>
        </p:nvSpPr>
        <p:spPr bwMode="auto">
          <a:xfrm>
            <a:off x="643467" y="790575"/>
            <a:ext cx="60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8000">
                <a:solidFill>
                  <a:schemeClr val="accent1"/>
                </a:solidFill>
              </a:rPr>
              <a:t>“</a:t>
            </a:r>
          </a:p>
        </p:txBody>
      </p:sp>
      <p:sp>
        <p:nvSpPr>
          <p:cNvPr id="6" name="TextBox 5">
            <a:extLst>
              <a:ext uri="{FF2B5EF4-FFF2-40B4-BE49-F238E27FC236}">
                <a16:creationId xmlns:a16="http://schemas.microsoft.com/office/drawing/2014/main" id="{D38A9163-B21D-BA4C-9903-6E818BEE1E89}"/>
              </a:ext>
            </a:extLst>
          </p:cNvPr>
          <p:cNvSpPr txBox="1">
            <a:spLocks noChangeArrowheads="1"/>
          </p:cNvSpPr>
          <p:nvPr/>
        </p:nvSpPr>
        <p:spPr bwMode="auto">
          <a:xfrm>
            <a:off x="8997951" y="2886075"/>
            <a:ext cx="609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8000">
                <a:solidFill>
                  <a:schemeClr val="accent1"/>
                </a:solidFill>
              </a:rPr>
              <a:t>”</a:t>
            </a:r>
          </a:p>
        </p:txBody>
      </p:sp>
      <p:sp>
        <p:nvSpPr>
          <p:cNvPr id="2" name="Title 1"/>
          <p:cNvSpPr>
            <a:spLocks noGrp="1"/>
          </p:cNvSpPr>
          <p:nvPr>
            <p:ph type="title"/>
          </p:nvPr>
        </p:nvSpPr>
        <p:spPr>
          <a:xfrm>
            <a:off x="1033180" y="609600"/>
            <a:ext cx="809624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812796" y="4013200"/>
            <a:ext cx="8463621"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812798" y="4527448"/>
            <a:ext cx="8463620"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3">
            <a:extLst>
              <a:ext uri="{FF2B5EF4-FFF2-40B4-BE49-F238E27FC236}">
                <a16:creationId xmlns:a16="http://schemas.microsoft.com/office/drawing/2014/main" id="{7C8D23AA-177D-2B46-84F0-F38DE95D875F}"/>
              </a:ext>
            </a:extLst>
          </p:cNvPr>
          <p:cNvSpPr>
            <a:spLocks noGrp="1"/>
          </p:cNvSpPr>
          <p:nvPr>
            <p:ph type="dt" sz="half" idx="14"/>
          </p:nvPr>
        </p:nvSpPr>
        <p:spPr/>
        <p:txBody>
          <a:bodyPr/>
          <a:lstStyle>
            <a:lvl1pPr>
              <a:defRPr/>
            </a:lvl1pPr>
          </a:lstStyle>
          <a:p>
            <a:pPr>
              <a:defRPr/>
            </a:pPr>
            <a:endParaRPr lang="en-US" altLang="en-US"/>
          </a:p>
        </p:txBody>
      </p:sp>
      <p:sp>
        <p:nvSpPr>
          <p:cNvPr id="8" name="Footer Placeholder 4">
            <a:extLst>
              <a:ext uri="{FF2B5EF4-FFF2-40B4-BE49-F238E27FC236}">
                <a16:creationId xmlns:a16="http://schemas.microsoft.com/office/drawing/2014/main" id="{A5AAEABB-42FE-A34C-9F17-88D16109F15E}"/>
              </a:ext>
            </a:extLst>
          </p:cNvPr>
          <p:cNvSpPr>
            <a:spLocks noGrp="1"/>
          </p:cNvSpPr>
          <p:nvPr>
            <p:ph type="ftr" sz="quarter" idx="15"/>
          </p:nvPr>
        </p:nvSpPr>
        <p:spPr/>
        <p:txBody>
          <a:bodyPr/>
          <a:lstStyle>
            <a:lvl1pPr>
              <a:defRPr/>
            </a:lvl1pPr>
          </a:lstStyle>
          <a:p>
            <a:pPr>
              <a:defRPr/>
            </a:pPr>
            <a:endParaRPr lang="en-US" altLang="en-US"/>
          </a:p>
        </p:txBody>
      </p:sp>
      <p:sp>
        <p:nvSpPr>
          <p:cNvPr id="9" name="Slide Number Placeholder 5">
            <a:extLst>
              <a:ext uri="{FF2B5EF4-FFF2-40B4-BE49-F238E27FC236}">
                <a16:creationId xmlns:a16="http://schemas.microsoft.com/office/drawing/2014/main" id="{168CF75A-147C-A348-AF60-3A32E0B263A3}"/>
              </a:ext>
            </a:extLst>
          </p:cNvPr>
          <p:cNvSpPr>
            <a:spLocks noGrp="1"/>
          </p:cNvSpPr>
          <p:nvPr>
            <p:ph type="sldNum" sz="quarter" idx="16"/>
          </p:nvPr>
        </p:nvSpPr>
        <p:spPr/>
        <p:txBody>
          <a:bodyPr/>
          <a:lstStyle>
            <a:lvl1pPr>
              <a:defRPr/>
            </a:lvl1pPr>
          </a:lstStyle>
          <a:p>
            <a:pPr>
              <a:defRPr/>
            </a:pPr>
            <a:fld id="{87008C2B-EB91-4AAC-AFBF-32C85FFEC461}" type="slidenum">
              <a:rPr lang="en-US" altLang="en-US"/>
              <a:pPr>
                <a:defRPr/>
              </a:pPr>
              <a:t>‹#›</a:t>
            </a:fld>
            <a:endParaRPr lang="en-US" altLang="en-US"/>
          </a:p>
        </p:txBody>
      </p:sp>
    </p:spTree>
    <p:extLst>
      <p:ext uri="{BB962C8B-B14F-4D97-AF65-F5344CB8AC3E}">
        <p14:creationId xmlns:p14="http://schemas.microsoft.com/office/powerpoint/2010/main" val="21625732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821131" y="609600"/>
            <a:ext cx="8455287"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812796" y="4013200"/>
            <a:ext cx="8463621"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812798" y="4527448"/>
            <a:ext cx="8463620"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a:extLst>
              <a:ext uri="{FF2B5EF4-FFF2-40B4-BE49-F238E27FC236}">
                <a16:creationId xmlns:a16="http://schemas.microsoft.com/office/drawing/2014/main" id="{C73947B6-45B3-7545-AEE0-4BA78F6BD50B}"/>
              </a:ext>
            </a:extLst>
          </p:cNvPr>
          <p:cNvSpPr>
            <a:spLocks noGrp="1"/>
          </p:cNvSpPr>
          <p:nvPr>
            <p:ph type="dt" sz="half" idx="14"/>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E6927822-576E-AD4A-98A5-59822E331405}"/>
              </a:ext>
            </a:extLst>
          </p:cNvPr>
          <p:cNvSpPr>
            <a:spLocks noGrp="1"/>
          </p:cNvSpPr>
          <p:nvPr>
            <p:ph type="ftr" sz="quarter" idx="15"/>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7CDFF30C-D07A-8C40-ACE5-7CC91BD791EE}"/>
              </a:ext>
            </a:extLst>
          </p:cNvPr>
          <p:cNvSpPr>
            <a:spLocks noGrp="1"/>
          </p:cNvSpPr>
          <p:nvPr>
            <p:ph type="sldNum" sz="quarter" idx="16"/>
          </p:nvPr>
        </p:nvSpPr>
        <p:spPr/>
        <p:txBody>
          <a:bodyPr/>
          <a:lstStyle>
            <a:lvl1pPr>
              <a:defRPr/>
            </a:lvl1pPr>
          </a:lstStyle>
          <a:p>
            <a:pPr>
              <a:defRPr/>
            </a:pPr>
            <a:fld id="{DEC9F655-38D5-417D-8E52-53697856A8B3}" type="slidenum">
              <a:rPr lang="en-US" altLang="en-US"/>
              <a:pPr>
                <a:defRPr/>
              </a:pPr>
              <a:t>‹#›</a:t>
            </a:fld>
            <a:endParaRPr lang="en-US" altLang="en-US"/>
          </a:p>
        </p:txBody>
      </p:sp>
    </p:spTree>
    <p:extLst>
      <p:ext uri="{BB962C8B-B14F-4D97-AF65-F5344CB8AC3E}">
        <p14:creationId xmlns:p14="http://schemas.microsoft.com/office/powerpoint/2010/main" val="37575749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73947B6-45B3-7545-AEE0-4BA78F6BD50B}"/>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E6927822-576E-AD4A-98A5-59822E331405}"/>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7CDFF30C-D07A-8C40-ACE5-7CC91BD791EE}"/>
              </a:ext>
            </a:extLst>
          </p:cNvPr>
          <p:cNvSpPr>
            <a:spLocks noGrp="1"/>
          </p:cNvSpPr>
          <p:nvPr>
            <p:ph type="sldNum" sz="quarter" idx="12"/>
          </p:nvPr>
        </p:nvSpPr>
        <p:spPr/>
        <p:txBody>
          <a:bodyPr/>
          <a:lstStyle>
            <a:lvl1pPr>
              <a:defRPr/>
            </a:lvl1pPr>
          </a:lstStyle>
          <a:p>
            <a:pPr>
              <a:defRPr/>
            </a:pPr>
            <a:fld id="{E3553899-F335-4296-900F-7B4112442DE8}" type="slidenum">
              <a:rPr lang="en-US" altLang="en-US"/>
              <a:pPr>
                <a:defRPr/>
              </a:pPr>
              <a:t>‹#›</a:t>
            </a:fld>
            <a:endParaRPr lang="en-US" altLang="en-US"/>
          </a:p>
        </p:txBody>
      </p:sp>
    </p:spTree>
    <p:extLst>
      <p:ext uri="{BB962C8B-B14F-4D97-AF65-F5344CB8AC3E}">
        <p14:creationId xmlns:p14="http://schemas.microsoft.com/office/powerpoint/2010/main" val="20183980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9749" y="609601"/>
            <a:ext cx="130508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812799" y="609601"/>
            <a:ext cx="6926701"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73947B6-45B3-7545-AEE0-4BA78F6BD50B}"/>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E6927822-576E-AD4A-98A5-59822E331405}"/>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7CDFF30C-D07A-8C40-ACE5-7CC91BD791EE}"/>
              </a:ext>
            </a:extLst>
          </p:cNvPr>
          <p:cNvSpPr>
            <a:spLocks noGrp="1"/>
          </p:cNvSpPr>
          <p:nvPr>
            <p:ph type="sldNum" sz="quarter" idx="12"/>
          </p:nvPr>
        </p:nvSpPr>
        <p:spPr/>
        <p:txBody>
          <a:bodyPr/>
          <a:lstStyle>
            <a:lvl1pPr>
              <a:defRPr/>
            </a:lvl1pPr>
          </a:lstStyle>
          <a:p>
            <a:pPr>
              <a:defRPr/>
            </a:pPr>
            <a:fld id="{5652AC00-F929-4815-9C95-C02130FB0484}" type="slidenum">
              <a:rPr lang="en-US" altLang="en-US"/>
              <a:pPr>
                <a:defRPr/>
              </a:pPr>
              <a:t>‹#›</a:t>
            </a:fld>
            <a:endParaRPr lang="en-US" altLang="en-US"/>
          </a:p>
        </p:txBody>
      </p:sp>
    </p:spTree>
    <p:extLst>
      <p:ext uri="{BB962C8B-B14F-4D97-AF65-F5344CB8AC3E}">
        <p14:creationId xmlns:p14="http://schemas.microsoft.com/office/powerpoint/2010/main" val="129324924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277813"/>
            <a:ext cx="103632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1219200" y="1600201"/>
            <a:ext cx="50800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502400" y="1600201"/>
            <a:ext cx="50800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CCA621F-9364-6C47-9D7F-B168868B5766}"/>
              </a:ext>
            </a:extLst>
          </p:cNvPr>
          <p:cNvSpPr>
            <a:spLocks noGrp="1"/>
          </p:cNvSpPr>
          <p:nvPr>
            <p:ph type="dt" sz="half" idx="10"/>
          </p:nvPr>
        </p:nvSpPr>
        <p:spPr>
          <a:xfrm>
            <a:off x="1219200" y="6251575"/>
            <a:ext cx="2641600" cy="457200"/>
          </a:xfrm>
        </p:spPr>
        <p:txBody>
          <a:bodyPr/>
          <a:lstStyle>
            <a:lvl1pPr>
              <a:defRPr/>
            </a:lvl1pPr>
          </a:lstStyle>
          <a:p>
            <a:pPr>
              <a:defRPr/>
            </a:pPr>
            <a:endParaRPr lang="en-US" altLang="en-US"/>
          </a:p>
        </p:txBody>
      </p:sp>
      <p:sp>
        <p:nvSpPr>
          <p:cNvPr id="6" name="Footer Placeholder 5">
            <a:extLst>
              <a:ext uri="{FF2B5EF4-FFF2-40B4-BE49-F238E27FC236}">
                <a16:creationId xmlns:a16="http://schemas.microsoft.com/office/drawing/2014/main" id="{E75AA257-E987-9A46-883D-B713637D30FB}"/>
              </a:ext>
            </a:extLst>
          </p:cNvPr>
          <p:cNvSpPr>
            <a:spLocks noGrp="1"/>
          </p:cNvSpPr>
          <p:nvPr>
            <p:ph type="ftr" sz="quarter" idx="11"/>
          </p:nvPr>
        </p:nvSpPr>
        <p:spPr>
          <a:xfrm>
            <a:off x="4470400" y="6248400"/>
            <a:ext cx="3962400" cy="457200"/>
          </a:xfrm>
        </p:spPr>
        <p:txBody>
          <a:bodyPr/>
          <a:lstStyle>
            <a:lvl1pPr>
              <a:defRPr/>
            </a:lvl1pPr>
          </a:lstStyle>
          <a:p>
            <a:pPr>
              <a:defRPr/>
            </a:pPr>
            <a:endParaRPr lang="en-US" altLang="en-US"/>
          </a:p>
        </p:txBody>
      </p:sp>
      <p:sp>
        <p:nvSpPr>
          <p:cNvPr id="7" name="Slide Number Placeholder 6">
            <a:extLst>
              <a:ext uri="{FF2B5EF4-FFF2-40B4-BE49-F238E27FC236}">
                <a16:creationId xmlns:a16="http://schemas.microsoft.com/office/drawing/2014/main" id="{DD62A4F6-A82D-2848-9D04-70390B13B8F9}"/>
              </a:ext>
            </a:extLst>
          </p:cNvPr>
          <p:cNvSpPr>
            <a:spLocks noGrp="1"/>
          </p:cNvSpPr>
          <p:nvPr>
            <p:ph type="sldNum" sz="quarter" idx="12"/>
          </p:nvPr>
        </p:nvSpPr>
        <p:spPr>
          <a:xfrm>
            <a:off x="9042400" y="6248400"/>
            <a:ext cx="2540000" cy="457200"/>
          </a:xfrm>
        </p:spPr>
        <p:txBody>
          <a:bodyPr/>
          <a:lstStyle>
            <a:lvl1pPr>
              <a:defRPr/>
            </a:lvl1pPr>
          </a:lstStyle>
          <a:p>
            <a:pPr>
              <a:defRPr/>
            </a:pPr>
            <a:fld id="{15B2D7D9-2CEF-4E6A-AEBD-69ACE026D346}" type="slidenum">
              <a:rPr lang="en-US" altLang="en-US"/>
              <a:pPr>
                <a:defRPr/>
              </a:pPr>
              <a:t>‹#›</a:t>
            </a:fld>
            <a:endParaRPr lang="en-US" altLang="en-US"/>
          </a:p>
        </p:txBody>
      </p:sp>
    </p:spTree>
    <p:extLst>
      <p:ext uri="{BB962C8B-B14F-4D97-AF65-F5344CB8AC3E}">
        <p14:creationId xmlns:p14="http://schemas.microsoft.com/office/powerpoint/2010/main" val="5340125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BA3E2-4306-4FB2-8A30-6628601DC03F}"/>
              </a:ext>
            </a:extLst>
          </p:cNvPr>
          <p:cNvSpPr>
            <a:spLocks noGrp="1"/>
          </p:cNvSpPr>
          <p:nvPr>
            <p:ph type="title"/>
          </p:nvPr>
        </p:nvSpPr>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35E2C10-04D9-4833-B7F6-9AB4C45BAFA5}"/>
              </a:ext>
            </a:extLst>
          </p:cNvPr>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F7BA79A-66E6-430D-881C-6FB6B4A4B8D4}"/>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76EE4B70-84EB-4858-83D8-40B6E1BE73F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0D58114-B936-43F1-8ACC-8B39E5B0189D}"/>
              </a:ext>
            </a:extLst>
          </p:cNvPr>
          <p:cNvSpPr>
            <a:spLocks noGrp="1"/>
          </p:cNvSpPr>
          <p:nvPr>
            <p:ph type="sldNum" sz="quarter" idx="12"/>
          </p:nvPr>
        </p:nvSpPr>
        <p:spPr/>
        <p:txBody>
          <a:bodyPr/>
          <a:lstStyle/>
          <a:p>
            <a:fld id="{C8048294-605E-4E75-8DD8-93385EABAF53}" type="slidenum">
              <a:rPr lang="en-GB" smtClean="0"/>
              <a:t>‹#›</a:t>
            </a:fld>
            <a:endParaRPr lang="en-GB"/>
          </a:p>
        </p:txBody>
      </p:sp>
    </p:spTree>
    <p:extLst>
      <p:ext uri="{BB962C8B-B14F-4D97-AF65-F5344CB8AC3E}">
        <p14:creationId xmlns:p14="http://schemas.microsoft.com/office/powerpoint/2010/main" val="12437860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798" y="2700869"/>
            <a:ext cx="8463620" cy="1826581"/>
          </a:xfrm>
        </p:spPr>
        <p:txBody>
          <a:bodyPr anchor="b"/>
          <a:lstStyle>
            <a:lvl1pPr algn="l">
              <a:defRPr sz="4000" b="0" cap="none">
                <a:solidFill>
                  <a:schemeClr val="tx2"/>
                </a:solidFill>
              </a:defRPr>
            </a:lvl1pPr>
          </a:lstStyle>
          <a:p>
            <a:r>
              <a:rPr lang="en-US" dirty="0"/>
              <a:t>Click to edit Master title style</a:t>
            </a:r>
          </a:p>
        </p:txBody>
      </p:sp>
      <p:sp>
        <p:nvSpPr>
          <p:cNvPr id="3" name="Text Placeholder 2"/>
          <p:cNvSpPr>
            <a:spLocks noGrp="1"/>
          </p:cNvSpPr>
          <p:nvPr>
            <p:ph type="body" idx="1"/>
          </p:nvPr>
        </p:nvSpPr>
        <p:spPr>
          <a:xfrm>
            <a:off x="812798" y="4527448"/>
            <a:ext cx="8463620" cy="860400"/>
          </a:xfrm>
        </p:spPr>
        <p:txBody>
          <a:bodyPr/>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7F5DF2C-1397-D34C-ACD1-F81C4EFD2866}"/>
              </a:ext>
            </a:extLst>
          </p:cNvPr>
          <p:cNvSpPr>
            <a:spLocks noGrp="1"/>
          </p:cNvSpPr>
          <p:nvPr>
            <p:ph type="dt" sz="half" idx="10"/>
          </p:nvPr>
        </p:nvSpPr>
        <p:spPr>
          <a:xfrm>
            <a:off x="7207251" y="6042026"/>
            <a:ext cx="912283" cy="365125"/>
          </a:xfrm>
          <a:prstGeom prst="rect">
            <a:avLst/>
          </a:prstGeom>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3DA8CEE4-9B4B-E840-9354-1E85976D4101}"/>
              </a:ext>
            </a:extLst>
          </p:cNvPr>
          <p:cNvSpPr>
            <a:spLocks noGrp="1"/>
          </p:cNvSpPr>
          <p:nvPr>
            <p:ph type="ftr" sz="quarter" idx="11"/>
          </p:nvPr>
        </p:nvSpPr>
        <p:spPr>
          <a:xfrm>
            <a:off x="812800" y="6042026"/>
            <a:ext cx="6163733" cy="365125"/>
          </a:xfrm>
          <a:prstGeom prst="rect">
            <a:avLst/>
          </a:prstGeom>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A62E90E6-5B90-E04D-A5EF-8305F4A6565C}"/>
              </a:ext>
            </a:extLst>
          </p:cNvPr>
          <p:cNvSpPr>
            <a:spLocks noGrp="1"/>
          </p:cNvSpPr>
          <p:nvPr>
            <p:ph type="sldNum" sz="quarter" idx="12"/>
          </p:nvPr>
        </p:nvSpPr>
        <p:spPr/>
        <p:txBody>
          <a:bodyPr/>
          <a:lstStyle>
            <a:lvl1pPr>
              <a:defRPr/>
            </a:lvl1pPr>
          </a:lstStyle>
          <a:p>
            <a:pPr>
              <a:defRPr/>
            </a:pPr>
            <a:fld id="{295AEE6D-4FB9-4B21-8973-5ED0BCBB2C25}" type="slidenum">
              <a:rPr lang="en-US" altLang="en-US"/>
              <a:pPr>
                <a:defRPr/>
              </a:pPr>
              <a:t>‹#›</a:t>
            </a:fld>
            <a:endParaRPr lang="en-US" altLang="en-US"/>
          </a:p>
        </p:txBody>
      </p:sp>
    </p:spTree>
    <p:extLst>
      <p:ext uri="{BB962C8B-B14F-4D97-AF65-F5344CB8AC3E}">
        <p14:creationId xmlns:p14="http://schemas.microsoft.com/office/powerpoint/2010/main" val="2382312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609600"/>
            <a:ext cx="8463619" cy="1320800"/>
          </a:xfrm>
        </p:spPr>
        <p:txBody>
          <a:bodyPr/>
          <a:lstStyle>
            <a:lvl1pPr>
              <a:defRPr>
                <a:solidFill>
                  <a:schemeClr val="tx2"/>
                </a:solidFill>
              </a:defRPr>
            </a:lvl1pPr>
          </a:lstStyle>
          <a:p>
            <a:r>
              <a:rPr lang="en-US" dirty="0"/>
              <a:t>Click to edit Master title style</a:t>
            </a:r>
          </a:p>
        </p:txBody>
      </p:sp>
      <p:sp>
        <p:nvSpPr>
          <p:cNvPr id="3" name="Content Placeholder 2"/>
          <p:cNvSpPr>
            <a:spLocks noGrp="1"/>
          </p:cNvSpPr>
          <p:nvPr>
            <p:ph sz="half" idx="1"/>
          </p:nvPr>
        </p:nvSpPr>
        <p:spPr>
          <a:xfrm>
            <a:off x="812801" y="2160589"/>
            <a:ext cx="4117479" cy="3880772"/>
          </a:xfrm>
        </p:spPr>
        <p:txBody>
          <a:bodyPr>
            <a:normAutofit/>
          </a:bodyPr>
          <a:lstStyle>
            <a:lvl1pPr>
              <a:buClr>
                <a:schemeClr val="tx2"/>
              </a:buClr>
              <a:defRPr sz="1800"/>
            </a:lvl1pPr>
            <a:lvl2pPr>
              <a:buClr>
                <a:schemeClr val="tx2"/>
              </a:buClr>
              <a:defRPr sz="1600"/>
            </a:lvl2pPr>
            <a:lvl3pPr>
              <a:buClr>
                <a:schemeClr val="tx2"/>
              </a:buClr>
              <a:defRPr sz="1400"/>
            </a:lvl3pPr>
            <a:lvl4pPr>
              <a:buClr>
                <a:schemeClr val="tx2"/>
              </a:buClr>
              <a:defRPr sz="1200"/>
            </a:lvl4pPr>
            <a:lvl5pPr>
              <a:buClr>
                <a:schemeClr val="tx2"/>
              </a:buCl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158939" y="2160590"/>
            <a:ext cx="4117480" cy="3880773"/>
          </a:xfrm>
        </p:spPr>
        <p:txBody>
          <a:bodyPr>
            <a:normAutofit/>
          </a:bodyPr>
          <a:lstStyle>
            <a:lvl1pPr>
              <a:buClr>
                <a:schemeClr val="tx2"/>
              </a:buClr>
              <a:defRPr sz="1800"/>
            </a:lvl1pPr>
            <a:lvl2pPr>
              <a:buClr>
                <a:schemeClr val="tx2"/>
              </a:buClr>
              <a:defRPr sz="1600"/>
            </a:lvl2pPr>
            <a:lvl3pPr>
              <a:buClr>
                <a:schemeClr val="tx2"/>
              </a:buClr>
              <a:defRPr sz="1400"/>
            </a:lvl3pPr>
            <a:lvl4pPr>
              <a:buClr>
                <a:schemeClr val="tx2"/>
              </a:buClr>
              <a:defRPr sz="1200"/>
            </a:lvl4pPr>
            <a:lvl5pPr>
              <a:buClr>
                <a:schemeClr val="tx2"/>
              </a:buCl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a:extLst>
              <a:ext uri="{FF2B5EF4-FFF2-40B4-BE49-F238E27FC236}">
                <a16:creationId xmlns:a16="http://schemas.microsoft.com/office/drawing/2014/main" id="{C6457E53-84EB-7E4F-9192-F2A0C5703BB1}"/>
              </a:ext>
            </a:extLst>
          </p:cNvPr>
          <p:cNvSpPr>
            <a:spLocks noGrp="1"/>
          </p:cNvSpPr>
          <p:nvPr>
            <p:ph type="dt" sz="half" idx="10"/>
          </p:nvPr>
        </p:nvSpPr>
        <p:spPr>
          <a:xfrm>
            <a:off x="7207251" y="6042026"/>
            <a:ext cx="912283" cy="365125"/>
          </a:xfrm>
          <a:prstGeom prst="rect">
            <a:avLst/>
          </a:prstGeom>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983E475A-FC0E-C04B-9D36-3DD7744EF571}"/>
              </a:ext>
            </a:extLst>
          </p:cNvPr>
          <p:cNvSpPr>
            <a:spLocks noGrp="1"/>
          </p:cNvSpPr>
          <p:nvPr>
            <p:ph type="ftr" sz="quarter" idx="11"/>
          </p:nvPr>
        </p:nvSpPr>
        <p:spPr>
          <a:xfrm>
            <a:off x="812800" y="6042026"/>
            <a:ext cx="6163733" cy="365125"/>
          </a:xfrm>
          <a:prstGeom prst="rect">
            <a:avLst/>
          </a:prstGeom>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2BDE7AD0-02BB-9544-A828-896BEF85A49E}"/>
              </a:ext>
            </a:extLst>
          </p:cNvPr>
          <p:cNvSpPr>
            <a:spLocks noGrp="1"/>
          </p:cNvSpPr>
          <p:nvPr>
            <p:ph type="sldNum" sz="quarter" idx="12"/>
          </p:nvPr>
        </p:nvSpPr>
        <p:spPr/>
        <p:txBody>
          <a:bodyPr/>
          <a:lstStyle>
            <a:lvl1pPr>
              <a:defRPr/>
            </a:lvl1pPr>
          </a:lstStyle>
          <a:p>
            <a:pPr>
              <a:defRPr/>
            </a:pPr>
            <a:fld id="{B114A217-5277-4FF3-91E3-30B2C0DEBA92}" type="slidenum">
              <a:rPr lang="en-US" altLang="en-US"/>
              <a:pPr>
                <a:defRPr/>
              </a:pPr>
              <a:t>‹#›</a:t>
            </a:fld>
            <a:endParaRPr lang="en-US" altLang="en-US"/>
          </a:p>
        </p:txBody>
      </p:sp>
    </p:spTree>
    <p:extLst>
      <p:ext uri="{BB962C8B-B14F-4D97-AF65-F5344CB8AC3E}">
        <p14:creationId xmlns:p14="http://schemas.microsoft.com/office/powerpoint/2010/main" val="5906721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2800" y="609600"/>
            <a:ext cx="8463617"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2799" y="2160983"/>
            <a:ext cx="41208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2799" y="2737247"/>
            <a:ext cx="4120896"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55520" y="2160983"/>
            <a:ext cx="41208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55520" y="2737247"/>
            <a:ext cx="4120896"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238C6C98-2EB3-424B-9819-FD3CC81F054A}"/>
              </a:ext>
            </a:extLst>
          </p:cNvPr>
          <p:cNvSpPr>
            <a:spLocks noGrp="1"/>
          </p:cNvSpPr>
          <p:nvPr>
            <p:ph type="dt" sz="half" idx="10"/>
          </p:nvPr>
        </p:nvSpPr>
        <p:spPr>
          <a:xfrm>
            <a:off x="7207251" y="6042026"/>
            <a:ext cx="912283" cy="365125"/>
          </a:xfrm>
          <a:prstGeom prst="rect">
            <a:avLst/>
          </a:prstGeom>
        </p:spPr>
        <p:txBody>
          <a:bodyPr/>
          <a:lstStyle>
            <a:lvl1pPr>
              <a:defRPr/>
            </a:lvl1pPr>
          </a:lstStyle>
          <a:p>
            <a:pPr>
              <a:defRPr/>
            </a:pPr>
            <a:endParaRPr lang="en-US" altLang="en-US"/>
          </a:p>
        </p:txBody>
      </p:sp>
      <p:sp>
        <p:nvSpPr>
          <p:cNvPr id="8" name="Footer Placeholder 4">
            <a:extLst>
              <a:ext uri="{FF2B5EF4-FFF2-40B4-BE49-F238E27FC236}">
                <a16:creationId xmlns:a16="http://schemas.microsoft.com/office/drawing/2014/main" id="{17CBB4B3-696A-4544-BB3A-CD9B6447B295}"/>
              </a:ext>
            </a:extLst>
          </p:cNvPr>
          <p:cNvSpPr>
            <a:spLocks noGrp="1"/>
          </p:cNvSpPr>
          <p:nvPr>
            <p:ph type="ftr" sz="quarter" idx="11"/>
          </p:nvPr>
        </p:nvSpPr>
        <p:spPr>
          <a:xfrm>
            <a:off x="812800" y="6042026"/>
            <a:ext cx="6163733" cy="365125"/>
          </a:xfrm>
          <a:prstGeom prst="rect">
            <a:avLst/>
          </a:prstGeom>
        </p:spPr>
        <p:txBody>
          <a:bodyPr/>
          <a:lstStyle>
            <a:lvl1pPr>
              <a:defRPr/>
            </a:lvl1pPr>
          </a:lstStyle>
          <a:p>
            <a:pPr>
              <a:defRPr/>
            </a:pPr>
            <a:endParaRPr lang="en-US" altLang="en-US"/>
          </a:p>
        </p:txBody>
      </p:sp>
      <p:sp>
        <p:nvSpPr>
          <p:cNvPr id="9" name="Slide Number Placeholder 5">
            <a:extLst>
              <a:ext uri="{FF2B5EF4-FFF2-40B4-BE49-F238E27FC236}">
                <a16:creationId xmlns:a16="http://schemas.microsoft.com/office/drawing/2014/main" id="{A188FCE3-AC91-3242-BCD5-8F40D31E6FCB}"/>
              </a:ext>
            </a:extLst>
          </p:cNvPr>
          <p:cNvSpPr>
            <a:spLocks noGrp="1"/>
          </p:cNvSpPr>
          <p:nvPr>
            <p:ph type="sldNum" sz="quarter" idx="12"/>
          </p:nvPr>
        </p:nvSpPr>
        <p:spPr/>
        <p:txBody>
          <a:bodyPr/>
          <a:lstStyle>
            <a:lvl1pPr>
              <a:defRPr/>
            </a:lvl1pPr>
          </a:lstStyle>
          <a:p>
            <a:pPr>
              <a:defRPr/>
            </a:pPr>
            <a:fld id="{816BFDE8-735C-42F3-BCA1-C937F73B592C}" type="slidenum">
              <a:rPr lang="en-US" altLang="en-US"/>
              <a:pPr>
                <a:defRPr/>
              </a:pPr>
              <a:t>‹#›</a:t>
            </a:fld>
            <a:endParaRPr lang="en-US" altLang="en-US"/>
          </a:p>
        </p:txBody>
      </p:sp>
    </p:spTree>
    <p:extLst>
      <p:ext uri="{BB962C8B-B14F-4D97-AF65-F5344CB8AC3E}">
        <p14:creationId xmlns:p14="http://schemas.microsoft.com/office/powerpoint/2010/main" val="384658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12799" y="609600"/>
            <a:ext cx="8463619" cy="1320800"/>
          </a:xfrm>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FA746028-DFA6-C447-ADC6-512D029D7CEF}"/>
              </a:ext>
            </a:extLst>
          </p:cNvPr>
          <p:cNvSpPr>
            <a:spLocks noGrp="1"/>
          </p:cNvSpPr>
          <p:nvPr>
            <p:ph type="dt" sz="half" idx="10"/>
          </p:nvPr>
        </p:nvSpPr>
        <p:spPr>
          <a:xfrm>
            <a:off x="7207251" y="6042026"/>
            <a:ext cx="912283" cy="365125"/>
          </a:xfrm>
          <a:prstGeom prst="rect">
            <a:avLst/>
          </a:prstGeom>
        </p:spPr>
        <p:txBody>
          <a:bodyPr/>
          <a:lstStyle>
            <a:lvl1pPr>
              <a:defRPr/>
            </a:lvl1pPr>
          </a:lstStyle>
          <a:p>
            <a:pPr>
              <a:defRPr/>
            </a:pPr>
            <a:endParaRPr lang="en-US" altLang="en-US"/>
          </a:p>
        </p:txBody>
      </p:sp>
      <p:sp>
        <p:nvSpPr>
          <p:cNvPr id="4" name="Footer Placeholder 4">
            <a:extLst>
              <a:ext uri="{FF2B5EF4-FFF2-40B4-BE49-F238E27FC236}">
                <a16:creationId xmlns:a16="http://schemas.microsoft.com/office/drawing/2014/main" id="{8993CBBE-C12B-FF47-B1C9-DBEC69E48439}"/>
              </a:ext>
            </a:extLst>
          </p:cNvPr>
          <p:cNvSpPr>
            <a:spLocks noGrp="1"/>
          </p:cNvSpPr>
          <p:nvPr>
            <p:ph type="ftr" sz="quarter" idx="11"/>
          </p:nvPr>
        </p:nvSpPr>
        <p:spPr>
          <a:xfrm>
            <a:off x="812800" y="6042026"/>
            <a:ext cx="6163733" cy="365125"/>
          </a:xfrm>
          <a:prstGeom prst="rect">
            <a:avLst/>
          </a:prstGeom>
        </p:spPr>
        <p:txBody>
          <a:bodyPr/>
          <a:lstStyle>
            <a:lvl1pPr>
              <a:defRPr/>
            </a:lvl1pPr>
          </a:lstStyle>
          <a:p>
            <a:pPr>
              <a:defRPr/>
            </a:pPr>
            <a:endParaRPr lang="en-US" altLang="en-US"/>
          </a:p>
        </p:txBody>
      </p:sp>
      <p:sp>
        <p:nvSpPr>
          <p:cNvPr id="5" name="Slide Number Placeholder 5">
            <a:extLst>
              <a:ext uri="{FF2B5EF4-FFF2-40B4-BE49-F238E27FC236}">
                <a16:creationId xmlns:a16="http://schemas.microsoft.com/office/drawing/2014/main" id="{2BC850B5-05EE-9543-9BB2-282C8817BA37}"/>
              </a:ext>
            </a:extLst>
          </p:cNvPr>
          <p:cNvSpPr>
            <a:spLocks noGrp="1"/>
          </p:cNvSpPr>
          <p:nvPr>
            <p:ph type="sldNum" sz="quarter" idx="12"/>
          </p:nvPr>
        </p:nvSpPr>
        <p:spPr/>
        <p:txBody>
          <a:bodyPr/>
          <a:lstStyle>
            <a:lvl1pPr>
              <a:defRPr/>
            </a:lvl1pPr>
          </a:lstStyle>
          <a:p>
            <a:pPr>
              <a:defRPr/>
            </a:pPr>
            <a:fld id="{7026C01B-D555-48D7-BD1A-73369F38972F}" type="slidenum">
              <a:rPr lang="en-US" altLang="en-US"/>
              <a:pPr>
                <a:defRPr/>
              </a:pPr>
              <a:t>‹#›</a:t>
            </a:fld>
            <a:endParaRPr lang="en-US" altLang="en-US"/>
          </a:p>
        </p:txBody>
      </p:sp>
    </p:spTree>
    <p:extLst>
      <p:ext uri="{BB962C8B-B14F-4D97-AF65-F5344CB8AC3E}">
        <p14:creationId xmlns:p14="http://schemas.microsoft.com/office/powerpoint/2010/main" val="890170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D2BD16D6-8780-A943-A1E3-FBAFC554CBE0}"/>
              </a:ext>
            </a:extLst>
          </p:cNvPr>
          <p:cNvSpPr>
            <a:spLocks noGrp="1"/>
          </p:cNvSpPr>
          <p:nvPr>
            <p:ph type="dt" sz="half" idx="10"/>
          </p:nvPr>
        </p:nvSpPr>
        <p:spPr>
          <a:xfrm>
            <a:off x="7207251" y="6042026"/>
            <a:ext cx="912283" cy="365125"/>
          </a:xfrm>
          <a:prstGeom prst="rect">
            <a:avLst/>
          </a:prstGeom>
        </p:spPr>
        <p:txBody>
          <a:bodyPr/>
          <a:lstStyle>
            <a:lvl1pPr>
              <a:defRPr/>
            </a:lvl1pPr>
          </a:lstStyle>
          <a:p>
            <a:pPr>
              <a:defRPr/>
            </a:pPr>
            <a:endParaRPr lang="en-US" altLang="en-US"/>
          </a:p>
        </p:txBody>
      </p:sp>
      <p:sp>
        <p:nvSpPr>
          <p:cNvPr id="3" name="Footer Placeholder 4">
            <a:extLst>
              <a:ext uri="{FF2B5EF4-FFF2-40B4-BE49-F238E27FC236}">
                <a16:creationId xmlns:a16="http://schemas.microsoft.com/office/drawing/2014/main" id="{42C0B463-C5C6-8B4A-8B02-D74D6A38DD36}"/>
              </a:ext>
            </a:extLst>
          </p:cNvPr>
          <p:cNvSpPr>
            <a:spLocks noGrp="1"/>
          </p:cNvSpPr>
          <p:nvPr>
            <p:ph type="ftr" sz="quarter" idx="11"/>
          </p:nvPr>
        </p:nvSpPr>
        <p:spPr>
          <a:xfrm>
            <a:off x="812800" y="6042026"/>
            <a:ext cx="6163733" cy="365125"/>
          </a:xfrm>
          <a:prstGeom prst="rect">
            <a:avLst/>
          </a:prstGeom>
        </p:spPr>
        <p:txBody>
          <a:bodyPr/>
          <a:lstStyle>
            <a:lvl1pPr>
              <a:defRPr/>
            </a:lvl1pPr>
          </a:lstStyle>
          <a:p>
            <a:pPr>
              <a:defRPr/>
            </a:pPr>
            <a:endParaRPr lang="en-US" altLang="en-US"/>
          </a:p>
        </p:txBody>
      </p:sp>
      <p:sp>
        <p:nvSpPr>
          <p:cNvPr id="4" name="Slide Number Placeholder 5">
            <a:extLst>
              <a:ext uri="{FF2B5EF4-FFF2-40B4-BE49-F238E27FC236}">
                <a16:creationId xmlns:a16="http://schemas.microsoft.com/office/drawing/2014/main" id="{63104078-77FE-A14B-9CCC-03419FF109EF}"/>
              </a:ext>
            </a:extLst>
          </p:cNvPr>
          <p:cNvSpPr>
            <a:spLocks noGrp="1"/>
          </p:cNvSpPr>
          <p:nvPr>
            <p:ph type="sldNum" sz="quarter" idx="12"/>
          </p:nvPr>
        </p:nvSpPr>
        <p:spPr/>
        <p:txBody>
          <a:bodyPr/>
          <a:lstStyle>
            <a:lvl1pPr>
              <a:defRPr/>
            </a:lvl1pPr>
          </a:lstStyle>
          <a:p>
            <a:pPr>
              <a:defRPr/>
            </a:pPr>
            <a:fld id="{17A9E37F-F634-4D20-8F9C-10A619F9CEBB}" type="slidenum">
              <a:rPr lang="en-US" altLang="en-US"/>
              <a:pPr>
                <a:defRPr/>
              </a:pPr>
              <a:t>‹#›</a:t>
            </a:fld>
            <a:endParaRPr lang="en-US" altLang="en-US"/>
          </a:p>
        </p:txBody>
      </p:sp>
    </p:spTree>
    <p:extLst>
      <p:ext uri="{BB962C8B-B14F-4D97-AF65-F5344CB8AC3E}">
        <p14:creationId xmlns:p14="http://schemas.microsoft.com/office/powerpoint/2010/main" val="2528183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799" y="1498604"/>
            <a:ext cx="3720243"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1701" y="514926"/>
            <a:ext cx="4514716"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12799" y="2777069"/>
            <a:ext cx="3720243"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a:extLst>
              <a:ext uri="{FF2B5EF4-FFF2-40B4-BE49-F238E27FC236}">
                <a16:creationId xmlns:a16="http://schemas.microsoft.com/office/drawing/2014/main" id="{330B5DD9-5992-024D-8891-0D416AAB5206}"/>
              </a:ext>
            </a:extLst>
          </p:cNvPr>
          <p:cNvSpPr>
            <a:spLocks noGrp="1"/>
          </p:cNvSpPr>
          <p:nvPr>
            <p:ph type="dt" sz="half" idx="10"/>
          </p:nvPr>
        </p:nvSpPr>
        <p:spPr>
          <a:xfrm>
            <a:off x="7207251" y="6042026"/>
            <a:ext cx="912283" cy="365125"/>
          </a:xfrm>
          <a:prstGeom prst="rect">
            <a:avLst/>
          </a:prstGeom>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2581BE7E-B7BB-EB40-8B0A-BBFDD125FD5B}"/>
              </a:ext>
            </a:extLst>
          </p:cNvPr>
          <p:cNvSpPr>
            <a:spLocks noGrp="1"/>
          </p:cNvSpPr>
          <p:nvPr>
            <p:ph type="ftr" sz="quarter" idx="11"/>
          </p:nvPr>
        </p:nvSpPr>
        <p:spPr>
          <a:xfrm>
            <a:off x="812800" y="6042026"/>
            <a:ext cx="6163733" cy="365125"/>
          </a:xfrm>
          <a:prstGeom prst="rect">
            <a:avLst/>
          </a:prstGeom>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0712E822-643A-2C4F-ABA2-6311F5FC05B0}"/>
              </a:ext>
            </a:extLst>
          </p:cNvPr>
          <p:cNvSpPr>
            <a:spLocks noGrp="1"/>
          </p:cNvSpPr>
          <p:nvPr>
            <p:ph type="sldNum" sz="quarter" idx="12"/>
          </p:nvPr>
        </p:nvSpPr>
        <p:spPr/>
        <p:txBody>
          <a:bodyPr/>
          <a:lstStyle>
            <a:lvl1pPr>
              <a:defRPr/>
            </a:lvl1pPr>
          </a:lstStyle>
          <a:p>
            <a:pPr>
              <a:defRPr/>
            </a:pPr>
            <a:fld id="{3A02FCE6-E623-4D8B-8A9E-34A2CD3140E4}" type="slidenum">
              <a:rPr lang="en-US" altLang="en-US"/>
              <a:pPr>
                <a:defRPr/>
              </a:pPr>
              <a:t>‹#›</a:t>
            </a:fld>
            <a:endParaRPr lang="en-US" altLang="en-US"/>
          </a:p>
        </p:txBody>
      </p:sp>
    </p:spTree>
    <p:extLst>
      <p:ext uri="{BB962C8B-B14F-4D97-AF65-F5344CB8AC3E}">
        <p14:creationId xmlns:p14="http://schemas.microsoft.com/office/powerpoint/2010/main" val="1539652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theme" Target="../theme/theme2.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slideLayout" Target="../slideLayouts/slideLayout37.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0482" name="Group 16"/>
          <p:cNvGrpSpPr>
            <a:grpSpLocks/>
          </p:cNvGrpSpPr>
          <p:nvPr userDrawn="1"/>
        </p:nvGrpSpPr>
        <p:grpSpPr bwMode="auto">
          <a:xfrm>
            <a:off x="-16041" y="-99617"/>
            <a:ext cx="12216510" cy="6985001"/>
            <a:chOff x="-9385" y="-72549"/>
            <a:chExt cx="9162710" cy="6985853"/>
          </a:xfrm>
        </p:grpSpPr>
        <p:sp>
          <p:nvSpPr>
            <p:cNvPr id="9" name="Freeform 8">
              <a:extLst>
                <a:ext uri="{FF2B5EF4-FFF2-40B4-BE49-F238E27FC236}">
                  <a16:creationId xmlns:a16="http://schemas.microsoft.com/office/drawing/2014/main" id="{0423A168-E18F-7349-8939-5B5E68E645EB}"/>
                </a:ext>
              </a:extLst>
            </p:cNvPr>
            <p:cNvSpPr/>
            <p:nvPr/>
          </p:nvSpPr>
          <p:spPr>
            <a:xfrm>
              <a:off x="8303983" y="-72549"/>
              <a:ext cx="849342" cy="6985853"/>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a:extLst>
                <a:ext uri="{FF2B5EF4-FFF2-40B4-BE49-F238E27FC236}">
                  <a16:creationId xmlns:a16="http://schemas.microsoft.com/office/drawing/2014/main" id="{21673612-EFB9-5748-94AA-C224C96FFB7D}"/>
                </a:ext>
              </a:extLst>
            </p:cNvPr>
            <p:cNvSpPr/>
            <p:nvPr/>
          </p:nvSpPr>
          <p:spPr>
            <a:xfrm>
              <a:off x="8292869" y="89"/>
              <a:ext cx="860456" cy="6913215"/>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sz="1800" dirty="0"/>
            </a:p>
          </p:txBody>
        </p:sp>
        <p:sp>
          <p:nvSpPr>
            <p:cNvPr id="16" name="Freeform 15">
              <a:extLst>
                <a:ext uri="{FF2B5EF4-FFF2-40B4-BE49-F238E27FC236}">
                  <a16:creationId xmlns:a16="http://schemas.microsoft.com/office/drawing/2014/main" id="{89B2DB9E-030F-6943-BE17-1A51B312F13F}"/>
                </a:ext>
              </a:extLst>
            </p:cNvPr>
            <p:cNvSpPr/>
            <p:nvPr/>
          </p:nvSpPr>
          <p:spPr>
            <a:xfrm rot="10800000" flipH="1">
              <a:off x="-9385" y="-27298"/>
              <a:ext cx="606448" cy="2853086"/>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sz="1800" dirty="0"/>
            </a:p>
          </p:txBody>
        </p:sp>
      </p:grpSp>
      <p:sp>
        <p:nvSpPr>
          <p:cNvPr id="20483" name="Title Placeholder 1"/>
          <p:cNvSpPr>
            <a:spLocks noGrp="1"/>
          </p:cNvSpPr>
          <p:nvPr>
            <p:ph type="title"/>
          </p:nvPr>
        </p:nvSpPr>
        <p:spPr bwMode="auto">
          <a:xfrm>
            <a:off x="812801" y="609600"/>
            <a:ext cx="9647767"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20484" name="Text Placeholder 2"/>
          <p:cNvSpPr>
            <a:spLocks noGrp="1"/>
          </p:cNvSpPr>
          <p:nvPr>
            <p:ph type="body" idx="1"/>
          </p:nvPr>
        </p:nvSpPr>
        <p:spPr bwMode="auto">
          <a:xfrm>
            <a:off x="812801" y="2160589"/>
            <a:ext cx="9647767" cy="388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a:extLst>
              <a:ext uri="{FF2B5EF4-FFF2-40B4-BE49-F238E27FC236}">
                <a16:creationId xmlns:a16="http://schemas.microsoft.com/office/drawing/2014/main" id="{7CDFF30C-D07A-8C40-ACE5-7CC91BD791EE}"/>
              </a:ext>
            </a:extLst>
          </p:cNvPr>
          <p:cNvSpPr>
            <a:spLocks noGrp="1"/>
          </p:cNvSpPr>
          <p:nvPr>
            <p:ph type="sldNum" sz="quarter" idx="4"/>
          </p:nvPr>
        </p:nvSpPr>
        <p:spPr>
          <a:xfrm>
            <a:off x="9791701" y="6084889"/>
            <a:ext cx="683684" cy="365125"/>
          </a:xfrm>
          <a:prstGeom prst="rect">
            <a:avLst/>
          </a:prstGeom>
        </p:spPr>
        <p:txBody>
          <a:bodyPr vert="horz" lIns="91440" tIns="45720" rIns="91440" bIns="45720" rtlCol="0" anchor="ctr"/>
          <a:lstStyle>
            <a:lvl1pPr algn="r" eaLnBrk="1" hangingPunct="1">
              <a:defRPr sz="900">
                <a:solidFill>
                  <a:schemeClr val="accent1">
                    <a:lumMod val="75000"/>
                  </a:schemeClr>
                </a:solidFill>
              </a:defRPr>
            </a:lvl1pPr>
          </a:lstStyle>
          <a:p>
            <a:pPr>
              <a:defRPr/>
            </a:pPr>
            <a:fld id="{89C561EF-BC95-4350-8D6A-0E0638CA7669}" type="slidenum">
              <a:rPr lang="en-US" altLang="en-US"/>
              <a:pPr>
                <a:defRPr/>
              </a:pPr>
              <a:t>‹#›</a:t>
            </a:fld>
            <a:endParaRPr lang="en-US" altLang="en-US"/>
          </a:p>
        </p:txBody>
      </p:sp>
      <p:pic>
        <p:nvPicPr>
          <p:cNvPr id="3" name="Picture 2">
            <a:extLst>
              <a:ext uri="{FF2B5EF4-FFF2-40B4-BE49-F238E27FC236}">
                <a16:creationId xmlns:a16="http://schemas.microsoft.com/office/drawing/2014/main" id="{7174E475-4935-5D41-B78B-A7DEC426BD2F}"/>
              </a:ext>
            </a:extLst>
          </p:cNvPr>
          <p:cNvPicPr>
            <a:picLocks noChangeAspect="1"/>
          </p:cNvPicPr>
          <p:nvPr userDrawn="1"/>
        </p:nvPicPr>
        <p:blipFill>
          <a:blip r:embed="rId20" cstate="print">
            <a:extLst>
              <a:ext uri="{28A0092B-C50C-407E-A947-70E740481C1C}">
                <a14:useLocalDpi xmlns:a14="http://schemas.microsoft.com/office/drawing/2010/main"/>
              </a:ext>
            </a:extLst>
          </a:blip>
          <a:stretch>
            <a:fillRect/>
          </a:stretch>
        </p:blipFill>
        <p:spPr>
          <a:xfrm>
            <a:off x="271302" y="5824330"/>
            <a:ext cx="706231" cy="893126"/>
          </a:xfrm>
          <a:prstGeom prst="rect">
            <a:avLst/>
          </a:prstGeom>
        </p:spPr>
      </p:pic>
    </p:spTree>
    <p:extLst>
      <p:ext uri="{BB962C8B-B14F-4D97-AF65-F5344CB8AC3E}">
        <p14:creationId xmlns:p14="http://schemas.microsoft.com/office/powerpoint/2010/main" val="966294584"/>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 id="2147483697" r:id="rId18"/>
  </p:sldLayoutIdLst>
  <p:hf hdr="0" ftr="0" dt="0"/>
  <p:txStyles>
    <p:titleStyle>
      <a:lvl1pPr algn="l" defTabSz="457200" rtl="0" eaLnBrk="0" fontAlgn="base" hangingPunct="0">
        <a:spcBef>
          <a:spcPct val="0"/>
        </a:spcBef>
        <a:spcAft>
          <a:spcPct val="0"/>
        </a:spcAft>
        <a:defRPr sz="3600" kern="1200">
          <a:solidFill>
            <a:schemeClr val="tx2"/>
          </a:solidFill>
          <a:latin typeface="+mj-lt"/>
          <a:ea typeface="+mj-ea"/>
          <a:cs typeface="+mj-cs"/>
        </a:defRPr>
      </a:lvl1pPr>
      <a:lvl2pPr algn="l" defTabSz="457200" rtl="0" eaLnBrk="0" fontAlgn="base" hangingPunct="0">
        <a:spcBef>
          <a:spcPct val="0"/>
        </a:spcBef>
        <a:spcAft>
          <a:spcPct val="0"/>
        </a:spcAft>
        <a:defRPr sz="3600">
          <a:solidFill>
            <a:schemeClr val="tx2"/>
          </a:solidFill>
          <a:latin typeface="Trebuchet MS" panose="020B0603020202020204" pitchFamily="34" charset="0"/>
        </a:defRPr>
      </a:lvl2pPr>
      <a:lvl3pPr algn="l" defTabSz="457200" rtl="0" eaLnBrk="0" fontAlgn="base" hangingPunct="0">
        <a:spcBef>
          <a:spcPct val="0"/>
        </a:spcBef>
        <a:spcAft>
          <a:spcPct val="0"/>
        </a:spcAft>
        <a:defRPr sz="3600">
          <a:solidFill>
            <a:schemeClr val="tx2"/>
          </a:solidFill>
          <a:latin typeface="Trebuchet MS" panose="020B0603020202020204" pitchFamily="34" charset="0"/>
        </a:defRPr>
      </a:lvl3pPr>
      <a:lvl4pPr algn="l" defTabSz="457200" rtl="0" eaLnBrk="0" fontAlgn="base" hangingPunct="0">
        <a:spcBef>
          <a:spcPct val="0"/>
        </a:spcBef>
        <a:spcAft>
          <a:spcPct val="0"/>
        </a:spcAft>
        <a:defRPr sz="3600">
          <a:solidFill>
            <a:schemeClr val="tx2"/>
          </a:solidFill>
          <a:latin typeface="Trebuchet MS" panose="020B0603020202020204" pitchFamily="34" charset="0"/>
        </a:defRPr>
      </a:lvl4pPr>
      <a:lvl5pPr algn="l" defTabSz="457200" rtl="0" eaLnBrk="0" fontAlgn="base" hangingPunct="0">
        <a:spcBef>
          <a:spcPct val="0"/>
        </a:spcBef>
        <a:spcAft>
          <a:spcPct val="0"/>
        </a:spcAft>
        <a:defRPr sz="3600">
          <a:solidFill>
            <a:schemeClr val="tx2"/>
          </a:solidFill>
          <a:latin typeface="Trebuchet MS" panose="020B0603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tx2"/>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tx2"/>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tx2"/>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tx2"/>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tx2"/>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26" name="Group 16"/>
          <p:cNvGrpSpPr>
            <a:grpSpLocks/>
          </p:cNvGrpSpPr>
          <p:nvPr/>
        </p:nvGrpSpPr>
        <p:grpSpPr bwMode="auto">
          <a:xfrm>
            <a:off x="-10584" y="-7938"/>
            <a:ext cx="12227984" cy="6873876"/>
            <a:chOff x="-8467" y="-8468"/>
            <a:chExt cx="9171317" cy="6874935"/>
          </a:xfrm>
        </p:grpSpPr>
        <p:cxnSp>
          <p:nvCxnSpPr>
            <p:cNvPr id="7" name="Straight Connector 6">
              <a:extLst>
                <a:ext uri="{FF2B5EF4-FFF2-40B4-BE49-F238E27FC236}">
                  <a16:creationId xmlns:a16="http://schemas.microsoft.com/office/drawing/2014/main" id="{14AAF5CE-BAD3-1044-B04B-DCE9FF58A94E}"/>
                </a:ext>
              </a:extLst>
            </p:cNvPr>
            <p:cNvCxnSpPr/>
            <p:nvPr/>
          </p:nvCxnSpPr>
          <p:spPr>
            <a:xfrm flipV="1">
              <a:off x="5130455" y="4175239"/>
              <a:ext cx="4022869" cy="2683288"/>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A9F73FA2-7A9E-A342-8D56-62FA95BFC275}"/>
                </a:ext>
              </a:extLst>
            </p:cNvPr>
            <p:cNvCxnSpPr/>
            <p:nvPr/>
          </p:nvCxnSpPr>
          <p:spPr>
            <a:xfrm>
              <a:off x="7043462" y="-529"/>
              <a:ext cx="1217656" cy="685905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9" name="Freeform 8">
              <a:extLst>
                <a:ext uri="{FF2B5EF4-FFF2-40B4-BE49-F238E27FC236}">
                  <a16:creationId xmlns:a16="http://schemas.microsoft.com/office/drawing/2014/main" id="{0423A168-E18F-7349-8939-5B5E68E645EB}"/>
                </a:ext>
              </a:extLst>
            </p:cNvPr>
            <p:cNvSpPr/>
            <p:nvPr/>
          </p:nvSpPr>
          <p:spPr>
            <a:xfrm>
              <a:off x="6892644" y="-529"/>
              <a:ext cx="2268619" cy="686699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a:extLst>
                <a:ext uri="{FF2B5EF4-FFF2-40B4-BE49-F238E27FC236}">
                  <a16:creationId xmlns:a16="http://schemas.microsoft.com/office/drawing/2014/main" id="{21673612-EFB9-5748-94AA-C224C96FFB7D}"/>
                </a:ext>
              </a:extLst>
            </p:cNvPr>
            <p:cNvSpPr/>
            <p:nvPr/>
          </p:nvSpPr>
          <p:spPr>
            <a:xfrm>
              <a:off x="7205393" y="-8468"/>
              <a:ext cx="1947932" cy="6866996"/>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a:extLst>
                <a:ext uri="{FF2B5EF4-FFF2-40B4-BE49-F238E27FC236}">
                  <a16:creationId xmlns:a16="http://schemas.microsoft.com/office/drawing/2014/main" id="{96AA3B6E-5343-D943-B1AA-CDDBD460F6B6}"/>
                </a:ext>
              </a:extLst>
            </p:cNvPr>
            <p:cNvSpPr/>
            <p:nvPr/>
          </p:nvSpPr>
          <p:spPr>
            <a:xfrm>
              <a:off x="6638634" y="3919613"/>
              <a:ext cx="2513103" cy="2938915"/>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a:extLst>
                <a:ext uri="{FF2B5EF4-FFF2-40B4-BE49-F238E27FC236}">
                  <a16:creationId xmlns:a16="http://schemas.microsoft.com/office/drawing/2014/main" id="{8571BC03-974C-EF4E-B95B-A0E97785AB25}"/>
                </a:ext>
              </a:extLst>
            </p:cNvPr>
            <p:cNvSpPr/>
            <p:nvPr/>
          </p:nvSpPr>
          <p:spPr>
            <a:xfrm>
              <a:off x="7010123" y="-8468"/>
              <a:ext cx="2143202" cy="6866996"/>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a:extLst>
                <a:ext uri="{FF2B5EF4-FFF2-40B4-BE49-F238E27FC236}">
                  <a16:creationId xmlns:a16="http://schemas.microsoft.com/office/drawing/2014/main" id="{C6E9D146-8EB9-2042-9599-F3AB816681CE}"/>
                </a:ext>
              </a:extLst>
            </p:cNvPr>
            <p:cNvSpPr/>
            <p:nvPr/>
          </p:nvSpPr>
          <p:spPr>
            <a:xfrm>
              <a:off x="8296044" y="-8468"/>
              <a:ext cx="857281" cy="6866996"/>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a:extLst>
                <a:ext uri="{FF2B5EF4-FFF2-40B4-BE49-F238E27FC236}">
                  <a16:creationId xmlns:a16="http://schemas.microsoft.com/office/drawing/2014/main" id="{DAA7034C-6217-E44E-9885-6BA4048F65C0}"/>
                </a:ext>
              </a:extLst>
            </p:cNvPr>
            <p:cNvSpPr/>
            <p:nvPr/>
          </p:nvSpPr>
          <p:spPr>
            <a:xfrm>
              <a:off x="8094425" y="-8468"/>
              <a:ext cx="1066838" cy="6866996"/>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a:extLst>
                <a:ext uri="{FF2B5EF4-FFF2-40B4-BE49-F238E27FC236}">
                  <a16:creationId xmlns:a16="http://schemas.microsoft.com/office/drawing/2014/main" id="{6785BE32-639D-954C-8C84-1C420326AD11}"/>
                </a:ext>
              </a:extLst>
            </p:cNvPr>
            <p:cNvSpPr/>
            <p:nvPr/>
          </p:nvSpPr>
          <p:spPr>
            <a:xfrm>
              <a:off x="8069024" y="4894488"/>
              <a:ext cx="1093826" cy="1964040"/>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50000"/>
                <a:alpha val="7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a:extLst>
                <a:ext uri="{FF2B5EF4-FFF2-40B4-BE49-F238E27FC236}">
                  <a16:creationId xmlns:a16="http://schemas.microsoft.com/office/drawing/2014/main" id="{89B2DB9E-030F-6943-BE17-1A51B312F13F}"/>
                </a:ext>
              </a:extLst>
            </p:cNvPr>
            <p:cNvSpPr/>
            <p:nvPr/>
          </p:nvSpPr>
          <p:spPr>
            <a:xfrm>
              <a:off x="-8467" y="4013290"/>
              <a:ext cx="457217" cy="285317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027" name="Title Placeholder 1"/>
          <p:cNvSpPr>
            <a:spLocks noGrp="1"/>
          </p:cNvSpPr>
          <p:nvPr>
            <p:ph type="title"/>
          </p:nvPr>
        </p:nvSpPr>
        <p:spPr bwMode="auto">
          <a:xfrm>
            <a:off x="812801" y="609600"/>
            <a:ext cx="8464551"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8" name="Text Placeholder 2"/>
          <p:cNvSpPr>
            <a:spLocks noGrp="1"/>
          </p:cNvSpPr>
          <p:nvPr>
            <p:ph type="body" idx="1"/>
          </p:nvPr>
        </p:nvSpPr>
        <p:spPr bwMode="auto">
          <a:xfrm>
            <a:off x="812801" y="2160589"/>
            <a:ext cx="8464551" cy="388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C73947B6-45B3-7545-AEE0-4BA78F6BD50B}"/>
              </a:ext>
            </a:extLst>
          </p:cNvPr>
          <p:cNvSpPr>
            <a:spLocks noGrp="1"/>
          </p:cNvSpPr>
          <p:nvPr>
            <p:ph type="dt" sz="half" idx="2"/>
          </p:nvPr>
        </p:nvSpPr>
        <p:spPr>
          <a:xfrm>
            <a:off x="7207251" y="6042026"/>
            <a:ext cx="912283" cy="365125"/>
          </a:xfrm>
          <a:prstGeom prst="rect">
            <a:avLst/>
          </a:prstGeom>
        </p:spPr>
        <p:txBody>
          <a:bodyPr vert="horz" lIns="91440" tIns="45720" rIns="91440" bIns="45720" rtlCol="0" anchor="ctr"/>
          <a:lstStyle>
            <a:lvl1pPr algn="r" eaLnBrk="1" hangingPunct="1">
              <a:defRPr sz="900">
                <a:solidFill>
                  <a:schemeClr val="tx1">
                    <a:tint val="75000"/>
                  </a:schemeClr>
                </a:solidFill>
              </a:defRPr>
            </a:lvl1pPr>
          </a:lstStyle>
          <a:p>
            <a:pPr>
              <a:defRPr/>
            </a:pPr>
            <a:endParaRPr lang="en-US" altLang="en-US"/>
          </a:p>
        </p:txBody>
      </p:sp>
      <p:sp>
        <p:nvSpPr>
          <p:cNvPr id="5" name="Footer Placeholder 4">
            <a:extLst>
              <a:ext uri="{FF2B5EF4-FFF2-40B4-BE49-F238E27FC236}">
                <a16:creationId xmlns:a16="http://schemas.microsoft.com/office/drawing/2014/main" id="{E6927822-576E-AD4A-98A5-59822E331405}"/>
              </a:ext>
            </a:extLst>
          </p:cNvPr>
          <p:cNvSpPr>
            <a:spLocks noGrp="1"/>
          </p:cNvSpPr>
          <p:nvPr>
            <p:ph type="ftr" sz="quarter" idx="3"/>
          </p:nvPr>
        </p:nvSpPr>
        <p:spPr>
          <a:xfrm>
            <a:off x="812800" y="6042026"/>
            <a:ext cx="6163733" cy="365125"/>
          </a:xfrm>
          <a:prstGeom prst="rect">
            <a:avLst/>
          </a:prstGeom>
        </p:spPr>
        <p:txBody>
          <a:bodyPr vert="horz" lIns="91440" tIns="45720" rIns="91440" bIns="45720" rtlCol="0" anchor="ctr"/>
          <a:lstStyle>
            <a:lvl1pPr algn="l" eaLnBrk="1" hangingPunct="1">
              <a:defRPr sz="900">
                <a:solidFill>
                  <a:schemeClr val="tx1">
                    <a:tint val="75000"/>
                  </a:schemeClr>
                </a:solidFill>
              </a:defRPr>
            </a:lvl1pPr>
          </a:lstStyle>
          <a:p>
            <a:pPr>
              <a:defRPr/>
            </a:pPr>
            <a:endParaRPr lang="en-US" altLang="en-US"/>
          </a:p>
        </p:txBody>
      </p:sp>
      <p:sp>
        <p:nvSpPr>
          <p:cNvPr id="6" name="Slide Number Placeholder 5">
            <a:extLst>
              <a:ext uri="{FF2B5EF4-FFF2-40B4-BE49-F238E27FC236}">
                <a16:creationId xmlns:a16="http://schemas.microsoft.com/office/drawing/2014/main" id="{7CDFF30C-D07A-8C40-ACE5-7CC91BD791EE}"/>
              </a:ext>
            </a:extLst>
          </p:cNvPr>
          <p:cNvSpPr>
            <a:spLocks noGrp="1"/>
          </p:cNvSpPr>
          <p:nvPr>
            <p:ph type="sldNum" sz="quarter" idx="4"/>
          </p:nvPr>
        </p:nvSpPr>
        <p:spPr>
          <a:xfrm>
            <a:off x="8593667" y="6042026"/>
            <a:ext cx="683684" cy="365125"/>
          </a:xfrm>
          <a:prstGeom prst="rect">
            <a:avLst/>
          </a:prstGeom>
        </p:spPr>
        <p:txBody>
          <a:bodyPr vert="horz" lIns="91440" tIns="45720" rIns="91440" bIns="45720" rtlCol="0" anchor="ctr"/>
          <a:lstStyle>
            <a:lvl1pPr algn="r" eaLnBrk="1" hangingPunct="1">
              <a:defRPr sz="900">
                <a:solidFill>
                  <a:schemeClr val="accent1">
                    <a:lumMod val="75000"/>
                  </a:schemeClr>
                </a:solidFill>
              </a:defRPr>
            </a:lvl1pPr>
          </a:lstStyle>
          <a:p>
            <a:pPr>
              <a:defRPr/>
            </a:pPr>
            <a:fld id="{9B814769-D8D3-4C10-82C5-66DCAAF2ED8A}" type="slidenum">
              <a:rPr lang="en-US" altLang="en-US"/>
              <a:pPr>
                <a:defRPr/>
              </a:pPr>
              <a:t>‹#›</a:t>
            </a:fld>
            <a:endParaRPr lang="en-US" altLang="en-US"/>
          </a:p>
        </p:txBody>
      </p:sp>
    </p:spTree>
    <p:extLst>
      <p:ext uri="{BB962C8B-B14F-4D97-AF65-F5344CB8AC3E}">
        <p14:creationId xmlns:p14="http://schemas.microsoft.com/office/powerpoint/2010/main" val="10689844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98" r:id="rId19"/>
  </p:sldLayoutIdLst>
  <p:hf hdr="0" ftr="0" dt="0"/>
  <p:txStyles>
    <p:titleStyle>
      <a:lvl1pPr algn="l" defTabSz="457200" rtl="0" eaLnBrk="0" fontAlgn="base" hangingPunct="0">
        <a:spcBef>
          <a:spcPct val="0"/>
        </a:spcBef>
        <a:spcAft>
          <a:spcPct val="0"/>
        </a:spcAft>
        <a:defRPr sz="3600" kern="1200">
          <a:solidFill>
            <a:schemeClr val="tx2"/>
          </a:solidFill>
          <a:latin typeface="+mj-lt"/>
          <a:ea typeface="+mj-ea"/>
          <a:cs typeface="+mj-cs"/>
        </a:defRPr>
      </a:lvl1pPr>
      <a:lvl2pPr algn="l" defTabSz="457200" rtl="0" eaLnBrk="0" fontAlgn="base" hangingPunct="0">
        <a:spcBef>
          <a:spcPct val="0"/>
        </a:spcBef>
        <a:spcAft>
          <a:spcPct val="0"/>
        </a:spcAft>
        <a:defRPr sz="3600">
          <a:solidFill>
            <a:schemeClr val="tx2"/>
          </a:solidFill>
          <a:latin typeface="Trebuchet MS" panose="020B0603020202020204" pitchFamily="34" charset="0"/>
        </a:defRPr>
      </a:lvl2pPr>
      <a:lvl3pPr algn="l" defTabSz="457200" rtl="0" eaLnBrk="0" fontAlgn="base" hangingPunct="0">
        <a:spcBef>
          <a:spcPct val="0"/>
        </a:spcBef>
        <a:spcAft>
          <a:spcPct val="0"/>
        </a:spcAft>
        <a:defRPr sz="3600">
          <a:solidFill>
            <a:schemeClr val="tx2"/>
          </a:solidFill>
          <a:latin typeface="Trebuchet MS" panose="020B0603020202020204" pitchFamily="34" charset="0"/>
        </a:defRPr>
      </a:lvl3pPr>
      <a:lvl4pPr algn="l" defTabSz="457200" rtl="0" eaLnBrk="0" fontAlgn="base" hangingPunct="0">
        <a:spcBef>
          <a:spcPct val="0"/>
        </a:spcBef>
        <a:spcAft>
          <a:spcPct val="0"/>
        </a:spcAft>
        <a:defRPr sz="3600">
          <a:solidFill>
            <a:schemeClr val="tx2"/>
          </a:solidFill>
          <a:latin typeface="Trebuchet MS" panose="020B0603020202020204" pitchFamily="34" charset="0"/>
        </a:defRPr>
      </a:lvl4pPr>
      <a:lvl5pPr algn="l" defTabSz="457200" rtl="0" eaLnBrk="0" fontAlgn="base" hangingPunct="0">
        <a:spcBef>
          <a:spcPct val="0"/>
        </a:spcBef>
        <a:spcAft>
          <a:spcPct val="0"/>
        </a:spcAft>
        <a:defRPr sz="3600">
          <a:solidFill>
            <a:schemeClr val="tx2"/>
          </a:solidFill>
          <a:latin typeface="Trebuchet MS" panose="020B0603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tx2"/>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tx2"/>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tx2"/>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tx2"/>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tx2"/>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20.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P9V-pJm81-k" TargetMode="External"/><Relationship Id="rId7" Type="http://schemas.openxmlformats.org/officeDocument/2006/relationships/hyperlink" Target="https://www.youtube.com/watch?v=GkH0jZPLB5M" TargetMode="External"/><Relationship Id="rId2" Type="http://schemas.openxmlformats.org/officeDocument/2006/relationships/hyperlink" Target="https://www.youtube.com/watch?v=kJbND8seYhE" TargetMode="External"/><Relationship Id="rId1" Type="http://schemas.openxmlformats.org/officeDocument/2006/relationships/slideLayout" Target="../slideLayouts/slideLayout20.xml"/><Relationship Id="rId6" Type="http://schemas.openxmlformats.org/officeDocument/2006/relationships/hyperlink" Target="https://www.youtube.com/watch?v=4YWna7sWXtU" TargetMode="External"/><Relationship Id="rId5" Type="http://schemas.openxmlformats.org/officeDocument/2006/relationships/hyperlink" Target="https://www.youtube.com/watch?v=oAycBXZrlpg" TargetMode="External"/><Relationship Id="rId4" Type="http://schemas.openxmlformats.org/officeDocument/2006/relationships/hyperlink" Target="https://www.youtube.com/watch?v=Qn-VhFHkUoY" TargetMode="Externa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2.xml"/><Relationship Id="rId1" Type="http://schemas.openxmlformats.org/officeDocument/2006/relationships/slideLayout" Target="../slideLayouts/slideLayout20.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hyperlink" Target="mailto:besafe@safehouse.org.uk" TargetMode="External"/><Relationship Id="rId7" Type="http://schemas.openxmlformats.org/officeDocument/2006/relationships/image" Target="../media/image18.tiff"/><Relationship Id="rId2" Type="http://schemas.openxmlformats.org/officeDocument/2006/relationships/notesSlide" Target="../notesSlides/notesSlide13.xml"/><Relationship Id="rId1" Type="http://schemas.openxmlformats.org/officeDocument/2006/relationships/slideLayout" Target="../slideLayouts/slideLayout20.xml"/><Relationship Id="rId6" Type="http://schemas.openxmlformats.org/officeDocument/2006/relationships/hyperlink" Target="http://www.safehouse.org.uk/" TargetMode="External"/><Relationship Id="rId11" Type="http://schemas.openxmlformats.org/officeDocument/2006/relationships/image" Target="../media/image22.tiff"/><Relationship Id="rId5" Type="http://schemas.openxmlformats.org/officeDocument/2006/relationships/image" Target="../media/image17.png"/><Relationship Id="rId10" Type="http://schemas.openxmlformats.org/officeDocument/2006/relationships/image" Target="../media/image21.tiff"/><Relationship Id="rId4" Type="http://schemas.openxmlformats.org/officeDocument/2006/relationships/image" Target="../media/image16.png"/><Relationship Id="rId9" Type="http://schemas.openxmlformats.org/officeDocument/2006/relationships/image" Target="../media/image20.tif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0.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E7C3A-DB76-0B4E-9A9D-FFCC4D0E032C}"/>
              </a:ext>
            </a:extLst>
          </p:cNvPr>
          <p:cNvSpPr>
            <a:spLocks noGrp="1"/>
          </p:cNvSpPr>
          <p:nvPr>
            <p:ph type="ctrTitle"/>
          </p:nvPr>
        </p:nvSpPr>
        <p:spPr>
          <a:xfrm>
            <a:off x="600468" y="3429000"/>
            <a:ext cx="9582570" cy="1646302"/>
          </a:xfrm>
        </p:spPr>
        <p:txBody>
          <a:bodyPr anchor="ctr">
            <a:noAutofit/>
          </a:bodyPr>
          <a:lstStyle/>
          <a:p>
            <a:pPr algn="ctr"/>
            <a:r>
              <a:rPr lang="en-US" sz="3200" dirty="0">
                <a:solidFill>
                  <a:schemeClr val="tx2"/>
                </a:solidFill>
                <a:latin typeface="Trebuchet MS" panose="020B0703020202090204" pitchFamily="34" charset="0"/>
                <a:cs typeface="Baghdad" pitchFamily="2" charset="-78"/>
              </a:rPr>
              <a:t>Forced Marriage </a:t>
            </a:r>
            <a:br>
              <a:rPr lang="en-US" sz="3200" dirty="0">
                <a:solidFill>
                  <a:schemeClr val="tx2"/>
                </a:solidFill>
                <a:latin typeface="Trebuchet MS" panose="020B0703020202090204" pitchFamily="34" charset="0"/>
                <a:cs typeface="Baghdad" pitchFamily="2" charset="-78"/>
              </a:rPr>
            </a:br>
            <a:r>
              <a:rPr lang="en-US" sz="3200" dirty="0">
                <a:solidFill>
                  <a:schemeClr val="tx2"/>
                </a:solidFill>
                <a:latin typeface="Trebuchet MS" panose="020B0703020202090204" pitchFamily="34" charset="0"/>
                <a:cs typeface="Baghdad" pitchFamily="2" charset="-78"/>
              </a:rPr>
              <a:t>and </a:t>
            </a:r>
            <a:br>
              <a:rPr lang="en-US" sz="3200" dirty="0">
                <a:solidFill>
                  <a:schemeClr val="tx2"/>
                </a:solidFill>
                <a:latin typeface="Trebuchet MS" panose="020B0703020202090204" pitchFamily="34" charset="0"/>
                <a:cs typeface="Baghdad" pitchFamily="2" charset="-78"/>
              </a:rPr>
            </a:br>
            <a:r>
              <a:rPr lang="en-US" sz="3200" dirty="0">
                <a:solidFill>
                  <a:schemeClr val="tx2"/>
                </a:solidFill>
                <a:latin typeface="Trebuchet MS" panose="020B0703020202090204" pitchFamily="34" charset="0"/>
                <a:cs typeface="Baghdad" pitchFamily="2" charset="-78"/>
              </a:rPr>
              <a:t>Honour Based Abuse</a:t>
            </a:r>
          </a:p>
        </p:txBody>
      </p:sp>
      <p:sp>
        <p:nvSpPr>
          <p:cNvPr id="7" name="Rectangle 3">
            <a:extLst>
              <a:ext uri="{FF2B5EF4-FFF2-40B4-BE49-F238E27FC236}">
                <a16:creationId xmlns:a16="http://schemas.microsoft.com/office/drawing/2014/main" id="{0B5E03E0-60CC-C742-B528-751135E138A8}"/>
              </a:ext>
            </a:extLst>
          </p:cNvPr>
          <p:cNvSpPr>
            <a:spLocks noGrp="1" noChangeArrowheads="1"/>
          </p:cNvSpPr>
          <p:nvPr>
            <p:ph type="subTitle" idx="1"/>
          </p:nvPr>
        </p:nvSpPr>
        <p:spPr>
          <a:xfrm>
            <a:off x="463456" y="5310189"/>
            <a:ext cx="8366894" cy="1096962"/>
          </a:xfrm>
        </p:spPr>
        <p:txBody>
          <a:bodyPr rtlCol="0">
            <a:normAutofit/>
          </a:bodyPr>
          <a:lstStyle/>
          <a:p>
            <a:pPr algn="l" eaLnBrk="1" fontAlgn="auto" hangingPunct="1">
              <a:spcAft>
                <a:spcPts val="0"/>
              </a:spcAft>
              <a:buClr>
                <a:schemeClr val="accent1">
                  <a:lumMod val="75000"/>
                </a:schemeClr>
              </a:buClr>
              <a:buFont typeface="Wingdings 3" charset="2"/>
              <a:buNone/>
              <a:defRPr/>
            </a:pPr>
            <a:r>
              <a:rPr lang="en-US" altLang="en-US" dirty="0">
                <a:solidFill>
                  <a:schemeClr val="tx2"/>
                </a:solidFill>
              </a:rPr>
              <a:t>Presented by:</a:t>
            </a:r>
          </a:p>
          <a:p>
            <a:pPr algn="l" eaLnBrk="1" fontAlgn="auto" hangingPunct="1">
              <a:spcAft>
                <a:spcPts val="0"/>
              </a:spcAft>
              <a:buClr>
                <a:schemeClr val="accent1">
                  <a:lumMod val="75000"/>
                </a:schemeClr>
              </a:buClr>
              <a:buFont typeface="Wingdings 3" charset="2"/>
              <a:buNone/>
              <a:defRPr/>
            </a:pPr>
            <a:r>
              <a:rPr lang="en-US" altLang="en-US" dirty="0">
                <a:solidFill>
                  <a:schemeClr val="tx2"/>
                </a:solidFill>
              </a:rPr>
              <a:t>Mandy Samra – Forced Marriage and </a:t>
            </a:r>
            <a:r>
              <a:rPr lang="en-US" altLang="en-US" dirty="0" err="1">
                <a:solidFill>
                  <a:schemeClr val="tx2"/>
                </a:solidFill>
              </a:rPr>
              <a:t>Honour</a:t>
            </a:r>
            <a:r>
              <a:rPr lang="en-US" altLang="en-US" dirty="0">
                <a:solidFill>
                  <a:schemeClr val="tx2"/>
                </a:solidFill>
              </a:rPr>
              <a:t> Based DA Practitioner  </a:t>
            </a:r>
            <a:br>
              <a:rPr lang="en-US" altLang="en-US" dirty="0">
                <a:solidFill>
                  <a:schemeClr val="tx2"/>
                </a:solidFill>
              </a:rPr>
            </a:br>
            <a:r>
              <a:rPr lang="en-US" altLang="en-US" dirty="0">
                <a:solidFill>
                  <a:schemeClr val="tx2"/>
                </a:solidFill>
              </a:rPr>
              <a:t>Ameera Jamil- Tackling Harassment &amp; Hate Caseworker </a:t>
            </a:r>
          </a:p>
          <a:p>
            <a:pPr algn="l" eaLnBrk="1" fontAlgn="auto" hangingPunct="1">
              <a:spcAft>
                <a:spcPts val="0"/>
              </a:spcAft>
              <a:buClr>
                <a:schemeClr val="accent1">
                  <a:lumMod val="75000"/>
                </a:schemeClr>
              </a:buClr>
              <a:buFont typeface="Wingdings 3" charset="2"/>
              <a:buNone/>
              <a:defRPr/>
            </a:pPr>
            <a:endParaRPr lang="en-US" altLang="en-US" dirty="0">
              <a:solidFill>
                <a:schemeClr val="tx2"/>
              </a:solidFill>
            </a:endParaRPr>
          </a:p>
          <a:p>
            <a:pPr algn="l" eaLnBrk="1" fontAlgn="auto" hangingPunct="1">
              <a:spcAft>
                <a:spcPts val="0"/>
              </a:spcAft>
              <a:buClr>
                <a:schemeClr val="accent1">
                  <a:lumMod val="75000"/>
                </a:schemeClr>
              </a:buClr>
              <a:buFont typeface="Wingdings 3" charset="2"/>
              <a:buNone/>
              <a:defRPr/>
            </a:pPr>
            <a:endParaRPr lang="en-GB" altLang="en-US" dirty="0">
              <a:solidFill>
                <a:schemeClr val="tx2"/>
              </a:solidFill>
            </a:endParaRPr>
          </a:p>
          <a:p>
            <a:pPr algn="ctr" eaLnBrk="1" fontAlgn="auto" hangingPunct="1">
              <a:spcAft>
                <a:spcPts val="0"/>
              </a:spcAft>
              <a:buClr>
                <a:schemeClr val="accent1">
                  <a:lumMod val="75000"/>
                </a:schemeClr>
              </a:buClr>
              <a:buFont typeface="Wingdings 3" charset="2"/>
              <a:buNone/>
              <a:defRPr/>
            </a:pPr>
            <a:endParaRPr lang="en-GB" altLang="en-US" sz="5400" dirty="0"/>
          </a:p>
        </p:txBody>
      </p:sp>
      <p:pic>
        <p:nvPicPr>
          <p:cNvPr id="6" name="Picture 2">
            <a:extLst>
              <a:ext uri="{FF2B5EF4-FFF2-40B4-BE49-F238E27FC236}">
                <a16:creationId xmlns:a16="http://schemas.microsoft.com/office/drawing/2014/main" id="{53E21EE7-04E8-CD43-99A5-77928C50D5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5031" t="2734" r="15274" b="13907"/>
          <a:stretch>
            <a:fillRect/>
          </a:stretch>
        </p:blipFill>
        <p:spPr bwMode="auto">
          <a:xfrm>
            <a:off x="1776063" y="200748"/>
            <a:ext cx="2474773" cy="296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6535730B-81C2-478B-B555-EBAF32BDA344}"/>
              </a:ext>
            </a:extLst>
          </p:cNvPr>
          <p:cNvSpPr>
            <a:spLocks noGrp="1"/>
          </p:cNvSpPr>
          <p:nvPr>
            <p:ph type="sldNum" sz="quarter" idx="12"/>
          </p:nvPr>
        </p:nvSpPr>
        <p:spPr/>
        <p:txBody>
          <a:bodyPr/>
          <a:lstStyle/>
          <a:p>
            <a:pPr>
              <a:defRPr/>
            </a:pPr>
            <a:fld id="{750BB08E-B7A1-4F1D-B57F-741154A67820}" type="slidenum">
              <a:rPr lang="en-US" altLang="en-US" smtClean="0"/>
              <a:pPr>
                <a:defRPr/>
              </a:pPr>
              <a:t>1</a:t>
            </a:fld>
            <a:endParaRPr lang="en-US" altLang="en-US"/>
          </a:p>
        </p:txBody>
      </p:sp>
      <p:pic>
        <p:nvPicPr>
          <p:cNvPr id="1026" name="Picture 2" descr="See the source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64382" y="688980"/>
            <a:ext cx="2865968" cy="19840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15626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F1771-E859-CD46-94D3-3327459DD4C2}"/>
              </a:ext>
            </a:extLst>
          </p:cNvPr>
          <p:cNvSpPr>
            <a:spLocks noGrp="1"/>
          </p:cNvSpPr>
          <p:nvPr>
            <p:ph type="title"/>
          </p:nvPr>
        </p:nvSpPr>
        <p:spPr>
          <a:xfrm>
            <a:off x="812801" y="609600"/>
            <a:ext cx="5048737" cy="1320800"/>
          </a:xfrm>
        </p:spPr>
        <p:txBody>
          <a:bodyPr>
            <a:normAutofit/>
          </a:bodyPr>
          <a:lstStyle/>
          <a:p>
            <a:r>
              <a:rPr lang="en-US" dirty="0"/>
              <a:t>Different types of Honour-Based Abuse</a:t>
            </a:r>
          </a:p>
        </p:txBody>
      </p:sp>
      <p:graphicFrame>
        <p:nvGraphicFramePr>
          <p:cNvPr id="121" name="Content Placeholder 2">
            <a:extLst>
              <a:ext uri="{FF2B5EF4-FFF2-40B4-BE49-F238E27FC236}">
                <a16:creationId xmlns:a16="http://schemas.microsoft.com/office/drawing/2014/main" id="{51A92022-3328-42C4-94A1-11BEBB4121BC}"/>
              </a:ext>
            </a:extLst>
          </p:cNvPr>
          <p:cNvGraphicFramePr>
            <a:graphicFrameLocks noGrp="1"/>
          </p:cNvGraphicFramePr>
          <p:nvPr>
            <p:ph idx="1"/>
            <p:extLst>
              <p:ext uri="{D42A27DB-BD31-4B8C-83A1-F6EECF244321}">
                <p14:modId xmlns:p14="http://schemas.microsoft.com/office/powerpoint/2010/main" val="3302254404"/>
              </p:ext>
            </p:extLst>
          </p:nvPr>
        </p:nvGraphicFramePr>
        <p:xfrm>
          <a:off x="1" y="1930401"/>
          <a:ext cx="6955604" cy="35251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a:extLst>
              <a:ext uri="{FF2B5EF4-FFF2-40B4-BE49-F238E27FC236}">
                <a16:creationId xmlns:a16="http://schemas.microsoft.com/office/drawing/2014/main" id="{748D76F4-1B49-D442-86A7-178B61CD5720}"/>
              </a:ext>
            </a:extLst>
          </p:cNvPr>
          <p:cNvPicPr>
            <a:picLocks noChangeAspect="1"/>
          </p:cNvPicPr>
          <p:nvPr/>
        </p:nvPicPr>
        <p:blipFill>
          <a:blip r:embed="rId8"/>
          <a:stretch>
            <a:fillRect/>
          </a:stretch>
        </p:blipFill>
        <p:spPr>
          <a:xfrm>
            <a:off x="7137299" y="0"/>
            <a:ext cx="5054701" cy="6858000"/>
          </a:xfrm>
          <a:prstGeom prst="rect">
            <a:avLst/>
          </a:prstGeom>
        </p:spPr>
      </p:pic>
      <p:grpSp>
        <p:nvGrpSpPr>
          <p:cNvPr id="5" name="Group 4">
            <a:extLst>
              <a:ext uri="{FF2B5EF4-FFF2-40B4-BE49-F238E27FC236}">
                <a16:creationId xmlns:a16="http://schemas.microsoft.com/office/drawing/2014/main" id="{EF74F501-C20D-461E-9F70-E1F3585ABCCF}"/>
              </a:ext>
            </a:extLst>
          </p:cNvPr>
          <p:cNvGrpSpPr/>
          <p:nvPr/>
        </p:nvGrpSpPr>
        <p:grpSpPr>
          <a:xfrm>
            <a:off x="2601445" y="5628356"/>
            <a:ext cx="1752715" cy="988202"/>
            <a:chOff x="1764652" y="244675"/>
            <a:chExt cx="1672687" cy="1003612"/>
          </a:xfrm>
        </p:grpSpPr>
        <p:sp>
          <p:nvSpPr>
            <p:cNvPr id="7" name="Rectangle 6">
              <a:extLst>
                <a:ext uri="{FF2B5EF4-FFF2-40B4-BE49-F238E27FC236}">
                  <a16:creationId xmlns:a16="http://schemas.microsoft.com/office/drawing/2014/main" id="{5F023484-3242-404C-BEE7-3BC3F23ABFBA}"/>
                </a:ext>
              </a:extLst>
            </p:cNvPr>
            <p:cNvSpPr/>
            <p:nvPr/>
          </p:nvSpPr>
          <p:spPr>
            <a:xfrm>
              <a:off x="1764652" y="244675"/>
              <a:ext cx="1672687" cy="1003612"/>
            </a:xfrm>
            <a:prstGeom prst="rect">
              <a:avLst/>
            </a:prstGeom>
            <a:solidFill>
              <a:schemeClr val="accent1">
                <a:lumMod val="40000"/>
                <a:lumOff val="60000"/>
              </a:schemeClr>
            </a:solidFill>
          </p:spPr>
          <p:style>
            <a:lnRef idx="0">
              <a:schemeClr val="lt1">
                <a:hueOff val="0"/>
                <a:satOff val="0"/>
                <a:lumOff val="0"/>
                <a:alphaOff val="0"/>
              </a:schemeClr>
            </a:lnRef>
            <a:fillRef idx="3">
              <a:scrgbClr r="0" g="0" b="0"/>
            </a:fillRef>
            <a:effectRef idx="2">
              <a:schemeClr val="accent3">
                <a:hueOff val="0"/>
                <a:satOff val="0"/>
                <a:lumOff val="0"/>
                <a:alphaOff val="0"/>
              </a:schemeClr>
            </a:effectRef>
            <a:fontRef idx="minor">
              <a:schemeClr val="lt1"/>
            </a:fontRef>
          </p:style>
        </p:sp>
        <p:sp>
          <p:nvSpPr>
            <p:cNvPr id="8" name="TextBox 7">
              <a:extLst>
                <a:ext uri="{FF2B5EF4-FFF2-40B4-BE49-F238E27FC236}">
                  <a16:creationId xmlns:a16="http://schemas.microsoft.com/office/drawing/2014/main" id="{1BE0012E-2377-41E9-A356-95192E280862}"/>
                </a:ext>
              </a:extLst>
            </p:cNvPr>
            <p:cNvSpPr txBox="1"/>
            <p:nvPr/>
          </p:nvSpPr>
          <p:spPr>
            <a:xfrm>
              <a:off x="1764652" y="244675"/>
              <a:ext cx="1672687" cy="100361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Honour Killings</a:t>
              </a:r>
            </a:p>
          </p:txBody>
        </p:sp>
      </p:grpSp>
      <p:sp>
        <p:nvSpPr>
          <p:cNvPr id="3" name="Slide Number Placeholder 2">
            <a:extLst>
              <a:ext uri="{FF2B5EF4-FFF2-40B4-BE49-F238E27FC236}">
                <a16:creationId xmlns:a16="http://schemas.microsoft.com/office/drawing/2014/main" id="{B45791D8-D79A-4A60-BF5A-D55EF5E9508F}"/>
              </a:ext>
            </a:extLst>
          </p:cNvPr>
          <p:cNvSpPr>
            <a:spLocks noGrp="1"/>
          </p:cNvSpPr>
          <p:nvPr>
            <p:ph type="sldNum" sz="quarter" idx="12"/>
          </p:nvPr>
        </p:nvSpPr>
        <p:spPr/>
        <p:txBody>
          <a:bodyPr/>
          <a:lstStyle/>
          <a:p>
            <a:pPr>
              <a:defRPr/>
            </a:pPr>
            <a:fld id="{FCFAD194-28AE-4268-8061-CA284707D2A4}" type="slidenum">
              <a:rPr lang="en-US" altLang="en-US" smtClean="0"/>
              <a:pPr>
                <a:defRPr/>
              </a:pPr>
              <a:t>10</a:t>
            </a:fld>
            <a:endParaRPr lang="en-US" altLang="en-US"/>
          </a:p>
        </p:txBody>
      </p:sp>
    </p:spTree>
    <p:extLst>
      <p:ext uri="{BB962C8B-B14F-4D97-AF65-F5344CB8AC3E}">
        <p14:creationId xmlns:p14="http://schemas.microsoft.com/office/powerpoint/2010/main" val="3656568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wheel(1)">
                                      <p:cBhvr>
                                        <p:cTn id="7" dur="20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1"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EEC6B-FB0C-EE4C-916B-9A1C80E01A62}"/>
              </a:ext>
            </a:extLst>
          </p:cNvPr>
          <p:cNvSpPr>
            <a:spLocks noGrp="1"/>
          </p:cNvSpPr>
          <p:nvPr>
            <p:ph type="title"/>
          </p:nvPr>
        </p:nvSpPr>
        <p:spPr/>
        <p:txBody>
          <a:bodyPr>
            <a:normAutofit/>
          </a:bodyPr>
          <a:lstStyle/>
          <a:p>
            <a:r>
              <a:rPr lang="en-US" dirty="0">
                <a:latin typeface="Trebuchet MS" panose="020B0703020202090204" pitchFamily="34" charset="0"/>
                <a:cs typeface="Baghdad" pitchFamily="2" charset="-78"/>
              </a:rPr>
              <a:t>Key Facts and Figures</a:t>
            </a:r>
          </a:p>
        </p:txBody>
      </p:sp>
      <p:sp>
        <p:nvSpPr>
          <p:cNvPr id="10" name="Oval 9">
            <a:extLst>
              <a:ext uri="{FF2B5EF4-FFF2-40B4-BE49-F238E27FC236}">
                <a16:creationId xmlns:a16="http://schemas.microsoft.com/office/drawing/2014/main" id="{530B2669-D300-6C4A-970B-91B13BD442B6}"/>
              </a:ext>
            </a:extLst>
          </p:cNvPr>
          <p:cNvSpPr/>
          <p:nvPr/>
        </p:nvSpPr>
        <p:spPr>
          <a:xfrm>
            <a:off x="1035826" y="1391967"/>
            <a:ext cx="4716459" cy="4716459"/>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bg1"/>
              </a:solidFill>
              <a:latin typeface="Trebuchet MS" panose="020B0703020202090204" pitchFamily="34" charset="0"/>
              <a:cs typeface="Baghdad" pitchFamily="2" charset="-78"/>
            </a:endParaRPr>
          </a:p>
          <a:p>
            <a:pPr algn="ctr"/>
            <a:r>
              <a:rPr lang="en-US" sz="2800" dirty="0">
                <a:solidFill>
                  <a:schemeClr val="bg1"/>
                </a:solidFill>
                <a:latin typeface="Trebuchet MS" panose="020B0703020202090204" pitchFamily="34" charset="0"/>
                <a:cs typeface="Baghdad" pitchFamily="2" charset="-78"/>
              </a:rPr>
              <a:t>53% rise in </a:t>
            </a:r>
            <a:r>
              <a:rPr lang="en-US" sz="2800" dirty="0" err="1">
                <a:solidFill>
                  <a:schemeClr val="bg1"/>
                </a:solidFill>
                <a:latin typeface="Trebuchet MS" panose="020B0703020202090204" pitchFamily="34" charset="0"/>
                <a:cs typeface="Baghdad" pitchFamily="2" charset="-78"/>
              </a:rPr>
              <a:t>honour</a:t>
            </a:r>
            <a:r>
              <a:rPr lang="en-US" sz="2800" dirty="0">
                <a:solidFill>
                  <a:schemeClr val="bg1"/>
                </a:solidFill>
                <a:latin typeface="Trebuchet MS" panose="020B0703020202090204" pitchFamily="34" charset="0"/>
                <a:cs typeface="Baghdad" pitchFamily="2" charset="-78"/>
              </a:rPr>
              <a:t>-based abuse cases reported to the police since the criminalization of forced marriage  </a:t>
            </a:r>
          </a:p>
        </p:txBody>
      </p:sp>
      <p:sp>
        <p:nvSpPr>
          <p:cNvPr id="11" name="Oval 10">
            <a:extLst>
              <a:ext uri="{FF2B5EF4-FFF2-40B4-BE49-F238E27FC236}">
                <a16:creationId xmlns:a16="http://schemas.microsoft.com/office/drawing/2014/main" id="{008C6447-8F2F-064E-A59C-E3C876DFF31F}"/>
              </a:ext>
            </a:extLst>
          </p:cNvPr>
          <p:cNvSpPr/>
          <p:nvPr/>
        </p:nvSpPr>
        <p:spPr>
          <a:xfrm>
            <a:off x="6179853" y="1379577"/>
            <a:ext cx="4716459" cy="4716459"/>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bg1"/>
              </a:solidFill>
              <a:latin typeface="Trebuchet MS" panose="020B0703020202090204" pitchFamily="34" charset="0"/>
              <a:cs typeface="Baghdad" pitchFamily="2" charset="-78"/>
            </a:endParaRPr>
          </a:p>
          <a:p>
            <a:pPr algn="ctr"/>
            <a:r>
              <a:rPr lang="en-US" sz="2800" dirty="0">
                <a:solidFill>
                  <a:schemeClr val="bg1"/>
                </a:solidFill>
                <a:latin typeface="Trebuchet MS" panose="020B0703020202090204" pitchFamily="34" charset="0"/>
                <a:cs typeface="Baghdad" pitchFamily="2" charset="-78"/>
              </a:rPr>
              <a:t>Research suggests that at least one ‘honour’-killing takes place in the UK every month &amp; this is likely to be an underestimate</a:t>
            </a:r>
          </a:p>
        </p:txBody>
      </p:sp>
      <p:sp>
        <p:nvSpPr>
          <p:cNvPr id="3" name="Rectangle 2">
            <a:extLst>
              <a:ext uri="{FF2B5EF4-FFF2-40B4-BE49-F238E27FC236}">
                <a16:creationId xmlns:a16="http://schemas.microsoft.com/office/drawing/2014/main" id="{4DE10B34-CB36-0D47-80EF-0B9E661E1B88}"/>
              </a:ext>
            </a:extLst>
          </p:cNvPr>
          <p:cNvSpPr/>
          <p:nvPr/>
        </p:nvSpPr>
        <p:spPr>
          <a:xfrm>
            <a:off x="1035826" y="6446907"/>
            <a:ext cx="10406508" cy="276999"/>
          </a:xfrm>
          <a:prstGeom prst="rect">
            <a:avLst/>
          </a:prstGeom>
        </p:spPr>
        <p:txBody>
          <a:bodyPr wrap="square">
            <a:spAutoFit/>
          </a:bodyPr>
          <a:lstStyle/>
          <a:p>
            <a:r>
              <a:rPr lang="en-US" sz="1200" dirty="0"/>
              <a:t>Source: IKWRO, 2017. Safe Lives, 2017, Spotlight Report #</a:t>
            </a:r>
            <a:r>
              <a:rPr lang="en-US" sz="1200" dirty="0" err="1"/>
              <a:t>HiddenVictims</a:t>
            </a:r>
            <a:r>
              <a:rPr lang="en-US" sz="1200" dirty="0"/>
              <a:t> Your </a:t>
            </a:r>
            <a:r>
              <a:rPr lang="en-US" sz="1200" dirty="0" err="1"/>
              <a:t>Choice:‘honour’-based</a:t>
            </a:r>
            <a:r>
              <a:rPr lang="en-US" sz="1200" dirty="0"/>
              <a:t> violence, forced marriage and domestic abuse</a:t>
            </a:r>
          </a:p>
        </p:txBody>
      </p:sp>
      <p:sp>
        <p:nvSpPr>
          <p:cNvPr id="4" name="Slide Number Placeholder 3">
            <a:extLst>
              <a:ext uri="{FF2B5EF4-FFF2-40B4-BE49-F238E27FC236}">
                <a16:creationId xmlns:a16="http://schemas.microsoft.com/office/drawing/2014/main" id="{97D554BC-D507-4F6A-AD6C-36E0DF66D568}"/>
              </a:ext>
            </a:extLst>
          </p:cNvPr>
          <p:cNvSpPr>
            <a:spLocks noGrp="1"/>
          </p:cNvSpPr>
          <p:nvPr>
            <p:ph type="sldNum" sz="quarter" idx="12"/>
          </p:nvPr>
        </p:nvSpPr>
        <p:spPr/>
        <p:txBody>
          <a:bodyPr/>
          <a:lstStyle/>
          <a:p>
            <a:pPr>
              <a:defRPr/>
            </a:pPr>
            <a:fld id="{FCFAD194-28AE-4268-8061-CA284707D2A4}" type="slidenum">
              <a:rPr lang="en-US" altLang="en-US" smtClean="0"/>
              <a:pPr>
                <a:defRPr/>
              </a:pPr>
              <a:t>11</a:t>
            </a:fld>
            <a:endParaRPr lang="en-US" altLang="en-US"/>
          </a:p>
        </p:txBody>
      </p:sp>
    </p:spTree>
    <p:extLst>
      <p:ext uri="{BB962C8B-B14F-4D97-AF65-F5344CB8AC3E}">
        <p14:creationId xmlns:p14="http://schemas.microsoft.com/office/powerpoint/2010/main" val="7165208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EEC6B-FB0C-EE4C-916B-9A1C80E01A62}"/>
              </a:ext>
            </a:extLst>
          </p:cNvPr>
          <p:cNvSpPr>
            <a:spLocks noGrp="1"/>
          </p:cNvSpPr>
          <p:nvPr>
            <p:ph type="title"/>
          </p:nvPr>
        </p:nvSpPr>
        <p:spPr/>
        <p:txBody>
          <a:bodyPr>
            <a:normAutofit/>
          </a:bodyPr>
          <a:lstStyle/>
          <a:p>
            <a:r>
              <a:rPr lang="en-US" dirty="0">
                <a:latin typeface="Trebuchet MS" panose="020B0703020202090204" pitchFamily="34" charset="0"/>
                <a:cs typeface="Baghdad" pitchFamily="2" charset="-78"/>
              </a:rPr>
              <a:t>WM/</a:t>
            </a:r>
            <a:r>
              <a:rPr lang="en-US" dirty="0" err="1">
                <a:latin typeface="Trebuchet MS" panose="020B0703020202090204" pitchFamily="34" charset="0"/>
                <a:cs typeface="Baghdad" pitchFamily="2" charset="-78"/>
              </a:rPr>
              <a:t>Panahghar</a:t>
            </a:r>
            <a:r>
              <a:rPr lang="en-US" dirty="0">
                <a:latin typeface="Trebuchet MS" panose="020B0703020202090204" pitchFamily="34" charset="0"/>
                <a:cs typeface="Baghdad" pitchFamily="2" charset="-78"/>
              </a:rPr>
              <a:t> Stats</a:t>
            </a:r>
          </a:p>
        </p:txBody>
      </p:sp>
      <p:sp>
        <p:nvSpPr>
          <p:cNvPr id="10" name="Oval 9">
            <a:extLst>
              <a:ext uri="{FF2B5EF4-FFF2-40B4-BE49-F238E27FC236}">
                <a16:creationId xmlns:a16="http://schemas.microsoft.com/office/drawing/2014/main" id="{530B2669-D300-6C4A-970B-91B13BD442B6}"/>
              </a:ext>
            </a:extLst>
          </p:cNvPr>
          <p:cNvSpPr/>
          <p:nvPr/>
        </p:nvSpPr>
        <p:spPr>
          <a:xfrm>
            <a:off x="2914648" y="1391967"/>
            <a:ext cx="4716459" cy="4716459"/>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Trebuchet MS" panose="020B0703020202090204" pitchFamily="34" charset="0"/>
                <a:cs typeface="Baghdad" pitchFamily="2" charset="-78"/>
              </a:rPr>
              <a:t>Supported 169 out of 230 FM &amp; HBA cases</a:t>
            </a:r>
          </a:p>
          <a:p>
            <a:pPr algn="ctr"/>
            <a:r>
              <a:rPr lang="en-US" sz="2000" dirty="0">
                <a:solidFill>
                  <a:schemeClr val="bg1"/>
                </a:solidFill>
                <a:latin typeface="Trebuchet MS" panose="020B0703020202090204" pitchFamily="34" charset="0"/>
                <a:cs typeface="Baghdad" pitchFamily="2" charset="-78"/>
              </a:rPr>
              <a:t>(April 2021 – 19 Nov 21)</a:t>
            </a:r>
          </a:p>
        </p:txBody>
      </p:sp>
      <p:sp>
        <p:nvSpPr>
          <p:cNvPr id="4" name="Slide Number Placeholder 3">
            <a:extLst>
              <a:ext uri="{FF2B5EF4-FFF2-40B4-BE49-F238E27FC236}">
                <a16:creationId xmlns:a16="http://schemas.microsoft.com/office/drawing/2014/main" id="{97D554BC-D507-4F6A-AD6C-36E0DF66D568}"/>
              </a:ext>
            </a:extLst>
          </p:cNvPr>
          <p:cNvSpPr>
            <a:spLocks noGrp="1"/>
          </p:cNvSpPr>
          <p:nvPr>
            <p:ph type="sldNum" sz="quarter" idx="12"/>
          </p:nvPr>
        </p:nvSpPr>
        <p:spPr/>
        <p:txBody>
          <a:bodyPr/>
          <a:lstStyle/>
          <a:p>
            <a:pPr>
              <a:defRPr/>
            </a:pPr>
            <a:fld id="{FCFAD194-28AE-4268-8061-CA284707D2A4}" type="slidenum">
              <a:rPr lang="en-US" altLang="en-US" smtClean="0"/>
              <a:pPr>
                <a:defRPr/>
              </a:pPr>
              <a:t>12</a:t>
            </a:fld>
            <a:endParaRPr lang="en-US" altLang="en-US"/>
          </a:p>
        </p:txBody>
      </p:sp>
    </p:spTree>
    <p:extLst>
      <p:ext uri="{BB962C8B-B14F-4D97-AF65-F5344CB8AC3E}">
        <p14:creationId xmlns:p14="http://schemas.microsoft.com/office/powerpoint/2010/main" val="19902320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3058C-DC13-4B64-B599-50CB8B06C34A}"/>
              </a:ext>
            </a:extLst>
          </p:cNvPr>
          <p:cNvSpPr>
            <a:spLocks noGrp="1"/>
          </p:cNvSpPr>
          <p:nvPr>
            <p:ph type="title"/>
          </p:nvPr>
        </p:nvSpPr>
        <p:spPr>
          <a:xfrm>
            <a:off x="643467" y="816638"/>
            <a:ext cx="3367359" cy="5224724"/>
          </a:xfrm>
        </p:spPr>
        <p:txBody>
          <a:bodyPr anchor="ctr">
            <a:normAutofit/>
          </a:bodyPr>
          <a:lstStyle/>
          <a:p>
            <a:r>
              <a:rPr lang="en-US" dirty="0"/>
              <a:t>The facts and motivation for Forced Marriage and Honour Based Abuse </a:t>
            </a:r>
            <a:endParaRPr lang="en-GB" dirty="0"/>
          </a:p>
        </p:txBody>
      </p:sp>
      <p:sp>
        <p:nvSpPr>
          <p:cNvPr id="3" name="Content Placeholder 2">
            <a:extLst>
              <a:ext uri="{FF2B5EF4-FFF2-40B4-BE49-F238E27FC236}">
                <a16:creationId xmlns:a16="http://schemas.microsoft.com/office/drawing/2014/main" id="{78FB4345-3454-43AA-A714-6EA23335BC49}"/>
              </a:ext>
            </a:extLst>
          </p:cNvPr>
          <p:cNvSpPr>
            <a:spLocks noGrp="1"/>
          </p:cNvSpPr>
          <p:nvPr>
            <p:ph idx="1"/>
          </p:nvPr>
        </p:nvSpPr>
        <p:spPr>
          <a:xfrm>
            <a:off x="4654295" y="708211"/>
            <a:ext cx="4619706" cy="5915973"/>
          </a:xfrm>
        </p:spPr>
        <p:txBody>
          <a:bodyPr anchor="ctr">
            <a:normAutofit fontScale="85000" lnSpcReduction="10000"/>
          </a:bodyPr>
          <a:lstStyle/>
          <a:p>
            <a:pPr>
              <a:lnSpc>
                <a:spcPct val="90000"/>
              </a:lnSpc>
            </a:pPr>
            <a:r>
              <a:rPr lang="en-US" sz="2000" dirty="0">
                <a:solidFill>
                  <a:schemeClr val="tx2"/>
                </a:solidFill>
              </a:rPr>
              <a:t>Controlling unwanted behaviours</a:t>
            </a:r>
          </a:p>
          <a:p>
            <a:pPr>
              <a:lnSpc>
                <a:spcPct val="90000"/>
              </a:lnSpc>
            </a:pPr>
            <a:r>
              <a:rPr lang="en-US" sz="2000" dirty="0">
                <a:solidFill>
                  <a:schemeClr val="tx2"/>
                </a:solidFill>
              </a:rPr>
              <a:t>Stopping unsuitable relationship from forming</a:t>
            </a:r>
          </a:p>
          <a:p>
            <a:pPr>
              <a:lnSpc>
                <a:spcPct val="90000"/>
              </a:lnSpc>
            </a:pPr>
            <a:r>
              <a:rPr lang="en-US" sz="2000" dirty="0">
                <a:solidFill>
                  <a:schemeClr val="tx2"/>
                </a:solidFill>
              </a:rPr>
              <a:t>Listening  and being pressured by  peer groups, extended families, communities</a:t>
            </a:r>
          </a:p>
          <a:p>
            <a:pPr>
              <a:lnSpc>
                <a:spcPct val="90000"/>
              </a:lnSpc>
            </a:pPr>
            <a:r>
              <a:rPr lang="en-US" sz="2000" dirty="0">
                <a:solidFill>
                  <a:schemeClr val="tx2"/>
                </a:solidFill>
              </a:rPr>
              <a:t>Protecting family honour (izzat)</a:t>
            </a:r>
          </a:p>
          <a:p>
            <a:pPr>
              <a:lnSpc>
                <a:spcPct val="90000"/>
              </a:lnSpc>
            </a:pPr>
            <a:r>
              <a:rPr lang="en-US" sz="2000" dirty="0">
                <a:solidFill>
                  <a:schemeClr val="tx2"/>
                </a:solidFill>
              </a:rPr>
              <a:t>Attempting to strengthen family links, alliances and bonds; UK &amp; Abroad</a:t>
            </a:r>
          </a:p>
          <a:p>
            <a:pPr>
              <a:lnSpc>
                <a:spcPct val="90000"/>
              </a:lnSpc>
            </a:pPr>
            <a:r>
              <a:rPr lang="en-US" sz="2000" dirty="0">
                <a:solidFill>
                  <a:schemeClr val="tx2"/>
                </a:solidFill>
              </a:rPr>
              <a:t>Financial gain</a:t>
            </a:r>
          </a:p>
          <a:p>
            <a:pPr>
              <a:lnSpc>
                <a:spcPct val="90000"/>
              </a:lnSpc>
            </a:pPr>
            <a:r>
              <a:rPr lang="en-US" sz="2000" dirty="0">
                <a:solidFill>
                  <a:schemeClr val="tx2"/>
                </a:solidFill>
              </a:rPr>
              <a:t>Ensuring land, property and wealth remains within the family</a:t>
            </a:r>
          </a:p>
          <a:p>
            <a:pPr>
              <a:lnSpc>
                <a:spcPct val="90000"/>
              </a:lnSpc>
            </a:pPr>
            <a:r>
              <a:rPr lang="en-US" sz="2000" dirty="0">
                <a:solidFill>
                  <a:schemeClr val="tx2"/>
                </a:solidFill>
              </a:rPr>
              <a:t>Protecting  tradition, religion and culture, values and morals</a:t>
            </a:r>
          </a:p>
          <a:p>
            <a:pPr>
              <a:lnSpc>
                <a:spcPct val="90000"/>
              </a:lnSpc>
            </a:pPr>
            <a:r>
              <a:rPr lang="en-US" sz="2000" dirty="0">
                <a:solidFill>
                  <a:schemeClr val="tx2"/>
                </a:solidFill>
              </a:rPr>
              <a:t>Not expecting LGBTQi</a:t>
            </a:r>
          </a:p>
          <a:p>
            <a:pPr>
              <a:lnSpc>
                <a:spcPct val="90000"/>
              </a:lnSpc>
            </a:pPr>
            <a:r>
              <a:rPr lang="en-US" sz="2000" dirty="0">
                <a:solidFill>
                  <a:schemeClr val="tx2"/>
                </a:solidFill>
              </a:rPr>
              <a:t>Loss of virginity outside marriage</a:t>
            </a:r>
          </a:p>
          <a:p>
            <a:pPr>
              <a:lnSpc>
                <a:spcPct val="90000"/>
              </a:lnSpc>
            </a:pPr>
            <a:r>
              <a:rPr lang="en-GB" sz="2000" dirty="0">
                <a:solidFill>
                  <a:schemeClr val="tx2"/>
                </a:solidFill>
              </a:rPr>
              <a:t>History of BME communities importance on marriage and preparation through life and childhood to obtain honour. </a:t>
            </a:r>
          </a:p>
          <a:p>
            <a:pPr>
              <a:lnSpc>
                <a:spcPct val="90000"/>
              </a:lnSpc>
            </a:pPr>
            <a:r>
              <a:rPr lang="en-GB" sz="2000" dirty="0">
                <a:solidFill>
                  <a:schemeClr val="tx2"/>
                </a:solidFill>
              </a:rPr>
              <a:t>Religion and Culture are separate, but honour can be linked to both</a:t>
            </a:r>
            <a:endParaRPr lang="en-US" sz="2000" dirty="0">
              <a:solidFill>
                <a:schemeClr val="tx2"/>
              </a:solidFill>
            </a:endParaRPr>
          </a:p>
          <a:p>
            <a:pPr>
              <a:lnSpc>
                <a:spcPct val="90000"/>
              </a:lnSpc>
            </a:pPr>
            <a:endParaRPr lang="en-US" dirty="0"/>
          </a:p>
          <a:p>
            <a:pPr>
              <a:lnSpc>
                <a:spcPct val="90000"/>
              </a:lnSpc>
            </a:pPr>
            <a:endParaRPr lang="en-GB" dirty="0"/>
          </a:p>
        </p:txBody>
      </p:sp>
      <p:sp>
        <p:nvSpPr>
          <p:cNvPr id="4" name="Slide Number Placeholder 3">
            <a:extLst>
              <a:ext uri="{FF2B5EF4-FFF2-40B4-BE49-F238E27FC236}">
                <a16:creationId xmlns:a16="http://schemas.microsoft.com/office/drawing/2014/main" id="{6E6EF11F-3159-40B7-B706-77529F8E3079}"/>
              </a:ext>
            </a:extLst>
          </p:cNvPr>
          <p:cNvSpPr>
            <a:spLocks noGrp="1"/>
          </p:cNvSpPr>
          <p:nvPr>
            <p:ph type="sldNum" sz="quarter" idx="12"/>
          </p:nvPr>
        </p:nvSpPr>
        <p:spPr/>
        <p:txBody>
          <a:bodyPr/>
          <a:lstStyle/>
          <a:p>
            <a:pPr>
              <a:defRPr/>
            </a:pPr>
            <a:fld id="{FCFAD194-28AE-4268-8061-CA284707D2A4}" type="slidenum">
              <a:rPr lang="en-US" altLang="en-US" smtClean="0"/>
              <a:pPr>
                <a:defRPr/>
              </a:pPr>
              <a:t>13</a:t>
            </a:fld>
            <a:endParaRPr lang="en-US" altLang="en-US"/>
          </a:p>
        </p:txBody>
      </p:sp>
    </p:spTree>
    <p:extLst>
      <p:ext uri="{BB962C8B-B14F-4D97-AF65-F5344CB8AC3E}">
        <p14:creationId xmlns:p14="http://schemas.microsoft.com/office/powerpoint/2010/main" val="5088296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A6A3E-FC2C-4748-BC90-D26C485B96C2}"/>
              </a:ext>
            </a:extLst>
          </p:cNvPr>
          <p:cNvSpPr>
            <a:spLocks noGrp="1"/>
          </p:cNvSpPr>
          <p:nvPr>
            <p:ph type="title"/>
          </p:nvPr>
        </p:nvSpPr>
        <p:spPr/>
        <p:txBody>
          <a:bodyPr>
            <a:normAutofit/>
          </a:bodyPr>
          <a:lstStyle/>
          <a:p>
            <a:r>
              <a:rPr lang="en-GB" dirty="0">
                <a:latin typeface="Trebuchet MS" panose="020B0703020202090204" pitchFamily="34" charset="0"/>
                <a:cs typeface="Baghdad" pitchFamily="2" charset="-78"/>
              </a:rPr>
              <a:t>Roles of Professionals/Organisations</a:t>
            </a:r>
          </a:p>
        </p:txBody>
      </p:sp>
      <p:sp>
        <p:nvSpPr>
          <p:cNvPr id="3" name="Text Placeholder 2">
            <a:extLst>
              <a:ext uri="{FF2B5EF4-FFF2-40B4-BE49-F238E27FC236}">
                <a16:creationId xmlns:a16="http://schemas.microsoft.com/office/drawing/2014/main" id="{13CB1634-4CBD-4983-86A5-2306D387FA95}"/>
              </a:ext>
            </a:extLst>
          </p:cNvPr>
          <p:cNvSpPr>
            <a:spLocks noGrp="1"/>
          </p:cNvSpPr>
          <p:nvPr>
            <p:ph type="body" idx="1"/>
          </p:nvPr>
        </p:nvSpPr>
        <p:spPr>
          <a:xfrm>
            <a:off x="677334" y="1630889"/>
            <a:ext cx="8596668" cy="4617511"/>
          </a:xfrm>
        </p:spPr>
        <p:txBody>
          <a:bodyPr>
            <a:normAutofit fontScale="85000" lnSpcReduction="20000"/>
          </a:bodyPr>
          <a:lstStyle/>
          <a:p>
            <a:pPr marR="0" lvl="0" rtl="0"/>
            <a:r>
              <a:rPr lang="en-US" dirty="0">
                <a:solidFill>
                  <a:schemeClr val="accent1">
                    <a:lumMod val="75000"/>
                  </a:schemeClr>
                </a:solidFill>
              </a:rPr>
              <a:t>Sound understanding when working with cases linked to Forced Marriage and Honour Based Abuse</a:t>
            </a:r>
          </a:p>
          <a:p>
            <a:pPr marR="0" lvl="0" rtl="0"/>
            <a:r>
              <a:rPr lang="en-US" dirty="0">
                <a:solidFill>
                  <a:schemeClr val="accent1">
                    <a:lumMod val="75000"/>
                  </a:schemeClr>
                </a:solidFill>
              </a:rPr>
              <a:t>More specialised information to be made visible and reachable – leaflets in different languages</a:t>
            </a:r>
          </a:p>
          <a:p>
            <a:pPr marR="0" lvl="0" rtl="0"/>
            <a:r>
              <a:rPr lang="en-US" dirty="0">
                <a:solidFill>
                  <a:schemeClr val="accent1">
                    <a:lumMod val="75000"/>
                  </a:schemeClr>
                </a:solidFill>
              </a:rPr>
              <a:t>The use of appropriate language and questioning techniques</a:t>
            </a:r>
          </a:p>
          <a:p>
            <a:r>
              <a:rPr lang="en-GB" dirty="0">
                <a:solidFill>
                  <a:schemeClr val="accent1">
                    <a:lumMod val="75000"/>
                  </a:schemeClr>
                </a:solidFill>
              </a:rPr>
              <a:t>Be confident to challenge despite cultural sensitivities</a:t>
            </a:r>
          </a:p>
          <a:p>
            <a:pPr marR="0" lvl="0" rtl="0"/>
            <a:r>
              <a:rPr lang="en-GB" dirty="0">
                <a:solidFill>
                  <a:schemeClr val="accent1">
                    <a:lumMod val="75000"/>
                  </a:schemeClr>
                </a:solidFill>
              </a:rPr>
              <a:t>Provide an excellent and independent interpretation service- do not use family/community members</a:t>
            </a:r>
          </a:p>
          <a:p>
            <a:pPr marR="0" lvl="0" rtl="0"/>
            <a:r>
              <a:rPr lang="en-US" dirty="0">
                <a:solidFill>
                  <a:schemeClr val="accent1">
                    <a:lumMod val="75000"/>
                  </a:schemeClr>
                </a:solidFill>
              </a:rPr>
              <a:t>Build up trust – consistency, empathy, non-judgmental approach, be available, flexible, listen, support, referral to other agencies</a:t>
            </a:r>
          </a:p>
          <a:p>
            <a:pPr marR="0" lvl="0" rtl="0"/>
            <a:r>
              <a:rPr lang="en-GB" dirty="0">
                <a:solidFill>
                  <a:schemeClr val="accent1">
                    <a:lumMod val="75000"/>
                  </a:schemeClr>
                </a:solidFill>
              </a:rPr>
              <a:t>Empower and take a victim-focused approach</a:t>
            </a:r>
          </a:p>
          <a:p>
            <a:pPr marR="0" lvl="0" rtl="0"/>
            <a:r>
              <a:rPr lang="en-GB" dirty="0">
                <a:solidFill>
                  <a:schemeClr val="accent1">
                    <a:lumMod val="75000"/>
                  </a:schemeClr>
                </a:solidFill>
              </a:rPr>
              <a:t>Train and educate your peers/staff on how to handle cases in accordance with statutory guidelines</a:t>
            </a:r>
          </a:p>
          <a:p>
            <a:pPr marR="0" lvl="0" rtl="0"/>
            <a:r>
              <a:rPr lang="en-GB" dirty="0">
                <a:solidFill>
                  <a:schemeClr val="accent1">
                    <a:lumMod val="75000"/>
                  </a:schemeClr>
                </a:solidFill>
              </a:rPr>
              <a:t>Equip potential victims with information on where to seek support by raising awareness </a:t>
            </a:r>
          </a:p>
          <a:p>
            <a:pPr marR="0" lvl="0" rtl="0"/>
            <a:r>
              <a:rPr lang="en-US" dirty="0">
                <a:solidFill>
                  <a:schemeClr val="accent1">
                    <a:lumMod val="75000"/>
                  </a:schemeClr>
                </a:solidFill>
              </a:rPr>
              <a:t>Signs/symptoms &amp; warnings – CONSIDER, CONTACT, CONSULT</a:t>
            </a:r>
          </a:p>
          <a:p>
            <a:pPr marR="0" lvl="0" rtl="0"/>
            <a:r>
              <a:rPr lang="en-US" dirty="0">
                <a:solidFill>
                  <a:schemeClr val="accent1">
                    <a:lumMod val="75000"/>
                  </a:schemeClr>
                </a:solidFill>
              </a:rPr>
              <a:t>Safety Planning</a:t>
            </a:r>
          </a:p>
          <a:p>
            <a:pPr marR="0" lvl="0" rtl="0"/>
            <a:r>
              <a:rPr lang="en-US" dirty="0">
                <a:solidFill>
                  <a:schemeClr val="accent1">
                    <a:lumMod val="75000"/>
                  </a:schemeClr>
                </a:solidFill>
              </a:rPr>
              <a:t>Refer to specialist DA services or supporting agencies </a:t>
            </a:r>
          </a:p>
        </p:txBody>
      </p:sp>
      <p:sp>
        <p:nvSpPr>
          <p:cNvPr id="4" name="Slide Number Placeholder 3">
            <a:extLst>
              <a:ext uri="{FF2B5EF4-FFF2-40B4-BE49-F238E27FC236}">
                <a16:creationId xmlns:a16="http://schemas.microsoft.com/office/drawing/2014/main" id="{CA53DA5A-9366-49F1-88CD-72CDCB20EAD6}"/>
              </a:ext>
            </a:extLst>
          </p:cNvPr>
          <p:cNvSpPr>
            <a:spLocks noGrp="1"/>
          </p:cNvSpPr>
          <p:nvPr>
            <p:ph type="sldNum" sz="quarter" idx="12"/>
          </p:nvPr>
        </p:nvSpPr>
        <p:spPr/>
        <p:txBody>
          <a:bodyPr/>
          <a:lstStyle/>
          <a:p>
            <a:fld id="{C8048294-605E-4E75-8DD8-93385EABAF53}" type="slidenum">
              <a:rPr lang="en-GB" smtClean="0"/>
              <a:t>14</a:t>
            </a:fld>
            <a:endParaRPr lang="en-GB"/>
          </a:p>
        </p:txBody>
      </p:sp>
    </p:spTree>
    <p:extLst>
      <p:ext uri="{BB962C8B-B14F-4D97-AF65-F5344CB8AC3E}">
        <p14:creationId xmlns:p14="http://schemas.microsoft.com/office/powerpoint/2010/main" val="22955232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7" name="Group 136">
            <a:extLst>
              <a:ext uri="{FF2B5EF4-FFF2-40B4-BE49-F238E27FC236}">
                <a16:creationId xmlns:a16="http://schemas.microsoft.com/office/drawing/2014/main" id="{E09B7E24-271E-4A3A-9D65-EE95ED9723D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38" name="Straight Connector 137">
              <a:extLst>
                <a:ext uri="{FF2B5EF4-FFF2-40B4-BE49-F238E27FC236}">
                  <a16:creationId xmlns:a16="http://schemas.microsoft.com/office/drawing/2014/main" id="{45C59434-03B2-4F06-8362-A01DD785E20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39" name="Straight Connector 138">
              <a:extLst>
                <a:ext uri="{FF2B5EF4-FFF2-40B4-BE49-F238E27FC236}">
                  <a16:creationId xmlns:a16="http://schemas.microsoft.com/office/drawing/2014/main" id="{4FDF3815-C9F7-4B9E-A371-DE71C4E9D17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40" name="Rectangle 23">
              <a:extLst>
                <a:ext uri="{FF2B5EF4-FFF2-40B4-BE49-F238E27FC236}">
                  <a16:creationId xmlns:a16="http://schemas.microsoft.com/office/drawing/2014/main" id="{34C30A41-6D9F-42F2-BE4A-B6D2E44007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1" name="Rectangle 25">
              <a:extLst>
                <a:ext uri="{FF2B5EF4-FFF2-40B4-BE49-F238E27FC236}">
                  <a16:creationId xmlns:a16="http://schemas.microsoft.com/office/drawing/2014/main" id="{8577AE11-EC00-4E67-9DDD-624E9DA123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2" name="Isosceles Triangle 141">
              <a:extLst>
                <a:ext uri="{FF2B5EF4-FFF2-40B4-BE49-F238E27FC236}">
                  <a16:creationId xmlns:a16="http://schemas.microsoft.com/office/drawing/2014/main" id="{406A24DE-7A6F-4459-9A79-712243D200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3" name="Rectangle 27">
              <a:extLst>
                <a:ext uri="{FF2B5EF4-FFF2-40B4-BE49-F238E27FC236}">
                  <a16:creationId xmlns:a16="http://schemas.microsoft.com/office/drawing/2014/main" id="{BFEBE697-7D77-4AC8-8E68-0483B47DFB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4" name="Rectangle 28">
              <a:extLst>
                <a:ext uri="{FF2B5EF4-FFF2-40B4-BE49-F238E27FC236}">
                  <a16:creationId xmlns:a16="http://schemas.microsoft.com/office/drawing/2014/main" id="{49FC7B15-C721-4A23-8F6A-2CFA77C614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5" name="Rectangle 29">
              <a:extLst>
                <a:ext uri="{FF2B5EF4-FFF2-40B4-BE49-F238E27FC236}">
                  <a16:creationId xmlns:a16="http://schemas.microsoft.com/office/drawing/2014/main" id="{164E8ACB-FC50-451D-AF0A-879ABC6EA6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6" name="Isosceles Triangle 145">
              <a:extLst>
                <a:ext uri="{FF2B5EF4-FFF2-40B4-BE49-F238E27FC236}">
                  <a16:creationId xmlns:a16="http://schemas.microsoft.com/office/drawing/2014/main" id="{D5F354A0-F0C9-4254-A913-DD68E78161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7" name="Isosceles Triangle 146">
              <a:extLst>
                <a:ext uri="{FF2B5EF4-FFF2-40B4-BE49-F238E27FC236}">
                  <a16:creationId xmlns:a16="http://schemas.microsoft.com/office/drawing/2014/main" id="{9B01B525-8D81-44A3-BC1F-C711B89D23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D0290478-1E3B-6C4F-8DC9-574592EB8346}"/>
              </a:ext>
            </a:extLst>
          </p:cNvPr>
          <p:cNvSpPr>
            <a:spLocks noGrp="1"/>
          </p:cNvSpPr>
          <p:nvPr>
            <p:ph type="title"/>
          </p:nvPr>
        </p:nvSpPr>
        <p:spPr>
          <a:xfrm>
            <a:off x="718344" y="5066667"/>
            <a:ext cx="8288032" cy="1096316"/>
          </a:xfrm>
        </p:spPr>
        <p:txBody>
          <a:bodyPr vert="horz" lIns="91440" tIns="45720" rIns="91440" bIns="45720" rtlCol="0" anchor="b">
            <a:normAutofit/>
          </a:bodyPr>
          <a:lstStyle/>
          <a:p>
            <a:pPr algn="ctr" eaLnBrk="1" hangingPunct="1">
              <a:lnSpc>
                <a:spcPct val="90000"/>
              </a:lnSpc>
            </a:pPr>
            <a:r>
              <a:rPr lang="en-US" sz="3400" dirty="0">
                <a:solidFill>
                  <a:schemeClr val="accent1">
                    <a:lumMod val="75000"/>
                  </a:schemeClr>
                </a:solidFill>
              </a:rPr>
              <a:t>#</a:t>
            </a:r>
            <a:r>
              <a:rPr lang="en-US" sz="3400" dirty="0" err="1">
                <a:solidFill>
                  <a:schemeClr val="accent1">
                    <a:lumMod val="75000"/>
                  </a:schemeClr>
                </a:solidFill>
              </a:rPr>
              <a:t>WeRemember</a:t>
            </a:r>
            <a:endParaRPr lang="en-US" sz="3400" b="0" i="0" dirty="0">
              <a:solidFill>
                <a:schemeClr val="accent1">
                  <a:lumMod val="75000"/>
                </a:schemeClr>
              </a:solidFill>
            </a:endParaRPr>
          </a:p>
        </p:txBody>
      </p:sp>
      <p:pic>
        <p:nvPicPr>
          <p:cNvPr id="3076" name="Picture 4" descr="See the source image">
            <a:extLst>
              <a:ext uri="{FF2B5EF4-FFF2-40B4-BE49-F238E27FC236}">
                <a16:creationId xmlns:a16="http://schemas.microsoft.com/office/drawing/2014/main" id="{BFBBE48D-1343-4F40-A3B8-5E6FFDFFCB96}"/>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914399" y="353139"/>
            <a:ext cx="8480494" cy="4731815"/>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4D7EF219-845B-40EB-AED5-ABB2B857238E}"/>
              </a:ext>
            </a:extLst>
          </p:cNvPr>
          <p:cNvSpPr>
            <a:spLocks noGrp="1"/>
          </p:cNvSpPr>
          <p:nvPr>
            <p:ph type="sldNum" sz="quarter" idx="12"/>
          </p:nvPr>
        </p:nvSpPr>
        <p:spPr/>
        <p:txBody>
          <a:bodyPr/>
          <a:lstStyle/>
          <a:p>
            <a:pPr>
              <a:defRPr/>
            </a:pPr>
            <a:fld id="{FCFAD194-28AE-4268-8061-CA284707D2A4}" type="slidenum">
              <a:rPr lang="en-US" altLang="en-US" smtClean="0"/>
              <a:pPr>
                <a:defRPr/>
              </a:pPr>
              <a:t>15</a:t>
            </a:fld>
            <a:endParaRPr lang="en-US" altLang="en-US"/>
          </a:p>
        </p:txBody>
      </p:sp>
    </p:spTree>
    <p:extLst>
      <p:ext uri="{BB962C8B-B14F-4D97-AF65-F5344CB8AC3E}">
        <p14:creationId xmlns:p14="http://schemas.microsoft.com/office/powerpoint/2010/main" val="33006811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25CC2-4FE3-4055-8CC2-2A98603B60A8}"/>
              </a:ext>
            </a:extLst>
          </p:cNvPr>
          <p:cNvSpPr>
            <a:spLocks noGrp="1"/>
          </p:cNvSpPr>
          <p:nvPr>
            <p:ph type="title"/>
          </p:nvPr>
        </p:nvSpPr>
        <p:spPr/>
        <p:txBody>
          <a:bodyPr/>
          <a:lstStyle/>
          <a:p>
            <a:r>
              <a:rPr lang="en-US" dirty="0"/>
              <a:t>Forced Marriage</a:t>
            </a:r>
            <a:endParaRPr lang="en-GB" dirty="0"/>
          </a:p>
        </p:txBody>
      </p:sp>
      <p:sp>
        <p:nvSpPr>
          <p:cNvPr id="3" name="Content Placeholder 2">
            <a:extLst>
              <a:ext uri="{FF2B5EF4-FFF2-40B4-BE49-F238E27FC236}">
                <a16:creationId xmlns:a16="http://schemas.microsoft.com/office/drawing/2014/main" id="{042B3888-A616-4456-AA0E-0627E5FAC416}"/>
              </a:ext>
            </a:extLst>
          </p:cNvPr>
          <p:cNvSpPr>
            <a:spLocks noGrp="1"/>
          </p:cNvSpPr>
          <p:nvPr>
            <p:ph idx="1"/>
          </p:nvPr>
        </p:nvSpPr>
        <p:spPr>
          <a:xfrm>
            <a:off x="812800" y="1595812"/>
            <a:ext cx="8464551" cy="3881437"/>
          </a:xfrm>
        </p:spPr>
        <p:txBody>
          <a:bodyPr/>
          <a:lstStyle/>
          <a:p>
            <a:r>
              <a:rPr lang="en-US" dirty="0">
                <a:hlinkClick r:id="rId2"/>
              </a:rPr>
              <a:t>Right to choose: Spotting the signs of forced marriage - Nayana – YouTube</a:t>
            </a:r>
            <a:endParaRPr lang="en-US" dirty="0"/>
          </a:p>
          <a:p>
            <a:pPr marL="0" indent="0">
              <a:buNone/>
            </a:pPr>
            <a:endParaRPr lang="en-GB" dirty="0"/>
          </a:p>
          <a:p>
            <a:r>
              <a:rPr lang="en-GB" dirty="0" err="1">
                <a:hlinkClick r:id="rId3"/>
              </a:rPr>
              <a:t>Banaz</a:t>
            </a:r>
            <a:r>
              <a:rPr lang="en-GB" dirty="0">
                <a:hlinkClick r:id="rId3"/>
              </a:rPr>
              <a:t> </a:t>
            </a:r>
            <a:r>
              <a:rPr lang="en-GB" dirty="0" err="1">
                <a:hlinkClick r:id="rId3"/>
              </a:rPr>
              <a:t>Mahmod</a:t>
            </a:r>
            <a:r>
              <a:rPr lang="en-GB" dirty="0">
                <a:hlinkClick r:id="rId3"/>
              </a:rPr>
              <a:t> – YouTube</a:t>
            </a:r>
            <a:r>
              <a:rPr lang="en-GB" dirty="0"/>
              <a:t> </a:t>
            </a:r>
            <a:r>
              <a:rPr lang="en-GB" sz="1700" dirty="0">
                <a:solidFill>
                  <a:schemeClr val="tx2"/>
                </a:solidFill>
              </a:rPr>
              <a:t>– police interview (short clip) </a:t>
            </a:r>
          </a:p>
          <a:p>
            <a:pPr marL="0" indent="0">
              <a:buNone/>
            </a:pPr>
            <a:endParaRPr lang="en-GB" sz="1700" dirty="0">
              <a:solidFill>
                <a:schemeClr val="tx2"/>
              </a:solidFill>
            </a:endParaRPr>
          </a:p>
          <a:p>
            <a:r>
              <a:rPr lang="en-US" dirty="0">
                <a:hlinkClick r:id="rId4"/>
              </a:rPr>
              <a:t>Murdered By My Family | </a:t>
            </a:r>
            <a:r>
              <a:rPr lang="en-US" dirty="0" err="1">
                <a:hlinkClick r:id="rId4"/>
              </a:rPr>
              <a:t>Banaz</a:t>
            </a:r>
            <a:r>
              <a:rPr lang="en-US" dirty="0">
                <a:hlinkClick r:id="rId4"/>
              </a:rPr>
              <a:t>: An Honour Killing (Crime Documentary) | Real Stories – YouTube</a:t>
            </a:r>
            <a:r>
              <a:rPr lang="en-GB" dirty="0"/>
              <a:t> </a:t>
            </a:r>
            <a:r>
              <a:rPr lang="en-GB" sz="1700" dirty="0">
                <a:solidFill>
                  <a:schemeClr val="tx2"/>
                </a:solidFill>
              </a:rPr>
              <a:t>– full crime documentary </a:t>
            </a:r>
          </a:p>
          <a:p>
            <a:pPr marL="0" indent="0">
              <a:buNone/>
            </a:pPr>
            <a:endParaRPr lang="en-GB" sz="1700" dirty="0">
              <a:solidFill>
                <a:schemeClr val="tx2"/>
              </a:solidFill>
            </a:endParaRPr>
          </a:p>
          <a:p>
            <a:r>
              <a:rPr lang="en-US" dirty="0">
                <a:hlinkClick r:id="rId5"/>
              </a:rPr>
              <a:t>Land Gold Women Trailer – YouTube</a:t>
            </a:r>
            <a:r>
              <a:rPr lang="en-US" sz="1700" dirty="0">
                <a:solidFill>
                  <a:schemeClr val="tx2"/>
                </a:solidFill>
              </a:rPr>
              <a:t> – film about HBA</a:t>
            </a:r>
          </a:p>
          <a:p>
            <a:pPr marL="0" indent="0">
              <a:buNone/>
            </a:pPr>
            <a:endParaRPr lang="en-US" dirty="0"/>
          </a:p>
          <a:p>
            <a:r>
              <a:rPr kumimoji="0" lang="en-GB" altLang="en-US" sz="1800" b="0" i="0" u="none" strike="noStrike" cap="none" normalizeH="0" baseline="0" dirty="0">
                <a:ln>
                  <a:noFill/>
                </a:ln>
                <a:solidFill>
                  <a:srgbClr val="0000FF"/>
                </a:solidFill>
                <a:effectLst/>
                <a:latin typeface="Arial" panose="020B0604020202020204" pitchFamily="34" charset="0"/>
                <a:ea typeface="Calibri" panose="020F0502020204030204" pitchFamily="34" charset="0"/>
                <a:hlinkClick r:id="rId6"/>
              </a:rPr>
              <a:t>Killer in My Village</a:t>
            </a:r>
            <a:r>
              <a:rPr kumimoji="0" lang="en-GB" altLang="en-US" sz="1800" b="0" i="0" u="none" strike="noStrike" cap="none" normalizeH="0" baseline="0" dirty="0">
                <a:ln>
                  <a:noFill/>
                </a:ln>
                <a:solidFill>
                  <a:srgbClr val="0000FF"/>
                </a:solidFill>
                <a:effectLst/>
                <a:latin typeface="Arial" panose="020B0604020202020204" pitchFamily="34" charset="0"/>
                <a:ea typeface="Calibri" panose="020F0502020204030204" pitchFamily="34" charset="0"/>
                <a:cs typeface="Segoe UI Emoji" panose="020B0502040204020203" pitchFamily="34" charset="0"/>
                <a:hlinkClick r:id="rId6"/>
              </a:rPr>
              <a:t>🙏</a:t>
            </a:r>
            <a:r>
              <a:rPr kumimoji="0" lang="en-GB" altLang="en-US" sz="1800" b="0" i="0" u="none" strike="noStrike" cap="none" normalizeH="0" baseline="0" dirty="0">
                <a:ln>
                  <a:noFill/>
                </a:ln>
                <a:solidFill>
                  <a:srgbClr val="0000FF"/>
                </a:solidFill>
                <a:effectLst/>
                <a:latin typeface="Arial" panose="020B0604020202020204" pitchFamily="34" charset="0"/>
                <a:ea typeface="Calibri" panose="020F0502020204030204" pitchFamily="34" charset="0"/>
                <a:hlinkClick r:id="rId6"/>
              </a:rPr>
              <a:t>Series 4 Episode 1 Jessica Patel Middlesbrough</a:t>
            </a:r>
            <a:r>
              <a:rPr kumimoji="0" lang="en-GB" altLang="en-US" sz="1800" b="0" i="0" u="none" strike="noStrike" cap="none" normalizeH="0" baseline="0" dirty="0">
                <a:ln>
                  <a:noFill/>
                </a:ln>
                <a:solidFill>
                  <a:srgbClr val="0000FF"/>
                </a:solidFill>
                <a:effectLst/>
                <a:latin typeface="Arial" panose="020B0604020202020204" pitchFamily="34" charset="0"/>
                <a:ea typeface="Calibri" panose="020F0502020204030204" pitchFamily="34" charset="0"/>
                <a:cs typeface="Segoe UI Emoji" panose="020B0502040204020203" pitchFamily="34" charset="0"/>
                <a:hlinkClick r:id="rId6"/>
              </a:rPr>
              <a:t>🙏</a:t>
            </a:r>
            <a:r>
              <a:rPr kumimoji="0" lang="en-GB" altLang="en-US" sz="1800" b="0" i="0" u="none" strike="noStrike" cap="none" normalizeH="0" baseline="0" dirty="0">
                <a:ln>
                  <a:noFill/>
                </a:ln>
                <a:solidFill>
                  <a:srgbClr val="0000FF"/>
                </a:solidFill>
                <a:effectLst/>
                <a:latin typeface="Arial" panose="020B0604020202020204" pitchFamily="34" charset="0"/>
                <a:ea typeface="Calibri" panose="020F0502020204030204" pitchFamily="34" charset="0"/>
                <a:hlinkClick r:id="rId6"/>
              </a:rPr>
              <a:t>Crime Documentaries – YouTube</a:t>
            </a:r>
            <a:r>
              <a:rPr kumimoji="0" lang="en-GB" altLang="en-US" sz="1800" b="0" i="0" u="none" strike="noStrike" cap="none" normalizeH="0" baseline="0" dirty="0">
                <a:ln>
                  <a:noFill/>
                </a:ln>
                <a:solidFill>
                  <a:srgbClr val="0000FF"/>
                </a:solidFill>
                <a:effectLst/>
                <a:latin typeface="Arial" panose="020B0604020202020204" pitchFamily="34" charset="0"/>
                <a:ea typeface="Calibri" panose="020F0502020204030204" pitchFamily="34" charset="0"/>
              </a:rPr>
              <a:t> </a:t>
            </a:r>
            <a:r>
              <a:rPr lang="en-GB" altLang="en-US" sz="1700" dirty="0">
                <a:solidFill>
                  <a:schemeClr val="tx2"/>
                </a:solidFill>
              </a:rPr>
              <a:t>–  recent case </a:t>
            </a:r>
          </a:p>
          <a:p>
            <a:r>
              <a:rPr lang="en-GB" sz="1800" u="sng" dirty="0">
                <a:solidFill>
                  <a:srgbClr val="0563C1"/>
                </a:solidFill>
                <a:effectLst/>
                <a:latin typeface="Calibri" panose="020F0502020204030204" pitchFamily="34" charset="0"/>
                <a:ea typeface="Calibri" panose="020F0502020204030204" pitchFamily="34" charset="0"/>
                <a:hlinkClick r:id="rId7"/>
              </a:rPr>
              <a:t>A survivor’s plea to end child marriage | </a:t>
            </a:r>
            <a:r>
              <a:rPr lang="en-GB" sz="1800" u="sng" dirty="0" err="1">
                <a:solidFill>
                  <a:srgbClr val="0563C1"/>
                </a:solidFill>
                <a:effectLst/>
                <a:latin typeface="Calibri" panose="020F0502020204030204" pitchFamily="34" charset="0"/>
                <a:ea typeface="Calibri" panose="020F0502020204030204" pitchFamily="34" charset="0"/>
                <a:hlinkClick r:id="rId7"/>
              </a:rPr>
              <a:t>Payzee</a:t>
            </a:r>
            <a:r>
              <a:rPr lang="en-GB" sz="1800" u="sng" dirty="0">
                <a:solidFill>
                  <a:srgbClr val="0563C1"/>
                </a:solidFill>
                <a:effectLst/>
                <a:latin typeface="Calibri" panose="020F0502020204030204" pitchFamily="34" charset="0"/>
                <a:ea typeface="Calibri" panose="020F0502020204030204" pitchFamily="34" charset="0"/>
                <a:hlinkClick r:id="rId7"/>
              </a:rPr>
              <a:t> </a:t>
            </a:r>
            <a:r>
              <a:rPr lang="en-GB" sz="1800" u="sng" dirty="0" err="1">
                <a:solidFill>
                  <a:srgbClr val="0563C1"/>
                </a:solidFill>
                <a:effectLst/>
                <a:latin typeface="Calibri" panose="020F0502020204030204" pitchFamily="34" charset="0"/>
                <a:ea typeface="Calibri" panose="020F0502020204030204" pitchFamily="34" charset="0"/>
                <a:hlinkClick r:id="rId7"/>
              </a:rPr>
              <a:t>Mahmod</a:t>
            </a:r>
            <a:r>
              <a:rPr lang="en-GB" sz="1800" u="sng" dirty="0">
                <a:solidFill>
                  <a:srgbClr val="0563C1"/>
                </a:solidFill>
                <a:effectLst/>
                <a:latin typeface="Calibri" panose="020F0502020204030204" pitchFamily="34" charset="0"/>
                <a:ea typeface="Calibri" panose="020F0502020204030204" pitchFamily="34" charset="0"/>
                <a:hlinkClick r:id="rId7"/>
              </a:rPr>
              <a:t> | </a:t>
            </a:r>
            <a:r>
              <a:rPr lang="en-GB" sz="1800" u="sng" dirty="0" err="1">
                <a:solidFill>
                  <a:srgbClr val="0563C1"/>
                </a:solidFill>
                <a:effectLst/>
                <a:latin typeface="Calibri" panose="020F0502020204030204" pitchFamily="34" charset="0"/>
                <a:ea typeface="Calibri" panose="020F0502020204030204" pitchFamily="34" charset="0"/>
                <a:hlinkClick r:id="rId7"/>
              </a:rPr>
              <a:t>TEDxLondonWomen</a:t>
            </a:r>
            <a:r>
              <a:rPr lang="en-GB" sz="1800" u="sng" dirty="0">
                <a:solidFill>
                  <a:srgbClr val="0563C1"/>
                </a:solidFill>
                <a:effectLst/>
                <a:latin typeface="Calibri" panose="020F0502020204030204" pitchFamily="34" charset="0"/>
                <a:ea typeface="Calibri" panose="020F0502020204030204" pitchFamily="34" charset="0"/>
                <a:hlinkClick r:id="rId7"/>
              </a:rPr>
              <a:t> - YouTube</a:t>
            </a:r>
            <a:endParaRPr lang="en-GB" altLang="en-US" sz="1700" dirty="0">
              <a:solidFill>
                <a:schemeClr val="tx2"/>
              </a:solidFill>
            </a:endParaRPr>
          </a:p>
          <a:p>
            <a:endParaRPr lang="en-GB" dirty="0"/>
          </a:p>
          <a:p>
            <a:endParaRPr lang="en-GB" dirty="0"/>
          </a:p>
        </p:txBody>
      </p:sp>
      <p:sp>
        <p:nvSpPr>
          <p:cNvPr id="4" name="Slide Number Placeholder 3">
            <a:extLst>
              <a:ext uri="{FF2B5EF4-FFF2-40B4-BE49-F238E27FC236}">
                <a16:creationId xmlns:a16="http://schemas.microsoft.com/office/drawing/2014/main" id="{DE04F981-1D19-4392-908F-99BA4A3FD383}"/>
              </a:ext>
            </a:extLst>
          </p:cNvPr>
          <p:cNvSpPr>
            <a:spLocks noGrp="1"/>
          </p:cNvSpPr>
          <p:nvPr>
            <p:ph type="sldNum" sz="quarter" idx="12"/>
          </p:nvPr>
        </p:nvSpPr>
        <p:spPr/>
        <p:txBody>
          <a:bodyPr/>
          <a:lstStyle/>
          <a:p>
            <a:pPr>
              <a:defRPr/>
            </a:pPr>
            <a:fld id="{FCFAD194-28AE-4268-8061-CA284707D2A4}" type="slidenum">
              <a:rPr lang="en-US" altLang="en-US" smtClean="0"/>
              <a:pPr>
                <a:defRPr/>
              </a:pPr>
              <a:t>16</a:t>
            </a:fld>
            <a:endParaRPr lang="en-US" altLang="en-US"/>
          </a:p>
        </p:txBody>
      </p:sp>
    </p:spTree>
    <p:extLst>
      <p:ext uri="{BB962C8B-B14F-4D97-AF65-F5344CB8AC3E}">
        <p14:creationId xmlns:p14="http://schemas.microsoft.com/office/powerpoint/2010/main" val="20988233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41592-4A52-0542-A093-A76B636F0362}"/>
              </a:ext>
            </a:extLst>
          </p:cNvPr>
          <p:cNvSpPr>
            <a:spLocks noGrp="1"/>
          </p:cNvSpPr>
          <p:nvPr>
            <p:ph type="title"/>
          </p:nvPr>
        </p:nvSpPr>
        <p:spPr/>
        <p:txBody>
          <a:bodyPr anchor="t">
            <a:normAutofit/>
          </a:bodyPr>
          <a:lstStyle/>
          <a:p>
            <a:r>
              <a:rPr lang="en-US" dirty="0">
                <a:latin typeface="Trebuchet MS" panose="020B0703020202090204" pitchFamily="34" charset="0"/>
                <a:cs typeface="Baghdad" pitchFamily="2" charset="-78"/>
              </a:rPr>
              <a:t>Support and Help</a:t>
            </a:r>
          </a:p>
        </p:txBody>
      </p:sp>
      <p:graphicFrame>
        <p:nvGraphicFramePr>
          <p:cNvPr id="8" name="Diagram 7">
            <a:extLst>
              <a:ext uri="{FF2B5EF4-FFF2-40B4-BE49-F238E27FC236}">
                <a16:creationId xmlns:a16="http://schemas.microsoft.com/office/drawing/2014/main" id="{C20D69E5-3038-9B46-8353-C705C8A2DB35}"/>
              </a:ext>
            </a:extLst>
          </p:cNvPr>
          <p:cNvGraphicFramePr/>
          <p:nvPr>
            <p:extLst>
              <p:ext uri="{D42A27DB-BD31-4B8C-83A1-F6EECF244321}">
                <p14:modId xmlns:p14="http://schemas.microsoft.com/office/powerpoint/2010/main" val="3009299106"/>
              </p:ext>
            </p:extLst>
          </p:nvPr>
        </p:nvGraphicFramePr>
        <p:xfrm>
          <a:off x="2139461" y="1672493"/>
          <a:ext cx="7913077" cy="43023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a:extLst>
              <a:ext uri="{FF2B5EF4-FFF2-40B4-BE49-F238E27FC236}">
                <a16:creationId xmlns:a16="http://schemas.microsoft.com/office/drawing/2014/main" id="{15505CD4-569B-4F72-982A-879AF3718D50}"/>
              </a:ext>
            </a:extLst>
          </p:cNvPr>
          <p:cNvSpPr/>
          <p:nvPr/>
        </p:nvSpPr>
        <p:spPr>
          <a:xfrm>
            <a:off x="7378390" y="4654062"/>
            <a:ext cx="2096429" cy="1320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Karma Nirvana helpline 0800 5999 247</a:t>
            </a:r>
            <a:endParaRPr lang="en-GB" dirty="0"/>
          </a:p>
        </p:txBody>
      </p:sp>
      <p:sp>
        <p:nvSpPr>
          <p:cNvPr id="4" name="Rectangle 3">
            <a:extLst>
              <a:ext uri="{FF2B5EF4-FFF2-40B4-BE49-F238E27FC236}">
                <a16:creationId xmlns:a16="http://schemas.microsoft.com/office/drawing/2014/main" id="{7820A5F3-5B33-4DBA-BECE-A9D1E975BCE4}"/>
              </a:ext>
            </a:extLst>
          </p:cNvPr>
          <p:cNvSpPr/>
          <p:nvPr/>
        </p:nvSpPr>
        <p:spPr>
          <a:xfrm>
            <a:off x="2717182" y="4712203"/>
            <a:ext cx="2096429" cy="1262659"/>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The Police</a:t>
            </a:r>
            <a:endParaRPr lang="en-GB" dirty="0"/>
          </a:p>
        </p:txBody>
      </p:sp>
      <p:sp>
        <p:nvSpPr>
          <p:cNvPr id="5" name="Rectangle 4">
            <a:extLst>
              <a:ext uri="{FF2B5EF4-FFF2-40B4-BE49-F238E27FC236}">
                <a16:creationId xmlns:a16="http://schemas.microsoft.com/office/drawing/2014/main" id="{A9911F12-375A-4F0A-927B-F4EE449E350F}"/>
              </a:ext>
            </a:extLst>
          </p:cNvPr>
          <p:cNvSpPr/>
          <p:nvPr/>
        </p:nvSpPr>
        <p:spPr>
          <a:xfrm>
            <a:off x="444558" y="3221416"/>
            <a:ext cx="2096429" cy="12045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Panaghar/other DA charities</a:t>
            </a:r>
            <a:endParaRPr lang="en-GB" dirty="0"/>
          </a:p>
        </p:txBody>
      </p:sp>
      <p:sp>
        <p:nvSpPr>
          <p:cNvPr id="6" name="Rectangle 5">
            <a:extLst>
              <a:ext uri="{FF2B5EF4-FFF2-40B4-BE49-F238E27FC236}">
                <a16:creationId xmlns:a16="http://schemas.microsoft.com/office/drawing/2014/main" id="{50CE0150-FA53-4787-BFB7-EB59D2FE055E}"/>
              </a:ext>
            </a:extLst>
          </p:cNvPr>
          <p:cNvSpPr/>
          <p:nvPr/>
        </p:nvSpPr>
        <p:spPr>
          <a:xfrm>
            <a:off x="360183" y="4712201"/>
            <a:ext cx="2096429" cy="1204521"/>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Safe to Talk Helpline</a:t>
            </a:r>
            <a:endParaRPr lang="en-GB" dirty="0"/>
          </a:p>
        </p:txBody>
      </p:sp>
      <p:grpSp>
        <p:nvGrpSpPr>
          <p:cNvPr id="9" name="Group 8">
            <a:extLst>
              <a:ext uri="{FF2B5EF4-FFF2-40B4-BE49-F238E27FC236}">
                <a16:creationId xmlns:a16="http://schemas.microsoft.com/office/drawing/2014/main" id="{1B040B69-7193-4F12-9B71-2825B86F7D17}"/>
              </a:ext>
            </a:extLst>
          </p:cNvPr>
          <p:cNvGrpSpPr/>
          <p:nvPr/>
        </p:nvGrpSpPr>
        <p:grpSpPr>
          <a:xfrm>
            <a:off x="444558" y="1672493"/>
            <a:ext cx="2148276" cy="1288966"/>
            <a:chOff x="5245504" y="2907"/>
            <a:chExt cx="2148276" cy="1288966"/>
          </a:xfrm>
        </p:grpSpPr>
        <p:sp>
          <p:nvSpPr>
            <p:cNvPr id="10" name="Rectangle 9">
              <a:extLst>
                <a:ext uri="{FF2B5EF4-FFF2-40B4-BE49-F238E27FC236}">
                  <a16:creationId xmlns:a16="http://schemas.microsoft.com/office/drawing/2014/main" id="{2AF23F13-BF5F-4AE1-B0A6-D78417E1C530}"/>
                </a:ext>
              </a:extLst>
            </p:cNvPr>
            <p:cNvSpPr/>
            <p:nvPr/>
          </p:nvSpPr>
          <p:spPr>
            <a:xfrm>
              <a:off x="5245504" y="2907"/>
              <a:ext cx="2148276" cy="1288966"/>
            </a:xfrm>
            <a:prstGeom prst="rect">
              <a:avLst/>
            </a:prstGeom>
            <a:solidFill>
              <a:schemeClr val="tx2">
                <a:alpha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1" name="TextBox 10">
              <a:extLst>
                <a:ext uri="{FF2B5EF4-FFF2-40B4-BE49-F238E27FC236}">
                  <a16:creationId xmlns:a16="http://schemas.microsoft.com/office/drawing/2014/main" id="{8AE11778-D28D-4FAC-97B2-0B1C15BF1221}"/>
                </a:ext>
              </a:extLst>
            </p:cNvPr>
            <p:cNvSpPr txBox="1"/>
            <p:nvPr/>
          </p:nvSpPr>
          <p:spPr>
            <a:xfrm>
              <a:off x="5245504" y="2907"/>
              <a:ext cx="2148276" cy="128896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algn="ctr" defTabSz="933450">
                <a:lnSpc>
                  <a:spcPct val="90000"/>
                </a:lnSpc>
                <a:spcBef>
                  <a:spcPct val="0"/>
                </a:spcBef>
                <a:spcAft>
                  <a:spcPct val="35000"/>
                </a:spcAft>
              </a:pPr>
              <a:r>
                <a:rPr lang="en-US" kern="1200" dirty="0">
                  <a:solidFill>
                    <a:schemeClr val="bg1"/>
                  </a:solidFill>
                  <a:latin typeface="Trebuchet MS" panose="020B0703020202090204" pitchFamily="34" charset="0"/>
                  <a:cs typeface="Baghdad" pitchFamily="2" charset="-78"/>
                </a:rPr>
                <a:t>West Midlands FM and HBA Helpline</a:t>
              </a:r>
              <a:br>
                <a:rPr lang="en-US" sz="2100" kern="1200" dirty="0">
                  <a:solidFill>
                    <a:schemeClr val="bg1"/>
                  </a:solidFill>
                  <a:latin typeface="Trebuchet MS" panose="020B0703020202090204" pitchFamily="34" charset="0"/>
                  <a:cs typeface="Baghdad" pitchFamily="2" charset="-78"/>
                </a:rPr>
              </a:br>
              <a:r>
                <a:rPr lang="en-US" sz="1600" kern="1200" dirty="0">
                  <a:solidFill>
                    <a:schemeClr val="bg1"/>
                  </a:solidFill>
                  <a:latin typeface="Trebuchet MS" panose="020B0703020202090204" pitchFamily="34" charset="0"/>
                  <a:cs typeface="Baghdad" pitchFamily="2" charset="-78"/>
                </a:rPr>
                <a:t> </a:t>
              </a:r>
              <a:r>
                <a:rPr lang="en-GB" altLang="en-US" sz="1600" b="1" dirty="0">
                  <a:solidFill>
                    <a:schemeClr val="bg1"/>
                  </a:solidFill>
                </a:rPr>
                <a:t>0800 953 9777</a:t>
              </a:r>
              <a:endParaRPr lang="en-GB" sz="1600" dirty="0"/>
            </a:p>
            <a:p>
              <a:pPr marL="0" lvl="0" indent="0" algn="ctr" defTabSz="933450">
                <a:lnSpc>
                  <a:spcPct val="90000"/>
                </a:lnSpc>
                <a:spcBef>
                  <a:spcPct val="0"/>
                </a:spcBef>
                <a:spcAft>
                  <a:spcPct val="35000"/>
                </a:spcAft>
                <a:buNone/>
              </a:pPr>
              <a:endParaRPr lang="en-US" sz="2100" kern="1200" dirty="0">
                <a:solidFill>
                  <a:schemeClr val="bg1"/>
                </a:solidFill>
                <a:latin typeface="Trebuchet MS" panose="020B0703020202090204" pitchFamily="34" charset="0"/>
                <a:cs typeface="Baghdad" pitchFamily="2" charset="-78"/>
              </a:endParaRPr>
            </a:p>
          </p:txBody>
        </p:sp>
      </p:grpSp>
      <p:sp>
        <p:nvSpPr>
          <p:cNvPr id="7" name="Slide Number Placeholder 6">
            <a:extLst>
              <a:ext uri="{FF2B5EF4-FFF2-40B4-BE49-F238E27FC236}">
                <a16:creationId xmlns:a16="http://schemas.microsoft.com/office/drawing/2014/main" id="{0902A371-69DA-468E-B87F-0CD19DADA130}"/>
              </a:ext>
            </a:extLst>
          </p:cNvPr>
          <p:cNvSpPr>
            <a:spLocks noGrp="1"/>
          </p:cNvSpPr>
          <p:nvPr>
            <p:ph type="sldNum" sz="quarter" idx="12"/>
          </p:nvPr>
        </p:nvSpPr>
        <p:spPr/>
        <p:txBody>
          <a:bodyPr/>
          <a:lstStyle/>
          <a:p>
            <a:pPr>
              <a:defRPr/>
            </a:pPr>
            <a:fld id="{FCFAD194-28AE-4268-8061-CA284707D2A4}" type="slidenum">
              <a:rPr lang="en-US" altLang="en-US" smtClean="0"/>
              <a:pPr>
                <a:defRPr/>
              </a:pPr>
              <a:t>17</a:t>
            </a:fld>
            <a:endParaRPr lang="en-US" altLang="en-US"/>
          </a:p>
        </p:txBody>
      </p:sp>
    </p:spTree>
    <p:extLst>
      <p:ext uri="{BB962C8B-B14F-4D97-AF65-F5344CB8AC3E}">
        <p14:creationId xmlns:p14="http://schemas.microsoft.com/office/powerpoint/2010/main" val="22933725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7885F202-6F0A-434D-BD6D-C740A1D208D5}"/>
              </a:ext>
            </a:extLst>
          </p:cNvPr>
          <p:cNvSpPr/>
          <p:nvPr/>
        </p:nvSpPr>
        <p:spPr>
          <a:xfrm>
            <a:off x="8737963" y="3035969"/>
            <a:ext cx="2592388" cy="17065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
                <a:schemeClr val="accent1">
                  <a:lumMod val="75000"/>
                </a:schemeClr>
              </a:buClr>
              <a:defRPr/>
            </a:pPr>
            <a:endParaRPr lang="en-GB" altLang="en-US" dirty="0">
              <a:solidFill>
                <a:schemeClr val="bg1"/>
              </a:solidFill>
            </a:endParaRPr>
          </a:p>
          <a:p>
            <a:pPr algn="ctr">
              <a:buClr>
                <a:schemeClr val="accent1">
                  <a:lumMod val="75000"/>
                </a:schemeClr>
              </a:buClr>
              <a:defRPr/>
            </a:pPr>
            <a:endParaRPr lang="en-GB" altLang="en-US" dirty="0">
              <a:solidFill>
                <a:schemeClr val="bg1"/>
              </a:solidFill>
            </a:endParaRPr>
          </a:p>
          <a:p>
            <a:pPr algn="ctr">
              <a:buClr>
                <a:schemeClr val="accent1">
                  <a:lumMod val="75000"/>
                </a:schemeClr>
              </a:buClr>
              <a:defRPr/>
            </a:pPr>
            <a:r>
              <a:rPr lang="en-GB" altLang="en-US" dirty="0">
                <a:solidFill>
                  <a:schemeClr val="bg1"/>
                </a:solidFill>
              </a:rPr>
              <a:t>@</a:t>
            </a:r>
            <a:r>
              <a:rPr lang="en-GB" altLang="en-US" dirty="0" err="1">
                <a:solidFill>
                  <a:schemeClr val="bg1"/>
                </a:solidFill>
              </a:rPr>
              <a:t>panahghar</a:t>
            </a:r>
            <a:endParaRPr lang="en-GB" altLang="en-US" dirty="0">
              <a:solidFill>
                <a:schemeClr val="bg1"/>
              </a:solidFill>
            </a:endParaRPr>
          </a:p>
          <a:p>
            <a:pPr algn="ctr">
              <a:buClr>
                <a:schemeClr val="accent1">
                  <a:lumMod val="75000"/>
                </a:schemeClr>
              </a:buClr>
              <a:defRPr/>
            </a:pPr>
            <a:endParaRPr lang="en-GB" altLang="en-US" dirty="0">
              <a:solidFill>
                <a:schemeClr val="bg1"/>
              </a:solidFill>
            </a:endParaRPr>
          </a:p>
          <a:p>
            <a:pPr algn="ctr">
              <a:buClr>
                <a:schemeClr val="accent1">
                  <a:lumMod val="75000"/>
                </a:schemeClr>
              </a:buClr>
              <a:defRPr/>
            </a:pPr>
            <a:r>
              <a:rPr lang="en-GB" altLang="en-US" dirty="0">
                <a:solidFill>
                  <a:schemeClr val="bg1"/>
                </a:solidFill>
              </a:rPr>
              <a:t>@</a:t>
            </a:r>
            <a:r>
              <a:rPr lang="en-GB" altLang="en-US" dirty="0" err="1">
                <a:solidFill>
                  <a:schemeClr val="bg1"/>
                </a:solidFill>
              </a:rPr>
              <a:t>panahghar</a:t>
            </a:r>
            <a:endParaRPr lang="en-GB" altLang="en-US" dirty="0">
              <a:solidFill>
                <a:schemeClr val="bg1"/>
              </a:solidFill>
            </a:endParaRPr>
          </a:p>
        </p:txBody>
      </p:sp>
      <p:sp>
        <p:nvSpPr>
          <p:cNvPr id="12" name="Rectangle 11">
            <a:extLst>
              <a:ext uri="{FF2B5EF4-FFF2-40B4-BE49-F238E27FC236}">
                <a16:creationId xmlns:a16="http://schemas.microsoft.com/office/drawing/2014/main" id="{B5BF9FE1-162F-1244-95DF-36A227049134}"/>
              </a:ext>
            </a:extLst>
          </p:cNvPr>
          <p:cNvSpPr/>
          <p:nvPr/>
        </p:nvSpPr>
        <p:spPr>
          <a:xfrm>
            <a:off x="6023505" y="3035969"/>
            <a:ext cx="2592388" cy="17065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
                <a:schemeClr val="accent1">
                  <a:lumMod val="75000"/>
                </a:schemeClr>
              </a:buClr>
              <a:defRPr/>
            </a:pPr>
            <a:r>
              <a:rPr lang="en-GB" altLang="en-US" sz="1600" dirty="0">
                <a:solidFill>
                  <a:schemeClr val="bg1"/>
                </a:solidFill>
                <a:hlinkClick r:id="rId3">
                  <a:extLst>
                    <a:ext uri="{A12FA001-AC4F-418D-AE19-62706E023703}">
                      <ahyp:hlinkClr xmlns:ahyp="http://schemas.microsoft.com/office/drawing/2018/hyperlinkcolor" val="tx"/>
                    </a:ext>
                  </a:extLst>
                </a:hlinkClick>
              </a:rPr>
              <a:t>besafe@safehouse.org.uk</a:t>
            </a:r>
            <a:endParaRPr lang="en-GB" altLang="en-US" sz="1600" dirty="0">
              <a:solidFill>
                <a:schemeClr val="bg1"/>
              </a:solidFill>
            </a:endParaRPr>
          </a:p>
        </p:txBody>
      </p:sp>
      <p:sp>
        <p:nvSpPr>
          <p:cNvPr id="54276" name="Rectangle 2"/>
          <p:cNvSpPr>
            <a:spLocks noGrp="1"/>
          </p:cNvSpPr>
          <p:nvPr>
            <p:ph type="title"/>
          </p:nvPr>
        </p:nvSpPr>
        <p:spPr/>
        <p:txBody>
          <a:bodyPr/>
          <a:lstStyle/>
          <a:p>
            <a:pPr eaLnBrk="1" hangingPunct="1"/>
            <a:r>
              <a:rPr lang="en-GB" altLang="en-US"/>
              <a:t>Contacting Panahghar directly </a:t>
            </a:r>
            <a:endParaRPr lang="en-US" altLang="en-US"/>
          </a:p>
        </p:txBody>
      </p:sp>
      <p:pic>
        <p:nvPicPr>
          <p:cNvPr id="54277" name="Content Placeholder 6"/>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a:stretch>
            <a:fillRect/>
          </a:stretch>
        </p:blipFill>
        <p:spPr>
          <a:xfrm>
            <a:off x="4008968" y="3759200"/>
            <a:ext cx="241300" cy="241300"/>
          </a:xfrm>
        </p:spPr>
      </p:pic>
      <p:pic>
        <p:nvPicPr>
          <p:cNvPr id="8"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7530" y="1870743"/>
            <a:ext cx="1638300" cy="16256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3447710D-3A36-2940-A5D3-CD722B683930}"/>
              </a:ext>
            </a:extLst>
          </p:cNvPr>
          <p:cNvSpPr/>
          <p:nvPr/>
        </p:nvSpPr>
        <p:spPr>
          <a:xfrm>
            <a:off x="530755" y="3013076"/>
            <a:ext cx="2592388" cy="17065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
                <a:schemeClr val="accent1">
                  <a:lumMod val="75000"/>
                </a:schemeClr>
              </a:buClr>
              <a:defRPr/>
            </a:pPr>
            <a:r>
              <a:rPr lang="en-GB" altLang="en-US" dirty="0">
                <a:solidFill>
                  <a:schemeClr val="bg1"/>
                </a:solidFill>
              </a:rPr>
              <a:t>Panahghar Direct: </a:t>
            </a:r>
            <a:r>
              <a:rPr lang="en-GB" altLang="en-US" b="1" dirty="0">
                <a:solidFill>
                  <a:schemeClr val="bg1"/>
                </a:solidFill>
              </a:rPr>
              <a:t>0800 055 6519</a:t>
            </a:r>
          </a:p>
          <a:p>
            <a:pPr algn="ctr">
              <a:buClr>
                <a:schemeClr val="accent1">
                  <a:lumMod val="75000"/>
                </a:schemeClr>
              </a:buClr>
              <a:defRPr/>
            </a:pPr>
            <a:r>
              <a:rPr lang="en-GB" altLang="en-US" sz="1100" dirty="0">
                <a:solidFill>
                  <a:schemeClr val="bg1"/>
                </a:solidFill>
              </a:rPr>
              <a:t>Open 24 hours a day, 7 days a week </a:t>
            </a:r>
          </a:p>
        </p:txBody>
      </p:sp>
      <p:sp>
        <p:nvSpPr>
          <p:cNvPr id="10" name="Rectangle 9">
            <a:extLst>
              <a:ext uri="{FF2B5EF4-FFF2-40B4-BE49-F238E27FC236}">
                <a16:creationId xmlns:a16="http://schemas.microsoft.com/office/drawing/2014/main" id="{A1EA51DF-1AF1-2F45-8DA5-3477DE2A7E3C}"/>
              </a:ext>
            </a:extLst>
          </p:cNvPr>
          <p:cNvSpPr/>
          <p:nvPr/>
        </p:nvSpPr>
        <p:spPr>
          <a:xfrm>
            <a:off x="3293005" y="3013076"/>
            <a:ext cx="2592388" cy="17065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
                <a:schemeClr val="accent1">
                  <a:lumMod val="75000"/>
                </a:schemeClr>
              </a:buClr>
              <a:defRPr/>
            </a:pPr>
            <a:r>
              <a:rPr lang="en-GB" altLang="en-US" dirty="0">
                <a:solidFill>
                  <a:schemeClr val="bg1"/>
                </a:solidFill>
                <a:hlinkClick r:id="rId6">
                  <a:extLst>
                    <a:ext uri="{A12FA001-AC4F-418D-AE19-62706E023703}">
                      <ahyp:hlinkClr xmlns:ahyp="http://schemas.microsoft.com/office/drawing/2018/hyperlinkcolor" val="tx"/>
                    </a:ext>
                  </a:extLst>
                </a:hlinkClick>
              </a:rPr>
              <a:t>www.safehouse.org.uk</a:t>
            </a:r>
            <a:endParaRPr lang="en-GB" altLang="en-US" dirty="0">
              <a:solidFill>
                <a:schemeClr val="bg1"/>
              </a:solidFill>
            </a:endParaRPr>
          </a:p>
        </p:txBody>
      </p:sp>
      <p:pic>
        <p:nvPicPr>
          <p:cNvPr id="7" name="Picture 6">
            <a:extLst>
              <a:ext uri="{FF2B5EF4-FFF2-40B4-BE49-F238E27FC236}">
                <a16:creationId xmlns:a16="http://schemas.microsoft.com/office/drawing/2014/main" id="{932D8DE8-D449-BB4E-9DE6-29C2E74699D0}"/>
              </a:ext>
            </a:extLst>
          </p:cNvPr>
          <p:cNvPicPr>
            <a:picLocks noChangeAspect="1"/>
          </p:cNvPicPr>
          <p:nvPr/>
        </p:nvPicPr>
        <p:blipFill rotWithShape="1">
          <a:blip r:embed="rId7" cstate="print">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1088965" y="1911376"/>
            <a:ext cx="1438183" cy="1417163"/>
          </a:xfrm>
          <a:prstGeom prst="ellipse">
            <a:avLst/>
          </a:prstGeom>
        </p:spPr>
      </p:pic>
      <p:pic>
        <p:nvPicPr>
          <p:cNvPr id="2" name="Picture 1"/>
          <p:cNvPicPr>
            <a:picLocks noChangeAspect="1" noChangeArrowheads="1"/>
          </p:cNvPicPr>
          <p:nvPr/>
        </p:nvPicPr>
        <p:blipFill>
          <a:blip r:embed="rId8">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759730" y="1806575"/>
            <a:ext cx="1587500" cy="1638300"/>
          </a:xfrm>
          <a:prstGeom prst="rect">
            <a:avLst/>
          </a:prstGeom>
          <a:noFill/>
          <a:extLst>
            <a:ext uri="{909E8E84-426E-40DD-AFC4-6F175D3DCCD1}">
              <a14:hiddenFill xmlns:a14="http://schemas.microsoft.com/office/drawing/2010/main">
                <a:solidFill>
                  <a:srgbClr val="FFFFFF"/>
                </a:solidFill>
              </a14:hiddenFill>
            </a:ext>
          </a:extLst>
        </p:spPr>
      </p:pic>
      <p:pic>
        <p:nvPicPr>
          <p:cNvPr id="54283" name="Picture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881038" y="3667795"/>
            <a:ext cx="433387"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4" name="Picture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890562" y="4190082"/>
            <a:ext cx="423862"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8E2968DE-3F74-FF4D-B638-D8198793A32C}"/>
              </a:ext>
            </a:extLst>
          </p:cNvPr>
          <p:cNvPicPr>
            <a:picLocks noChangeAspect="1"/>
          </p:cNvPicPr>
          <p:nvPr/>
        </p:nvPicPr>
        <p:blipFill rotWithShape="1">
          <a:blip r:embed="rId11">
            <a:lum bright="70000" contrast="-70000"/>
          </a:blip>
          <a:srcRect l="21040" t="8794" r="20423" b="7640"/>
          <a:stretch/>
        </p:blipFill>
        <p:spPr>
          <a:xfrm>
            <a:off x="9161731" y="1870743"/>
            <a:ext cx="1609903" cy="1625600"/>
          </a:xfrm>
          <a:prstGeom prst="ellipse">
            <a:avLst/>
          </a:prstGeom>
        </p:spPr>
      </p:pic>
      <p:sp>
        <p:nvSpPr>
          <p:cNvPr id="4" name="Slide Number Placeholder 3">
            <a:extLst>
              <a:ext uri="{FF2B5EF4-FFF2-40B4-BE49-F238E27FC236}">
                <a16:creationId xmlns:a16="http://schemas.microsoft.com/office/drawing/2014/main" id="{874AA6C5-0D4D-48B7-9AED-C1BC0E5660A2}"/>
              </a:ext>
            </a:extLst>
          </p:cNvPr>
          <p:cNvSpPr>
            <a:spLocks noGrp="1"/>
          </p:cNvSpPr>
          <p:nvPr>
            <p:ph type="sldNum" sz="quarter" idx="12"/>
          </p:nvPr>
        </p:nvSpPr>
        <p:spPr/>
        <p:txBody>
          <a:bodyPr/>
          <a:lstStyle/>
          <a:p>
            <a:pPr>
              <a:defRPr/>
            </a:pPr>
            <a:fld id="{FCFAD194-28AE-4268-8061-CA284707D2A4}" type="slidenum">
              <a:rPr lang="en-US" altLang="en-US" smtClean="0"/>
              <a:pPr>
                <a:defRPr/>
              </a:pPr>
              <a:t>18</a:t>
            </a:fld>
            <a:endParaRPr lang="en-US" altLang="en-US"/>
          </a:p>
        </p:txBody>
      </p:sp>
    </p:spTree>
    <p:extLst>
      <p:ext uri="{BB962C8B-B14F-4D97-AF65-F5344CB8AC3E}">
        <p14:creationId xmlns:p14="http://schemas.microsoft.com/office/powerpoint/2010/main" val="2928443213"/>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5D6F5-4A27-4FDA-B94E-6E154B37588C}"/>
              </a:ext>
            </a:extLst>
          </p:cNvPr>
          <p:cNvSpPr>
            <a:spLocks noGrp="1"/>
          </p:cNvSpPr>
          <p:nvPr>
            <p:ph type="title"/>
          </p:nvPr>
        </p:nvSpPr>
        <p:spPr>
          <a:xfrm>
            <a:off x="1408310" y="857993"/>
            <a:ext cx="8464551" cy="1320800"/>
          </a:xfrm>
        </p:spPr>
        <p:txBody>
          <a:bodyPr>
            <a:normAutofit/>
          </a:bodyPr>
          <a:lstStyle/>
          <a:p>
            <a:r>
              <a:rPr lang="en-GB" sz="5400" dirty="0"/>
              <a:t>Contact information:</a:t>
            </a:r>
          </a:p>
        </p:txBody>
      </p:sp>
      <p:sp>
        <p:nvSpPr>
          <p:cNvPr id="3" name="Content Placeholder 2">
            <a:extLst>
              <a:ext uri="{FF2B5EF4-FFF2-40B4-BE49-F238E27FC236}">
                <a16:creationId xmlns:a16="http://schemas.microsoft.com/office/drawing/2014/main" id="{AB0C212A-2AA6-415B-B1BA-136F6CB018E7}"/>
              </a:ext>
            </a:extLst>
          </p:cNvPr>
          <p:cNvSpPr>
            <a:spLocks noGrp="1"/>
          </p:cNvSpPr>
          <p:nvPr>
            <p:ph idx="1"/>
          </p:nvPr>
        </p:nvSpPr>
        <p:spPr>
          <a:xfrm>
            <a:off x="1677609" y="2525714"/>
            <a:ext cx="9493321" cy="3881437"/>
          </a:xfrm>
        </p:spPr>
        <p:txBody>
          <a:bodyPr/>
          <a:lstStyle/>
          <a:p>
            <a:pPr marL="0" indent="0">
              <a:buNone/>
            </a:pPr>
            <a:r>
              <a:rPr lang="en-GB" sz="2800" dirty="0">
                <a:solidFill>
                  <a:schemeClr val="accent1">
                    <a:lumMod val="75000"/>
                  </a:schemeClr>
                </a:solidFill>
              </a:rPr>
              <a:t>Mandy – mandip.s@safehouse.org.uk</a:t>
            </a:r>
          </a:p>
          <a:p>
            <a:pPr marL="0" indent="0">
              <a:buNone/>
            </a:pPr>
            <a:r>
              <a:rPr lang="en-GB" sz="2800" dirty="0">
                <a:solidFill>
                  <a:schemeClr val="accent1">
                    <a:lumMod val="75000"/>
                  </a:schemeClr>
                </a:solidFill>
              </a:rPr>
              <a:t>Ameera- ad7648@coventry.ac.uk</a:t>
            </a:r>
          </a:p>
        </p:txBody>
      </p:sp>
      <p:sp>
        <p:nvSpPr>
          <p:cNvPr id="4" name="Slide Number Placeholder 3">
            <a:extLst>
              <a:ext uri="{FF2B5EF4-FFF2-40B4-BE49-F238E27FC236}">
                <a16:creationId xmlns:a16="http://schemas.microsoft.com/office/drawing/2014/main" id="{58A633E5-2C7B-49BA-8CB0-F2531BCBAD73}"/>
              </a:ext>
            </a:extLst>
          </p:cNvPr>
          <p:cNvSpPr>
            <a:spLocks noGrp="1"/>
          </p:cNvSpPr>
          <p:nvPr>
            <p:ph type="sldNum" sz="quarter" idx="12"/>
          </p:nvPr>
        </p:nvSpPr>
        <p:spPr/>
        <p:txBody>
          <a:bodyPr/>
          <a:lstStyle/>
          <a:p>
            <a:pPr>
              <a:defRPr/>
            </a:pPr>
            <a:fld id="{FCFAD194-28AE-4268-8061-CA284707D2A4}" type="slidenum">
              <a:rPr lang="en-US" altLang="en-US" smtClean="0"/>
              <a:pPr>
                <a:defRPr/>
              </a:pPr>
              <a:t>19</a:t>
            </a:fld>
            <a:endParaRPr lang="en-US" altLang="en-US"/>
          </a:p>
        </p:txBody>
      </p:sp>
    </p:spTree>
    <p:extLst>
      <p:ext uri="{BB962C8B-B14F-4D97-AF65-F5344CB8AC3E}">
        <p14:creationId xmlns:p14="http://schemas.microsoft.com/office/powerpoint/2010/main" val="5782868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D64442-3D0D-4A78-A463-B3A426F2198C}"/>
              </a:ext>
            </a:extLst>
          </p:cNvPr>
          <p:cNvSpPr>
            <a:spLocks noGrp="1"/>
          </p:cNvSpPr>
          <p:nvPr>
            <p:ph idx="1"/>
          </p:nvPr>
        </p:nvSpPr>
        <p:spPr>
          <a:xfrm>
            <a:off x="928255" y="1423119"/>
            <a:ext cx="8470437" cy="5224724"/>
          </a:xfrm>
        </p:spPr>
        <p:txBody>
          <a:bodyPr anchor="ctr">
            <a:normAutofit fontScale="25000" lnSpcReduction="20000"/>
          </a:bodyPr>
          <a:lstStyle/>
          <a:p>
            <a:pPr>
              <a:lnSpc>
                <a:spcPct val="90000"/>
              </a:lnSpc>
            </a:pPr>
            <a:r>
              <a:rPr lang="en-US" sz="6400" dirty="0">
                <a:solidFill>
                  <a:schemeClr val="accent1">
                    <a:lumMod val="75000"/>
                  </a:schemeClr>
                </a:solidFill>
              </a:rPr>
              <a:t>Difference between Forced and Arranged Marriage</a:t>
            </a:r>
          </a:p>
          <a:p>
            <a:pPr>
              <a:lnSpc>
                <a:spcPct val="90000"/>
              </a:lnSpc>
            </a:pPr>
            <a:endParaRPr lang="en-US" sz="6400" dirty="0">
              <a:solidFill>
                <a:schemeClr val="accent1">
                  <a:lumMod val="75000"/>
                </a:schemeClr>
              </a:solidFill>
            </a:endParaRPr>
          </a:p>
          <a:p>
            <a:pPr>
              <a:lnSpc>
                <a:spcPct val="90000"/>
              </a:lnSpc>
            </a:pPr>
            <a:r>
              <a:rPr lang="en-US" sz="6400" dirty="0">
                <a:solidFill>
                  <a:schemeClr val="accent1">
                    <a:lumMod val="75000"/>
                  </a:schemeClr>
                </a:solidFill>
              </a:rPr>
              <a:t>Types of Abuse</a:t>
            </a:r>
          </a:p>
          <a:p>
            <a:pPr>
              <a:lnSpc>
                <a:spcPct val="90000"/>
              </a:lnSpc>
            </a:pPr>
            <a:endParaRPr lang="en-US" sz="6400" dirty="0">
              <a:solidFill>
                <a:schemeClr val="accent1">
                  <a:lumMod val="75000"/>
                </a:schemeClr>
              </a:solidFill>
            </a:endParaRPr>
          </a:p>
          <a:p>
            <a:pPr>
              <a:lnSpc>
                <a:spcPct val="90000"/>
              </a:lnSpc>
            </a:pPr>
            <a:r>
              <a:rPr lang="en-US" sz="6400" dirty="0">
                <a:solidFill>
                  <a:schemeClr val="accent1">
                    <a:lumMod val="75000"/>
                  </a:schemeClr>
                </a:solidFill>
              </a:rPr>
              <a:t>Forced Marriage in different Countries and Cultures</a:t>
            </a:r>
          </a:p>
          <a:p>
            <a:pPr>
              <a:lnSpc>
                <a:spcPct val="90000"/>
              </a:lnSpc>
            </a:pPr>
            <a:endParaRPr lang="en-US" sz="6400" dirty="0">
              <a:solidFill>
                <a:schemeClr val="accent1">
                  <a:lumMod val="75000"/>
                </a:schemeClr>
              </a:solidFill>
            </a:endParaRPr>
          </a:p>
          <a:p>
            <a:pPr>
              <a:lnSpc>
                <a:spcPct val="90000"/>
              </a:lnSpc>
            </a:pPr>
            <a:r>
              <a:rPr lang="en-US" sz="6400" dirty="0">
                <a:solidFill>
                  <a:schemeClr val="accent1">
                    <a:lumMod val="75000"/>
                  </a:schemeClr>
                </a:solidFill>
              </a:rPr>
              <a:t>Legislation on Force Marriage</a:t>
            </a:r>
          </a:p>
          <a:p>
            <a:pPr>
              <a:lnSpc>
                <a:spcPct val="90000"/>
              </a:lnSpc>
            </a:pPr>
            <a:endParaRPr lang="en-US" sz="6400" dirty="0">
              <a:solidFill>
                <a:schemeClr val="accent1">
                  <a:lumMod val="75000"/>
                </a:schemeClr>
              </a:solidFill>
            </a:endParaRPr>
          </a:p>
          <a:p>
            <a:pPr>
              <a:lnSpc>
                <a:spcPct val="90000"/>
              </a:lnSpc>
            </a:pPr>
            <a:r>
              <a:rPr lang="en-US" sz="6400" dirty="0">
                <a:solidFill>
                  <a:schemeClr val="accent1">
                    <a:lumMod val="75000"/>
                  </a:schemeClr>
                </a:solidFill>
              </a:rPr>
              <a:t>What is Honour Based Abuse?</a:t>
            </a:r>
          </a:p>
          <a:p>
            <a:pPr>
              <a:lnSpc>
                <a:spcPct val="90000"/>
              </a:lnSpc>
            </a:pPr>
            <a:endParaRPr lang="en-US" sz="6400" dirty="0">
              <a:solidFill>
                <a:schemeClr val="accent1">
                  <a:lumMod val="75000"/>
                </a:schemeClr>
              </a:solidFill>
            </a:endParaRPr>
          </a:p>
          <a:p>
            <a:pPr>
              <a:lnSpc>
                <a:spcPct val="90000"/>
              </a:lnSpc>
            </a:pPr>
            <a:r>
              <a:rPr lang="en-US" sz="6400" dirty="0">
                <a:solidFill>
                  <a:schemeClr val="accent1">
                    <a:lumMod val="75000"/>
                  </a:schemeClr>
                </a:solidFill>
              </a:rPr>
              <a:t>Different types of Honour Based Abuse</a:t>
            </a:r>
          </a:p>
          <a:p>
            <a:pPr>
              <a:lnSpc>
                <a:spcPct val="90000"/>
              </a:lnSpc>
            </a:pPr>
            <a:endParaRPr lang="en-US" sz="6400" dirty="0">
              <a:solidFill>
                <a:schemeClr val="accent1">
                  <a:lumMod val="75000"/>
                </a:schemeClr>
              </a:solidFill>
            </a:endParaRPr>
          </a:p>
          <a:p>
            <a:pPr>
              <a:lnSpc>
                <a:spcPct val="90000"/>
              </a:lnSpc>
            </a:pPr>
            <a:r>
              <a:rPr lang="en-US" sz="6400" dirty="0">
                <a:solidFill>
                  <a:schemeClr val="accent1">
                    <a:lumMod val="75000"/>
                  </a:schemeClr>
                </a:solidFill>
              </a:rPr>
              <a:t>Key Facts and Figures &amp; Stats</a:t>
            </a:r>
          </a:p>
          <a:p>
            <a:pPr>
              <a:lnSpc>
                <a:spcPct val="90000"/>
              </a:lnSpc>
            </a:pPr>
            <a:endParaRPr lang="en-US" sz="6400" dirty="0">
              <a:solidFill>
                <a:schemeClr val="accent1">
                  <a:lumMod val="75000"/>
                </a:schemeClr>
              </a:solidFill>
            </a:endParaRPr>
          </a:p>
          <a:p>
            <a:pPr>
              <a:lnSpc>
                <a:spcPct val="90000"/>
              </a:lnSpc>
            </a:pPr>
            <a:r>
              <a:rPr lang="en-US" sz="6400" dirty="0">
                <a:solidFill>
                  <a:schemeClr val="accent1">
                    <a:lumMod val="75000"/>
                  </a:schemeClr>
                </a:solidFill>
              </a:rPr>
              <a:t>Motivation for Honour Based Abuse</a:t>
            </a:r>
          </a:p>
          <a:p>
            <a:pPr>
              <a:lnSpc>
                <a:spcPct val="90000"/>
              </a:lnSpc>
            </a:pPr>
            <a:endParaRPr lang="en-US" sz="6400" dirty="0">
              <a:solidFill>
                <a:schemeClr val="accent1">
                  <a:lumMod val="75000"/>
                </a:schemeClr>
              </a:solidFill>
            </a:endParaRPr>
          </a:p>
          <a:p>
            <a:pPr>
              <a:lnSpc>
                <a:spcPct val="90000"/>
              </a:lnSpc>
            </a:pPr>
            <a:r>
              <a:rPr lang="en-US" sz="6400" dirty="0">
                <a:solidFill>
                  <a:schemeClr val="accent1">
                    <a:lumMod val="75000"/>
                  </a:schemeClr>
                </a:solidFill>
              </a:rPr>
              <a:t>Videos</a:t>
            </a:r>
          </a:p>
          <a:p>
            <a:pPr>
              <a:lnSpc>
                <a:spcPct val="90000"/>
              </a:lnSpc>
            </a:pPr>
            <a:endParaRPr lang="en-US" sz="6400" dirty="0">
              <a:solidFill>
                <a:schemeClr val="accent1">
                  <a:lumMod val="75000"/>
                </a:schemeClr>
              </a:solidFill>
            </a:endParaRPr>
          </a:p>
          <a:p>
            <a:pPr>
              <a:lnSpc>
                <a:spcPct val="90000"/>
              </a:lnSpc>
            </a:pPr>
            <a:r>
              <a:rPr lang="en-US" sz="6400" dirty="0">
                <a:solidFill>
                  <a:schemeClr val="accent1">
                    <a:lumMod val="75000"/>
                  </a:schemeClr>
                </a:solidFill>
              </a:rPr>
              <a:t>Help and Support available</a:t>
            </a:r>
          </a:p>
          <a:p>
            <a:pPr>
              <a:lnSpc>
                <a:spcPct val="90000"/>
              </a:lnSpc>
            </a:pPr>
            <a:endParaRPr lang="en-US" sz="900" dirty="0"/>
          </a:p>
          <a:p>
            <a:pPr>
              <a:lnSpc>
                <a:spcPct val="90000"/>
              </a:lnSpc>
            </a:pPr>
            <a:endParaRPr lang="en-US" sz="900" dirty="0"/>
          </a:p>
          <a:p>
            <a:pPr>
              <a:lnSpc>
                <a:spcPct val="90000"/>
              </a:lnSpc>
            </a:pPr>
            <a:endParaRPr lang="en-US" sz="900" dirty="0"/>
          </a:p>
          <a:p>
            <a:pPr marL="0" indent="0">
              <a:lnSpc>
                <a:spcPct val="90000"/>
              </a:lnSpc>
              <a:buNone/>
            </a:pPr>
            <a:r>
              <a:rPr lang="en-US" sz="900" dirty="0"/>
              <a:t>                       </a:t>
            </a:r>
          </a:p>
          <a:p>
            <a:pPr marL="0" indent="0">
              <a:lnSpc>
                <a:spcPct val="90000"/>
              </a:lnSpc>
              <a:buNone/>
            </a:pPr>
            <a:endParaRPr lang="en-US" sz="900" dirty="0"/>
          </a:p>
          <a:p>
            <a:pPr marL="0" indent="0">
              <a:lnSpc>
                <a:spcPct val="90000"/>
              </a:lnSpc>
              <a:buNone/>
            </a:pPr>
            <a:endParaRPr lang="en-GB" sz="900" dirty="0"/>
          </a:p>
        </p:txBody>
      </p:sp>
      <p:sp>
        <p:nvSpPr>
          <p:cNvPr id="4" name="Title 1">
            <a:extLst>
              <a:ext uri="{FF2B5EF4-FFF2-40B4-BE49-F238E27FC236}">
                <a16:creationId xmlns:a16="http://schemas.microsoft.com/office/drawing/2014/main" id="{B3A5016B-9BA5-4D08-A9C8-025EE673E0D9}"/>
              </a:ext>
            </a:extLst>
          </p:cNvPr>
          <p:cNvSpPr>
            <a:spLocks noGrp="1"/>
          </p:cNvSpPr>
          <p:nvPr>
            <p:ph type="title"/>
          </p:nvPr>
        </p:nvSpPr>
        <p:spPr>
          <a:xfrm>
            <a:off x="7301345" y="2389128"/>
            <a:ext cx="2410691" cy="1268471"/>
          </a:xfrm>
        </p:spPr>
        <p:txBody>
          <a:bodyPr anchor="ctr">
            <a:noAutofit/>
          </a:bodyPr>
          <a:lstStyle/>
          <a:p>
            <a:r>
              <a:rPr lang="en-US" sz="4800" b="1" dirty="0"/>
              <a:t>Agenda</a:t>
            </a:r>
            <a:endParaRPr lang="en-GB" sz="4800" b="1" dirty="0"/>
          </a:p>
        </p:txBody>
      </p:sp>
      <p:sp>
        <p:nvSpPr>
          <p:cNvPr id="2" name="Slide Number Placeholder 1">
            <a:extLst>
              <a:ext uri="{FF2B5EF4-FFF2-40B4-BE49-F238E27FC236}">
                <a16:creationId xmlns:a16="http://schemas.microsoft.com/office/drawing/2014/main" id="{8EC17BC2-B8B1-4C43-B977-7F24DF65DB05}"/>
              </a:ext>
            </a:extLst>
          </p:cNvPr>
          <p:cNvSpPr>
            <a:spLocks noGrp="1"/>
          </p:cNvSpPr>
          <p:nvPr>
            <p:ph type="sldNum" sz="quarter" idx="12"/>
          </p:nvPr>
        </p:nvSpPr>
        <p:spPr/>
        <p:txBody>
          <a:bodyPr/>
          <a:lstStyle/>
          <a:p>
            <a:pPr>
              <a:defRPr/>
            </a:pPr>
            <a:fld id="{FCFAD194-28AE-4268-8061-CA284707D2A4}" type="slidenum">
              <a:rPr lang="en-US" altLang="en-US" smtClean="0"/>
              <a:pPr>
                <a:defRPr/>
              </a:pPr>
              <a:t>2</a:t>
            </a:fld>
            <a:endParaRPr lang="en-US" altLang="en-US"/>
          </a:p>
        </p:txBody>
      </p:sp>
    </p:spTree>
    <p:extLst>
      <p:ext uri="{BB962C8B-B14F-4D97-AF65-F5344CB8AC3E}">
        <p14:creationId xmlns:p14="http://schemas.microsoft.com/office/powerpoint/2010/main" val="21305220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F3152-777C-1A43-9034-62F2357D6DD7}"/>
              </a:ext>
            </a:extLst>
          </p:cNvPr>
          <p:cNvSpPr>
            <a:spLocks noGrp="1"/>
          </p:cNvSpPr>
          <p:nvPr>
            <p:ph type="title"/>
          </p:nvPr>
        </p:nvSpPr>
        <p:spPr>
          <a:xfrm>
            <a:off x="597731" y="1054789"/>
            <a:ext cx="9193397" cy="1988448"/>
          </a:xfrm>
        </p:spPr>
        <p:txBody>
          <a:bodyPr>
            <a:noAutofit/>
          </a:bodyPr>
          <a:lstStyle/>
          <a:p>
            <a:pPr>
              <a:lnSpc>
                <a:spcPct val="90000"/>
              </a:lnSpc>
            </a:pPr>
            <a:r>
              <a:rPr lang="en-US" sz="5400" dirty="0">
                <a:latin typeface="Trebuchet MS" panose="020B0703020202090204" pitchFamily="34" charset="0"/>
                <a:cs typeface="Baghdad"/>
              </a:rPr>
              <a:t>What is the difference between a Forced Marriage and an Arranged Marriage?</a:t>
            </a:r>
            <a:endParaRPr lang="en-US" sz="5400" dirty="0">
              <a:solidFill>
                <a:srgbClr val="FFFFFF"/>
              </a:solidFill>
              <a:latin typeface="Baghdad" pitchFamily="2" charset="-78"/>
              <a:cs typeface="Baghdad" pitchFamily="2" charset="-78"/>
            </a:endParaRPr>
          </a:p>
        </p:txBody>
      </p:sp>
      <p:graphicFrame>
        <p:nvGraphicFramePr>
          <p:cNvPr id="22" name="Content Placeholder 2">
            <a:extLst>
              <a:ext uri="{FF2B5EF4-FFF2-40B4-BE49-F238E27FC236}">
                <a16:creationId xmlns:a16="http://schemas.microsoft.com/office/drawing/2014/main" id="{C31D1A1B-70AA-412F-8952-64EFB35EAA71}"/>
              </a:ext>
            </a:extLst>
          </p:cNvPr>
          <p:cNvGraphicFramePr>
            <a:graphicFrameLocks noGrp="1"/>
          </p:cNvGraphicFramePr>
          <p:nvPr>
            <p:ph idx="1"/>
            <p:extLst>
              <p:ext uri="{D42A27DB-BD31-4B8C-83A1-F6EECF244321}">
                <p14:modId xmlns:p14="http://schemas.microsoft.com/office/powerpoint/2010/main" val="297174614"/>
              </p:ext>
            </p:extLst>
          </p:nvPr>
        </p:nvGraphicFramePr>
        <p:xfrm>
          <a:off x="722968" y="3318619"/>
          <a:ext cx="9625383" cy="34226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358DF469-BE91-4B39-9B9A-17CFAA2A9989}"/>
              </a:ext>
            </a:extLst>
          </p:cNvPr>
          <p:cNvSpPr>
            <a:spLocks noGrp="1"/>
          </p:cNvSpPr>
          <p:nvPr>
            <p:ph type="sldNum" sz="quarter" idx="12"/>
          </p:nvPr>
        </p:nvSpPr>
        <p:spPr/>
        <p:txBody>
          <a:bodyPr/>
          <a:lstStyle/>
          <a:p>
            <a:pPr>
              <a:defRPr/>
            </a:pPr>
            <a:fld id="{FCFAD194-28AE-4268-8061-CA284707D2A4}" type="slidenum">
              <a:rPr lang="en-US" altLang="en-US" smtClean="0"/>
              <a:pPr>
                <a:defRPr/>
              </a:pPr>
              <a:t>3</a:t>
            </a:fld>
            <a:endParaRPr lang="en-US" altLang="en-US"/>
          </a:p>
        </p:txBody>
      </p:sp>
    </p:spTree>
    <p:extLst>
      <p:ext uri="{BB962C8B-B14F-4D97-AF65-F5344CB8AC3E}">
        <p14:creationId xmlns:p14="http://schemas.microsoft.com/office/powerpoint/2010/main" val="3788551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2"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8F601-8B02-9F4C-8A87-34FD68BA7484}"/>
              </a:ext>
            </a:extLst>
          </p:cNvPr>
          <p:cNvSpPr>
            <a:spLocks noGrp="1"/>
          </p:cNvSpPr>
          <p:nvPr>
            <p:ph type="title"/>
          </p:nvPr>
        </p:nvSpPr>
        <p:spPr>
          <a:xfrm>
            <a:off x="677333" y="609600"/>
            <a:ext cx="5626485" cy="1320800"/>
          </a:xfrm>
        </p:spPr>
        <p:txBody>
          <a:bodyPr>
            <a:normAutofit/>
          </a:bodyPr>
          <a:lstStyle/>
          <a:p>
            <a:r>
              <a:rPr lang="en-US" dirty="0">
                <a:latin typeface="Trebuchet MS" panose="020B0703020202090204" pitchFamily="34" charset="0"/>
                <a:cs typeface="Baghdad" pitchFamily="2" charset="-78"/>
              </a:rPr>
              <a:t>Different types of Abuse </a:t>
            </a:r>
          </a:p>
        </p:txBody>
      </p:sp>
      <p:graphicFrame>
        <p:nvGraphicFramePr>
          <p:cNvPr id="20" name="Content Placeholder 2">
            <a:extLst>
              <a:ext uri="{FF2B5EF4-FFF2-40B4-BE49-F238E27FC236}">
                <a16:creationId xmlns:a16="http://schemas.microsoft.com/office/drawing/2014/main" id="{7F62A762-6577-4915-B8DA-602CC6F5806F}"/>
              </a:ext>
            </a:extLst>
          </p:cNvPr>
          <p:cNvGraphicFramePr>
            <a:graphicFrameLocks noGrp="1"/>
          </p:cNvGraphicFramePr>
          <p:nvPr>
            <p:ph idx="1"/>
            <p:extLst>
              <p:ext uri="{D42A27DB-BD31-4B8C-83A1-F6EECF244321}">
                <p14:modId xmlns:p14="http://schemas.microsoft.com/office/powerpoint/2010/main" val="2382686497"/>
              </p:ext>
            </p:extLst>
          </p:nvPr>
        </p:nvGraphicFramePr>
        <p:xfrm>
          <a:off x="307998" y="1872737"/>
          <a:ext cx="7196774" cy="37809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5" name="Content Placeholder 40" descr="A person dancing on a stage&#10;&#10;Description automatically generated with low confidence">
            <a:extLst>
              <a:ext uri="{FF2B5EF4-FFF2-40B4-BE49-F238E27FC236}">
                <a16:creationId xmlns:a16="http://schemas.microsoft.com/office/drawing/2014/main" id="{C91B911D-1D41-415D-A63B-36F903FE6FFA}"/>
              </a:ext>
            </a:extLst>
          </p:cNvPr>
          <p:cNvPicPr>
            <a:picLocks noChangeAspect="1"/>
          </p:cNvPicPr>
          <p:nvPr/>
        </p:nvPicPr>
        <p:blipFill rotWithShape="1">
          <a:blip r:embed="rId8"/>
          <a:srcRect l="23025" t="9091" r="39432"/>
          <a:stretch/>
        </p:blipFill>
        <p:spPr bwMode="auto">
          <a:xfrm>
            <a:off x="6936055" y="0"/>
            <a:ext cx="4927681" cy="6896974"/>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82FBDCDF-5621-4673-9EB4-5F94DDF51E8B}"/>
              </a:ext>
            </a:extLst>
          </p:cNvPr>
          <p:cNvSpPr>
            <a:spLocks noGrp="1"/>
          </p:cNvSpPr>
          <p:nvPr>
            <p:ph type="sldNum" sz="quarter" idx="12"/>
          </p:nvPr>
        </p:nvSpPr>
        <p:spPr/>
        <p:txBody>
          <a:bodyPr/>
          <a:lstStyle/>
          <a:p>
            <a:pPr>
              <a:defRPr/>
            </a:pPr>
            <a:fld id="{FCFAD194-28AE-4268-8061-CA284707D2A4}" type="slidenum">
              <a:rPr lang="en-US" altLang="en-US" smtClean="0"/>
              <a:pPr>
                <a:defRPr/>
              </a:pPr>
              <a:t>4</a:t>
            </a:fld>
            <a:endParaRPr lang="en-US" altLang="en-US"/>
          </a:p>
        </p:txBody>
      </p:sp>
    </p:spTree>
    <p:extLst>
      <p:ext uri="{BB962C8B-B14F-4D97-AF65-F5344CB8AC3E}">
        <p14:creationId xmlns:p14="http://schemas.microsoft.com/office/powerpoint/2010/main" val="461910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heel(1)">
                                      <p:cBhvr>
                                        <p:cTn id="7"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a:extLst>
              <a:ext uri="{FF2B5EF4-FFF2-40B4-BE49-F238E27FC236}">
                <a16:creationId xmlns:a16="http://schemas.microsoft.com/office/drawing/2014/main" id="{53C4CFE7-26D4-844A-B41E-7E838CDF7D5A}"/>
              </a:ext>
            </a:extLst>
          </p:cNvPr>
          <p:cNvSpPr>
            <a:spLocks noGrp="1"/>
          </p:cNvSpPr>
          <p:nvPr>
            <p:ph type="title"/>
          </p:nvPr>
        </p:nvSpPr>
        <p:spPr>
          <a:xfrm>
            <a:off x="1487488" y="2308225"/>
            <a:ext cx="3638550" cy="3784600"/>
          </a:xfrm>
        </p:spPr>
        <p:txBody>
          <a:bodyPr/>
          <a:lstStyle/>
          <a:p>
            <a:r>
              <a:rPr lang="en-US" altLang="en-US" sz="1400" dirty="0"/>
              <a:t>Since 2011, the FMU has handled cases relating to countries across Asia, the Middle East, Africa, Europe and North America. </a:t>
            </a:r>
            <a:br>
              <a:rPr lang="en-US" altLang="en-US" sz="1400" dirty="0"/>
            </a:br>
            <a:br>
              <a:rPr lang="en-US" altLang="en-US" sz="1400" dirty="0"/>
            </a:br>
            <a:r>
              <a:rPr lang="en-US" altLang="en-US" sz="1400" dirty="0"/>
              <a:t>Women from Black Asian, minority ethnic and refugee backgrounds are at an increased risk of specific forms of domestic abuse such as </a:t>
            </a:r>
            <a:r>
              <a:rPr lang="en-US" altLang="en-US" sz="1400" dirty="0" err="1"/>
              <a:t>honour</a:t>
            </a:r>
            <a:r>
              <a:rPr lang="en-US" altLang="en-US" sz="1400" dirty="0"/>
              <a:t>-based violence and forced marriage.</a:t>
            </a:r>
            <a:br>
              <a:rPr lang="en-US" altLang="en-US" sz="1400" dirty="0"/>
            </a:br>
            <a:br>
              <a:rPr lang="en-US" altLang="en-US" sz="1400" dirty="0"/>
            </a:br>
            <a:r>
              <a:rPr lang="en-US" altLang="en-US" sz="1400" dirty="0"/>
              <a:t>In 2019, the FMU handled cases relating to 66 ‘focus countries’ , excluding the UK. The seven ‘focus countries’ with the highest number of cases in 2019 were: </a:t>
            </a:r>
            <a:br>
              <a:rPr lang="en-US" altLang="en-US" sz="1400" dirty="0"/>
            </a:br>
            <a:br>
              <a:rPr lang="en-US" altLang="en-US" sz="1400" dirty="0"/>
            </a:br>
            <a:endParaRPr lang="en-US" altLang="en-US" sz="1400" dirty="0"/>
          </a:p>
        </p:txBody>
      </p:sp>
      <p:sp>
        <p:nvSpPr>
          <p:cNvPr id="75778" name="TextBox 2">
            <a:extLst>
              <a:ext uri="{FF2B5EF4-FFF2-40B4-BE49-F238E27FC236}">
                <a16:creationId xmlns:a16="http://schemas.microsoft.com/office/drawing/2014/main" id="{8D2ECF1B-DA3A-2A45-AE5A-96A928357570}"/>
              </a:ext>
            </a:extLst>
          </p:cNvPr>
          <p:cNvSpPr txBox="1">
            <a:spLocks noChangeArrowheads="1"/>
          </p:cNvSpPr>
          <p:nvPr/>
        </p:nvSpPr>
        <p:spPr bwMode="auto">
          <a:xfrm>
            <a:off x="1176338" y="6335713"/>
            <a:ext cx="98869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latin typeface="Trebuchet MS" panose="020B0703020202090204" pitchFamily="34" charset="0"/>
              </a:rPr>
              <a:t>Source: Forced Marriage Unit Statistics 2019, Home Office, Foreign &amp; Commonwealth Officer, June 2020. These statistics represent only the cases that have been reported to the FMU. Forced marriage is a hidden crime, and these figures will not reflect the full scale of the abuse.</a:t>
            </a:r>
          </a:p>
        </p:txBody>
      </p:sp>
      <p:sp>
        <p:nvSpPr>
          <p:cNvPr id="75779" name="Rectangle 3">
            <a:extLst>
              <a:ext uri="{FF2B5EF4-FFF2-40B4-BE49-F238E27FC236}">
                <a16:creationId xmlns:a16="http://schemas.microsoft.com/office/drawing/2014/main" id="{EE164201-DB5D-0540-BCFF-248121F37040}"/>
              </a:ext>
            </a:extLst>
          </p:cNvPr>
          <p:cNvSpPr>
            <a:spLocks noChangeArrowheads="1"/>
          </p:cNvSpPr>
          <p:nvPr/>
        </p:nvSpPr>
        <p:spPr bwMode="auto">
          <a:xfrm>
            <a:off x="5472113" y="2286000"/>
            <a:ext cx="6096000" cy="369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Font typeface="Trebuchet MS" panose="020B0703020202090204" pitchFamily="34" charset="0"/>
              <a:buAutoNum type="arabicPeriod"/>
            </a:pPr>
            <a:r>
              <a:rPr lang="en-US" altLang="en-US" dirty="0">
                <a:solidFill>
                  <a:schemeClr val="tx2"/>
                </a:solidFill>
                <a:latin typeface="Trebuchet MS" panose="020B0703020202090204" pitchFamily="34" charset="0"/>
              </a:rPr>
              <a:t>Pakistan - 559 cases (41%)</a:t>
            </a:r>
            <a:br>
              <a:rPr lang="en-US" altLang="en-US" dirty="0">
                <a:solidFill>
                  <a:schemeClr val="tx2"/>
                </a:solidFill>
                <a:latin typeface="Trebuchet MS" panose="020B0703020202090204" pitchFamily="34" charset="0"/>
              </a:rPr>
            </a:br>
            <a:endParaRPr lang="en-US" altLang="en-US" dirty="0">
              <a:solidFill>
                <a:schemeClr val="tx2"/>
              </a:solidFill>
              <a:latin typeface="Trebuchet MS" panose="020B0703020202090204" pitchFamily="34" charset="0"/>
            </a:endParaRPr>
          </a:p>
          <a:p>
            <a:pPr>
              <a:buFont typeface="Trebuchet MS" panose="020B0703020202090204" pitchFamily="34" charset="0"/>
              <a:buAutoNum type="arabicPeriod"/>
            </a:pPr>
            <a:r>
              <a:rPr lang="en-US" altLang="en-US" dirty="0">
                <a:solidFill>
                  <a:schemeClr val="tx2"/>
                </a:solidFill>
                <a:latin typeface="Trebuchet MS" panose="020B0703020202090204" pitchFamily="34" charset="0"/>
              </a:rPr>
              <a:t>Bangladesh - 144 cases (11%)</a:t>
            </a:r>
          </a:p>
          <a:p>
            <a:pPr>
              <a:buFont typeface="Trebuchet MS" panose="020B0703020202090204" pitchFamily="34" charset="0"/>
              <a:buAutoNum type="arabicPeriod"/>
            </a:pPr>
            <a:endParaRPr lang="en-US" altLang="en-US" dirty="0">
              <a:solidFill>
                <a:schemeClr val="tx2"/>
              </a:solidFill>
              <a:latin typeface="Trebuchet MS" panose="020B0703020202090204" pitchFamily="34" charset="0"/>
            </a:endParaRPr>
          </a:p>
          <a:p>
            <a:pPr>
              <a:buFont typeface="Trebuchet MS" panose="020B0703020202090204" pitchFamily="34" charset="0"/>
              <a:buAutoNum type="arabicPeriod"/>
            </a:pPr>
            <a:r>
              <a:rPr lang="en-US" altLang="en-US" dirty="0">
                <a:solidFill>
                  <a:schemeClr val="tx2"/>
                </a:solidFill>
                <a:latin typeface="Trebuchet MS" panose="020B0703020202090204" pitchFamily="34" charset="0"/>
              </a:rPr>
              <a:t>India - 65 cases (5%)</a:t>
            </a:r>
            <a:br>
              <a:rPr lang="en-US" altLang="en-US" dirty="0">
                <a:solidFill>
                  <a:schemeClr val="tx2"/>
                </a:solidFill>
                <a:latin typeface="Trebuchet MS" panose="020B0703020202090204" pitchFamily="34" charset="0"/>
              </a:rPr>
            </a:br>
            <a:endParaRPr lang="en-US" altLang="en-US" dirty="0">
              <a:solidFill>
                <a:schemeClr val="tx2"/>
              </a:solidFill>
              <a:latin typeface="Trebuchet MS" panose="020B0703020202090204" pitchFamily="34" charset="0"/>
            </a:endParaRPr>
          </a:p>
          <a:p>
            <a:pPr>
              <a:buFont typeface="Trebuchet MS" panose="020B0703020202090204" pitchFamily="34" charset="0"/>
              <a:buAutoNum type="arabicPeriod"/>
            </a:pPr>
            <a:r>
              <a:rPr lang="en-US" altLang="en-US" dirty="0">
                <a:solidFill>
                  <a:schemeClr val="tx2"/>
                </a:solidFill>
                <a:latin typeface="Trebuchet MS" panose="020B0703020202090204" pitchFamily="34" charset="0"/>
              </a:rPr>
              <a:t>Afghanistan - 54 cases (4%)</a:t>
            </a:r>
            <a:br>
              <a:rPr lang="en-US" altLang="en-US" dirty="0">
                <a:solidFill>
                  <a:schemeClr val="tx2"/>
                </a:solidFill>
                <a:latin typeface="Trebuchet MS" panose="020B0703020202090204" pitchFamily="34" charset="0"/>
              </a:rPr>
            </a:br>
            <a:endParaRPr lang="en-US" altLang="en-US" dirty="0">
              <a:solidFill>
                <a:schemeClr val="tx2"/>
              </a:solidFill>
              <a:latin typeface="Trebuchet MS" panose="020B0703020202090204" pitchFamily="34" charset="0"/>
            </a:endParaRPr>
          </a:p>
          <a:p>
            <a:pPr>
              <a:buFont typeface="Trebuchet MS" panose="020B0703020202090204" pitchFamily="34" charset="0"/>
              <a:buAutoNum type="arabicPeriod"/>
            </a:pPr>
            <a:r>
              <a:rPr lang="en-US" altLang="en-US" dirty="0">
                <a:solidFill>
                  <a:schemeClr val="tx2"/>
                </a:solidFill>
                <a:latin typeface="Trebuchet MS" panose="020B0703020202090204" pitchFamily="34" charset="0"/>
              </a:rPr>
              <a:t>Somalia - 31 cases (2%)</a:t>
            </a:r>
            <a:br>
              <a:rPr lang="en-US" altLang="en-US" dirty="0">
                <a:solidFill>
                  <a:schemeClr val="tx2"/>
                </a:solidFill>
                <a:latin typeface="Trebuchet MS" panose="020B0703020202090204" pitchFamily="34" charset="0"/>
              </a:rPr>
            </a:br>
            <a:endParaRPr lang="en-US" altLang="en-US" dirty="0">
              <a:solidFill>
                <a:schemeClr val="tx2"/>
              </a:solidFill>
              <a:latin typeface="Trebuchet MS" panose="020B0703020202090204" pitchFamily="34" charset="0"/>
            </a:endParaRPr>
          </a:p>
          <a:p>
            <a:pPr>
              <a:buFont typeface="Trebuchet MS" panose="020B0703020202090204" pitchFamily="34" charset="0"/>
              <a:buAutoNum type="arabicPeriod"/>
            </a:pPr>
            <a:r>
              <a:rPr lang="en-US" altLang="en-US" dirty="0">
                <a:solidFill>
                  <a:schemeClr val="tx2"/>
                </a:solidFill>
                <a:latin typeface="Trebuchet MS" panose="020B0703020202090204" pitchFamily="34" charset="0"/>
              </a:rPr>
              <a:t>Iraq - 23 cases (2%)</a:t>
            </a:r>
            <a:br>
              <a:rPr lang="en-US" altLang="en-US" dirty="0">
                <a:solidFill>
                  <a:schemeClr val="tx2"/>
                </a:solidFill>
                <a:latin typeface="Trebuchet MS" panose="020B0703020202090204" pitchFamily="34" charset="0"/>
              </a:rPr>
            </a:br>
            <a:endParaRPr lang="en-US" altLang="en-US" dirty="0">
              <a:solidFill>
                <a:schemeClr val="tx2"/>
              </a:solidFill>
              <a:latin typeface="Trebuchet MS" panose="020B0703020202090204" pitchFamily="34" charset="0"/>
            </a:endParaRPr>
          </a:p>
          <a:p>
            <a:pPr>
              <a:buFont typeface="Trebuchet MS" panose="020B0703020202090204" pitchFamily="34" charset="0"/>
              <a:buAutoNum type="arabicPeriod"/>
            </a:pPr>
            <a:r>
              <a:rPr lang="en-US" altLang="en-US" dirty="0">
                <a:solidFill>
                  <a:schemeClr val="tx2"/>
                </a:solidFill>
                <a:latin typeface="Trebuchet MS" panose="020B0703020202090204" pitchFamily="34" charset="0"/>
              </a:rPr>
              <a:t>Romania - 22 cases (2%) </a:t>
            </a:r>
          </a:p>
        </p:txBody>
      </p:sp>
      <p:pic>
        <p:nvPicPr>
          <p:cNvPr id="5" name="Picture 4">
            <a:extLst>
              <a:ext uri="{FF2B5EF4-FFF2-40B4-BE49-F238E27FC236}">
                <a16:creationId xmlns:a16="http://schemas.microsoft.com/office/drawing/2014/main" id="{FFB395B8-C55D-9A41-8DB7-C55BF1C1DCB1}"/>
              </a:ext>
            </a:extLst>
          </p:cNvPr>
          <p:cNvPicPr>
            <a:picLocks noChangeAspect="1"/>
          </p:cNvPicPr>
          <p:nvPr/>
        </p:nvPicPr>
        <p:blipFill>
          <a:blip r:embed="rId3">
            <a:duotone>
              <a:schemeClr val="accent1">
                <a:shade val="45000"/>
                <a:satMod val="135000"/>
              </a:schemeClr>
              <a:prstClr val="white"/>
            </a:duotone>
          </a:blip>
          <a:stretch>
            <a:fillRect/>
          </a:stretch>
        </p:blipFill>
        <p:spPr>
          <a:xfrm flipH="1">
            <a:off x="8544272" y="10690"/>
            <a:ext cx="3545263" cy="3251200"/>
          </a:xfrm>
          <a:prstGeom prst="rect">
            <a:avLst/>
          </a:prstGeom>
        </p:spPr>
      </p:pic>
      <p:sp>
        <p:nvSpPr>
          <p:cNvPr id="75781" name="Title 1">
            <a:extLst>
              <a:ext uri="{FF2B5EF4-FFF2-40B4-BE49-F238E27FC236}">
                <a16:creationId xmlns:a16="http://schemas.microsoft.com/office/drawing/2014/main" id="{787D6D12-C6BB-7841-8C3C-65C4F2C36A9B}"/>
              </a:ext>
            </a:extLst>
          </p:cNvPr>
          <p:cNvSpPr txBox="1">
            <a:spLocks/>
          </p:cNvSpPr>
          <p:nvPr/>
        </p:nvSpPr>
        <p:spPr bwMode="auto">
          <a:xfrm>
            <a:off x="1233488" y="609600"/>
            <a:ext cx="8462962"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ts val="1000"/>
              </a:spcBef>
              <a:buClr>
                <a:schemeClr val="tx2"/>
              </a:buClr>
              <a:buSzPct val="80000"/>
              <a:buFont typeface="Wingdings 3" pitchFamily="2" charset="2"/>
              <a:buChar char=""/>
              <a:defRPr>
                <a:solidFill>
                  <a:srgbClr val="404040"/>
                </a:solidFill>
                <a:latin typeface="Trebuchet MS" panose="020B0703020202090204" pitchFamily="34" charset="0"/>
              </a:defRPr>
            </a:lvl1pPr>
            <a:lvl2pPr marL="742950" indent="-285750" defTabSz="457200">
              <a:spcBef>
                <a:spcPts val="1000"/>
              </a:spcBef>
              <a:buClr>
                <a:schemeClr val="tx2"/>
              </a:buClr>
              <a:buSzPct val="80000"/>
              <a:buFont typeface="Wingdings 3" pitchFamily="2" charset="2"/>
              <a:buChar char=""/>
              <a:defRPr sz="1600">
                <a:solidFill>
                  <a:srgbClr val="404040"/>
                </a:solidFill>
                <a:latin typeface="Trebuchet MS" panose="020B0703020202090204" pitchFamily="34" charset="0"/>
              </a:defRPr>
            </a:lvl2pPr>
            <a:lvl3pPr marL="1143000" indent="-228600" defTabSz="457200">
              <a:spcBef>
                <a:spcPts val="1000"/>
              </a:spcBef>
              <a:buClr>
                <a:schemeClr val="tx2"/>
              </a:buClr>
              <a:buSzPct val="80000"/>
              <a:buFont typeface="Wingdings 3" pitchFamily="2" charset="2"/>
              <a:buChar char=""/>
              <a:defRPr sz="1400">
                <a:solidFill>
                  <a:srgbClr val="404040"/>
                </a:solidFill>
                <a:latin typeface="Trebuchet MS" panose="020B0703020202090204" pitchFamily="34" charset="0"/>
              </a:defRPr>
            </a:lvl3pPr>
            <a:lvl4pPr marL="1600200" indent="-228600" defTabSz="457200">
              <a:spcBef>
                <a:spcPts val="1000"/>
              </a:spcBef>
              <a:buClr>
                <a:schemeClr val="tx2"/>
              </a:buClr>
              <a:buSzPct val="80000"/>
              <a:buFont typeface="Wingdings 3" pitchFamily="2" charset="2"/>
              <a:buChar char=""/>
              <a:defRPr sz="1200">
                <a:solidFill>
                  <a:srgbClr val="404040"/>
                </a:solidFill>
                <a:latin typeface="Trebuchet MS" panose="020B0703020202090204" pitchFamily="34" charset="0"/>
              </a:defRPr>
            </a:lvl4pPr>
            <a:lvl5pPr marL="2057400" indent="-228600" defTabSz="457200">
              <a:spcBef>
                <a:spcPts val="1000"/>
              </a:spcBef>
              <a:buClr>
                <a:schemeClr val="tx2"/>
              </a:buClr>
              <a:buSzPct val="80000"/>
              <a:buFont typeface="Wingdings 3" pitchFamily="2" charset="2"/>
              <a:buChar char=""/>
              <a:defRPr sz="1200">
                <a:solidFill>
                  <a:srgbClr val="404040"/>
                </a:solidFill>
                <a:latin typeface="Trebuchet MS" panose="020B0703020202090204" pitchFamily="34" charset="0"/>
              </a:defRPr>
            </a:lvl5pPr>
            <a:lvl6pPr marL="2514600" indent="-228600" defTabSz="457200" eaLnBrk="0" fontAlgn="base" hangingPunct="0">
              <a:spcBef>
                <a:spcPts val="1000"/>
              </a:spcBef>
              <a:spcAft>
                <a:spcPct val="0"/>
              </a:spcAft>
              <a:buClr>
                <a:schemeClr val="tx2"/>
              </a:buClr>
              <a:buSzPct val="80000"/>
              <a:buFont typeface="Wingdings 3" pitchFamily="2" charset="2"/>
              <a:buChar char=""/>
              <a:defRPr sz="1200">
                <a:solidFill>
                  <a:srgbClr val="404040"/>
                </a:solidFill>
                <a:latin typeface="Trebuchet MS" panose="020B0703020202090204" pitchFamily="34" charset="0"/>
              </a:defRPr>
            </a:lvl6pPr>
            <a:lvl7pPr marL="2971800" indent="-228600" defTabSz="457200" eaLnBrk="0" fontAlgn="base" hangingPunct="0">
              <a:spcBef>
                <a:spcPts val="1000"/>
              </a:spcBef>
              <a:spcAft>
                <a:spcPct val="0"/>
              </a:spcAft>
              <a:buClr>
                <a:schemeClr val="tx2"/>
              </a:buClr>
              <a:buSzPct val="80000"/>
              <a:buFont typeface="Wingdings 3" pitchFamily="2" charset="2"/>
              <a:buChar char=""/>
              <a:defRPr sz="1200">
                <a:solidFill>
                  <a:srgbClr val="404040"/>
                </a:solidFill>
                <a:latin typeface="Trebuchet MS" panose="020B0703020202090204" pitchFamily="34" charset="0"/>
              </a:defRPr>
            </a:lvl7pPr>
            <a:lvl8pPr marL="3429000" indent="-228600" defTabSz="457200" eaLnBrk="0" fontAlgn="base" hangingPunct="0">
              <a:spcBef>
                <a:spcPts val="1000"/>
              </a:spcBef>
              <a:spcAft>
                <a:spcPct val="0"/>
              </a:spcAft>
              <a:buClr>
                <a:schemeClr val="tx2"/>
              </a:buClr>
              <a:buSzPct val="80000"/>
              <a:buFont typeface="Wingdings 3" pitchFamily="2" charset="2"/>
              <a:buChar char=""/>
              <a:defRPr sz="1200">
                <a:solidFill>
                  <a:srgbClr val="404040"/>
                </a:solidFill>
                <a:latin typeface="Trebuchet MS" panose="020B0703020202090204" pitchFamily="34" charset="0"/>
              </a:defRPr>
            </a:lvl8pPr>
            <a:lvl9pPr marL="3886200" indent="-228600" defTabSz="457200" eaLnBrk="0" fontAlgn="base" hangingPunct="0">
              <a:spcBef>
                <a:spcPts val="1000"/>
              </a:spcBef>
              <a:spcAft>
                <a:spcPct val="0"/>
              </a:spcAft>
              <a:buClr>
                <a:schemeClr val="tx2"/>
              </a:buClr>
              <a:buSzPct val="80000"/>
              <a:buFont typeface="Wingdings 3" pitchFamily="2" charset="2"/>
              <a:buChar char=""/>
              <a:defRPr sz="1200">
                <a:solidFill>
                  <a:srgbClr val="404040"/>
                </a:solidFill>
                <a:latin typeface="Trebuchet MS" panose="020B0703020202090204" pitchFamily="34" charset="0"/>
              </a:defRPr>
            </a:lvl9pPr>
          </a:lstStyle>
          <a:p>
            <a:pPr>
              <a:spcBef>
                <a:spcPct val="0"/>
              </a:spcBef>
              <a:buClrTx/>
              <a:buSzTx/>
              <a:buFontTx/>
              <a:buNone/>
            </a:pPr>
            <a:r>
              <a:rPr lang="en-US" altLang="en-US" sz="3600">
                <a:solidFill>
                  <a:schemeClr val="tx2"/>
                </a:solidFill>
              </a:rPr>
              <a:t>Forced Marriage is not a problem specific to one country or culture</a:t>
            </a:r>
          </a:p>
        </p:txBody>
      </p:sp>
      <p:sp>
        <p:nvSpPr>
          <p:cNvPr id="2" name="Slide Number Placeholder 1">
            <a:extLst>
              <a:ext uri="{FF2B5EF4-FFF2-40B4-BE49-F238E27FC236}">
                <a16:creationId xmlns:a16="http://schemas.microsoft.com/office/drawing/2014/main" id="{BEB80358-9FD6-494D-BD20-C5886AA14FAA}"/>
              </a:ext>
            </a:extLst>
          </p:cNvPr>
          <p:cNvSpPr>
            <a:spLocks noGrp="1"/>
          </p:cNvSpPr>
          <p:nvPr>
            <p:ph type="sldNum" sz="quarter" idx="12"/>
          </p:nvPr>
        </p:nvSpPr>
        <p:spPr/>
        <p:txBody>
          <a:bodyPr/>
          <a:lstStyle/>
          <a:p>
            <a:pPr>
              <a:defRPr/>
            </a:pPr>
            <a:fld id="{D9FC43CD-171A-4203-85B8-B052127089DC}" type="slidenum">
              <a:rPr lang="en-US" altLang="en-US" smtClean="0"/>
              <a:pPr>
                <a:defRPr/>
              </a:pPr>
              <a:t>5</a:t>
            </a:fld>
            <a:endParaRPr lang="en-US" altLang="en-US"/>
          </a:p>
        </p:txBody>
      </p:sp>
    </p:spTree>
    <p:extLst>
      <p:ext uri="{BB962C8B-B14F-4D97-AF65-F5344CB8AC3E}">
        <p14:creationId xmlns:p14="http://schemas.microsoft.com/office/powerpoint/2010/main" val="10276450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9C2AB-1546-E941-8918-813C33EB239C}"/>
              </a:ext>
            </a:extLst>
          </p:cNvPr>
          <p:cNvSpPr>
            <a:spLocks noGrp="1"/>
          </p:cNvSpPr>
          <p:nvPr>
            <p:ph type="title"/>
          </p:nvPr>
        </p:nvSpPr>
        <p:spPr/>
        <p:txBody>
          <a:bodyPr>
            <a:normAutofit/>
          </a:bodyPr>
          <a:lstStyle/>
          <a:p>
            <a:r>
              <a:rPr lang="en-US" dirty="0">
                <a:latin typeface="Trebuchet MS" panose="020B0703020202090204" pitchFamily="34" charset="0"/>
                <a:cs typeface="Baghdad" pitchFamily="2" charset="-78"/>
              </a:rPr>
              <a:t>Legislation on Forced Marriage</a:t>
            </a:r>
          </a:p>
        </p:txBody>
      </p:sp>
      <p:graphicFrame>
        <p:nvGraphicFramePr>
          <p:cNvPr id="23" name="Content Placeholder 2">
            <a:extLst>
              <a:ext uri="{FF2B5EF4-FFF2-40B4-BE49-F238E27FC236}">
                <a16:creationId xmlns:a16="http://schemas.microsoft.com/office/drawing/2014/main" id="{F818BC70-A831-411C-B9F4-976F8DA8D4B8}"/>
              </a:ext>
            </a:extLst>
          </p:cNvPr>
          <p:cNvGraphicFramePr>
            <a:graphicFrameLocks noGrp="1"/>
          </p:cNvGraphicFramePr>
          <p:nvPr>
            <p:ph idx="1"/>
            <p:extLst>
              <p:ext uri="{D42A27DB-BD31-4B8C-83A1-F6EECF244321}">
                <p14:modId xmlns:p14="http://schemas.microsoft.com/office/powerpoint/2010/main" val="854622574"/>
              </p:ext>
            </p:extLst>
          </p:nvPr>
        </p:nvGraphicFramePr>
        <p:xfrm>
          <a:off x="812801" y="1692237"/>
          <a:ext cx="9948985" cy="3881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5994F22A-E151-4B73-91F0-91D0811EE9F3}"/>
              </a:ext>
            </a:extLst>
          </p:cNvPr>
          <p:cNvSpPr>
            <a:spLocks noGrp="1"/>
          </p:cNvSpPr>
          <p:nvPr>
            <p:ph type="sldNum" sz="quarter" idx="12"/>
          </p:nvPr>
        </p:nvSpPr>
        <p:spPr/>
        <p:txBody>
          <a:bodyPr/>
          <a:lstStyle/>
          <a:p>
            <a:pPr>
              <a:defRPr/>
            </a:pPr>
            <a:fld id="{FCFAD194-28AE-4268-8061-CA284707D2A4}" type="slidenum">
              <a:rPr lang="en-US" altLang="en-US" smtClean="0"/>
              <a:pPr>
                <a:defRPr/>
              </a:pPr>
              <a:t>6</a:t>
            </a:fld>
            <a:endParaRPr lang="en-US" altLang="en-US"/>
          </a:p>
        </p:txBody>
      </p:sp>
    </p:spTree>
    <p:extLst>
      <p:ext uri="{BB962C8B-B14F-4D97-AF65-F5344CB8AC3E}">
        <p14:creationId xmlns:p14="http://schemas.microsoft.com/office/powerpoint/2010/main" val="26636582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94BE8-A967-4F0F-825D-DB244F057F2E}"/>
              </a:ext>
            </a:extLst>
          </p:cNvPr>
          <p:cNvSpPr>
            <a:spLocks noGrp="1"/>
          </p:cNvSpPr>
          <p:nvPr>
            <p:ph type="title"/>
          </p:nvPr>
        </p:nvSpPr>
        <p:spPr>
          <a:xfrm>
            <a:off x="1978213" y="950258"/>
            <a:ext cx="8464551" cy="1320800"/>
          </a:xfrm>
        </p:spPr>
        <p:txBody>
          <a:bodyPr/>
          <a:lstStyle/>
          <a:p>
            <a:r>
              <a:rPr lang="en-GB" u="sng" dirty="0"/>
              <a:t>Identifying warning signs </a:t>
            </a:r>
          </a:p>
        </p:txBody>
      </p:sp>
      <p:sp>
        <p:nvSpPr>
          <p:cNvPr id="3" name="Content Placeholder 2">
            <a:extLst>
              <a:ext uri="{FF2B5EF4-FFF2-40B4-BE49-F238E27FC236}">
                <a16:creationId xmlns:a16="http://schemas.microsoft.com/office/drawing/2014/main" id="{F4DD2EDE-8AAC-4E65-BDBF-239F779E0F65}"/>
              </a:ext>
            </a:extLst>
          </p:cNvPr>
          <p:cNvSpPr>
            <a:spLocks noGrp="1"/>
          </p:cNvSpPr>
          <p:nvPr>
            <p:ph idx="1"/>
          </p:nvPr>
        </p:nvSpPr>
        <p:spPr/>
        <p:txBody>
          <a:bodyPr>
            <a:normAutofit/>
          </a:bodyPr>
          <a:lstStyle/>
          <a:p>
            <a:r>
              <a:rPr lang="en-US" sz="2800" dirty="0">
                <a:solidFill>
                  <a:schemeClr val="accent1">
                    <a:lumMod val="75000"/>
                  </a:schemeClr>
                </a:solidFill>
              </a:rPr>
              <a:t>Education</a:t>
            </a:r>
          </a:p>
          <a:p>
            <a:r>
              <a:rPr lang="en-US" sz="2800" dirty="0">
                <a:solidFill>
                  <a:schemeClr val="accent1">
                    <a:lumMod val="75000"/>
                  </a:schemeClr>
                </a:solidFill>
              </a:rPr>
              <a:t>Employment</a:t>
            </a:r>
          </a:p>
          <a:p>
            <a:r>
              <a:rPr lang="en-US" sz="2800" dirty="0">
                <a:solidFill>
                  <a:schemeClr val="accent1">
                    <a:lumMod val="75000"/>
                  </a:schemeClr>
                </a:solidFill>
              </a:rPr>
              <a:t>Health</a:t>
            </a:r>
          </a:p>
          <a:p>
            <a:r>
              <a:rPr lang="en-US" sz="2800" dirty="0">
                <a:solidFill>
                  <a:schemeClr val="accent1">
                    <a:lumMod val="75000"/>
                  </a:schemeClr>
                </a:solidFill>
              </a:rPr>
              <a:t>Family History</a:t>
            </a:r>
          </a:p>
          <a:p>
            <a:r>
              <a:rPr lang="en-US" sz="2800" dirty="0">
                <a:solidFill>
                  <a:schemeClr val="accent1">
                    <a:lumMod val="75000"/>
                  </a:schemeClr>
                </a:solidFill>
              </a:rPr>
              <a:t>Police Involvement</a:t>
            </a:r>
            <a:endParaRPr lang="en-GB" sz="2800" dirty="0">
              <a:solidFill>
                <a:schemeClr val="accent1">
                  <a:lumMod val="75000"/>
                </a:schemeClr>
              </a:solidFill>
            </a:endParaRPr>
          </a:p>
        </p:txBody>
      </p:sp>
      <p:sp>
        <p:nvSpPr>
          <p:cNvPr id="4" name="Slide Number Placeholder 3">
            <a:extLst>
              <a:ext uri="{FF2B5EF4-FFF2-40B4-BE49-F238E27FC236}">
                <a16:creationId xmlns:a16="http://schemas.microsoft.com/office/drawing/2014/main" id="{FFDD928B-2C39-48CA-B68C-05BF60CB41ED}"/>
              </a:ext>
            </a:extLst>
          </p:cNvPr>
          <p:cNvSpPr>
            <a:spLocks noGrp="1"/>
          </p:cNvSpPr>
          <p:nvPr>
            <p:ph type="sldNum" sz="quarter" idx="12"/>
          </p:nvPr>
        </p:nvSpPr>
        <p:spPr/>
        <p:txBody>
          <a:bodyPr/>
          <a:lstStyle/>
          <a:p>
            <a:pPr>
              <a:defRPr/>
            </a:pPr>
            <a:fld id="{FCFAD194-28AE-4268-8061-CA284707D2A4}" type="slidenum">
              <a:rPr lang="en-US" altLang="en-US" smtClean="0"/>
              <a:pPr>
                <a:defRPr/>
              </a:pPr>
              <a:t>7</a:t>
            </a:fld>
            <a:endParaRPr lang="en-US" altLang="en-US"/>
          </a:p>
        </p:txBody>
      </p:sp>
    </p:spTree>
    <p:extLst>
      <p:ext uri="{BB962C8B-B14F-4D97-AF65-F5344CB8AC3E}">
        <p14:creationId xmlns:p14="http://schemas.microsoft.com/office/powerpoint/2010/main" val="22955821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8048294-605E-4E75-8DD8-93385EABAF53}" type="slidenum">
              <a:rPr lang="en-GB" smtClean="0"/>
              <a:t>8</a:t>
            </a:fld>
            <a:endParaRPr lang="en-GB"/>
          </a:p>
        </p:txBody>
      </p:sp>
      <p:pic>
        <p:nvPicPr>
          <p:cNvPr id="5" name="Picture 4"/>
          <p:cNvPicPr>
            <a:picLocks noChangeAspect="1"/>
          </p:cNvPicPr>
          <p:nvPr/>
        </p:nvPicPr>
        <p:blipFill rotWithShape="1">
          <a:blip r:embed="rId2"/>
          <a:srcRect l="376" t="10829" r="32245" b="4334"/>
          <a:stretch/>
        </p:blipFill>
        <p:spPr>
          <a:xfrm>
            <a:off x="1694330" y="824753"/>
            <a:ext cx="7024843" cy="4966447"/>
          </a:xfrm>
          <a:prstGeom prst="rect">
            <a:avLst/>
          </a:prstGeom>
        </p:spPr>
      </p:pic>
    </p:spTree>
    <p:extLst>
      <p:ext uri="{BB962C8B-B14F-4D97-AF65-F5344CB8AC3E}">
        <p14:creationId xmlns:p14="http://schemas.microsoft.com/office/powerpoint/2010/main" val="36431864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56AB9-E481-2A49-87C8-DBFEB65ADE5B}"/>
              </a:ext>
            </a:extLst>
          </p:cNvPr>
          <p:cNvSpPr>
            <a:spLocks noGrp="1"/>
          </p:cNvSpPr>
          <p:nvPr>
            <p:ph type="title"/>
          </p:nvPr>
        </p:nvSpPr>
        <p:spPr>
          <a:xfrm>
            <a:off x="812801" y="609600"/>
            <a:ext cx="4823883" cy="1320800"/>
          </a:xfrm>
        </p:spPr>
        <p:txBody>
          <a:bodyPr anchor="t">
            <a:normAutofit/>
          </a:bodyPr>
          <a:lstStyle/>
          <a:p>
            <a:r>
              <a:rPr lang="en-US" dirty="0"/>
              <a:t>What is </a:t>
            </a:r>
            <a:r>
              <a:rPr lang="en-US" dirty="0" err="1"/>
              <a:t>Honour</a:t>
            </a:r>
            <a:r>
              <a:rPr lang="en-US" dirty="0"/>
              <a:t>-Based Abuse?</a:t>
            </a:r>
          </a:p>
        </p:txBody>
      </p:sp>
      <p:sp>
        <p:nvSpPr>
          <p:cNvPr id="4" name="Oval 3">
            <a:extLst>
              <a:ext uri="{FF2B5EF4-FFF2-40B4-BE49-F238E27FC236}">
                <a16:creationId xmlns:a16="http://schemas.microsoft.com/office/drawing/2014/main" id="{75BE885E-4B9B-5645-862B-CCE3560F2767}"/>
              </a:ext>
            </a:extLst>
          </p:cNvPr>
          <p:cNvSpPr/>
          <p:nvPr/>
        </p:nvSpPr>
        <p:spPr>
          <a:xfrm>
            <a:off x="4714381" y="222739"/>
            <a:ext cx="6025661" cy="6025661"/>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Trebuchet MS" panose="020B0703020202090204" pitchFamily="34" charset="0"/>
                <a:cs typeface="Baghdad" pitchFamily="2" charset="-78"/>
              </a:rPr>
              <a:t>Any crime or incident which may have been committed to protect or defend the honour of the family or community.</a:t>
            </a:r>
          </a:p>
        </p:txBody>
      </p:sp>
      <p:sp>
        <p:nvSpPr>
          <p:cNvPr id="3" name="Slide Number Placeholder 2">
            <a:extLst>
              <a:ext uri="{FF2B5EF4-FFF2-40B4-BE49-F238E27FC236}">
                <a16:creationId xmlns:a16="http://schemas.microsoft.com/office/drawing/2014/main" id="{77466E99-6559-4476-A48C-3B3DA7BD2F77}"/>
              </a:ext>
            </a:extLst>
          </p:cNvPr>
          <p:cNvSpPr>
            <a:spLocks noGrp="1"/>
          </p:cNvSpPr>
          <p:nvPr>
            <p:ph type="sldNum" sz="quarter" idx="12"/>
          </p:nvPr>
        </p:nvSpPr>
        <p:spPr/>
        <p:txBody>
          <a:bodyPr/>
          <a:lstStyle/>
          <a:p>
            <a:pPr>
              <a:defRPr/>
            </a:pPr>
            <a:fld id="{FCFAD194-28AE-4268-8061-CA284707D2A4}" type="slidenum">
              <a:rPr lang="en-US" altLang="en-US" smtClean="0"/>
              <a:pPr>
                <a:defRPr/>
              </a:pPr>
              <a:t>9</a:t>
            </a:fld>
            <a:endParaRPr lang="en-US" altLang="en-US"/>
          </a:p>
        </p:txBody>
      </p:sp>
    </p:spTree>
    <p:extLst>
      <p:ext uri="{BB962C8B-B14F-4D97-AF65-F5344CB8AC3E}">
        <p14:creationId xmlns:p14="http://schemas.microsoft.com/office/powerpoint/2010/main" val="1938300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1_Facet">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ppt/theme/theme2.xml><?xml version="1.0" encoding="utf-8"?>
<a:theme xmlns:a="http://schemas.openxmlformats.org/drawingml/2006/main" name="Facet">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90BEAB637567F40865FEF344214A239" ma:contentTypeVersion="16" ma:contentTypeDescription="Create a new document." ma:contentTypeScope="" ma:versionID="96295a9ee0651e0f56f39bd81a1a44e4">
  <xsd:schema xmlns:xsd="http://www.w3.org/2001/XMLSchema" xmlns:xs="http://www.w3.org/2001/XMLSchema" xmlns:p="http://schemas.microsoft.com/office/2006/metadata/properties" xmlns:ns2="29153cd0-b497-4906-922d-f0828351c77b" xmlns:ns3="e8598414-b8b6-4047-aa30-65305a42929c" targetNamespace="http://schemas.microsoft.com/office/2006/metadata/properties" ma:root="true" ma:fieldsID="33078564f533b6e74136f740fc70dad5" ns2:_="" ns3:_="">
    <xsd:import namespace="29153cd0-b497-4906-922d-f0828351c77b"/>
    <xsd:import namespace="e8598414-b8b6-4047-aa30-65305a42929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3:SharedWithUsers" minOccurs="0"/>
                <xsd:element ref="ns3:SharedWithDetails" minOccurs="0"/>
                <xsd:element ref="ns2:Services" minOccurs="0"/>
                <xsd:element ref="ns2:Providers_x002f_CCC" minOccurs="0"/>
                <xsd:element ref="ns2:Year_x0020__x0026__x0020_Qtr_x002f_Month" minOccurs="0"/>
                <xsd:element ref="ns2:MediaServiceOCR" minOccurs="0"/>
                <xsd:element ref="ns2:MediaServiceEventHashCode" minOccurs="0"/>
                <xsd:element ref="ns2:MediaServiceGenerationTim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153cd0-b497-4906-922d-f0828351c77b"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Services" ma:index="15" nillable="true" ma:displayName="Services" ma:description="Services" ma:format="Dropdown" ma:internalName="Services">
      <xsd:simpleType>
        <xsd:restriction base="dms:Choice">
          <xsd:enumeration value="Clarifications"/>
          <xsd:enumeration value="Communications/Marketing"/>
          <xsd:enumeration value="Contract Planner"/>
          <xsd:enumeration value="CQC Reports"/>
          <xsd:enumeration value="Dialogue Structure"/>
          <xsd:enumeration value="Expression of Interest"/>
          <xsd:enumeration value="Extension Letters"/>
          <xsd:enumeration value="Final Bid"/>
          <xsd:enumeration value="Guidance Documents"/>
          <xsd:enumeration value="Infectious Diseases"/>
          <xsd:enumeration value="Joint COMS Meetings (Logs/Agenda's)"/>
          <xsd:enumeration value="Joint COMS Meetings (Supporting Papers)"/>
          <xsd:enumeration value="KPI Performance Data"/>
          <xsd:enumeration value="Mobilisation"/>
          <xsd:enumeration value="OOA - Out of Area (Gum)"/>
          <xsd:enumeration value="Origonal Contract"/>
          <xsd:enumeration value="Policies"/>
          <xsd:enumeration value="Provider Spreadsheets"/>
          <xsd:enumeration value="Quality Reports (Annual)"/>
          <xsd:enumeration value="Quality Reports (Quarter)"/>
          <xsd:enumeration value="Sharepoint Docs"/>
          <xsd:enumeration value="Specifications"/>
          <xsd:enumeration value="Variations"/>
        </xsd:restriction>
      </xsd:simpleType>
    </xsd:element>
    <xsd:element name="Providers_x002f_CCC" ma:index="16" nillable="true" ma:displayName="Providers/CCC" ma:format="Dropdown" ma:internalName="Providers_x002f_CCC">
      <xsd:simpleType>
        <xsd:restriction base="dms:Choice">
          <xsd:enumeration value="Activate Energy Ltd"/>
          <xsd:enumeration value="Arley Medical Services (Lot 3)"/>
          <xsd:enumeration value="Be Active Be Healthy (SLIMMING WORLD)"/>
          <xsd:enumeration value="Blue Sky Center"/>
          <xsd:enumeration value="CAB (Coventry Citizens Advice Bureau)"/>
          <xsd:enumeration value="CCC - One body One Life (OBOL)"/>
          <xsd:enumeration value="CGL (Drugs and Alcohol)"/>
          <xsd:enumeration value="Compass"/>
          <xsd:enumeration value="Coventry and Warwickshire Mind"/>
          <xsd:enumeration value="CRASAC"/>
          <xsd:enumeration value="CWPT (Adult Lifestyles)"/>
          <xsd:enumeration value="CWPT (COMS - FNP - Family Nurse Partnership)"/>
          <xsd:enumeration value="CWPT (COMS - HV - Health Visiting)"/>
          <xsd:enumeration value="CWPT (COMS - Logs/Agenda's)"/>
          <xsd:enumeration value="CWPT (ISH - Integrated Sexual Health)"/>
          <xsd:enumeration value="CWPT (SSiP - Stop Smoking in Pregnancy)"/>
          <xsd:enumeration value="CWPT (SSS - Stop Smoking Framework)"/>
          <xsd:enumeration value="Energy Survey Services"/>
          <xsd:enumeration value="Exec Lounge"/>
          <xsd:enumeration value="Foleshill Women’s Training (Mamta)"/>
          <xsd:enumeration value="Groundworks (Cook and Eat Well)"/>
          <xsd:enumeration value="Haven"/>
          <xsd:enumeration value="Ice Creates (Adults Lifestyles - Health Checks NHS)"/>
          <xsd:enumeration value="Ice Creates (Adults Lifestyles - SSS - Stop Smoking )"/>
          <xsd:enumeration value="Ice Creates (Adults Lifestyles - Advisors)"/>
          <xsd:enumeration value="Ice  Creates (Implementation)"/>
          <xsd:enumeration value="North 51"/>
          <xsd:enumeration value="Pansante Healthcare Ltd"/>
          <xsd:enumeration value="Pinnacle Health Partnership LLP"/>
          <xsd:enumeration value="Rehab Framework"/>
          <xsd:enumeration value="Rockwarm Insulation Ltd"/>
          <xsd:enumeration value="Seven Trent Water"/>
          <xsd:enumeration value="SNUG heating"/>
          <xsd:enumeration value="Step Jockey"/>
          <xsd:enumeration value="SWFT (South Warwickshire Foundation Trust )"/>
          <xsd:enumeration value="Travelklinix"/>
          <xsd:enumeration value="Turnaround"/>
          <xsd:enumeration value="UHCW (Infectious Diseases)"/>
          <xsd:enumeration value="UHCW (SSS - Stop Smoking Framework)"/>
        </xsd:restriction>
      </xsd:simpleType>
    </xsd:element>
    <xsd:element name="Year_x0020__x0026__x0020_Qtr_x002f_Month" ma:index="17" nillable="true" ma:displayName="Year &amp; Qtr/Month" ma:format="Dropdown" ma:internalName="Year_x0020__x0026__x0020_Qtr_x002f_Month">
      <xsd:simpleType>
        <xsd:restriction base="dms:Choice">
          <xsd:enumeration value="2017/18"/>
          <xsd:enumeration value="2017/18 Qtr.1"/>
          <xsd:enumeration value="2017/18 Qtr.2"/>
          <xsd:enumeration value="2017/18 Qtr.3"/>
          <xsd:enumeration value="2017/18 Qtr.4"/>
          <xsd:enumeration value="2018/19"/>
          <xsd:enumeration value="2018/19 Qtr.1"/>
          <xsd:enumeration value="2018/19 Qtr.2"/>
          <xsd:enumeration value="2018/19 Qtr.3"/>
          <xsd:enumeration value="2018/19 Qtr.4"/>
          <xsd:enumeration value="2018 January"/>
          <xsd:enumeration value="2018 February"/>
          <xsd:enumeration value="2018 March"/>
          <xsd:enumeration value="2018 April"/>
          <xsd:enumeration value="2018 May"/>
          <xsd:enumeration value="2018 June"/>
          <xsd:enumeration value="2018 July"/>
          <xsd:enumeration value="2018 August"/>
          <xsd:enumeration value="2018 September"/>
          <xsd:enumeration value="2018 October"/>
          <xsd:enumeration value="2018 November"/>
          <xsd:enumeration value="2018 December"/>
          <xsd:enumeration value="2019 January"/>
          <xsd:enumeration value="2019 February"/>
          <xsd:enumeration value="2019 March"/>
        </xsd:restriction>
      </xsd:simpleType>
    </xsd:element>
    <xsd:element name="MediaServiceOCR" ma:index="18" nillable="true" ma:displayName="MediaServiceOCR" ma:internalName="MediaServiceOCR" ma:readOnly="true">
      <xsd:simpleType>
        <xsd:restriction base="dms:Note">
          <xsd:maxLength value="255"/>
        </xsd:restriction>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LengthInSeconds" ma:index="2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8598414-b8b6-4047-aa30-65305a42929c" elementFormDefault="qualified">
    <xsd:import namespace="http://schemas.microsoft.com/office/2006/documentManagement/types"/>
    <xsd:import namespace="http://schemas.microsoft.com/office/infopath/2007/PartnerControls"/>
    <xsd:element name="SharedWithUsers" ma:index="1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ervices xmlns="29153cd0-b497-4906-922d-f0828351c77b" xsi:nil="true"/>
    <Providers_x002f_CCC xmlns="29153cd0-b497-4906-922d-f0828351c77b" xsi:nil="true"/>
    <Year_x0020__x0026__x0020_Qtr_x002f_Month xmlns="29153cd0-b497-4906-922d-f0828351c77b" xsi:nil="true"/>
  </documentManagement>
</p:properties>
</file>

<file path=customXml/itemProps1.xml><?xml version="1.0" encoding="utf-8"?>
<ds:datastoreItem xmlns:ds="http://schemas.openxmlformats.org/officeDocument/2006/customXml" ds:itemID="{2E5BCA3C-C78D-4EFB-ADB3-A314C90BDFD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9153cd0-b497-4906-922d-f0828351c77b"/>
    <ds:schemaRef ds:uri="e8598414-b8b6-4047-aa30-65305a4292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D4B6259-5438-47BA-93E0-610386444982}">
  <ds:schemaRefs>
    <ds:schemaRef ds:uri="http://schemas.microsoft.com/sharepoint/v3/contenttype/forms"/>
  </ds:schemaRefs>
</ds:datastoreItem>
</file>

<file path=customXml/itemProps3.xml><?xml version="1.0" encoding="utf-8"?>
<ds:datastoreItem xmlns:ds="http://schemas.openxmlformats.org/officeDocument/2006/customXml" ds:itemID="{8649A1A2-6E4B-43FF-8716-CBDFA7F67565}">
  <ds:schemaRefs>
    <ds:schemaRef ds:uri="http://schemas.microsoft.com/office/2006/documentManagement/types"/>
    <ds:schemaRef ds:uri="e8598414-b8b6-4047-aa30-65305a42929c"/>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purl.org/dc/terms/"/>
    <ds:schemaRef ds:uri="29153cd0-b497-4906-922d-f0828351c77b"/>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449</TotalTime>
  <Words>1198</Words>
  <Application>Microsoft Office PowerPoint</Application>
  <PresentationFormat>Widescreen</PresentationFormat>
  <Paragraphs>194</Paragraphs>
  <Slides>19</Slides>
  <Notes>13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19</vt:i4>
      </vt:variant>
    </vt:vector>
  </HeadingPairs>
  <TitlesOfParts>
    <vt:vector size="26" baseType="lpstr">
      <vt:lpstr>Arial</vt:lpstr>
      <vt:lpstr>Baghdad</vt:lpstr>
      <vt:lpstr>Calibri</vt:lpstr>
      <vt:lpstr>Trebuchet MS</vt:lpstr>
      <vt:lpstr>Wingdings 3</vt:lpstr>
      <vt:lpstr>1_Facet</vt:lpstr>
      <vt:lpstr>Facet</vt:lpstr>
      <vt:lpstr>Forced Marriage  and  Honour Based Abuse</vt:lpstr>
      <vt:lpstr>Agenda</vt:lpstr>
      <vt:lpstr>What is the difference between a Forced Marriage and an Arranged Marriage?</vt:lpstr>
      <vt:lpstr>Different types of Abuse </vt:lpstr>
      <vt:lpstr>Since 2011, the FMU has handled cases relating to countries across Asia, the Middle East, Africa, Europe and North America.   Women from Black Asian, minority ethnic and refugee backgrounds are at an increased risk of specific forms of domestic abuse such as honour-based violence and forced marriage.  In 2019, the FMU handled cases relating to 66 ‘focus countries’ , excluding the UK. The seven ‘focus countries’ with the highest number of cases in 2019 were:   </vt:lpstr>
      <vt:lpstr>Legislation on Forced Marriage</vt:lpstr>
      <vt:lpstr>Identifying warning signs </vt:lpstr>
      <vt:lpstr>PowerPoint Presentation</vt:lpstr>
      <vt:lpstr>What is Honour-Based Abuse?</vt:lpstr>
      <vt:lpstr>Different types of Honour-Based Abuse</vt:lpstr>
      <vt:lpstr>Key Facts and Figures</vt:lpstr>
      <vt:lpstr>WM/Panahghar Stats</vt:lpstr>
      <vt:lpstr>The facts and motivation for Forced Marriage and Honour Based Abuse </vt:lpstr>
      <vt:lpstr>Roles of Professionals/Organisations</vt:lpstr>
      <vt:lpstr>#WeRemember</vt:lpstr>
      <vt:lpstr>Forced Marriage</vt:lpstr>
      <vt:lpstr>Support and Help</vt:lpstr>
      <vt:lpstr>Contacting Panahghar directly </vt:lpstr>
      <vt:lpstr>Contact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Forced Marriage and  Honour Based Violence.</dc:title>
  <dc:creator>Fran Sheehan</dc:creator>
  <cp:lastModifiedBy>Richards, Tracy</cp:lastModifiedBy>
  <cp:revision>86</cp:revision>
  <dcterms:created xsi:type="dcterms:W3CDTF">2020-08-09T14:25:03Z</dcterms:created>
  <dcterms:modified xsi:type="dcterms:W3CDTF">2021-12-02T14:18:06Z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0x010100390BEAB637567F40865FEF344214A239</vt:lpwstr>
  </property>
</Properties>
</file>