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1" r:id="rId2"/>
    <p:sldId id="295" r:id="rId3"/>
    <p:sldId id="530" r:id="rId4"/>
    <p:sldId id="340" r:id="rId5"/>
    <p:sldId id="529" r:id="rId6"/>
    <p:sldId id="533" r:id="rId7"/>
    <p:sldId id="536" r:id="rId8"/>
    <p:sldId id="44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45" autoAdjust="0"/>
    <p:restoredTop sz="94674" autoAdjust="0"/>
  </p:normalViewPr>
  <p:slideViewPr>
    <p:cSldViewPr snapToGrid="0">
      <p:cViewPr varScale="1">
        <p:scale>
          <a:sx n="106" d="100"/>
          <a:sy n="106" d="100"/>
        </p:scale>
        <p:origin x="82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General Layout">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5538E10E-B424-FD43-A064-6CF5FE22B0E4}"/>
              </a:ext>
            </a:extLst>
          </p:cNvPr>
          <p:cNvSpPr>
            <a:spLocks noGrp="1"/>
          </p:cNvSpPr>
          <p:nvPr>
            <p:ph type="pic" sz="quarter" idx="12"/>
          </p:nvPr>
        </p:nvSpPr>
        <p:spPr>
          <a:xfrm>
            <a:off x="6314662" y="-167389"/>
            <a:ext cx="6059556" cy="6059556"/>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23" name="Text Placeholder 64">
            <a:extLst>
              <a:ext uri="{FF2B5EF4-FFF2-40B4-BE49-F238E27FC236}">
                <a16:creationId xmlns:a16="http://schemas.microsoft.com/office/drawing/2014/main" id="{B553A034-1D55-524D-8680-BD9E2DEA786F}"/>
              </a:ext>
            </a:extLst>
          </p:cNvPr>
          <p:cNvSpPr>
            <a:spLocks noGrp="1"/>
          </p:cNvSpPr>
          <p:nvPr>
            <p:ph type="body" sz="quarter" idx="13"/>
          </p:nvPr>
        </p:nvSpPr>
        <p:spPr>
          <a:xfrm>
            <a:off x="1354865" y="5859038"/>
            <a:ext cx="6778625" cy="202621"/>
          </a:xfrm>
        </p:spPr>
        <p:txBody>
          <a:bodyPr>
            <a:normAutofit fontScale="32500" lnSpcReduction="20000"/>
          </a:bodyPr>
          <a:lstStyle/>
          <a:p>
            <a:pPr lvl="0"/>
            <a:r>
              <a:rPr lang="en-GB"/>
              <a:t>Click to edit Master text styles</a:t>
            </a:r>
          </a:p>
        </p:txBody>
      </p:sp>
      <p:sp>
        <p:nvSpPr>
          <p:cNvPr id="24" name="Text Placeholder 65">
            <a:extLst>
              <a:ext uri="{FF2B5EF4-FFF2-40B4-BE49-F238E27FC236}">
                <a16:creationId xmlns:a16="http://schemas.microsoft.com/office/drawing/2014/main" id="{6785573A-74A7-3E42-A251-C24A9AC298F1}"/>
              </a:ext>
            </a:extLst>
          </p:cNvPr>
          <p:cNvSpPr>
            <a:spLocks noGrp="1"/>
          </p:cNvSpPr>
          <p:nvPr>
            <p:ph type="body" sz="quarter" idx="14"/>
          </p:nvPr>
        </p:nvSpPr>
        <p:spPr>
          <a:xfrm>
            <a:off x="1354865" y="6090602"/>
            <a:ext cx="6778625" cy="202621"/>
          </a:xfrm>
        </p:spPr>
        <p:txBody>
          <a:bodyPr>
            <a:normAutofit fontScale="32500" lnSpcReduction="20000"/>
          </a:bodyPr>
          <a:lstStyle/>
          <a:p>
            <a:pPr lvl="0"/>
            <a:r>
              <a:rPr lang="en-GB"/>
              <a:t>Click to edit Master text styles</a:t>
            </a:r>
          </a:p>
        </p:txBody>
      </p:sp>
      <p:sp>
        <p:nvSpPr>
          <p:cNvPr id="25" name="Title 63">
            <a:extLst>
              <a:ext uri="{FF2B5EF4-FFF2-40B4-BE49-F238E27FC236}">
                <a16:creationId xmlns:a16="http://schemas.microsoft.com/office/drawing/2014/main" id="{12A7C255-95CA-D040-830D-79EF32AED42E}"/>
              </a:ext>
            </a:extLst>
          </p:cNvPr>
          <p:cNvSpPr>
            <a:spLocks noGrp="1"/>
          </p:cNvSpPr>
          <p:nvPr>
            <p:ph type="title"/>
          </p:nvPr>
        </p:nvSpPr>
        <p:spPr>
          <a:xfrm>
            <a:off x="1354865" y="1761393"/>
            <a:ext cx="7767870" cy="2722116"/>
          </a:xfrm>
        </p:spPr>
        <p:txBody>
          <a:bodyPr/>
          <a:lstStyle/>
          <a:p>
            <a:r>
              <a:rPr lang="en-GB" sz="8600">
                <a:solidFill>
                  <a:schemeClr val="tx1"/>
                </a:solidFill>
              </a:rPr>
              <a:t>Click to edit Master title style</a:t>
            </a:r>
            <a:endParaRPr lang="en-US" dirty="0"/>
          </a:p>
        </p:txBody>
      </p:sp>
    </p:spTree>
    <p:extLst>
      <p:ext uri="{BB962C8B-B14F-4D97-AF65-F5344CB8AC3E}">
        <p14:creationId xmlns:p14="http://schemas.microsoft.com/office/powerpoint/2010/main" val="12837958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0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5">
            <a:extLst>
              <a:ext uri="{FF2B5EF4-FFF2-40B4-BE49-F238E27FC236}">
                <a16:creationId xmlns:a16="http://schemas.microsoft.com/office/drawing/2014/main" id="{B8DA4667-09D2-4757-9CB4-C629D2403453}"/>
              </a:ext>
            </a:extLst>
          </p:cNvPr>
          <p:cNvSpPr>
            <a:spLocks noGrp="1"/>
          </p:cNvSpPr>
          <p:nvPr>
            <p:ph type="title"/>
          </p:nvPr>
        </p:nvSpPr>
        <p:spPr>
          <a:xfrm>
            <a:off x="2028825" y="5023955"/>
            <a:ext cx="4067176" cy="124984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16017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7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378509215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3061336" cy="1249845"/>
          </a:xfrm>
          <a:prstGeom prst="rect">
            <a:avLst/>
          </a:prstGeom>
        </p:spPr>
        <p:txBody>
          <a:bodyPr/>
          <a:lstStyle/>
          <a:p>
            <a:r>
              <a:rPr lang="en-GB"/>
              <a:t>Click to edit Master title style</a:t>
            </a:r>
            <a:endParaRPr lang="en-US" dirty="0"/>
          </a:p>
        </p:txBody>
      </p:sp>
      <p:sp>
        <p:nvSpPr>
          <p:cNvPr id="4" name="Picture Placeholder 8"/>
          <p:cNvSpPr>
            <a:spLocks noGrp="1"/>
          </p:cNvSpPr>
          <p:nvPr>
            <p:ph type="pic" sz="quarter" idx="12"/>
          </p:nvPr>
        </p:nvSpPr>
        <p:spPr>
          <a:xfrm>
            <a:off x="5090160" y="568960"/>
            <a:ext cx="3037840" cy="1717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3"/>
          </p:nvPr>
        </p:nvSpPr>
        <p:spPr>
          <a:xfrm>
            <a:off x="8412480" y="1127760"/>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4"/>
          </p:nvPr>
        </p:nvSpPr>
        <p:spPr>
          <a:xfrm>
            <a:off x="5090160" y="3430822"/>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5"/>
          </p:nvPr>
        </p:nvSpPr>
        <p:spPr>
          <a:xfrm>
            <a:off x="8412480" y="3989622"/>
            <a:ext cx="3037840" cy="1717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30398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6"/>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1000"/>
                                  </p:stCondLst>
                                  <p:childTnLst>
                                    <p:animScale>
                                      <p:cBhvr>
                                        <p:cTn id="19" dur="500" fill="hold"/>
                                        <p:tgtEl>
                                          <p:spTgt spid="7"/>
                                        </p:tgtEl>
                                      </p:cBhvr>
                                      <p:by x="105000" y="105000"/>
                                    </p:animScale>
                                  </p:childTnLst>
                                </p:cTn>
                              </p:par>
                              <p:par>
                                <p:cTn id="20" presetID="22" presetClass="entr" presetSubtype="8"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6" presetClass="emph" presetSubtype="0" accel="50000" decel="50000" autoRev="1" fill="hold" grpId="1" nodeType="withEffect">
                                  <p:stCondLst>
                                    <p:cond delay="1500"/>
                                  </p:stCondLst>
                                  <p:childTnLst>
                                    <p:animScale>
                                      <p:cBhvr>
                                        <p:cTn id="2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01840" y="5023955"/>
            <a:ext cx="4079681" cy="1249845"/>
          </a:xfrm>
          <a:prstGeom prst="rect">
            <a:avLst/>
          </a:prstGeom>
        </p:spPr>
        <p:txBody>
          <a:bodyPr/>
          <a:lstStyle/>
          <a:p>
            <a:r>
              <a:rPr lang="en-GB"/>
              <a:t>Click to edit Master title style</a:t>
            </a:r>
            <a:endParaRPr lang="en-US" dirty="0"/>
          </a:p>
        </p:txBody>
      </p:sp>
      <p:sp>
        <p:nvSpPr>
          <p:cNvPr id="4" name="Picture Placeholder 8"/>
          <p:cNvSpPr>
            <a:spLocks noGrp="1"/>
          </p:cNvSpPr>
          <p:nvPr>
            <p:ph type="pic" sz="quarter" idx="12"/>
          </p:nvPr>
        </p:nvSpPr>
        <p:spPr>
          <a:xfrm>
            <a:off x="1016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8834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20989B-B4EE-B645-9107-692F184D3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Title 6">
            <a:extLst>
              <a:ext uri="{FF2B5EF4-FFF2-40B4-BE49-F238E27FC236}">
                <a16:creationId xmlns:a16="http://schemas.microsoft.com/office/drawing/2014/main" id="{501616F0-9A36-B54B-A436-4E5D3B858E4B}"/>
              </a:ext>
            </a:extLst>
          </p:cNvPr>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2898423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 y="2142503"/>
            <a:ext cx="6095999" cy="2046438"/>
          </a:xfrm>
          <a:prstGeom prst="rect">
            <a:avLst/>
          </a:prstGeom>
          <a:effectLst/>
        </p:spPr>
        <p:txBody>
          <a:bodyPr/>
          <a:lstStyle>
            <a:lvl1pPr algn="ctr">
              <a:defRPr sz="6000" b="0" i="0">
                <a:latin typeface="Poppins ExtraLight" pitchFamily="2" charset="77"/>
                <a:ea typeface="Poppins ExtraLight" pitchFamily="2" charset="77"/>
                <a:cs typeface="Poppins ExtraLight" pitchFamily="2" charset="77"/>
              </a:defRPr>
            </a:lvl1pPr>
          </a:lstStyle>
          <a:p>
            <a:r>
              <a:rPr lang="en-GB" dirty="0"/>
              <a:t>headline</a:t>
            </a:r>
            <a:endParaRPr lang="en-US" dirty="0"/>
          </a:p>
        </p:txBody>
      </p:sp>
      <p:sp>
        <p:nvSpPr>
          <p:cNvPr id="6" name="Title 1">
            <a:extLst>
              <a:ext uri="{FF2B5EF4-FFF2-40B4-BE49-F238E27FC236}">
                <a16:creationId xmlns:a16="http://schemas.microsoft.com/office/drawing/2014/main" id="{7188E6B3-E340-2D4F-A6D5-939538342B89}"/>
              </a:ext>
            </a:extLst>
          </p:cNvPr>
          <p:cNvSpPr txBox="1">
            <a:spLocks/>
          </p:cNvSpPr>
          <p:nvPr/>
        </p:nvSpPr>
        <p:spPr>
          <a:xfrm>
            <a:off x="642551" y="5520684"/>
            <a:ext cx="4193059" cy="366916"/>
          </a:xfrm>
          <a:prstGeom prst="rect">
            <a:avLst/>
          </a:prstGeom>
          <a:effectLst/>
        </p:spPr>
        <p:txBody>
          <a:bodyPr vert="horz" lIns="0" tIns="108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200" b="0" i="0" dirty="0">
                <a:latin typeface="Poppins Light" pitchFamily="2" charset="77"/>
                <a:cs typeface="Poppins Light" pitchFamily="2" charset="77"/>
              </a:rPr>
              <a:t>Name</a:t>
            </a:r>
            <a:r>
              <a:rPr lang="en-US" sz="1200" b="0" i="0" baseline="0" dirty="0">
                <a:latin typeface="Poppins Light" pitchFamily="2" charset="77"/>
                <a:cs typeface="Poppins Light" pitchFamily="2" charset="77"/>
              </a:rPr>
              <a:t> Surname</a:t>
            </a:r>
            <a:endParaRPr lang="en-US" sz="1200" b="0" i="0" dirty="0">
              <a:latin typeface="Poppins Light" pitchFamily="2" charset="77"/>
              <a:cs typeface="Poppins Light" pitchFamily="2" charset="77"/>
            </a:endParaRPr>
          </a:p>
        </p:txBody>
      </p:sp>
      <p:sp>
        <p:nvSpPr>
          <p:cNvPr id="7" name="Title 1">
            <a:extLst>
              <a:ext uri="{FF2B5EF4-FFF2-40B4-BE49-F238E27FC236}">
                <a16:creationId xmlns:a16="http://schemas.microsoft.com/office/drawing/2014/main" id="{954EF860-65A8-EF49-AD1C-CD129883783F}"/>
              </a:ext>
            </a:extLst>
          </p:cNvPr>
          <p:cNvSpPr txBox="1">
            <a:spLocks/>
          </p:cNvSpPr>
          <p:nvPr/>
        </p:nvSpPr>
        <p:spPr>
          <a:xfrm>
            <a:off x="642551" y="5801103"/>
            <a:ext cx="4193059" cy="366917"/>
          </a:xfrm>
          <a:prstGeom prst="rect">
            <a:avLst/>
          </a:prstGeom>
          <a:effectLst/>
        </p:spPr>
        <p:txBody>
          <a:bodyPr vert="horz" lIns="0" tIns="72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000" b="0" i="0" dirty="0">
                <a:latin typeface="Poppins ExtraLight" pitchFamily="2" charset="77"/>
                <a:cs typeface="Poppins ExtraLight" pitchFamily="2" charset="77"/>
              </a:rPr>
              <a:t>01 01</a:t>
            </a:r>
            <a:r>
              <a:rPr lang="en-US" sz="1000" b="0" i="0" baseline="0" dirty="0">
                <a:latin typeface="Poppins ExtraLight" pitchFamily="2" charset="77"/>
                <a:cs typeface="Poppins ExtraLight" pitchFamily="2" charset="77"/>
              </a:rPr>
              <a:t>  </a:t>
            </a:r>
            <a:r>
              <a:rPr lang="en-US" sz="1000" b="0" i="0" dirty="0">
                <a:latin typeface="Poppins ExtraLight" pitchFamily="2" charset="77"/>
                <a:cs typeface="Poppins ExtraLight" pitchFamily="2" charset="77"/>
              </a:rPr>
              <a:t>2021</a:t>
            </a:r>
          </a:p>
        </p:txBody>
      </p:sp>
      <p:sp>
        <p:nvSpPr>
          <p:cNvPr id="8" name="Oval 7">
            <a:extLst>
              <a:ext uri="{FF2B5EF4-FFF2-40B4-BE49-F238E27FC236}">
                <a16:creationId xmlns:a16="http://schemas.microsoft.com/office/drawing/2014/main" id="{EFC011EF-6DF6-FB4C-B729-94927DF18AEE}"/>
              </a:ext>
            </a:extLst>
          </p:cNvPr>
          <p:cNvSpPr>
            <a:spLocks noChangeAspect="1"/>
          </p:cNvSpPr>
          <p:nvPr/>
        </p:nvSpPr>
        <p:spPr>
          <a:xfrm>
            <a:off x="7069720" y="-891127"/>
            <a:ext cx="6313859" cy="6166485"/>
          </a:xfrm>
          <a:prstGeom prst="ellipse">
            <a:avLst/>
          </a:prstGeom>
          <a:blipFill>
            <a:blip r:embed="rId2"/>
            <a:stretch>
              <a:fillRect/>
            </a:stretch>
          </a:blip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dirty="0">
              <a:solidFill>
                <a:schemeClr val="tx1"/>
              </a:solidFill>
              <a:latin typeface="Poppins Light" pitchFamily="2" charset="77"/>
            </a:endParaRPr>
          </a:p>
        </p:txBody>
      </p:sp>
      <p:sp>
        <p:nvSpPr>
          <p:cNvPr id="9" name="Oval 8">
            <a:extLst>
              <a:ext uri="{FF2B5EF4-FFF2-40B4-BE49-F238E27FC236}">
                <a16:creationId xmlns:a16="http://schemas.microsoft.com/office/drawing/2014/main" id="{CC0882B3-3B6A-2C49-A21E-499F5AB7F533}"/>
              </a:ext>
            </a:extLst>
          </p:cNvPr>
          <p:cNvSpPr>
            <a:spLocks noChangeAspect="1"/>
          </p:cNvSpPr>
          <p:nvPr userDrawn="1"/>
        </p:nvSpPr>
        <p:spPr>
          <a:xfrm>
            <a:off x="7069720" y="-891127"/>
            <a:ext cx="6313859" cy="6166485"/>
          </a:xfrm>
          <a:prstGeom prst="ellipse">
            <a:avLst/>
          </a:prstGeom>
          <a:blipFill>
            <a:blip r:embed="rId2"/>
            <a:stretch>
              <a:fillRect/>
            </a:stretch>
          </a:blip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dirty="0">
              <a:solidFill>
                <a:schemeClr val="tx1"/>
              </a:solidFill>
              <a:latin typeface="Poppins Light" pitchFamily="2" charset="77"/>
            </a:endParaRPr>
          </a:p>
        </p:txBody>
      </p:sp>
    </p:spTree>
    <p:extLst>
      <p:ext uri="{BB962C8B-B14F-4D97-AF65-F5344CB8AC3E}">
        <p14:creationId xmlns:p14="http://schemas.microsoft.com/office/powerpoint/2010/main" val="59783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repeatCount="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repeatCount="0" decel="5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lvl1pPr>
              <a:defRPr b="0" i="0">
                <a:latin typeface="Poppins ExtraLight" pitchFamily="2" charset="77"/>
                <a:cs typeface="Poppins ExtraLight" pitchFamily="2" charset="77"/>
              </a:defRPr>
            </a:lvl1pPr>
          </a:lstStyle>
          <a:p>
            <a:r>
              <a:rPr lang="en-GB"/>
              <a:t>Click to edit Master title style</a:t>
            </a:r>
            <a:endParaRPr lang="en-US" dirty="0"/>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15632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par>
                                <p:cTn id="20" presetID="22" presetClass="entr" presetSubtype="8" fill="hold" grpId="0"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60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P spid="9" grpId="0" animBg="1"/>
      <p:bldP spid="9" grpId="1" animBg="1"/>
    </p:bld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9133840" y="0"/>
            <a:ext cx="3058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790554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9133840" y="0"/>
            <a:ext cx="3058160" cy="685800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9308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7" grpId="0" animBg="1"/>
      <p:bldP spid="7" grpId="1" animBg="1"/>
    </p:bld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6085840" y="0"/>
            <a:ext cx="6106160" cy="341376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1376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6"/>
          </p:nvPr>
        </p:nvSpPr>
        <p:spPr>
          <a:xfrm>
            <a:off x="9133840" y="341376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0784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9" grpId="0" animBg="1"/>
      <p:bldP spid="9" grpId="1" animBg="1"/>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028824" y="946702"/>
            <a:ext cx="9152697" cy="1249845"/>
          </a:xfrm>
          <a:prstGeom prst="rect">
            <a:avLst/>
          </a:prstGeom>
        </p:spPr>
        <p:txBody>
          <a:bodyPr/>
          <a:lstStyle>
            <a:lvl1pPr>
              <a:defRPr lang="en-US" dirty="0"/>
            </a:lvl1pPr>
          </a:lstStyle>
          <a:p>
            <a:r>
              <a:rPr lang="en-GB" dirty="0"/>
              <a:t>Click to </a:t>
            </a:r>
            <a:r>
              <a:rPr lang="en-GB" dirty="0" err="1"/>
              <a:t>tiedit</a:t>
            </a:r>
            <a:r>
              <a:rPr lang="en-GB" dirty="0"/>
              <a:t> Master </a:t>
            </a:r>
            <a:r>
              <a:rPr lang="en-GB" dirty="0" err="1"/>
              <a:t>tle</a:t>
            </a:r>
            <a:r>
              <a:rPr lang="en-GB" dirty="0"/>
              <a:t> style</a:t>
            </a:r>
            <a:endParaRPr lang="en-US" dirty="0"/>
          </a:p>
        </p:txBody>
      </p:sp>
    </p:spTree>
    <p:extLst>
      <p:ext uri="{BB962C8B-B14F-4D97-AF65-F5344CB8AC3E}">
        <p14:creationId xmlns:p14="http://schemas.microsoft.com/office/powerpoint/2010/main" val="276337073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57016" cy="1249845"/>
          </a:xfrm>
          <a:prstGeom prst="rect">
            <a:avLst/>
          </a:prstGeom>
        </p:spPr>
        <p:txBody>
          <a:bodyPr/>
          <a:lstStyle/>
          <a:p>
            <a:r>
              <a:rPr lang="en-GB"/>
              <a:t>Click to edit Master title style</a:t>
            </a:r>
            <a:endParaRPr lang="en-US"/>
          </a:p>
        </p:txBody>
      </p:sp>
      <p:sp>
        <p:nvSpPr>
          <p:cNvPr id="6" name="Picture Placeholder 8"/>
          <p:cNvSpPr>
            <a:spLocks noGrp="1"/>
          </p:cNvSpPr>
          <p:nvPr>
            <p:ph type="pic" sz="quarter" idx="14"/>
          </p:nvPr>
        </p:nvSpPr>
        <p:spPr>
          <a:xfrm>
            <a:off x="6085840" y="3413760"/>
            <a:ext cx="6106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6085840" y="-30480"/>
            <a:ext cx="304800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6"/>
          </p:nvPr>
        </p:nvSpPr>
        <p:spPr>
          <a:xfrm>
            <a:off x="9133840" y="-30480"/>
            <a:ext cx="3058160" cy="34442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111932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6"/>
                                        </p:tgtEl>
                                      </p:cBhvr>
                                      <p:by x="105000" y="105000"/>
                                    </p:animScale>
                                  </p:childTnLst>
                                </p:cTn>
                              </p:par>
                              <p:par>
                                <p:cTn id="10" presetID="22" presetClass="entr" presetSubtype="8"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0"/>
                                  </p:stCondLst>
                                  <p:childTnLst>
                                    <p:animScale>
                                      <p:cBhvr>
                                        <p:cTn id="14" dur="500" fill="hold"/>
                                        <p:tgtEl>
                                          <p:spTgt spid="7"/>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22" name="Picture Placeholder 8"/>
          <p:cNvSpPr>
            <a:spLocks noGrp="1"/>
          </p:cNvSpPr>
          <p:nvPr>
            <p:ph type="pic" sz="quarter" idx="14"/>
          </p:nvPr>
        </p:nvSpPr>
        <p:spPr>
          <a:xfrm>
            <a:off x="7634513" y="2308497"/>
            <a:ext cx="2245360" cy="224535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a:p>
        </p:txBody>
      </p:sp>
      <p:sp>
        <p:nvSpPr>
          <p:cNvPr id="12" name="Picture Placeholder 8"/>
          <p:cNvSpPr>
            <a:spLocks noGrp="1"/>
          </p:cNvSpPr>
          <p:nvPr>
            <p:ph type="pic" sz="quarter" idx="18"/>
          </p:nvPr>
        </p:nvSpPr>
        <p:spPr>
          <a:xfrm>
            <a:off x="9946640"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5" name="Picture Placeholder 8"/>
          <p:cNvSpPr>
            <a:spLocks noGrp="1"/>
          </p:cNvSpPr>
          <p:nvPr>
            <p:ph type="pic" sz="quarter" idx="19"/>
          </p:nvPr>
        </p:nvSpPr>
        <p:spPr>
          <a:xfrm>
            <a:off x="9946640" y="230849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6" name="Picture Placeholder 8"/>
          <p:cNvSpPr>
            <a:spLocks noGrp="1"/>
          </p:cNvSpPr>
          <p:nvPr>
            <p:ph type="pic" sz="quarter" idx="20"/>
          </p:nvPr>
        </p:nvSpPr>
        <p:spPr>
          <a:xfrm>
            <a:off x="9946640" y="4616995"/>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8" name="Picture Placeholder 8"/>
          <p:cNvSpPr>
            <a:spLocks noGrp="1"/>
          </p:cNvSpPr>
          <p:nvPr>
            <p:ph type="pic" sz="quarter" idx="22"/>
          </p:nvPr>
        </p:nvSpPr>
        <p:spPr>
          <a:xfrm>
            <a:off x="7634513" y="0"/>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9" name="Picture Placeholder 8"/>
          <p:cNvSpPr>
            <a:spLocks noGrp="1"/>
          </p:cNvSpPr>
          <p:nvPr>
            <p:ph type="pic" sz="quarter" idx="23"/>
          </p:nvPr>
        </p:nvSpPr>
        <p:spPr>
          <a:xfrm>
            <a:off x="7634513"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0" name="Picture Placeholder 8"/>
          <p:cNvSpPr>
            <a:spLocks noGrp="1"/>
          </p:cNvSpPr>
          <p:nvPr>
            <p:ph type="pic" sz="quarter" idx="24"/>
          </p:nvPr>
        </p:nvSpPr>
        <p:spPr>
          <a:xfrm>
            <a:off x="531222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21" name="Picture Placeholder 8"/>
          <p:cNvSpPr>
            <a:spLocks noGrp="1"/>
          </p:cNvSpPr>
          <p:nvPr>
            <p:ph type="pic" sz="quarter" idx="25"/>
          </p:nvPr>
        </p:nvSpPr>
        <p:spPr>
          <a:xfrm>
            <a:off x="2979057" y="4624977"/>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0249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6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6" presetClass="emph" presetSubtype="0" accel="50000" decel="50000" autoRev="1" fill="hold" grpId="1" nodeType="withEffect">
                                  <p:stCondLst>
                                    <p:cond delay="600"/>
                                  </p:stCondLst>
                                  <p:childTnLst>
                                    <p:animScale>
                                      <p:cBhvr>
                                        <p:cTn id="9" dur="500" fill="hold"/>
                                        <p:tgtEl>
                                          <p:spTgt spid="12"/>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15"/>
                                        </p:tgtEl>
                                      </p:cBhvr>
                                      <p:by x="105000" y="105000"/>
                                    </p:animScale>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6" presetClass="emph" presetSubtype="0" accel="50000" decel="50000" autoRev="1" fill="hold" grpId="1" nodeType="withEffect">
                                  <p:stCondLst>
                                    <p:cond delay="0"/>
                                  </p:stCondLst>
                                  <p:childTnLst>
                                    <p:animScale>
                                      <p:cBhvr>
                                        <p:cTn id="19" dur="500" fill="hold"/>
                                        <p:tgtEl>
                                          <p:spTgt spid="16"/>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8"/>
                                        </p:tgtEl>
                                      </p:cBhvr>
                                      <p:by x="105000" y="105000"/>
                                    </p:animScale>
                                  </p:childTnLst>
                                </p:cTn>
                              </p:par>
                              <p:par>
                                <p:cTn id="25" presetID="22" presetClass="entr" presetSubtype="8" fill="hold" grpId="0" nodeType="withEffect">
                                  <p:stCondLst>
                                    <p:cond delay="90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par>
                                <p:cTn id="28" presetID="6" presetClass="emph" presetSubtype="0" accel="50000" decel="50000" autoRev="1" fill="hold" grpId="1" nodeType="withEffect">
                                  <p:stCondLst>
                                    <p:cond delay="900"/>
                                  </p:stCondLst>
                                  <p:childTnLst>
                                    <p:animScale>
                                      <p:cBhvr>
                                        <p:cTn id="29" dur="500" fill="hold"/>
                                        <p:tgtEl>
                                          <p:spTgt spid="19"/>
                                        </p:tgtEl>
                                      </p:cBhvr>
                                      <p:by x="105000" y="105000"/>
                                    </p:animScale>
                                  </p:childTnLst>
                                </p:cTn>
                              </p:par>
                              <p:par>
                                <p:cTn id="30" presetID="22" presetClass="entr" presetSubtype="8" fill="hold" grpId="0" nodeType="withEffect">
                                  <p:stCondLst>
                                    <p:cond delay="18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6" presetClass="emph" presetSubtype="0" accel="50000" decel="50000" autoRev="1" fill="hold" grpId="1" nodeType="withEffect">
                                  <p:stCondLst>
                                    <p:cond delay="1800"/>
                                  </p:stCondLst>
                                  <p:childTnLst>
                                    <p:animScale>
                                      <p:cBhvr>
                                        <p:cTn id="34" dur="500" fill="hold"/>
                                        <p:tgtEl>
                                          <p:spTgt spid="20"/>
                                        </p:tgtEl>
                                      </p:cBhvr>
                                      <p:by x="105000" y="105000"/>
                                    </p:animScale>
                                  </p:childTnLst>
                                </p:cTn>
                              </p:par>
                              <p:par>
                                <p:cTn id="35" presetID="22" presetClass="entr" presetSubtype="8" fill="hold" grpId="0" nodeType="withEffect">
                                  <p:stCondLst>
                                    <p:cond delay="210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6" presetClass="emph" presetSubtype="0" accel="50000" decel="50000" autoRev="1" fill="hold" grpId="1" nodeType="withEffect">
                                  <p:stCondLst>
                                    <p:cond delay="2100"/>
                                  </p:stCondLst>
                                  <p:childTnLst>
                                    <p:animScale>
                                      <p:cBhvr>
                                        <p:cTn id="39" dur="500" fill="hold"/>
                                        <p:tgtEl>
                                          <p:spTgt spid="21"/>
                                        </p:tgtEl>
                                      </p:cBhvr>
                                      <p:by x="105000" y="105000"/>
                                    </p:animScale>
                                  </p:childTnLst>
                                </p:cTn>
                              </p:par>
                              <p:par>
                                <p:cTn id="40" presetID="22" presetClass="entr" presetSubtype="8" fill="hold" grpId="0" nodeType="withEffect">
                                  <p:stCondLst>
                                    <p:cond delay="1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6" presetClass="emph" presetSubtype="0" accel="50000" decel="50000" autoRev="1" fill="hold" grpId="1" nodeType="withEffect">
                                  <p:stCondLst>
                                    <p:cond delay="1500"/>
                                  </p:stCondLst>
                                  <p:childTnLst>
                                    <p:animScale>
                                      <p:cBhvr>
                                        <p:cTn id="44" dur="500"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12" grpId="0" animBg="1"/>
      <p:bldP spid="12" grpId="1" animBg="1"/>
      <p:bldP spid="15" grpId="0" animBg="1"/>
      <p:bldP spid="15" grpId="1" animBg="1"/>
      <p:bldP spid="16" grpId="0" animBg="1"/>
      <p:bldP spid="16" grpId="1" animBg="1"/>
      <p:bldP spid="18" grpId="0" animBg="1"/>
      <p:bldP spid="18" grpId="1" animBg="1"/>
      <p:bldP spid="19" grpId="0" animBg="1"/>
      <p:bldP spid="19" grpId="1" animBg="1"/>
      <p:bldP spid="20" grpId="0" animBg="1"/>
      <p:bldP spid="20" grpId="1" animBg="1"/>
      <p:bldP spid="21" grpId="0" animBg="1"/>
      <p:bldP spid="21" grpId="1" animBg="1"/>
    </p:bld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16" name="Picture Placeholder 8"/>
          <p:cNvSpPr>
            <a:spLocks noGrp="1"/>
          </p:cNvSpPr>
          <p:nvPr>
            <p:ph type="pic" sz="quarter" idx="14"/>
          </p:nvPr>
        </p:nvSpPr>
        <p:spPr>
          <a:xfrm>
            <a:off x="4885537" y="2795200"/>
            <a:ext cx="1080000" cy="1080000"/>
          </a:xfrm>
          <a:prstGeom prst="ellipse">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7" name="Picture Placeholder 8"/>
          <p:cNvSpPr>
            <a:spLocks noGrp="1"/>
          </p:cNvSpPr>
          <p:nvPr>
            <p:ph type="pic" sz="quarter" idx="13"/>
          </p:nvPr>
        </p:nvSpPr>
        <p:spPr>
          <a:xfrm>
            <a:off x="7229360"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8" name="Picture Placeholder 8"/>
          <p:cNvSpPr>
            <a:spLocks noGrp="1"/>
          </p:cNvSpPr>
          <p:nvPr>
            <p:ph type="pic" sz="quarter" idx="15"/>
          </p:nvPr>
        </p:nvSpPr>
        <p:spPr>
          <a:xfrm>
            <a:off x="9572468"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9" name="Picture Placeholder 8"/>
          <p:cNvSpPr>
            <a:spLocks noGrp="1"/>
          </p:cNvSpPr>
          <p:nvPr>
            <p:ph type="pic" sz="quarter" idx="18"/>
          </p:nvPr>
        </p:nvSpPr>
        <p:spPr>
          <a:xfrm>
            <a:off x="2541714" y="2795200"/>
            <a:ext cx="1080000" cy="1080000"/>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109924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6" presetClass="emph" presetSubtype="0" accel="50000" decel="50000" autoRev="1" fill="hold" grpId="1" nodeType="withEffect">
                                  <p:stCondLst>
                                    <p:cond delay="0"/>
                                  </p:stCondLst>
                                  <p:childTnLst>
                                    <p:animScale>
                                      <p:cBhvr>
                                        <p:cTn id="9" dur="500" fill="hold"/>
                                        <p:tgtEl>
                                          <p:spTgt spid="19"/>
                                        </p:tgtEl>
                                      </p:cBhvr>
                                      <p:by x="105000" y="105000"/>
                                    </p:animScale>
                                  </p:childTnLst>
                                </p:cTn>
                              </p:par>
                              <p:par>
                                <p:cTn id="10" presetID="22" presetClass="entr" presetSubtype="8" fill="hold" grpId="0" nodeType="withEffect">
                                  <p:stCondLst>
                                    <p:cond delay="7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grpId="1" nodeType="withEffect">
                                  <p:stCondLst>
                                    <p:cond delay="700"/>
                                  </p:stCondLst>
                                  <p:childTnLst>
                                    <p:animScale>
                                      <p:cBhvr>
                                        <p:cTn id="14" dur="500" fill="hold"/>
                                        <p:tgtEl>
                                          <p:spTgt spid="16"/>
                                        </p:tgtEl>
                                      </p:cBhvr>
                                      <p:by x="105000" y="105000"/>
                                    </p:animScale>
                                  </p:childTnLst>
                                </p:cTn>
                              </p:par>
                              <p:par>
                                <p:cTn id="15" presetID="22" presetClass="entr" presetSubtype="8" fill="hold" grpId="0" nodeType="withEffect">
                                  <p:stCondLst>
                                    <p:cond delay="140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6" presetClass="emph" presetSubtype="0" accel="50000" decel="50000" autoRev="1" fill="hold" grpId="1" nodeType="withEffect">
                                  <p:stCondLst>
                                    <p:cond delay="1400"/>
                                  </p:stCondLst>
                                  <p:childTnLst>
                                    <p:animScale>
                                      <p:cBhvr>
                                        <p:cTn id="19" dur="500" fill="hold"/>
                                        <p:tgtEl>
                                          <p:spTgt spid="17"/>
                                        </p:tgtEl>
                                      </p:cBhvr>
                                      <p:by x="105000" y="105000"/>
                                    </p:animScale>
                                  </p:childTnLst>
                                </p:cTn>
                              </p:par>
                              <p:par>
                                <p:cTn id="20" presetID="22" presetClass="entr" presetSubtype="8" fill="hold" grpId="0" nodeType="withEffect">
                                  <p:stCondLst>
                                    <p:cond delay="22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6" presetClass="emph" presetSubtype="0" accel="50000" decel="50000" autoRev="1" fill="hold" grpId="1" nodeType="withEffect">
                                  <p:stCondLst>
                                    <p:cond delay="2300"/>
                                  </p:stCondLst>
                                  <p:childTnLst>
                                    <p:animScale>
                                      <p:cBhvr>
                                        <p:cTn id="24" dur="500"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a:p>
        </p:txBody>
      </p:sp>
      <p:sp>
        <p:nvSpPr>
          <p:cNvPr id="4" name="Picture Placeholder 8"/>
          <p:cNvSpPr>
            <a:spLocks noGrp="1"/>
          </p:cNvSpPr>
          <p:nvPr>
            <p:ph type="pic" sz="quarter" idx="14"/>
          </p:nvPr>
        </p:nvSpPr>
        <p:spPr>
          <a:xfrm>
            <a:off x="3261360" y="2286000"/>
            <a:ext cx="2032000" cy="286512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550989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5"/>
          </p:nvPr>
        </p:nvSpPr>
        <p:spPr>
          <a:xfrm>
            <a:off x="7758430"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8"/>
          </p:nvPr>
        </p:nvSpPr>
        <p:spPr>
          <a:xfrm>
            <a:off x="1012825" y="2286000"/>
            <a:ext cx="2032000" cy="286512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6272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9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6" presetClass="emph" presetSubtype="0" accel="50000" decel="50000" autoRev="1" fill="hold" grpId="1" nodeType="withEffect">
                                  <p:stCondLst>
                                    <p:cond delay="900"/>
                                  </p:stCondLst>
                                  <p:childTnLst>
                                    <p:animScale>
                                      <p:cBhvr>
                                        <p:cTn id="14" dur="500" fill="hold"/>
                                        <p:tgtEl>
                                          <p:spTgt spid="4"/>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6"/>
                                        </p:tgtEl>
                                      </p:cBhvr>
                                      <p:by x="105000" y="105000"/>
                                    </p:animScale>
                                  </p:childTnLst>
                                </p:cTn>
                              </p:par>
                              <p:par>
                                <p:cTn id="20" presetID="2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6" presetClass="emph" presetSubtype="0" accel="50000" decel="50000" autoRev="1" fill="hold" grpId="1" nodeType="withEffect">
                                  <p:stCondLst>
                                    <p:cond delay="0"/>
                                  </p:stCondLst>
                                  <p:childTnLst>
                                    <p:animScale>
                                      <p:cBhvr>
                                        <p:cTn id="24" dur="500"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9" grpId="0" animBg="1"/>
      <p:bldP spid="9" grpId="1" animBg="1"/>
    </p:bld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411262"/>
            <a:ext cx="5083176" cy="1249845"/>
          </a:xfrm>
          <a:prstGeom prst="rect">
            <a:avLst/>
          </a:prstGeom>
        </p:spPr>
        <p:txBody>
          <a:bodyPr/>
          <a:lstStyle/>
          <a:p>
            <a:r>
              <a:rPr lang="en-GB"/>
              <a:t>Click to edit Master title style</a:t>
            </a:r>
            <a:endParaRPr lang="en-US"/>
          </a:p>
        </p:txBody>
      </p:sp>
      <p:sp>
        <p:nvSpPr>
          <p:cNvPr id="11" name="Picture Placeholder 8"/>
          <p:cNvSpPr>
            <a:spLocks noGrp="1"/>
          </p:cNvSpPr>
          <p:nvPr>
            <p:ph type="pic" sz="quarter" idx="25"/>
          </p:nvPr>
        </p:nvSpPr>
        <p:spPr>
          <a:xfrm>
            <a:off x="202882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3" name="Picture Placeholder 8"/>
          <p:cNvSpPr>
            <a:spLocks noGrp="1"/>
          </p:cNvSpPr>
          <p:nvPr>
            <p:ph type="pic" sz="quarter" idx="27"/>
          </p:nvPr>
        </p:nvSpPr>
        <p:spPr>
          <a:xfrm>
            <a:off x="667194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4" name="Picture Placeholder 8"/>
          <p:cNvSpPr>
            <a:spLocks noGrp="1"/>
          </p:cNvSpPr>
          <p:nvPr>
            <p:ph type="pic" sz="quarter" idx="28"/>
          </p:nvPr>
        </p:nvSpPr>
        <p:spPr>
          <a:xfrm>
            <a:off x="899858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5" name="Picture Placeholder 8"/>
          <p:cNvSpPr>
            <a:spLocks noGrp="1"/>
          </p:cNvSpPr>
          <p:nvPr>
            <p:ph type="pic" sz="quarter" idx="14"/>
          </p:nvPr>
        </p:nvSpPr>
        <p:spPr>
          <a:xfrm>
            <a:off x="4350385" y="1160781"/>
            <a:ext cx="2245360" cy="2245359"/>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6" name="Picture Placeholder 8"/>
          <p:cNvSpPr>
            <a:spLocks noGrp="1"/>
          </p:cNvSpPr>
          <p:nvPr>
            <p:ph type="pic" sz="quarter" idx="29"/>
          </p:nvPr>
        </p:nvSpPr>
        <p:spPr>
          <a:xfrm>
            <a:off x="11315065" y="1160781"/>
            <a:ext cx="2245360" cy="2245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52681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1000"/>
                                  </p:stCondLst>
                                  <p:childTnLst>
                                    <p:animScale>
                                      <p:cBhvr>
                                        <p:cTn id="9" dur="500" fill="hold"/>
                                        <p:tgtEl>
                                          <p:spTgt spid="11"/>
                                        </p:tgtEl>
                                      </p:cBhvr>
                                      <p:by x="105000" y="105000"/>
                                    </p:animScale>
                                  </p:childTnLst>
                                </p:cTn>
                              </p:par>
                              <p:par>
                                <p:cTn id="10" presetID="22" presetClass="entr" presetSubtype="8" fill="hold" grpId="0" nodeType="withEffect">
                                  <p:stCondLst>
                                    <p:cond delay="16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6" presetClass="emph" presetSubtype="0" accel="50000" decel="50000" autoRev="1" fill="hold" grpId="1" nodeType="withEffect">
                                  <p:stCondLst>
                                    <p:cond delay="1600"/>
                                  </p:stCondLst>
                                  <p:childTnLst>
                                    <p:animScale>
                                      <p:cBhvr>
                                        <p:cTn id="14" dur="500" fill="hold"/>
                                        <p:tgtEl>
                                          <p:spTgt spid="13"/>
                                        </p:tgtEl>
                                      </p:cBhvr>
                                      <p:by x="105000" y="105000"/>
                                    </p:animScale>
                                  </p:childTnLst>
                                </p:cTn>
                              </p:par>
                              <p:par>
                                <p:cTn id="15" presetID="22" presetClass="entr" presetSubtype="8" fill="hold" grpId="0" nodeType="withEffect">
                                  <p:stCondLst>
                                    <p:cond delay="19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6" presetClass="emph" presetSubtype="0" accel="50000" decel="50000" autoRev="1" fill="hold" grpId="1" nodeType="withEffect">
                                  <p:stCondLst>
                                    <p:cond delay="1900"/>
                                  </p:stCondLst>
                                  <p:childTnLst>
                                    <p:animScale>
                                      <p:cBhvr>
                                        <p:cTn id="19" dur="500" fill="hold"/>
                                        <p:tgtEl>
                                          <p:spTgt spid="14"/>
                                        </p:tgtEl>
                                      </p:cBhvr>
                                      <p:by x="105000" y="105000"/>
                                    </p:animScale>
                                  </p:childTnLst>
                                </p:cTn>
                              </p:par>
                              <p:par>
                                <p:cTn id="20" presetID="22" presetClass="entr" presetSubtype="8" fill="hold" grpId="0" nodeType="withEffect">
                                  <p:stCondLst>
                                    <p:cond delay="13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6" presetClass="emph" presetSubtype="0" accel="50000" decel="50000" autoRev="1" fill="hold" grpId="1" nodeType="withEffect">
                                  <p:stCondLst>
                                    <p:cond delay="1300"/>
                                  </p:stCondLst>
                                  <p:childTnLst>
                                    <p:animScale>
                                      <p:cBhvr>
                                        <p:cTn id="24" dur="500" fill="hold"/>
                                        <p:tgtEl>
                                          <p:spTgt spid="15"/>
                                        </p:tgtEl>
                                      </p:cBhvr>
                                      <p:by x="105000" y="105000"/>
                                    </p:animScale>
                                  </p:childTnLst>
                                </p:cTn>
                              </p:par>
                              <p:par>
                                <p:cTn id="25" presetID="22" presetClass="entr" presetSubtype="8" fill="hold" grpId="0" nodeType="withEffect">
                                  <p:stCondLst>
                                    <p:cond delay="22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6" presetClass="emph" presetSubtype="0" accel="50000" decel="50000" autoRev="1" fill="hold" grpId="1" nodeType="withEffect">
                                  <p:stCondLst>
                                    <p:cond delay="2200"/>
                                  </p:stCondLst>
                                  <p:childTnLst>
                                    <p:animScale>
                                      <p:cBhvr>
                                        <p:cTn id="29" dur="500"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4057015" cy="1249845"/>
          </a:xfrm>
          <a:prstGeom prst="rect">
            <a:avLst/>
          </a:prstGeom>
        </p:spPr>
        <p:txBody>
          <a:bodyPr/>
          <a:lstStyle/>
          <a:p>
            <a:r>
              <a:rPr lang="en-GB"/>
              <a:t>Click to edit Master title style</a:t>
            </a:r>
            <a:endParaRPr lang="en-US"/>
          </a:p>
        </p:txBody>
      </p:sp>
      <p:sp>
        <p:nvSpPr>
          <p:cNvPr id="7" name="Picture Placeholder 8"/>
          <p:cNvSpPr>
            <a:spLocks noGrp="1"/>
          </p:cNvSpPr>
          <p:nvPr>
            <p:ph type="pic" sz="quarter" idx="15"/>
          </p:nvPr>
        </p:nvSpPr>
        <p:spPr>
          <a:xfrm>
            <a:off x="6085840" y="-30480"/>
            <a:ext cx="3048000" cy="688848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Rectangle 7"/>
          <p:cNvSpPr/>
          <p:nvPr/>
        </p:nvSpPr>
        <p:spPr>
          <a:xfrm>
            <a:off x="9133840" y="-30480"/>
            <a:ext cx="3058160" cy="68884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oppins" pitchFamily="2" charset="77"/>
            </a:endParaRPr>
          </a:p>
        </p:txBody>
      </p:sp>
    </p:spTree>
    <p:extLst>
      <p:ext uri="{BB962C8B-B14F-4D97-AF65-F5344CB8AC3E}">
        <p14:creationId xmlns:p14="http://schemas.microsoft.com/office/powerpoint/2010/main" val="183373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7"/>
                                        </p:tgtEl>
                                      </p:cBhvr>
                                      <p:by x="105000" y="105000"/>
                                    </p:animScale>
                                  </p:childTnLst>
                                </p:cTn>
                              </p:par>
                              <p:par>
                                <p:cTn id="10" presetID="2" presetClass="entr" presetSubtype="2" decel="5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6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5" y="946702"/>
            <a:ext cx="4067176" cy="2002975"/>
          </a:xfrm>
          <a:prstGeom prst="rect">
            <a:avLst/>
          </a:prstGeom>
        </p:spPr>
        <p:txBody>
          <a:bodyPr/>
          <a:lstStyle/>
          <a:p>
            <a:r>
              <a:rPr lang="en-GB"/>
              <a:t>Click to edit Master title style</a:t>
            </a:r>
            <a:endParaRPr lang="en-US" dirty="0"/>
          </a:p>
        </p:txBody>
      </p:sp>
      <p:sp>
        <p:nvSpPr>
          <p:cNvPr id="3" name="Picture Placeholder 8">
            <a:extLst>
              <a:ext uri="{FF2B5EF4-FFF2-40B4-BE49-F238E27FC236}">
                <a16:creationId xmlns:a16="http://schemas.microsoft.com/office/drawing/2014/main" id="{5C20C475-CFD8-44C2-886A-7185769DC739}"/>
              </a:ext>
            </a:extLst>
          </p:cNvPr>
          <p:cNvSpPr>
            <a:spLocks noGrp="1"/>
          </p:cNvSpPr>
          <p:nvPr>
            <p:ph type="pic" sz="quarter" idx="12"/>
          </p:nvPr>
        </p:nvSpPr>
        <p:spPr>
          <a:xfrm>
            <a:off x="6099962" y="1125538"/>
            <a:ext cx="5072863" cy="5732462"/>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8635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2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3035299"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a:prstGeom prst="rect">
            <a:avLst/>
          </a:prstGeom>
        </p:spPr>
        <p:txBody>
          <a:bodyPr/>
          <a:lstStyle/>
          <a:p>
            <a:r>
              <a:rPr lang="en-GB"/>
              <a:t>Click to edit Master title style</a:t>
            </a:r>
            <a:endParaRPr lang="en-US"/>
          </a:p>
        </p:txBody>
      </p:sp>
      <p:sp>
        <p:nvSpPr>
          <p:cNvPr id="7" name="Picture Placeholder 8">
            <a:extLst>
              <a:ext uri="{FF2B5EF4-FFF2-40B4-BE49-F238E27FC236}">
                <a16:creationId xmlns:a16="http://schemas.microsoft.com/office/drawing/2014/main" id="{1E8C037D-10CD-4E7B-AFB3-740A96BB6DA8}"/>
              </a:ext>
            </a:extLst>
          </p:cNvPr>
          <p:cNvSpPr>
            <a:spLocks noGrp="1"/>
          </p:cNvSpPr>
          <p:nvPr>
            <p:ph type="pic" sz="quarter" idx="14"/>
          </p:nvPr>
        </p:nvSpPr>
        <p:spPr>
          <a:xfrm>
            <a:off x="6096002" y="3429001"/>
            <a:ext cx="3060699"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8" name="Picture Placeholder 8">
            <a:extLst>
              <a:ext uri="{FF2B5EF4-FFF2-40B4-BE49-F238E27FC236}">
                <a16:creationId xmlns:a16="http://schemas.microsoft.com/office/drawing/2014/main" id="{37B1B9FC-2CA4-43C9-910F-D007298A6072}"/>
              </a:ext>
            </a:extLst>
          </p:cNvPr>
          <p:cNvSpPr>
            <a:spLocks noGrp="1"/>
          </p:cNvSpPr>
          <p:nvPr>
            <p:ph type="pic" sz="quarter" idx="15"/>
          </p:nvPr>
        </p:nvSpPr>
        <p:spPr>
          <a:xfrm>
            <a:off x="9150537" y="3429001"/>
            <a:ext cx="3041463" cy="28448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14481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3"/>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7"/>
                                        </p:tgtEl>
                                      </p:cBhvr>
                                      <p:by x="105000" y="105000"/>
                                    </p:animScale>
                                  </p:childTnLst>
                                </p:cTn>
                              </p:par>
                              <p:par>
                                <p:cTn id="15" presetID="22" presetClass="entr" presetSubtype="8" fill="hold" grpId="0" nodeType="withEffect">
                                  <p:stCondLst>
                                    <p:cond delay="10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11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P spid="8" grpId="1" animBg="1"/>
    </p:bld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0_Custom Layout">
    <p:spTree>
      <p:nvGrpSpPr>
        <p:cNvPr id="1" name=""/>
        <p:cNvGrpSpPr/>
        <p:nvPr/>
      </p:nvGrpSpPr>
      <p:grpSpPr>
        <a:xfrm>
          <a:off x="0" y="0"/>
          <a:ext cx="0" cy="0"/>
          <a:chOff x="0" y="0"/>
          <a:chExt cx="0" cy="0"/>
        </a:xfrm>
      </p:grpSpPr>
      <p:sp>
        <p:nvSpPr>
          <p:cNvPr id="2" name="Rectangle 1"/>
          <p:cNvSpPr/>
          <p:nvPr/>
        </p:nvSpPr>
        <p:spPr>
          <a:xfrm>
            <a:off x="1019175" y="3802615"/>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3" name="Rectangle 2"/>
          <p:cNvSpPr/>
          <p:nvPr/>
        </p:nvSpPr>
        <p:spPr>
          <a:xfrm>
            <a:off x="1019175" y="1125538"/>
            <a:ext cx="10153650" cy="2471185"/>
          </a:xfrm>
          <a:prstGeom prst="rect">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4" name="Picture Placeholder 8"/>
          <p:cNvSpPr>
            <a:spLocks noGrp="1"/>
          </p:cNvSpPr>
          <p:nvPr>
            <p:ph type="pic" sz="quarter" idx="12"/>
          </p:nvPr>
        </p:nvSpPr>
        <p:spPr>
          <a:xfrm>
            <a:off x="213530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4478594"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Picture Placeholder 8"/>
          <p:cNvSpPr>
            <a:spLocks noGrp="1"/>
          </p:cNvSpPr>
          <p:nvPr>
            <p:ph type="pic" sz="quarter" idx="14"/>
          </p:nvPr>
        </p:nvSpPr>
        <p:spPr>
          <a:xfrm>
            <a:off x="6821888"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7" name="Picture Placeholder 8"/>
          <p:cNvSpPr>
            <a:spLocks noGrp="1"/>
          </p:cNvSpPr>
          <p:nvPr>
            <p:ph type="pic" sz="quarter" idx="15"/>
          </p:nvPr>
        </p:nvSpPr>
        <p:spPr>
          <a:xfrm>
            <a:off x="9162250" y="4219023"/>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6"/>
          </p:nvPr>
        </p:nvSpPr>
        <p:spPr>
          <a:xfrm>
            <a:off x="213530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7"/>
          </p:nvPr>
        </p:nvSpPr>
        <p:spPr>
          <a:xfrm>
            <a:off x="4478594"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0" name="Picture Placeholder 8"/>
          <p:cNvSpPr>
            <a:spLocks noGrp="1"/>
          </p:cNvSpPr>
          <p:nvPr>
            <p:ph type="pic" sz="quarter" idx="18"/>
          </p:nvPr>
        </p:nvSpPr>
        <p:spPr>
          <a:xfrm>
            <a:off x="6821888"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1" name="Picture Placeholder 8"/>
          <p:cNvSpPr>
            <a:spLocks noGrp="1"/>
          </p:cNvSpPr>
          <p:nvPr>
            <p:ph type="pic" sz="quarter" idx="19"/>
          </p:nvPr>
        </p:nvSpPr>
        <p:spPr>
          <a:xfrm>
            <a:off x="9162250" y="1606452"/>
            <a:ext cx="900000" cy="900000"/>
          </a:xfrm>
          <a:prstGeom prst="ellipse">
            <a:avLst/>
          </a:prstGeom>
          <a:gradFill>
            <a:gsLst>
              <a:gs pos="0">
                <a:schemeClr val="tx1">
                  <a:alpha val="40000"/>
                </a:schemeClr>
              </a:gs>
              <a:gs pos="99000">
                <a:schemeClr val="tx1">
                  <a:alpha val="20000"/>
                </a:schemeClr>
              </a:gs>
            </a:gsLst>
            <a:lin ang="5400000" scaled="1"/>
          </a:gradFill>
          <a:ln>
            <a:noFill/>
          </a:ln>
          <a:effectLst>
            <a:outerShdw blurRad="508000" dist="190500" dir="5400000" algn="t" rotWithShape="0">
              <a:prstClr val="black">
                <a:alpha val="2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64650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300"/>
                                  </p:stCondLst>
                                  <p:childTnLst>
                                    <p:animScale>
                                      <p:cBhvr>
                                        <p:cTn id="14" dur="500" fill="hold"/>
                                        <p:tgtEl>
                                          <p:spTgt spid="9"/>
                                        </p:tgtEl>
                                      </p:cBhvr>
                                      <p:by x="105000" y="105000"/>
                                    </p:animScale>
                                  </p:childTnLst>
                                </p:cTn>
                              </p:par>
                              <p:par>
                                <p:cTn id="15" presetID="22" presetClass="entr" presetSubtype="8"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600"/>
                                  </p:stCondLst>
                                  <p:childTnLst>
                                    <p:animScale>
                                      <p:cBhvr>
                                        <p:cTn id="19" dur="500" fill="hold"/>
                                        <p:tgtEl>
                                          <p:spTgt spid="10"/>
                                        </p:tgtEl>
                                      </p:cBhvr>
                                      <p:by x="105000" y="105000"/>
                                    </p:animScale>
                                  </p:childTnLst>
                                </p:cTn>
                              </p:par>
                              <p:par>
                                <p:cTn id="20" presetID="22" presetClass="entr" presetSubtype="8"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000"/>
                                  </p:stCondLst>
                                  <p:childTnLst>
                                    <p:animScale>
                                      <p:cBhvr>
                                        <p:cTn id="24" dur="500" fill="hold"/>
                                        <p:tgtEl>
                                          <p:spTgt spid="11"/>
                                        </p:tgtEl>
                                      </p:cBhvr>
                                      <p:by x="105000" y="105000"/>
                                    </p:animScale>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par>
                                <p:cTn id="28" presetID="22" presetClass="entr" presetSubtype="8" fill="hold" grpId="0" nodeType="withEffect">
                                  <p:stCondLst>
                                    <p:cond delay="80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par>
                                <p:cTn id="31" presetID="22" presetClass="entr" presetSubtype="8" fill="hold" grpId="0" nodeType="withEffect">
                                  <p:stCondLst>
                                    <p:cond delay="130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par>
                                <p:cTn id="34" presetID="6" presetClass="emph" presetSubtype="0" accel="50000" decel="50000" autoRev="1" fill="hold" grpId="1" nodeType="withEffect">
                                  <p:stCondLst>
                                    <p:cond delay="1300"/>
                                  </p:stCondLst>
                                  <p:childTnLst>
                                    <p:animScale>
                                      <p:cBhvr>
                                        <p:cTn id="35" dur="500" fill="hold"/>
                                        <p:tgtEl>
                                          <p:spTgt spid="4"/>
                                        </p:tgtEl>
                                      </p:cBhvr>
                                      <p:by x="105000" y="105000"/>
                                    </p:animScale>
                                  </p:childTnLst>
                                </p:cTn>
                              </p:par>
                              <p:par>
                                <p:cTn id="36" presetID="22" presetClass="entr" presetSubtype="8" fill="hold" grpId="0" nodeType="withEffect">
                                  <p:stCondLst>
                                    <p:cond delay="170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6" presetClass="emph" presetSubtype="0" accel="50000" decel="50000" autoRev="1" fill="hold" grpId="1" nodeType="withEffect">
                                  <p:stCondLst>
                                    <p:cond delay="1700"/>
                                  </p:stCondLst>
                                  <p:childTnLst>
                                    <p:animScale>
                                      <p:cBhvr>
                                        <p:cTn id="40" dur="500" fill="hold"/>
                                        <p:tgtEl>
                                          <p:spTgt spid="5"/>
                                        </p:tgtEl>
                                      </p:cBhvr>
                                      <p:by x="105000" y="105000"/>
                                    </p:animScale>
                                  </p:childTnLst>
                                </p:cTn>
                              </p:par>
                              <p:par>
                                <p:cTn id="41" presetID="22" presetClass="entr" presetSubtype="8" fill="hold" grpId="0" nodeType="withEffect">
                                  <p:stCondLst>
                                    <p:cond delay="210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par>
                                <p:cTn id="44" presetID="6" presetClass="emph" presetSubtype="0" accel="50000" decel="50000" autoRev="1" fill="hold" grpId="1" nodeType="withEffect">
                                  <p:stCondLst>
                                    <p:cond delay="2100"/>
                                  </p:stCondLst>
                                  <p:childTnLst>
                                    <p:animScale>
                                      <p:cBhvr>
                                        <p:cTn id="45" dur="500" fill="hold"/>
                                        <p:tgtEl>
                                          <p:spTgt spid="6"/>
                                        </p:tgtEl>
                                      </p:cBhvr>
                                      <p:by x="105000" y="105000"/>
                                    </p:animScale>
                                  </p:childTnLst>
                                </p:cTn>
                              </p:par>
                              <p:par>
                                <p:cTn id="46" presetID="22" presetClass="entr" presetSubtype="8" fill="hold" grpId="0" nodeType="withEffect">
                                  <p:stCondLst>
                                    <p:cond delay="250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par>
                                <p:cTn id="49" presetID="6" presetClass="emph" presetSubtype="0" accel="50000" decel="50000" autoRev="1" fill="hold" grpId="1" nodeType="withEffect">
                                  <p:stCondLst>
                                    <p:cond delay="2500"/>
                                  </p:stCondLst>
                                  <p:childTnLst>
                                    <p:animScale>
                                      <p:cBhvr>
                                        <p:cTn id="50" dur="500"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2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8" name="Picture Placeholder 8"/>
          <p:cNvSpPr>
            <a:spLocks noGrp="1"/>
          </p:cNvSpPr>
          <p:nvPr>
            <p:ph type="pic" sz="quarter" idx="12"/>
          </p:nvPr>
        </p:nvSpPr>
        <p:spPr>
          <a:xfrm>
            <a:off x="2028823"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Picture Placeholder 8"/>
          <p:cNvSpPr>
            <a:spLocks noGrp="1"/>
          </p:cNvSpPr>
          <p:nvPr>
            <p:ph type="pic" sz="quarter" idx="13"/>
          </p:nvPr>
        </p:nvSpPr>
        <p:spPr>
          <a:xfrm>
            <a:off x="434464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0" name="Picture Placeholder 8"/>
          <p:cNvSpPr>
            <a:spLocks noGrp="1"/>
          </p:cNvSpPr>
          <p:nvPr>
            <p:ph type="pic" sz="quarter" idx="14"/>
          </p:nvPr>
        </p:nvSpPr>
        <p:spPr>
          <a:xfrm>
            <a:off x="6658870"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11" name="Picture Placeholder 8"/>
          <p:cNvSpPr>
            <a:spLocks noGrp="1"/>
          </p:cNvSpPr>
          <p:nvPr>
            <p:ph type="pic" sz="quarter" idx="15"/>
          </p:nvPr>
        </p:nvSpPr>
        <p:spPr>
          <a:xfrm>
            <a:off x="8976272" y="2426287"/>
            <a:ext cx="2196553" cy="384751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82649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8"/>
                                        </p:tgtEl>
                                      </p:cBhvr>
                                      <p:by x="105000" y="105000"/>
                                    </p:animScale>
                                  </p:childTnLst>
                                </p:cTn>
                              </p:par>
                              <p:par>
                                <p:cTn id="10" presetID="22" presetClass="entr" presetSubtype="8" fill="hold" grpId="0" nodeType="withEffect">
                                  <p:stCondLst>
                                    <p:cond delay="40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6" presetClass="emph" presetSubtype="0" accel="50000" decel="50000" autoRev="1" fill="hold" grpId="1" nodeType="withEffect">
                                  <p:stCondLst>
                                    <p:cond delay="400"/>
                                  </p:stCondLst>
                                  <p:childTnLst>
                                    <p:animScale>
                                      <p:cBhvr>
                                        <p:cTn id="14" dur="500" fill="hold"/>
                                        <p:tgtEl>
                                          <p:spTgt spid="9"/>
                                        </p:tgtEl>
                                      </p:cBhvr>
                                      <p:by x="105000" y="105000"/>
                                    </p:animScale>
                                  </p:childTnLst>
                                </p:cTn>
                              </p:par>
                              <p:par>
                                <p:cTn id="15" presetID="22" presetClass="entr" presetSubtype="8" fill="hold" grpId="0" nodeType="withEffect">
                                  <p:stCondLst>
                                    <p:cond delay="80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6" presetClass="emph" presetSubtype="0" accel="50000" decel="50000" autoRev="1" fill="hold" grpId="1" nodeType="withEffect">
                                  <p:stCondLst>
                                    <p:cond delay="800"/>
                                  </p:stCondLst>
                                  <p:childTnLst>
                                    <p:animScale>
                                      <p:cBhvr>
                                        <p:cTn id="19" dur="500" fill="hold"/>
                                        <p:tgtEl>
                                          <p:spTgt spid="10"/>
                                        </p:tgtEl>
                                      </p:cBhvr>
                                      <p:by x="105000" y="105000"/>
                                    </p:animScale>
                                  </p:childTnLst>
                                </p:cTn>
                              </p:par>
                              <p:par>
                                <p:cTn id="20" presetID="22" presetClass="entr" presetSubtype="8" fill="hold" grpId="0" nodeType="withEffect">
                                  <p:stCondLst>
                                    <p:cond delay="12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6" presetClass="emph" presetSubtype="0" accel="50000" decel="50000" autoRev="1" fill="hold" grpId="1" nodeType="withEffect">
                                  <p:stCondLst>
                                    <p:cond delay="1200"/>
                                  </p:stCondLst>
                                  <p:childTnLst>
                                    <p:animScale>
                                      <p:cBhvr>
                                        <p:cTn id="24" dur="500"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609600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4" name="Title 1"/>
          <p:cNvSpPr>
            <a:spLocks noGrp="1"/>
          </p:cNvSpPr>
          <p:nvPr>
            <p:ph type="title" hasCustomPrompt="1"/>
          </p:nvPr>
        </p:nvSpPr>
        <p:spPr>
          <a:xfrm>
            <a:off x="1" y="2142503"/>
            <a:ext cx="6095999" cy="2046438"/>
          </a:xfrm>
          <a:prstGeom prst="rect">
            <a:avLst/>
          </a:prstGeom>
          <a:effectLst/>
        </p:spPr>
        <p:txBody>
          <a:bodyPr/>
          <a:lstStyle>
            <a:lvl1pPr algn="ctr">
              <a:defRPr sz="6000" b="0" i="0">
                <a:latin typeface="Poppins ExtraLight" pitchFamily="2" charset="77"/>
                <a:ea typeface="Poppins ExtraLight" pitchFamily="2" charset="77"/>
                <a:cs typeface="Poppins ExtraLight" pitchFamily="2" charset="77"/>
              </a:defRPr>
            </a:lvl1pPr>
          </a:lstStyle>
          <a:p>
            <a:r>
              <a:rPr lang="en-GB" dirty="0"/>
              <a:t>headline</a:t>
            </a:r>
            <a:endParaRPr lang="en-US" dirty="0"/>
          </a:p>
        </p:txBody>
      </p:sp>
      <p:sp>
        <p:nvSpPr>
          <p:cNvPr id="6" name="Title 1">
            <a:extLst>
              <a:ext uri="{FF2B5EF4-FFF2-40B4-BE49-F238E27FC236}">
                <a16:creationId xmlns:a16="http://schemas.microsoft.com/office/drawing/2014/main" id="{7188E6B3-E340-2D4F-A6D5-939538342B89}"/>
              </a:ext>
            </a:extLst>
          </p:cNvPr>
          <p:cNvSpPr txBox="1">
            <a:spLocks/>
          </p:cNvSpPr>
          <p:nvPr/>
        </p:nvSpPr>
        <p:spPr>
          <a:xfrm>
            <a:off x="642551" y="5520684"/>
            <a:ext cx="4193059" cy="366916"/>
          </a:xfrm>
          <a:prstGeom prst="rect">
            <a:avLst/>
          </a:prstGeom>
          <a:effectLst/>
        </p:spPr>
        <p:txBody>
          <a:bodyPr vert="horz" lIns="0" tIns="108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200" b="0" i="0" dirty="0">
                <a:latin typeface="Poppins Light" pitchFamily="2" charset="77"/>
                <a:cs typeface="Poppins Light" pitchFamily="2" charset="77"/>
              </a:rPr>
              <a:t>Name</a:t>
            </a:r>
            <a:r>
              <a:rPr lang="en-US" sz="1200" b="0" i="0" baseline="0" dirty="0">
                <a:latin typeface="Poppins Light" pitchFamily="2" charset="77"/>
                <a:cs typeface="Poppins Light" pitchFamily="2" charset="77"/>
              </a:rPr>
              <a:t> Surname</a:t>
            </a:r>
            <a:endParaRPr lang="en-US" sz="1200" b="0" i="0" dirty="0">
              <a:latin typeface="Poppins Light" pitchFamily="2" charset="77"/>
              <a:cs typeface="Poppins Light" pitchFamily="2" charset="77"/>
            </a:endParaRPr>
          </a:p>
        </p:txBody>
      </p:sp>
      <p:sp>
        <p:nvSpPr>
          <p:cNvPr id="7" name="Title 1">
            <a:extLst>
              <a:ext uri="{FF2B5EF4-FFF2-40B4-BE49-F238E27FC236}">
                <a16:creationId xmlns:a16="http://schemas.microsoft.com/office/drawing/2014/main" id="{954EF860-65A8-EF49-AD1C-CD129883783F}"/>
              </a:ext>
            </a:extLst>
          </p:cNvPr>
          <p:cNvSpPr txBox="1">
            <a:spLocks/>
          </p:cNvSpPr>
          <p:nvPr/>
        </p:nvSpPr>
        <p:spPr>
          <a:xfrm>
            <a:off x="642551" y="5801103"/>
            <a:ext cx="4193059" cy="366917"/>
          </a:xfrm>
          <a:prstGeom prst="rect">
            <a:avLst/>
          </a:prstGeom>
          <a:effectLst/>
        </p:spPr>
        <p:txBody>
          <a:bodyPr vert="horz" lIns="0" tIns="72000" rIns="0" bIns="0" rtlCol="0" anchor="t" anchorCtr="0">
            <a:noAutofit/>
          </a:bodyPr>
          <a:lstStyle>
            <a:lvl1pPr algn="ctr" defTabSz="914318" rtl="0" eaLnBrk="1" latinLnBrk="0" hangingPunct="1">
              <a:lnSpc>
                <a:spcPct val="90000"/>
              </a:lnSpc>
              <a:spcBef>
                <a:spcPct val="0"/>
              </a:spcBef>
              <a:buNone/>
              <a:defRPr sz="6000" b="0" i="0" kern="1200" spc="-100" baseline="0">
                <a:solidFill>
                  <a:schemeClr val="tx1"/>
                </a:solidFill>
                <a:latin typeface="Poppins ExtraLight" pitchFamily="2" charset="77"/>
                <a:ea typeface="Poppins ExtraLight" pitchFamily="2" charset="77"/>
                <a:cs typeface="Poppins ExtraLight" pitchFamily="2" charset="77"/>
              </a:defRPr>
            </a:lvl1pPr>
          </a:lstStyle>
          <a:p>
            <a:pPr lvl="1" algn="l"/>
            <a:r>
              <a:rPr lang="en-US" sz="1000" b="0" i="0" dirty="0">
                <a:latin typeface="Poppins ExtraLight" pitchFamily="2" charset="77"/>
                <a:cs typeface="Poppins ExtraLight" pitchFamily="2" charset="77"/>
              </a:rPr>
              <a:t>01 01</a:t>
            </a:r>
            <a:r>
              <a:rPr lang="en-US" sz="1000" b="0" i="0" baseline="0" dirty="0">
                <a:latin typeface="Poppins ExtraLight" pitchFamily="2" charset="77"/>
                <a:cs typeface="Poppins ExtraLight" pitchFamily="2" charset="77"/>
              </a:rPr>
              <a:t>  </a:t>
            </a:r>
            <a:r>
              <a:rPr lang="en-US" sz="1000" b="0" i="0" dirty="0">
                <a:latin typeface="Poppins ExtraLight" pitchFamily="2" charset="77"/>
                <a:cs typeface="Poppins ExtraLight" pitchFamily="2" charset="77"/>
              </a:rPr>
              <a:t>2021</a:t>
            </a:r>
          </a:p>
        </p:txBody>
      </p:sp>
    </p:spTree>
    <p:extLst>
      <p:ext uri="{BB962C8B-B14F-4D97-AF65-F5344CB8AC3E}">
        <p14:creationId xmlns:p14="http://schemas.microsoft.com/office/powerpoint/2010/main" val="48226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6" presetClass="emph" presetSubtype="0" decel="50000" fill="hold" grpId="0" nodeType="withEffect">
                                  <p:stCondLst>
                                    <p:cond delay="0"/>
                                  </p:stCondLst>
                                  <p:childTnLst>
                                    <p:animScale>
                                      <p:cBhvr>
                                        <p:cTn id="10" dur="5000" fill="hold"/>
                                        <p:tgtEl>
                                          <p:spTgt spid="5"/>
                                        </p:tgtEl>
                                      </p:cBhvr>
                                      <p:by x="120000" y="120000"/>
                                    </p:animScale>
                                  </p:childTnLst>
                                </p:cTn>
                              </p:par>
                              <p:par>
                                <p:cTn id="11" presetID="2" presetClass="entr" presetSubtype="1" repeatCount="0" decel="5000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0-#ppt_h/2"/>
                                          </p:val>
                                        </p:tav>
                                        <p:tav tm="100000">
                                          <p:val>
                                            <p:strVal val="#ppt_y"/>
                                          </p:val>
                                        </p:tav>
                                      </p:tavLst>
                                    </p:anim>
                                  </p:childTnLst>
                                </p:cTn>
                              </p:par>
                              <p:par>
                                <p:cTn id="15" presetID="2" presetClass="entr" presetSubtype="1" repeatCount="0" decel="5000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7"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03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AD738A8-4F51-4924-820C-CCB843088C8C}"/>
              </a:ext>
            </a:extLst>
          </p:cNvPr>
          <p:cNvSpPr>
            <a:spLocks noGrp="1"/>
          </p:cNvSpPr>
          <p:nvPr>
            <p:ph type="pic" sz="quarter" idx="15"/>
          </p:nvPr>
        </p:nvSpPr>
        <p:spPr>
          <a:xfrm>
            <a:off x="4932352" y="2264709"/>
            <a:ext cx="2327297" cy="2328582"/>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6845232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99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4051005" y="0"/>
            <a:ext cx="8140995"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6" name="Title 1">
            <a:extLst>
              <a:ext uri="{FF2B5EF4-FFF2-40B4-BE49-F238E27FC236}">
                <a16:creationId xmlns:a16="http://schemas.microsoft.com/office/drawing/2014/main" id="{AE61473E-794B-46BB-AB2B-6CF252FC0214}"/>
              </a:ext>
            </a:extLst>
          </p:cNvPr>
          <p:cNvSpPr>
            <a:spLocks noGrp="1"/>
          </p:cNvSpPr>
          <p:nvPr>
            <p:ph type="title"/>
          </p:nvPr>
        </p:nvSpPr>
        <p:spPr>
          <a:xfrm>
            <a:off x="5067300" y="946702"/>
            <a:ext cx="6114221" cy="1249845"/>
          </a:xfrm>
          <a:prstGeom prst="rect">
            <a:avLst/>
          </a:prstGeom>
        </p:spPr>
        <p:txBody>
          <a:bodyPr/>
          <a:lstStyle/>
          <a:p>
            <a:r>
              <a:rPr lang="en-GB"/>
              <a:t>Click to edit Master title style</a:t>
            </a:r>
            <a:endParaRPr lang="en-US"/>
          </a:p>
        </p:txBody>
      </p:sp>
      <p:pic>
        <p:nvPicPr>
          <p:cNvPr id="4" name="Picture 3" descr="Logo, company name&#10;&#10;Description automatically generated">
            <a:extLst>
              <a:ext uri="{FF2B5EF4-FFF2-40B4-BE49-F238E27FC236}">
                <a16:creationId xmlns:a16="http://schemas.microsoft.com/office/drawing/2014/main" id="{6E0C993B-8B70-AC41-B26D-96F8B1B20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4" y="172697"/>
            <a:ext cx="1631721" cy="960359"/>
          </a:xfrm>
          <a:prstGeom prst="rect">
            <a:avLst/>
          </a:prstGeom>
        </p:spPr>
      </p:pic>
    </p:spTree>
    <p:extLst>
      <p:ext uri="{BB962C8B-B14F-4D97-AF65-F5344CB8AC3E}">
        <p14:creationId xmlns:p14="http://schemas.microsoft.com/office/powerpoint/2010/main" val="3315028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00_Custom Layout">
    <p:bg>
      <p:bgPr>
        <a:solidFill>
          <a:schemeClr val="bg1"/>
        </a:solidFill>
        <a:effectLst/>
      </p:bgPr>
    </p:bg>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9156700" y="0"/>
            <a:ext cx="30353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1">
            <a:extLst>
              <a:ext uri="{FF2B5EF4-FFF2-40B4-BE49-F238E27FC236}">
                <a16:creationId xmlns:a16="http://schemas.microsoft.com/office/drawing/2014/main" id="{9C31A947-6141-40E5-B637-C8CC8B3465BD}"/>
              </a:ext>
            </a:extLst>
          </p:cNvPr>
          <p:cNvSpPr>
            <a:spLocks noGrp="1"/>
          </p:cNvSpPr>
          <p:nvPr>
            <p:ph type="title"/>
          </p:nvPr>
        </p:nvSpPr>
        <p:spPr>
          <a:xfrm>
            <a:off x="1019175" y="946702"/>
            <a:ext cx="5083176" cy="1249845"/>
          </a:xfrm>
          <a:prstGeom prst="rect">
            <a:avLst/>
          </a:prstGeom>
        </p:spPr>
        <p:txBody>
          <a:bodyPr/>
          <a:lstStyle>
            <a:lvl1pPr>
              <a:defRPr>
                <a:solidFill>
                  <a:srgbClr val="FFFFFF"/>
                </a:solidFill>
              </a:defRPr>
            </a:lvl1pPr>
          </a:lstStyle>
          <a:p>
            <a:r>
              <a:rPr lang="en-GB"/>
              <a:t>Click to edit Master title style</a:t>
            </a:r>
            <a:endParaRPr lang="en-US"/>
          </a:p>
        </p:txBody>
      </p:sp>
      <p:pic>
        <p:nvPicPr>
          <p:cNvPr id="4" name="Picture 3" descr="Logo, company name&#10;&#10;Description automatically generated">
            <a:extLst>
              <a:ext uri="{FF2B5EF4-FFF2-40B4-BE49-F238E27FC236}">
                <a16:creationId xmlns:a16="http://schemas.microsoft.com/office/drawing/2014/main" id="{A7E8FF83-9D19-9B4E-9BA3-6BB2016F28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4" y="172697"/>
            <a:ext cx="1631721" cy="960359"/>
          </a:xfrm>
          <a:prstGeom prst="rect">
            <a:avLst/>
          </a:prstGeom>
        </p:spPr>
      </p:pic>
    </p:spTree>
    <p:extLst>
      <p:ext uri="{BB962C8B-B14F-4D97-AF65-F5344CB8AC3E}">
        <p14:creationId xmlns:p14="http://schemas.microsoft.com/office/powerpoint/2010/main" val="4740878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3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1016000" y="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3" name="Picture Placeholder 8">
            <a:extLst>
              <a:ext uri="{FF2B5EF4-FFF2-40B4-BE49-F238E27FC236}">
                <a16:creationId xmlns:a16="http://schemas.microsoft.com/office/drawing/2014/main" id="{43B44CB7-8865-4225-8490-953C9C551346}"/>
              </a:ext>
            </a:extLst>
          </p:cNvPr>
          <p:cNvSpPr>
            <a:spLocks noGrp="1"/>
          </p:cNvSpPr>
          <p:nvPr>
            <p:ph type="pic" sz="quarter" idx="13"/>
          </p:nvPr>
        </p:nvSpPr>
        <p:spPr>
          <a:xfrm>
            <a:off x="1016000" y="3429000"/>
            <a:ext cx="20193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Title 1">
            <a:extLst>
              <a:ext uri="{FF2B5EF4-FFF2-40B4-BE49-F238E27FC236}">
                <a16:creationId xmlns:a16="http://schemas.microsoft.com/office/drawing/2014/main" id="{C975DCF0-B58E-4E01-B5DD-E877186DC0CD}"/>
              </a:ext>
            </a:extLst>
          </p:cNvPr>
          <p:cNvSpPr>
            <a:spLocks noGrp="1"/>
          </p:cNvSpPr>
          <p:nvPr>
            <p:ph type="title"/>
          </p:nvPr>
        </p:nvSpPr>
        <p:spPr>
          <a:xfrm>
            <a:off x="7101840" y="946702"/>
            <a:ext cx="4079681" cy="1249845"/>
          </a:xfrm>
          <a:prstGeom prst="rect">
            <a:avLst/>
          </a:prstGeom>
        </p:spPr>
        <p:txBody>
          <a:bodyPr/>
          <a:lstStyle/>
          <a:p>
            <a:r>
              <a:rPr lang="en-GB"/>
              <a:t>Click to edit Master title style</a:t>
            </a:r>
            <a:endParaRPr lang="en-US"/>
          </a:p>
        </p:txBody>
      </p:sp>
    </p:spTree>
    <p:extLst>
      <p:ext uri="{BB962C8B-B14F-4D97-AF65-F5344CB8AC3E}">
        <p14:creationId xmlns:p14="http://schemas.microsoft.com/office/powerpoint/2010/main" val="18941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P spid="3" grpId="1" animBg="1"/>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76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016000" y="0"/>
            <a:ext cx="11176000" cy="3429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427969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5538E10E-B424-FD43-A064-6CF5FE22B0E4}"/>
              </a:ext>
            </a:extLst>
          </p:cNvPr>
          <p:cNvSpPr>
            <a:spLocks noGrp="1"/>
          </p:cNvSpPr>
          <p:nvPr>
            <p:ph type="pic" sz="quarter" idx="12"/>
          </p:nvPr>
        </p:nvSpPr>
        <p:spPr>
          <a:xfrm>
            <a:off x="6314662" y="-167389"/>
            <a:ext cx="6059556" cy="6059556"/>
          </a:xfrm>
          <a:prstGeom prst="ellipse">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
        <p:nvSpPr>
          <p:cNvPr id="10" name="Text Placeholder 64">
            <a:extLst>
              <a:ext uri="{FF2B5EF4-FFF2-40B4-BE49-F238E27FC236}">
                <a16:creationId xmlns:a16="http://schemas.microsoft.com/office/drawing/2014/main" id="{58813466-4DEE-1241-B6F8-DA10D649FCA9}"/>
              </a:ext>
            </a:extLst>
          </p:cNvPr>
          <p:cNvSpPr>
            <a:spLocks noGrp="1"/>
          </p:cNvSpPr>
          <p:nvPr>
            <p:ph type="body" sz="quarter" idx="13"/>
          </p:nvPr>
        </p:nvSpPr>
        <p:spPr>
          <a:xfrm>
            <a:off x="1354865" y="5859038"/>
            <a:ext cx="6778625" cy="202621"/>
          </a:xfrm>
        </p:spPr>
        <p:txBody>
          <a:bodyPr>
            <a:normAutofit fontScale="32500" lnSpcReduction="20000"/>
          </a:bodyPr>
          <a:lstStyle/>
          <a:p>
            <a:pPr lvl="0"/>
            <a:r>
              <a:rPr lang="en-GB"/>
              <a:t>Click to edit Master text styles</a:t>
            </a:r>
          </a:p>
        </p:txBody>
      </p:sp>
      <p:sp>
        <p:nvSpPr>
          <p:cNvPr id="11" name="Text Placeholder 65">
            <a:extLst>
              <a:ext uri="{FF2B5EF4-FFF2-40B4-BE49-F238E27FC236}">
                <a16:creationId xmlns:a16="http://schemas.microsoft.com/office/drawing/2014/main" id="{6371CF69-2319-CF46-82FD-94BA6AB650C3}"/>
              </a:ext>
            </a:extLst>
          </p:cNvPr>
          <p:cNvSpPr>
            <a:spLocks noGrp="1"/>
          </p:cNvSpPr>
          <p:nvPr>
            <p:ph type="body" sz="quarter" idx="14"/>
          </p:nvPr>
        </p:nvSpPr>
        <p:spPr>
          <a:xfrm>
            <a:off x="1354865" y="6090602"/>
            <a:ext cx="6778625" cy="202621"/>
          </a:xfrm>
        </p:spPr>
        <p:txBody>
          <a:bodyPr>
            <a:normAutofit fontScale="32500" lnSpcReduction="20000"/>
          </a:bodyPr>
          <a:lstStyle/>
          <a:p>
            <a:pPr lvl="0"/>
            <a:r>
              <a:rPr lang="en-GB"/>
              <a:t>Click to edit Master text styles</a:t>
            </a:r>
          </a:p>
        </p:txBody>
      </p:sp>
      <p:sp>
        <p:nvSpPr>
          <p:cNvPr id="12" name="Title 63">
            <a:extLst>
              <a:ext uri="{FF2B5EF4-FFF2-40B4-BE49-F238E27FC236}">
                <a16:creationId xmlns:a16="http://schemas.microsoft.com/office/drawing/2014/main" id="{42351C4F-A068-CB40-8053-2E9D519D1837}"/>
              </a:ext>
            </a:extLst>
          </p:cNvPr>
          <p:cNvSpPr>
            <a:spLocks noGrp="1"/>
          </p:cNvSpPr>
          <p:nvPr>
            <p:ph type="title"/>
          </p:nvPr>
        </p:nvSpPr>
        <p:spPr>
          <a:xfrm>
            <a:off x="1354865" y="1761393"/>
            <a:ext cx="7767870" cy="2722116"/>
          </a:xfrm>
        </p:spPr>
        <p:txBody>
          <a:bodyPr/>
          <a:lstStyle/>
          <a:p>
            <a:r>
              <a:rPr lang="en-GB" sz="8600" dirty="0">
                <a:solidFill>
                  <a:schemeClr val="tx1"/>
                </a:solidFill>
              </a:rPr>
              <a:t>Click to edit Master title style</a:t>
            </a:r>
            <a:endParaRPr lang="en-US" dirty="0"/>
          </a:p>
        </p:txBody>
      </p:sp>
    </p:spTree>
    <p:extLst>
      <p:ext uri="{BB962C8B-B14F-4D97-AF65-F5344CB8AC3E}">
        <p14:creationId xmlns:p14="http://schemas.microsoft.com/office/powerpoint/2010/main" val="4228328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2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6" presetClass="emph" presetSubtype="0" accel="50000" decel="50000" autoRev="1" fill="hold" grpId="1" nodeType="withEffect">
                                  <p:stCondLst>
                                    <p:cond delay="1200"/>
                                  </p:stCondLst>
                                  <p:childTnLst>
                                    <p:animScale>
                                      <p:cBhvr>
                                        <p:cTn id="9" dur="500"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59_Custom Layout">
    <p:spTree>
      <p:nvGrpSpPr>
        <p:cNvPr id="1" name=""/>
        <p:cNvGrpSpPr/>
        <p:nvPr/>
      </p:nvGrpSpPr>
      <p:grpSpPr>
        <a:xfrm>
          <a:off x="0" y="0"/>
          <a:ext cx="0" cy="0"/>
          <a:chOff x="0" y="0"/>
          <a:chExt cx="0" cy="0"/>
        </a:xfrm>
      </p:grpSpPr>
      <p:sp>
        <p:nvSpPr>
          <p:cNvPr id="4" name="Picture Placeholder 8"/>
          <p:cNvSpPr>
            <a:spLocks noGrp="1"/>
          </p:cNvSpPr>
          <p:nvPr>
            <p:ph type="pic" sz="quarter" idx="12"/>
          </p:nvPr>
        </p:nvSpPr>
        <p:spPr>
          <a:xfrm>
            <a:off x="0"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pic>
        <p:nvPicPr>
          <p:cNvPr id="5" name="Picture 4" descr="Logo&#10;&#10;Description automatically generated">
            <a:extLst>
              <a:ext uri="{FF2B5EF4-FFF2-40B4-BE49-F238E27FC236}">
                <a16:creationId xmlns:a16="http://schemas.microsoft.com/office/drawing/2014/main" id="{74A25820-A2B3-1043-A212-636A752D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pic>
        <p:nvPicPr>
          <p:cNvPr id="6" name="Picture 5" descr="Logo&#10;&#10;Description automatically generated">
            <a:extLst>
              <a:ext uri="{FF2B5EF4-FFF2-40B4-BE49-F238E27FC236}">
                <a16:creationId xmlns:a16="http://schemas.microsoft.com/office/drawing/2014/main" id="{D146F415-BA92-2249-86CF-9049B94804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7" name="Oval 6">
            <a:extLst>
              <a:ext uri="{FF2B5EF4-FFF2-40B4-BE49-F238E27FC236}">
                <a16:creationId xmlns:a16="http://schemas.microsoft.com/office/drawing/2014/main" id="{8BDEAFF5-00FF-384D-AE03-E2A87971BF12}"/>
              </a:ext>
            </a:extLst>
          </p:cNvPr>
          <p:cNvSpPr/>
          <p:nvPr/>
        </p:nvSpPr>
        <p:spPr>
          <a:xfrm>
            <a:off x="-2847054" y="-529050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8" name="Picture 7" descr="Logo&#10;&#10;Description automatically generated">
            <a:extLst>
              <a:ext uri="{FF2B5EF4-FFF2-40B4-BE49-F238E27FC236}">
                <a16:creationId xmlns:a16="http://schemas.microsoft.com/office/drawing/2014/main" id="{6D9DC151-46EE-9D42-8A85-BBFBE8AE7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9" name="Oval 8">
            <a:extLst>
              <a:ext uri="{FF2B5EF4-FFF2-40B4-BE49-F238E27FC236}">
                <a16:creationId xmlns:a16="http://schemas.microsoft.com/office/drawing/2014/main" id="{DA0E9C20-F217-4744-97B5-179FC2B2A3B6}"/>
              </a:ext>
            </a:extLst>
          </p:cNvPr>
          <p:cNvSpPr/>
          <p:nvPr userDrawn="1"/>
        </p:nvSpPr>
        <p:spPr>
          <a:xfrm>
            <a:off x="-2847054" y="-529050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10" name="Picture 9" descr="Logo&#10;&#10;Description automatically generated">
            <a:extLst>
              <a:ext uri="{FF2B5EF4-FFF2-40B4-BE49-F238E27FC236}">
                <a16:creationId xmlns:a16="http://schemas.microsoft.com/office/drawing/2014/main" id="{45DD433A-227B-D645-B833-27FCC1277E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Tree>
    <p:extLst>
      <p:ext uri="{BB962C8B-B14F-4D97-AF65-F5344CB8AC3E}">
        <p14:creationId xmlns:p14="http://schemas.microsoft.com/office/powerpoint/2010/main" val="190659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0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946702"/>
            <a:ext cx="4067176" cy="1249845"/>
          </a:xfrm>
          <a:prstGeom prst="rect">
            <a:avLst/>
          </a:prstGeom>
        </p:spPr>
        <p:txBody>
          <a:bodyPr/>
          <a:lstStyle/>
          <a:p>
            <a:r>
              <a:rPr lang="en-GB"/>
              <a:t>Click to edit Master title style</a:t>
            </a:r>
            <a:endParaRPr lang="en-US" dirty="0"/>
          </a:p>
        </p:txBody>
      </p:sp>
      <p:sp>
        <p:nvSpPr>
          <p:cNvPr id="5" name="Picture Placeholder 8"/>
          <p:cNvSpPr>
            <a:spLocks noGrp="1"/>
          </p:cNvSpPr>
          <p:nvPr>
            <p:ph type="pic" sz="quarter" idx="13"/>
          </p:nvPr>
        </p:nvSpPr>
        <p:spPr>
          <a:xfrm>
            <a:off x="8124823" y="0"/>
            <a:ext cx="4067176"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dirty="0"/>
          </a:p>
        </p:txBody>
      </p:sp>
    </p:spTree>
    <p:extLst>
      <p:ext uri="{BB962C8B-B14F-4D97-AF65-F5344CB8AC3E}">
        <p14:creationId xmlns:p14="http://schemas.microsoft.com/office/powerpoint/2010/main" val="8746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71_Title Slide">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184904" y="1517904"/>
            <a:ext cx="3822192" cy="3822192"/>
          </a:xfrm>
          <a:custGeom>
            <a:avLst/>
            <a:gdLst>
              <a:gd name="connsiteX0" fmla="*/ 1911096 w 3822192"/>
              <a:gd name="connsiteY0" fmla="*/ 955548 h 3822192"/>
              <a:gd name="connsiteX1" fmla="*/ 955548 w 3822192"/>
              <a:gd name="connsiteY1" fmla="*/ 1911096 h 3822192"/>
              <a:gd name="connsiteX2" fmla="*/ 1911096 w 3822192"/>
              <a:gd name="connsiteY2" fmla="*/ 2866644 h 3822192"/>
              <a:gd name="connsiteX3" fmla="*/ 2866644 w 3822192"/>
              <a:gd name="connsiteY3" fmla="*/ 1911096 h 3822192"/>
              <a:gd name="connsiteX4" fmla="*/ 1911096 w 3822192"/>
              <a:gd name="connsiteY4" fmla="*/ 955548 h 3822192"/>
              <a:gd name="connsiteX5" fmla="*/ 1911096 w 3822192"/>
              <a:gd name="connsiteY5" fmla="*/ 0 h 3822192"/>
              <a:gd name="connsiteX6" fmla="*/ 3822192 w 3822192"/>
              <a:gd name="connsiteY6" fmla="*/ 1911096 h 3822192"/>
              <a:gd name="connsiteX7" fmla="*/ 1911096 w 3822192"/>
              <a:gd name="connsiteY7" fmla="*/ 3822192 h 3822192"/>
              <a:gd name="connsiteX8" fmla="*/ 0 w 3822192"/>
              <a:gd name="connsiteY8" fmla="*/ 1911096 h 3822192"/>
              <a:gd name="connsiteX9" fmla="*/ 1911096 w 3822192"/>
              <a:gd name="connsiteY9" fmla="*/ 0 h 382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2192" h="3822192">
                <a:moveTo>
                  <a:pt x="1911096" y="955548"/>
                </a:moveTo>
                <a:cubicBezTo>
                  <a:pt x="1383361" y="955548"/>
                  <a:pt x="955548" y="1383361"/>
                  <a:pt x="955548" y="1911096"/>
                </a:cubicBezTo>
                <a:cubicBezTo>
                  <a:pt x="955548" y="2438831"/>
                  <a:pt x="1383361" y="2866644"/>
                  <a:pt x="1911096" y="2866644"/>
                </a:cubicBezTo>
                <a:cubicBezTo>
                  <a:pt x="2438831" y="2866644"/>
                  <a:pt x="2866644" y="2438831"/>
                  <a:pt x="2866644" y="1911096"/>
                </a:cubicBezTo>
                <a:cubicBezTo>
                  <a:pt x="2866644" y="1383361"/>
                  <a:pt x="2438831" y="955548"/>
                  <a:pt x="1911096" y="955548"/>
                </a:cubicBezTo>
                <a:close/>
                <a:moveTo>
                  <a:pt x="1911096" y="0"/>
                </a:moveTo>
                <a:cubicBezTo>
                  <a:pt x="2966565" y="0"/>
                  <a:pt x="3822192" y="855627"/>
                  <a:pt x="3822192" y="1911096"/>
                </a:cubicBezTo>
                <a:cubicBezTo>
                  <a:pt x="3822192" y="2966565"/>
                  <a:pt x="2966565" y="3822192"/>
                  <a:pt x="1911096" y="3822192"/>
                </a:cubicBezTo>
                <a:cubicBezTo>
                  <a:pt x="855627" y="3822192"/>
                  <a:pt x="0" y="2966565"/>
                  <a:pt x="0" y="1911096"/>
                </a:cubicBezTo>
                <a:cubicBezTo>
                  <a:pt x="0" y="855627"/>
                  <a:pt x="855627" y="0"/>
                  <a:pt x="1911096" y="0"/>
                </a:cubicBezTo>
                <a:close/>
              </a:path>
            </a:pathLst>
          </a:cu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62772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67300" y="946702"/>
            <a:ext cx="6114221" cy="1249845"/>
          </a:xfrm>
          <a:prstGeom prst="rect">
            <a:avLst/>
          </a:prstGeom>
        </p:spPr>
        <p:txBody>
          <a:bodyPr/>
          <a:lstStyle/>
          <a:p>
            <a:r>
              <a:rPr lang="en-GB"/>
              <a:t>Click to edit Master title style</a:t>
            </a:r>
            <a:endParaRPr lang="en-US"/>
          </a:p>
        </p:txBody>
      </p:sp>
      <p:sp>
        <p:nvSpPr>
          <p:cNvPr id="4" name="Picture Placeholder 8"/>
          <p:cNvSpPr>
            <a:spLocks noGrp="1"/>
          </p:cNvSpPr>
          <p:nvPr>
            <p:ph type="pic" sz="quarter" idx="12"/>
          </p:nvPr>
        </p:nvSpPr>
        <p:spPr>
          <a:xfrm>
            <a:off x="1023580" y="2196547"/>
            <a:ext cx="3043596" cy="4661453"/>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70928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3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1" y="0"/>
            <a:ext cx="6096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9" name="Title 1">
            <a:extLst>
              <a:ext uri="{FF2B5EF4-FFF2-40B4-BE49-F238E27FC236}">
                <a16:creationId xmlns:a16="http://schemas.microsoft.com/office/drawing/2014/main" id="{24E89130-46DD-4D27-B764-E3696686748C}"/>
              </a:ext>
            </a:extLst>
          </p:cNvPr>
          <p:cNvSpPr>
            <a:spLocks noGrp="1"/>
          </p:cNvSpPr>
          <p:nvPr>
            <p:ph type="title"/>
          </p:nvPr>
        </p:nvSpPr>
        <p:spPr>
          <a:xfrm>
            <a:off x="6615953" y="558434"/>
            <a:ext cx="4560047" cy="1249845"/>
          </a:xfrm>
          <a:prstGeom prst="rect">
            <a:avLst/>
          </a:prstGeom>
        </p:spPr>
        <p:txBody>
          <a:bodyPr/>
          <a:lstStyle/>
          <a:p>
            <a:r>
              <a:rPr lang="en-GB"/>
              <a:t>Click to edit Master title style</a:t>
            </a:r>
            <a:endParaRPr lang="en-US"/>
          </a:p>
        </p:txBody>
      </p:sp>
      <p:sp>
        <p:nvSpPr>
          <p:cNvPr id="4" name="Oval 3">
            <a:extLst>
              <a:ext uri="{FF2B5EF4-FFF2-40B4-BE49-F238E27FC236}">
                <a16:creationId xmlns:a16="http://schemas.microsoft.com/office/drawing/2014/main" id="{F2CE5E7A-4637-C948-8D3F-87A01DE66E77}"/>
              </a:ext>
            </a:extLst>
          </p:cNvPr>
          <p:cNvSpPr/>
          <p:nvPr/>
        </p:nvSpPr>
        <p:spPr>
          <a:xfrm>
            <a:off x="-2847054" y="-5290503"/>
            <a:ext cx="7142922" cy="7142922"/>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pic>
        <p:nvPicPr>
          <p:cNvPr id="5" name="Picture 4" descr="Logo&#10;&#10;Description automatically generated">
            <a:extLst>
              <a:ext uri="{FF2B5EF4-FFF2-40B4-BE49-F238E27FC236}">
                <a16:creationId xmlns:a16="http://schemas.microsoft.com/office/drawing/2014/main" id="{A7381D76-3898-3645-BC71-A6AB6C75C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6" name="Oval 5">
            <a:extLst>
              <a:ext uri="{FF2B5EF4-FFF2-40B4-BE49-F238E27FC236}">
                <a16:creationId xmlns:a16="http://schemas.microsoft.com/office/drawing/2014/main" id="{9AC31B26-A654-7642-8C1E-5BD638AEFE7F}"/>
              </a:ext>
            </a:extLst>
          </p:cNvPr>
          <p:cNvSpPr/>
          <p:nvPr/>
        </p:nvSpPr>
        <p:spPr>
          <a:xfrm>
            <a:off x="-2847054" y="-5290503"/>
            <a:ext cx="7142922" cy="7142922"/>
          </a:xfrm>
          <a:prstGeom prst="ellipse">
            <a:avLst/>
          </a:prstGeom>
          <a:solidFill>
            <a:schemeClr val="bg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1" dirty="0">
              <a:solidFill>
                <a:schemeClr val="tx1"/>
              </a:solidFill>
            </a:endParaRPr>
          </a:p>
        </p:txBody>
      </p:sp>
      <p:pic>
        <p:nvPicPr>
          <p:cNvPr id="7" name="Picture 6" descr="Logo&#10;&#10;Description automatically generated">
            <a:extLst>
              <a:ext uri="{FF2B5EF4-FFF2-40B4-BE49-F238E27FC236}">
                <a16:creationId xmlns:a16="http://schemas.microsoft.com/office/drawing/2014/main" id="{0DB83D96-6EB6-D145-B1FF-1F7899CF3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Tree>
    <p:extLst>
      <p:ext uri="{BB962C8B-B14F-4D97-AF65-F5344CB8AC3E}">
        <p14:creationId xmlns:p14="http://schemas.microsoft.com/office/powerpoint/2010/main" val="26610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a:p>
        </p:txBody>
      </p:sp>
      <p:sp>
        <p:nvSpPr>
          <p:cNvPr id="7" name="Picture Placeholder 8"/>
          <p:cNvSpPr>
            <a:spLocks noGrp="1"/>
          </p:cNvSpPr>
          <p:nvPr>
            <p:ph type="pic" sz="quarter" idx="14"/>
          </p:nvPr>
        </p:nvSpPr>
        <p:spPr>
          <a:xfrm>
            <a:off x="6360158" y="3429000"/>
            <a:ext cx="4821363" cy="28600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p:cNvSpPr>
            <a:spLocks noGrp="1"/>
          </p:cNvSpPr>
          <p:nvPr>
            <p:ph type="pic" sz="quarter" idx="18"/>
          </p:nvPr>
        </p:nvSpPr>
        <p:spPr>
          <a:xfrm>
            <a:off x="2028823" y="3429000"/>
            <a:ext cx="4067177" cy="286004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0430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8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6" presetClass="emph" presetSubtype="0" accel="50000" decel="50000" autoRev="1" fill="hold" grpId="1" nodeType="withEffect">
                                  <p:stCondLst>
                                    <p:cond delay="800"/>
                                  </p:stCondLst>
                                  <p:childTnLst>
                                    <p:animScale>
                                      <p:cBhvr>
                                        <p:cTn id="9" dur="500" fill="hold"/>
                                        <p:tgtEl>
                                          <p:spTgt spid="7"/>
                                        </p:tgtEl>
                                      </p:cBhvr>
                                      <p:by x="105000" y="105000"/>
                                    </p:animScale>
                                  </p:childTnLst>
                                </p:cTn>
                              </p:par>
                              <p:par>
                                <p:cTn id="10" presetID="22" presetClass="entr" presetSubtype="8"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6" presetClass="emph" presetSubtype="0" accel="50000" decel="50000" autoRev="1" fill="hold" grpId="1" nodeType="withEffect">
                                  <p:stCondLst>
                                    <p:cond delay="500"/>
                                  </p:stCondLst>
                                  <p:childTnLst>
                                    <p:animScale>
                                      <p:cBhvr>
                                        <p:cTn id="14"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47_Custom Layout">
    <p:spTree>
      <p:nvGrpSpPr>
        <p:cNvPr id="1" name=""/>
        <p:cNvGrpSpPr/>
        <p:nvPr/>
      </p:nvGrpSpPr>
      <p:grpSpPr>
        <a:xfrm>
          <a:off x="0" y="0"/>
          <a:ext cx="0" cy="0"/>
          <a:chOff x="0" y="0"/>
          <a:chExt cx="0" cy="0"/>
        </a:xfrm>
      </p:grpSpPr>
      <p:sp>
        <p:nvSpPr>
          <p:cNvPr id="3" name="Picture Placeholder 8"/>
          <p:cNvSpPr>
            <a:spLocks noGrp="1"/>
          </p:cNvSpPr>
          <p:nvPr>
            <p:ph type="pic" sz="quarter" idx="15"/>
          </p:nvPr>
        </p:nvSpPr>
        <p:spPr>
          <a:xfrm>
            <a:off x="1890584" y="0"/>
            <a:ext cx="10301416" cy="40233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54352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7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28825" y="4441738"/>
            <a:ext cx="4057016" cy="1388284"/>
          </a:xfrm>
          <a:prstGeom prst="rect">
            <a:avLst/>
          </a:prstGeom>
        </p:spPr>
        <p:txBody>
          <a:bodyPr/>
          <a:lstStyle/>
          <a:p>
            <a:r>
              <a:rPr lang="en-GB"/>
              <a:t>Click to edit Master title style</a:t>
            </a:r>
            <a:endParaRPr lang="en-US" dirty="0"/>
          </a:p>
        </p:txBody>
      </p:sp>
      <p:sp>
        <p:nvSpPr>
          <p:cNvPr id="6" name="Picture Placeholder 8"/>
          <p:cNvSpPr>
            <a:spLocks noGrp="1"/>
          </p:cNvSpPr>
          <p:nvPr>
            <p:ph type="pic" sz="quarter" idx="14"/>
          </p:nvPr>
        </p:nvSpPr>
        <p:spPr>
          <a:xfrm>
            <a:off x="3037840" y="0"/>
            <a:ext cx="3058160" cy="3444240"/>
          </a:xfrm>
          <a:prstGeom prst="rect">
            <a:avLst/>
          </a:prstGeom>
          <a:solidFill>
            <a:schemeClr val="bg1"/>
          </a:solidFill>
          <a:ln>
            <a:noFill/>
          </a:ln>
          <a:effectLst>
            <a:outerShdw blurRad="762000" dist="254000" dir="5400000" algn="t" rotWithShape="0">
              <a:prstClr val="black">
                <a:alpha val="30000"/>
              </a:prstClr>
            </a:outerShdw>
          </a:effectLst>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5" name="Picture Placeholder 8"/>
          <p:cNvSpPr>
            <a:spLocks noGrp="1"/>
          </p:cNvSpPr>
          <p:nvPr>
            <p:ph type="pic" sz="quarter" idx="13"/>
          </p:nvPr>
        </p:nvSpPr>
        <p:spPr>
          <a:xfrm>
            <a:off x="6085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
        <p:nvSpPr>
          <p:cNvPr id="8" name="Picture Placeholder 8">
            <a:extLst>
              <a:ext uri="{FF2B5EF4-FFF2-40B4-BE49-F238E27FC236}">
                <a16:creationId xmlns:a16="http://schemas.microsoft.com/office/drawing/2014/main" id="{EB08AF2B-9319-4541-AA19-78303FAF9F48}"/>
              </a:ext>
            </a:extLst>
          </p:cNvPr>
          <p:cNvSpPr>
            <a:spLocks noGrp="1"/>
          </p:cNvSpPr>
          <p:nvPr>
            <p:ph type="pic" sz="quarter" idx="15"/>
          </p:nvPr>
        </p:nvSpPr>
        <p:spPr>
          <a:xfrm>
            <a:off x="9133840" y="3444240"/>
            <a:ext cx="3048000" cy="341376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871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6" presetClass="emph" presetSubtype="0" accel="50000" decel="50000" autoRev="1" fill="hold" grpId="1" nodeType="withEffect">
                                  <p:stCondLst>
                                    <p:cond delay="300"/>
                                  </p:stCondLst>
                                  <p:childTnLst>
                                    <p:animScale>
                                      <p:cBhvr>
                                        <p:cTn id="9" dur="500" fill="hold"/>
                                        <p:tgtEl>
                                          <p:spTgt spid="5"/>
                                        </p:tgtEl>
                                      </p:cBhvr>
                                      <p:by x="105000" y="105000"/>
                                    </p:animScale>
                                  </p:childTnLst>
                                </p:cTn>
                              </p:par>
                              <p:par>
                                <p:cTn id="10" presetID="22" presetClass="entr" presetSubtype="8"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6" presetClass="emph" presetSubtype="0" accel="50000" decel="50000" autoRev="1" fill="hold" grpId="1" nodeType="withEffect">
                                  <p:stCondLst>
                                    <p:cond delay="1000"/>
                                  </p:stCondLst>
                                  <p:childTnLst>
                                    <p:animScale>
                                      <p:cBhvr>
                                        <p:cTn id="14" dur="500" fill="hold"/>
                                        <p:tgtEl>
                                          <p:spTgt spid="6"/>
                                        </p:tgtEl>
                                      </p:cBhvr>
                                      <p:by x="105000" y="105000"/>
                                    </p:animScale>
                                  </p:childTnLst>
                                </p:cTn>
                              </p:par>
                              <p:par>
                                <p:cTn id="15" presetID="22" presetClass="entr" presetSubtype="8" fill="hold" grpId="0" nodeType="with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6" presetClass="emph" presetSubtype="0" accel="50000" decel="50000" autoRev="1" fill="hold" grpId="1" nodeType="withEffect">
                                  <p:stCondLst>
                                    <p:cond delay="700"/>
                                  </p:stCondLst>
                                  <p:childTnLst>
                                    <p:animScale>
                                      <p:cBhvr>
                                        <p:cTn id="19" dur="500"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P spid="5" grpId="1" animBg="1"/>
      <p:bldP spid="8" grpId="0" animBg="1"/>
      <p:bldP spid="8" grpId="1" animBg="1"/>
    </p:bld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69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8FA80A9-BCE2-4F55-801E-4668E68BFD84}"/>
              </a:ext>
            </a:extLst>
          </p:cNvPr>
          <p:cNvSpPr>
            <a:spLocks noGrp="1"/>
          </p:cNvSpPr>
          <p:nvPr>
            <p:ph type="pic" sz="quarter" idx="44"/>
          </p:nvPr>
        </p:nvSpPr>
        <p:spPr>
          <a:xfrm>
            <a:off x="3035300" y="-1"/>
            <a:ext cx="8137525" cy="4000501"/>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321239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6" presetClass="emph" presetSubtype="0" accel="50000" decel="50000" autoRev="1" fill="hold" grpId="1" nodeType="withEffect">
                                  <p:stCondLst>
                                    <p:cond delay="500"/>
                                  </p:stCondLst>
                                  <p:childTnLst>
                                    <p:animScale>
                                      <p:cBhvr>
                                        <p:cTn id="9" dur="500"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88_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28824" y="946702"/>
            <a:ext cx="9152697" cy="1249845"/>
          </a:xfrm>
          <a:prstGeom prst="rect">
            <a:avLst/>
          </a:prstGeom>
        </p:spPr>
        <p:txBody>
          <a:bodyPr/>
          <a:lstStyle/>
          <a:p>
            <a:r>
              <a:rPr lang="en-GB"/>
              <a:t>Click to edit Master title style</a:t>
            </a:r>
            <a:endParaRPr lang="en-US" dirty="0"/>
          </a:p>
        </p:txBody>
      </p:sp>
      <p:sp>
        <p:nvSpPr>
          <p:cNvPr id="4" name="Picture Placeholder 8">
            <a:extLst>
              <a:ext uri="{FF2B5EF4-FFF2-40B4-BE49-F238E27FC236}">
                <a16:creationId xmlns:a16="http://schemas.microsoft.com/office/drawing/2014/main" id="{4385D845-B0B0-4F76-A5C3-DA93215F201B}"/>
              </a:ext>
            </a:extLst>
          </p:cNvPr>
          <p:cNvSpPr>
            <a:spLocks noGrp="1"/>
          </p:cNvSpPr>
          <p:nvPr>
            <p:ph type="pic" sz="quarter" idx="13"/>
          </p:nvPr>
        </p:nvSpPr>
        <p:spPr>
          <a:xfrm>
            <a:off x="7112000" y="0"/>
            <a:ext cx="5080000" cy="6858000"/>
          </a:xfrm>
          <a:prstGeom prst="rect">
            <a:avLst/>
          </a:prstGeom>
          <a:gradFill>
            <a:gsLst>
              <a:gs pos="0">
                <a:schemeClr val="tx1">
                  <a:alpha val="40000"/>
                </a:schemeClr>
              </a:gs>
              <a:gs pos="99000">
                <a:schemeClr val="tx1">
                  <a:alpha val="20000"/>
                </a:schemeClr>
              </a:gs>
            </a:gsLst>
            <a:lin ang="5400000" scaled="1"/>
          </a:gradFill>
          <a:ln>
            <a:noFill/>
          </a:ln>
        </p:spPr>
        <p:txBody>
          <a:bodyPr wrap="square" anchor="ctr">
            <a:noAutofit/>
          </a:bodyPr>
          <a:lstStyle>
            <a:lvl1pPr algn="ctr">
              <a:defRPr sz="1200">
                <a:solidFill>
                  <a:schemeClr val="tx1"/>
                </a:solidFill>
              </a:defRPr>
            </a:lvl1pPr>
          </a:lstStyle>
          <a:p>
            <a:r>
              <a:rPr lang="en-GB"/>
              <a:t>Click icon to add picture</a:t>
            </a:r>
            <a:endParaRPr lang="en-US"/>
          </a:p>
        </p:txBody>
      </p:sp>
    </p:spTree>
    <p:extLst>
      <p:ext uri="{BB962C8B-B14F-4D97-AF65-F5344CB8AC3E}">
        <p14:creationId xmlns:p14="http://schemas.microsoft.com/office/powerpoint/2010/main" val="227839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mph" presetSubtype="0" accel="50000" decel="50000" autoRev="1" fill="hold" grpId="1" nodeType="withEffect">
                                  <p:stCondLst>
                                    <p:cond delay="200"/>
                                  </p:stCondLst>
                                  <p:childTnLst>
                                    <p:animScale>
                                      <p:cBhvr>
                                        <p:cTn id="9" dur="500"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17A26C7-CF3F-254C-A651-AED295432176}"/>
              </a:ext>
            </a:extLst>
          </p:cNvPr>
          <p:cNvSpPr/>
          <p:nvPr/>
        </p:nvSpPr>
        <p:spPr>
          <a:xfrm>
            <a:off x="-2881778" y="-5297143"/>
            <a:ext cx="7142922" cy="7142922"/>
          </a:xfrm>
          <a:prstGeom prst="ellipse">
            <a:avLst/>
          </a:prstGeom>
          <a:solidFill>
            <a:schemeClr val="bg2">
              <a:lumMod val="90000"/>
              <a:alpha val="1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pitchFamily="2" charset="77"/>
            </a:endParaRPr>
          </a:p>
        </p:txBody>
      </p:sp>
      <p:sp>
        <p:nvSpPr>
          <p:cNvPr id="16" name="Oval 15">
            <a:extLst>
              <a:ext uri="{FF2B5EF4-FFF2-40B4-BE49-F238E27FC236}">
                <a16:creationId xmlns:a16="http://schemas.microsoft.com/office/drawing/2014/main" id="{BBDB1E90-606E-DF40-813F-1A4E55ADB9DE}"/>
              </a:ext>
            </a:extLst>
          </p:cNvPr>
          <p:cNvSpPr/>
          <p:nvPr/>
        </p:nvSpPr>
        <p:spPr>
          <a:xfrm>
            <a:off x="-2847054" y="-5290503"/>
            <a:ext cx="7142922" cy="7142922"/>
          </a:xfrm>
          <a:prstGeom prst="ellipse">
            <a:avLst/>
          </a:prstGeom>
          <a:solidFill>
            <a:schemeClr val="bg2">
              <a:lumMod val="90000"/>
              <a:alpha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algn="ctr">
              <a:spcBef>
                <a:spcPts val="1000"/>
              </a:spcBef>
            </a:pPr>
            <a:endParaRPr lang="en-US" sz="1400" b="0" i="0" dirty="0">
              <a:solidFill>
                <a:schemeClr val="tx1"/>
              </a:solidFill>
              <a:latin typeface="Poppins Light" pitchFamily="2" charset="77"/>
            </a:endParaRPr>
          </a:p>
        </p:txBody>
      </p:sp>
      <p:pic>
        <p:nvPicPr>
          <p:cNvPr id="9" name="Picture 8" descr="Logo&#10;&#10;Description automatically generated">
            <a:extLst>
              <a:ext uri="{FF2B5EF4-FFF2-40B4-BE49-F238E27FC236}">
                <a16:creationId xmlns:a16="http://schemas.microsoft.com/office/drawing/2014/main" id="{AAA40AC1-BC6A-0040-8074-487957C84ACF}"/>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15427" y="401730"/>
            <a:ext cx="1196085" cy="544972"/>
          </a:xfrm>
          <a:prstGeom prst="rect">
            <a:avLst/>
          </a:prstGeom>
        </p:spPr>
      </p:pic>
      <p:sp>
        <p:nvSpPr>
          <p:cNvPr id="13" name="Заголовок 1">
            <a:extLst>
              <a:ext uri="{FF2B5EF4-FFF2-40B4-BE49-F238E27FC236}">
                <a16:creationId xmlns:a16="http://schemas.microsoft.com/office/drawing/2014/main" id="{C5BFF347-D762-994C-A6E5-4C9ECB0B2D0D}"/>
              </a:ext>
            </a:extLst>
          </p:cNvPr>
          <p:cNvSpPr>
            <a:spLocks noGrp="1"/>
          </p:cNvSpPr>
          <p:nvPr>
            <p:ph type="title"/>
          </p:nvPr>
        </p:nvSpPr>
        <p:spPr>
          <a:xfrm>
            <a:off x="2028824" y="946702"/>
            <a:ext cx="9152697" cy="1249845"/>
          </a:xfrm>
          <a:prstGeom prst="rect">
            <a:avLst/>
          </a:prstGeom>
          <a:effectLst/>
        </p:spPr>
        <p:txBody>
          <a:bodyPr vert="horz" lIns="0" tIns="192024" rIns="0" bIns="0" rtlCol="0" anchor="t" anchorCtr="0">
            <a:noAutofit/>
          </a:bodyPr>
          <a:lstStyle/>
          <a:p>
            <a:r>
              <a:rPr lang="en-US" dirty="0"/>
              <a:t>your title here</a:t>
            </a:r>
          </a:p>
        </p:txBody>
      </p:sp>
      <p:sp>
        <p:nvSpPr>
          <p:cNvPr id="26" name="Slide Number Placeholder 24"/>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fld id="{36C48702-E445-134E-B960-6F692773524F}" type="slidenum">
              <a:rPr lang="en-US" sz="800" b="1" i="0" smtClean="0">
                <a:solidFill>
                  <a:schemeClr val="tx1"/>
                </a:solidFill>
                <a:latin typeface="Poppins SemiBold" pitchFamily="2" charset="77"/>
                <a:ea typeface="Open Sans Semibold" charset="0"/>
                <a:cs typeface="Poppins SemiBold" pitchFamily="2" charset="77"/>
              </a:rPr>
              <a:pPr algn="ctr"/>
              <a:t>‹#›</a:t>
            </a:fld>
            <a:endParaRPr lang="en-US" sz="800" b="1" i="0" dirty="0">
              <a:solidFill>
                <a:schemeClr val="tx1"/>
              </a:solidFill>
              <a:latin typeface="Poppins SemiBold" pitchFamily="2" charset="77"/>
              <a:ea typeface="Open Sans Semibold" charset="0"/>
              <a:cs typeface="Poppins SemiBold" pitchFamily="2" charset="77"/>
            </a:endParaRPr>
          </a:p>
        </p:txBody>
      </p:sp>
      <p:sp>
        <p:nvSpPr>
          <p:cNvPr id="11" name="Текст 2">
            <a:extLst>
              <a:ext uri="{FF2B5EF4-FFF2-40B4-BE49-F238E27FC236}">
                <a16:creationId xmlns:a16="http://schemas.microsoft.com/office/drawing/2014/main" id="{A1B9C8BF-E0F3-B945-BA5C-02E89CB0D63B}"/>
              </a:ext>
            </a:extLst>
          </p:cNvPr>
          <p:cNvSpPr>
            <a:spLocks noGrp="1"/>
          </p:cNvSpPr>
          <p:nvPr>
            <p:ph type="body" idx="1"/>
          </p:nvPr>
        </p:nvSpPr>
        <p:spPr>
          <a:xfrm>
            <a:off x="2028824" y="2514600"/>
            <a:ext cx="915269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r>
              <a:rPr lang="en-US" dirty="0"/>
              <a:t>Write here subtitle</a:t>
            </a:r>
          </a:p>
          <a:p>
            <a:pPr lvl="2"/>
            <a:r>
              <a:rPr lang="en-US" dirty="0"/>
              <a:t>Write here text</a:t>
            </a:r>
          </a:p>
          <a:p>
            <a:pPr lvl="3"/>
            <a:r>
              <a:rPr lang="en-US" dirty="0"/>
              <a:t>Write here text</a:t>
            </a:r>
          </a:p>
          <a:p>
            <a:pPr lvl="4"/>
            <a:r>
              <a:rPr lang="en-US" dirty="0"/>
              <a:t>Write here text </a:t>
            </a:r>
          </a:p>
        </p:txBody>
      </p:sp>
      <p:sp>
        <p:nvSpPr>
          <p:cNvPr id="18" name="Slide Number Placeholder 24">
            <a:extLst>
              <a:ext uri="{FF2B5EF4-FFF2-40B4-BE49-F238E27FC236}">
                <a16:creationId xmlns:a16="http://schemas.microsoft.com/office/drawing/2014/main" id="{86A1400B-1350-F144-9BC2-A051903A1C32}"/>
              </a:ext>
            </a:extLst>
          </p:cNvPr>
          <p:cNvSpPr txBox="1">
            <a:spLocks/>
          </p:cNvSpPr>
          <p:nvPr/>
        </p:nvSpPr>
        <p:spPr>
          <a:xfrm>
            <a:off x="0" y="6376228"/>
            <a:ext cx="1003852" cy="365125"/>
          </a:xfrm>
          <a:prstGeom prst="rect">
            <a:avLst/>
          </a:prstGeom>
        </p:spPr>
        <p:txBody>
          <a:bodyPr vert="horz" lIns="91440" tIns="45720" rIns="91440" bIns="45720" rtlCol="0" anchor="ctr"/>
          <a:lstStyle>
            <a:defPPr>
              <a:defRPr lang="en-US"/>
            </a:defPPr>
            <a:lvl1pPr marL="0" algn="r" defTabSz="914330" rtl="0" eaLnBrk="1" latinLnBrk="0" hangingPunct="1">
              <a:defRPr sz="1200" kern="1200">
                <a:solidFill>
                  <a:schemeClr val="tx1">
                    <a:tint val="75000"/>
                  </a:schemeClr>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pPr algn="ctr"/>
            <a:endParaRPr lang="en-US" sz="800" b="1" i="0" dirty="0">
              <a:solidFill>
                <a:schemeClr val="tx1"/>
              </a:solidFill>
              <a:latin typeface="Poppins SemiBold" pitchFamily="2" charset="77"/>
              <a:ea typeface="Open Sans Semibold" charset="0"/>
              <a:cs typeface="Poppins SemiBold" pitchFamily="2" charset="77"/>
            </a:endParaRPr>
          </a:p>
        </p:txBody>
      </p:sp>
    </p:spTree>
    <p:extLst>
      <p:ext uri="{BB962C8B-B14F-4D97-AF65-F5344CB8AC3E}">
        <p14:creationId xmlns:p14="http://schemas.microsoft.com/office/powerpoint/2010/main" val="398456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txStyles>
    <p:titleStyle>
      <a:lvl1pPr algn="l" defTabSz="914318" rtl="0" eaLnBrk="1" latinLnBrk="0" hangingPunct="1">
        <a:lnSpc>
          <a:spcPct val="90000"/>
        </a:lnSpc>
        <a:spcBef>
          <a:spcPct val="0"/>
        </a:spcBef>
        <a:buNone/>
        <a:defRPr lang="en-US" sz="3600" b="0" i="0" kern="1200" spc="-100" baseline="0" dirty="0">
          <a:solidFill>
            <a:schemeClr val="tx1"/>
          </a:solidFill>
          <a:latin typeface="Poppins ExtraLight" pitchFamily="2" charset="77"/>
          <a:ea typeface="Poppins ExtraLight" pitchFamily="2" charset="77"/>
          <a:cs typeface="Poppins ExtraLight" pitchFamily="2" charset="77"/>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Poppins ExtraLight" pitchFamily="2" charset="77"/>
          <a:ea typeface="+mn-ea"/>
          <a:cs typeface="Poppins ExtraLight" pitchFamily="2" charset="77"/>
        </a:defRPr>
      </a:lvl1pPr>
      <a:lvl2pPr marL="0" indent="0" algn="l" defTabSz="914318" rtl="0" eaLnBrk="1" latinLnBrk="0" hangingPunct="1">
        <a:lnSpc>
          <a:spcPct val="150000"/>
        </a:lnSpc>
        <a:spcBef>
          <a:spcPts val="499"/>
        </a:spcBef>
        <a:buFont typeface="Arial" panose="020B0604020202020204" pitchFamily="34" charset="0"/>
        <a:buNone/>
        <a:defRPr sz="1800" b="0" i="0" kern="1200">
          <a:solidFill>
            <a:schemeClr val="tx1"/>
          </a:solidFill>
          <a:latin typeface="Poppins SemiBold" pitchFamily="2" charset="77"/>
          <a:ea typeface="+mn-ea"/>
          <a:cs typeface="Poppins SemiBold" pitchFamily="2" charset="77"/>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Poppins SemiBold" pitchFamily="2" charset="77"/>
          <a:ea typeface="+mn-ea"/>
          <a:cs typeface="Poppins SemiBold" pitchFamily="2" charset="77"/>
        </a:defRPr>
      </a:lvl3pPr>
      <a:lvl4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alpha val="70000"/>
            </a:schemeClr>
          </a:solidFill>
          <a:latin typeface="Poppins" pitchFamily="2" charset="77"/>
          <a:ea typeface="+mn-ea"/>
          <a:cs typeface="Poppins" pitchFamily="2" charset="77"/>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Poppins" pitchFamily="2" charset="77"/>
          <a:ea typeface="+mn-ea"/>
          <a:cs typeface="Poppins" pitchFamily="2" charset="77"/>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44">
          <p15:clr>
            <a:srgbClr val="F26B43"/>
          </p15:clr>
        </p15:guide>
        <p15:guide id="45" pos="7680">
          <p15:clr>
            <a:srgbClr val="F26B43"/>
          </p15:clr>
        </p15:guide>
        <p15:guide id="46" orient="horz">
          <p15:clr>
            <a:srgbClr val="F26B43"/>
          </p15:clr>
        </p15:guide>
        <p15:guide id="47" orient="horz" pos="4320">
          <p15:clr>
            <a:srgbClr val="F26B43"/>
          </p15:clr>
        </p15:guide>
        <p15:guide id="81" orient="horz" pos="346">
          <p15:clr>
            <a:srgbClr val="F26B43"/>
          </p15:clr>
        </p15:guide>
        <p15:guide id="82" orient="horz" pos="3952">
          <p15:clr>
            <a:srgbClr val="F26B43"/>
          </p15:clr>
        </p15:guide>
        <p15:guide id="83" pos="642">
          <p15:clr>
            <a:srgbClr val="F26B43"/>
          </p15:clr>
        </p15:guide>
        <p15:guide id="84" pos="7038">
          <p15:clr>
            <a:srgbClr val="F26B43"/>
          </p15:clr>
        </p15:guide>
        <p15:guide id="85" pos="1277">
          <p15:clr>
            <a:srgbClr val="F26B43"/>
          </p15:clr>
        </p15:guide>
        <p15:guide id="86" orient="horz" pos="709">
          <p15:clr>
            <a:srgbClr val="F26B43"/>
          </p15:clr>
        </p15:guide>
        <p15:guide id="87" pos="1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hyperlink" Target="http://www.clarity.eu.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arranged&#10;&#10;Description automatically generated">
            <a:extLst>
              <a:ext uri="{FF2B5EF4-FFF2-40B4-BE49-F238E27FC236}">
                <a16:creationId xmlns:a16="http://schemas.microsoft.com/office/drawing/2014/main" id="{D652CDA2-3A5F-2E4B-A3AA-EEC1334BAF74}"/>
              </a:ext>
            </a:extLst>
          </p:cNvPr>
          <p:cNvPicPr>
            <a:picLocks noGrp="1" noChangeAspect="1"/>
          </p:cNvPicPr>
          <p:nvPr>
            <p:ph type="pic" sz="quarter" idx="12"/>
          </p:nvPr>
        </p:nvPicPr>
        <p:blipFill>
          <a:blip r:embed="rId2">
            <a:alphaModFix amt="74000"/>
            <a:extLst>
              <a:ext uri="{28A0092B-C50C-407E-A947-70E740481C1C}">
                <a14:useLocalDpi xmlns:a14="http://schemas.microsoft.com/office/drawing/2010/main" val="0"/>
              </a:ext>
            </a:extLst>
          </a:blip>
          <a:srcRect l="16667" r="16667"/>
          <a:stretch>
            <a:fillRect/>
          </a:stretch>
        </p:blipFill>
        <p:spPr/>
      </p:pic>
      <p:sp>
        <p:nvSpPr>
          <p:cNvPr id="10" name="Title 63">
            <a:extLst>
              <a:ext uri="{FF2B5EF4-FFF2-40B4-BE49-F238E27FC236}">
                <a16:creationId xmlns:a16="http://schemas.microsoft.com/office/drawing/2014/main" id="{7017237C-A22E-5847-BA7A-786D8F0CD6B6}"/>
              </a:ext>
            </a:extLst>
          </p:cNvPr>
          <p:cNvSpPr>
            <a:spLocks noGrp="1"/>
          </p:cNvSpPr>
          <p:nvPr>
            <p:ph type="title"/>
          </p:nvPr>
        </p:nvSpPr>
        <p:spPr>
          <a:xfrm>
            <a:off x="1713788" y="1700993"/>
            <a:ext cx="7767870" cy="1884179"/>
          </a:xfrm>
        </p:spPr>
        <p:txBody>
          <a:bodyPr/>
          <a:lstStyle/>
          <a:p>
            <a:r>
              <a:rPr lang="en-US" sz="6000" dirty="0">
                <a:solidFill>
                  <a:schemeClr val="accent1"/>
                </a:solidFill>
              </a:rPr>
              <a:t>Plastic</a:t>
            </a:r>
            <a:br>
              <a:rPr lang="en-US" sz="6000" dirty="0">
                <a:solidFill>
                  <a:schemeClr val="tx1"/>
                </a:solidFill>
              </a:rPr>
            </a:br>
            <a:r>
              <a:rPr lang="en-US" sz="6000" dirty="0">
                <a:solidFill>
                  <a:schemeClr val="tx2"/>
                </a:solidFill>
              </a:rPr>
              <a:t>Packaging Tax</a:t>
            </a:r>
            <a:br>
              <a:rPr lang="en-US" sz="8800" dirty="0"/>
            </a:br>
            <a:br>
              <a:rPr lang="en-US" dirty="0"/>
            </a:br>
            <a:endParaRPr lang="en-US" dirty="0"/>
          </a:p>
        </p:txBody>
      </p:sp>
      <p:sp>
        <p:nvSpPr>
          <p:cNvPr id="2" name="TextBox 1">
            <a:extLst>
              <a:ext uri="{FF2B5EF4-FFF2-40B4-BE49-F238E27FC236}">
                <a16:creationId xmlns:a16="http://schemas.microsoft.com/office/drawing/2014/main" id="{3F835142-61A1-41B5-B2AF-CAACE0449067}"/>
              </a:ext>
            </a:extLst>
          </p:cNvPr>
          <p:cNvSpPr txBox="1"/>
          <p:nvPr/>
        </p:nvSpPr>
        <p:spPr>
          <a:xfrm>
            <a:off x="1713787" y="3934809"/>
            <a:ext cx="3953681" cy="970128"/>
          </a:xfrm>
          <a:prstGeom prst="rect">
            <a:avLst/>
          </a:prstGeom>
          <a:noFill/>
        </p:spPr>
        <p:txBody>
          <a:bodyPr wrap="square" lIns="0" tIns="36000" rIns="216000" bIns="36000" rtlCol="0">
            <a:spAutoFit/>
          </a:bodyPr>
          <a:lstStyle/>
          <a:p>
            <a:pPr algn="l">
              <a:lnSpc>
                <a:spcPct val="130000"/>
              </a:lnSpc>
              <a:spcBef>
                <a:spcPts val="600"/>
              </a:spcBef>
            </a:pPr>
            <a:r>
              <a:rPr lang="en-GB" sz="1400" dirty="0">
                <a:solidFill>
                  <a:schemeClr val="tx1">
                    <a:alpha val="70000"/>
                  </a:schemeClr>
                </a:solidFill>
                <a:latin typeface="Poppins Light" pitchFamily="2" charset="77"/>
              </a:rPr>
              <a:t>Charlotte Briggs </a:t>
            </a:r>
          </a:p>
          <a:p>
            <a:pPr algn="l">
              <a:lnSpc>
                <a:spcPct val="130000"/>
              </a:lnSpc>
              <a:spcBef>
                <a:spcPts val="600"/>
              </a:spcBef>
            </a:pPr>
            <a:r>
              <a:rPr lang="en-GB" sz="1400" dirty="0">
                <a:solidFill>
                  <a:schemeClr val="tx1">
                    <a:alpha val="70000"/>
                  </a:schemeClr>
                </a:solidFill>
                <a:latin typeface="Poppins Light" pitchFamily="2" charset="77"/>
              </a:rPr>
              <a:t>Policy and Engagement Lead at Clarity Environmental </a:t>
            </a:r>
          </a:p>
        </p:txBody>
      </p:sp>
    </p:spTree>
    <p:extLst>
      <p:ext uri="{BB962C8B-B14F-4D97-AF65-F5344CB8AC3E}">
        <p14:creationId xmlns:p14="http://schemas.microsoft.com/office/powerpoint/2010/main" val="2718612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019779" y="3713526"/>
            <a:ext cx="10161742" cy="1142706"/>
            <a:chOff x="1019779" y="3713526"/>
            <a:chExt cx="10161742" cy="1142706"/>
          </a:xfrm>
        </p:grpSpPr>
        <p:sp>
          <p:nvSpPr>
            <p:cNvPr id="12" name="Rectangle 11"/>
            <p:cNvSpPr/>
            <p:nvPr/>
          </p:nvSpPr>
          <p:spPr>
            <a:xfrm>
              <a:off x="1019779" y="3713526"/>
              <a:ext cx="10161742" cy="1142706"/>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52000" tIns="0" rtlCol="0" anchor="ctr"/>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Particularly falling upon </a:t>
              </a:r>
              <a:r>
                <a:rPr kumimoji="0" lang="en-GB" sz="1600" b="1"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importers</a:t>
              </a:r>
              <a:r>
                <a:rPr kumimoji="0" lang="en-GB"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 and </a:t>
              </a:r>
              <a:r>
                <a:rPr kumimoji="0" lang="en-GB" sz="1600" b="1"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manufacturers</a:t>
              </a:r>
              <a:r>
                <a:rPr kumimoji="0" lang="en-GB"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 of plastic packaging </a:t>
              </a:r>
              <a:endParaRPr kumimoji="0" lang="en-US"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GB"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13" name="Rectangle 12"/>
            <p:cNvSpPr/>
            <p:nvPr/>
          </p:nvSpPr>
          <p:spPr>
            <a:xfrm>
              <a:off x="1019781" y="3715032"/>
              <a:ext cx="68400" cy="1141200"/>
            </a:xfrm>
            <a:prstGeom prst="rect">
              <a:avLst/>
            </a:prstGeom>
            <a:solidFill>
              <a:schemeClr val="tx1">
                <a:lumMod val="25000"/>
                <a:lumOff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grpSp>
      <p:sp>
        <p:nvSpPr>
          <p:cNvPr id="2" name="Title 1"/>
          <p:cNvSpPr>
            <a:spLocks noGrp="1"/>
          </p:cNvSpPr>
          <p:nvPr>
            <p:ph type="title"/>
          </p:nvPr>
        </p:nvSpPr>
        <p:spPr/>
        <p:txBody>
          <a:bodyPr/>
          <a:lstStyle/>
          <a:p>
            <a:r>
              <a:rPr lang="en-US" dirty="0">
                <a:solidFill>
                  <a:schemeClr val="accent1"/>
                </a:solidFill>
              </a:rPr>
              <a:t>Plastic</a:t>
            </a:r>
            <a:r>
              <a:rPr lang="en-US" dirty="0"/>
              <a:t> Packaging Tax </a:t>
            </a:r>
            <a:br>
              <a:rPr lang="en-US" dirty="0"/>
            </a:br>
            <a:r>
              <a:rPr lang="en-GB" sz="1800" dirty="0">
                <a:solidFill>
                  <a:schemeClr val="tx1">
                    <a:alpha val="70000"/>
                  </a:schemeClr>
                </a:solidFill>
                <a:latin typeface="Poppins Light" pitchFamily="2" charset="77"/>
              </a:rPr>
              <a:t>April 2022</a:t>
            </a:r>
            <a:endParaRPr lang="en-US" sz="1800" dirty="0"/>
          </a:p>
        </p:txBody>
      </p:sp>
      <p:grpSp>
        <p:nvGrpSpPr>
          <p:cNvPr id="10" name="Group 9"/>
          <p:cNvGrpSpPr/>
          <p:nvPr/>
        </p:nvGrpSpPr>
        <p:grpSpPr>
          <a:xfrm>
            <a:off x="1019779" y="2280966"/>
            <a:ext cx="10161742" cy="1142706"/>
            <a:chOff x="1019779" y="2280966"/>
            <a:chExt cx="10161742" cy="1142706"/>
          </a:xfrm>
        </p:grpSpPr>
        <p:sp>
          <p:nvSpPr>
            <p:cNvPr id="4" name="Rectangle 3"/>
            <p:cNvSpPr/>
            <p:nvPr/>
          </p:nvSpPr>
          <p:spPr>
            <a:xfrm>
              <a:off x="1019779" y="2280966"/>
              <a:ext cx="10161742" cy="1142706"/>
            </a:xfrm>
            <a:prstGeom prst="rect">
              <a:avLst/>
            </a:prstGeom>
            <a:solidFill>
              <a:schemeClr val="bg2"/>
            </a:solidFill>
            <a:ln>
              <a:noFill/>
            </a:ln>
            <a:effectLst>
              <a:outerShdw blurRad="1270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52000" tIns="0" rtlCol="0" anchor="ct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£200 per tonne, with the de minimis set at 10 tonnes of plastic packaging placed onto the UK market</a:t>
              </a:r>
              <a:endParaRPr kumimoji="0" lang="en-US"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5" name="Rectangle 4"/>
            <p:cNvSpPr/>
            <p:nvPr/>
          </p:nvSpPr>
          <p:spPr>
            <a:xfrm>
              <a:off x="1019781" y="2282472"/>
              <a:ext cx="68400" cy="1141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grpSp>
      <p:grpSp>
        <p:nvGrpSpPr>
          <p:cNvPr id="19" name="Group 18">
            <a:extLst>
              <a:ext uri="{FF2B5EF4-FFF2-40B4-BE49-F238E27FC236}">
                <a16:creationId xmlns:a16="http://schemas.microsoft.com/office/drawing/2014/main" id="{BE4D9327-4FBD-445E-B077-0125CEE76D76}"/>
              </a:ext>
            </a:extLst>
          </p:cNvPr>
          <p:cNvGrpSpPr/>
          <p:nvPr/>
        </p:nvGrpSpPr>
        <p:grpSpPr>
          <a:xfrm>
            <a:off x="1619664" y="2443159"/>
            <a:ext cx="818319" cy="818319"/>
            <a:chOff x="6096000" y="1181100"/>
            <a:chExt cx="818319" cy="818319"/>
          </a:xfrm>
        </p:grpSpPr>
        <p:sp>
          <p:nvSpPr>
            <p:cNvPr id="22" name="Oval 21">
              <a:extLst>
                <a:ext uri="{FF2B5EF4-FFF2-40B4-BE49-F238E27FC236}">
                  <a16:creationId xmlns:a16="http://schemas.microsoft.com/office/drawing/2014/main" id="{AA04326C-F549-4306-8C13-B98702D10761}"/>
                </a:ext>
              </a:extLst>
            </p:cNvPr>
            <p:cNvSpPr/>
            <p:nvPr/>
          </p:nvSpPr>
          <p:spPr>
            <a:xfrm>
              <a:off x="6096000" y="118110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25" name="Shape 3612">
              <a:extLst>
                <a:ext uri="{FF2B5EF4-FFF2-40B4-BE49-F238E27FC236}">
                  <a16:creationId xmlns:a16="http://schemas.microsoft.com/office/drawing/2014/main" id="{F199E005-CC29-47D2-BBD4-DD7D25A05C99}"/>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26" name="Group 25">
            <a:extLst>
              <a:ext uri="{FF2B5EF4-FFF2-40B4-BE49-F238E27FC236}">
                <a16:creationId xmlns:a16="http://schemas.microsoft.com/office/drawing/2014/main" id="{A1E9F1A6-CA08-4FA4-899B-0EA61FBA7939}"/>
              </a:ext>
            </a:extLst>
          </p:cNvPr>
          <p:cNvGrpSpPr/>
          <p:nvPr/>
        </p:nvGrpSpPr>
        <p:grpSpPr>
          <a:xfrm>
            <a:off x="1010477" y="5146086"/>
            <a:ext cx="10161742" cy="1142706"/>
            <a:chOff x="1019779" y="2280966"/>
            <a:chExt cx="10161742" cy="1142706"/>
          </a:xfrm>
        </p:grpSpPr>
        <p:sp>
          <p:nvSpPr>
            <p:cNvPr id="27" name="Rectangle 26">
              <a:extLst>
                <a:ext uri="{FF2B5EF4-FFF2-40B4-BE49-F238E27FC236}">
                  <a16:creationId xmlns:a16="http://schemas.microsoft.com/office/drawing/2014/main" id="{48A734E3-592F-4A11-A4DC-484A6636D10B}"/>
                </a:ext>
              </a:extLst>
            </p:cNvPr>
            <p:cNvSpPr/>
            <p:nvPr/>
          </p:nvSpPr>
          <p:spPr>
            <a:xfrm>
              <a:off x="1019779" y="2280966"/>
              <a:ext cx="10161742" cy="1142706"/>
            </a:xfrm>
            <a:prstGeom prst="rect">
              <a:avLst/>
            </a:prstGeom>
            <a:solidFill>
              <a:schemeClr val="bg2"/>
            </a:solidFill>
            <a:ln>
              <a:noFill/>
            </a:ln>
            <a:effectLst>
              <a:outerShdw blurRad="127000" dist="381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052000" tIns="0" rtlCol="0" anchor="ct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Intended to galvanise the market for recycled plastic, encouraging development and use of recycled content in packaging</a:t>
              </a:r>
              <a:endParaRPr kumimoji="0" lang="en-US" sz="1600" b="1"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28" name="Rectangle 27">
              <a:extLst>
                <a:ext uri="{FF2B5EF4-FFF2-40B4-BE49-F238E27FC236}">
                  <a16:creationId xmlns:a16="http://schemas.microsoft.com/office/drawing/2014/main" id="{498112F1-E13D-48E7-9BBC-755B62699400}"/>
                </a:ext>
              </a:extLst>
            </p:cNvPr>
            <p:cNvSpPr/>
            <p:nvPr/>
          </p:nvSpPr>
          <p:spPr>
            <a:xfrm>
              <a:off x="1019781" y="2282472"/>
              <a:ext cx="68400" cy="1141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0" rtl="0" eaLnBrk="1" fontAlgn="auto" latinLnBrk="0" hangingPunct="1">
                <a:lnSpc>
                  <a:spcPct val="100000"/>
                </a:lnSpc>
                <a:spcBef>
                  <a:spcPts val="600"/>
                </a:spcBef>
                <a:spcAft>
                  <a:spcPts val="0"/>
                </a:spcAft>
                <a:buClrTx/>
                <a:buSzTx/>
                <a:buFontTx/>
                <a:buNone/>
                <a:tabLst/>
                <a:defRPr/>
              </a:pPr>
              <a:endParaRPr kumimoji="0" lang="en-US" sz="18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grpSp>
      <p:grpSp>
        <p:nvGrpSpPr>
          <p:cNvPr id="29" name="Group 28">
            <a:extLst>
              <a:ext uri="{FF2B5EF4-FFF2-40B4-BE49-F238E27FC236}">
                <a16:creationId xmlns:a16="http://schemas.microsoft.com/office/drawing/2014/main" id="{E025B10F-1472-44FB-8046-01478D23ABA2}"/>
              </a:ext>
            </a:extLst>
          </p:cNvPr>
          <p:cNvGrpSpPr/>
          <p:nvPr/>
        </p:nvGrpSpPr>
        <p:grpSpPr>
          <a:xfrm>
            <a:off x="1619663" y="3875719"/>
            <a:ext cx="818319" cy="818319"/>
            <a:chOff x="6096000" y="1181100"/>
            <a:chExt cx="818319" cy="818319"/>
          </a:xfrm>
        </p:grpSpPr>
        <p:sp>
          <p:nvSpPr>
            <p:cNvPr id="30" name="Oval 29">
              <a:extLst>
                <a:ext uri="{FF2B5EF4-FFF2-40B4-BE49-F238E27FC236}">
                  <a16:creationId xmlns:a16="http://schemas.microsoft.com/office/drawing/2014/main" id="{B7AE2801-028C-467F-9865-8FD0FCF3899E}"/>
                </a:ext>
              </a:extLst>
            </p:cNvPr>
            <p:cNvSpPr/>
            <p:nvPr/>
          </p:nvSpPr>
          <p:spPr>
            <a:xfrm>
              <a:off x="6096000" y="118110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31" name="Shape 3612">
              <a:extLst>
                <a:ext uri="{FF2B5EF4-FFF2-40B4-BE49-F238E27FC236}">
                  <a16:creationId xmlns:a16="http://schemas.microsoft.com/office/drawing/2014/main" id="{28795080-2332-4AE4-92E9-26526FD90A01}"/>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32" name="Group 31">
            <a:extLst>
              <a:ext uri="{FF2B5EF4-FFF2-40B4-BE49-F238E27FC236}">
                <a16:creationId xmlns:a16="http://schemas.microsoft.com/office/drawing/2014/main" id="{03BA59B4-127C-4E0C-B3EE-7257556A52A9}"/>
              </a:ext>
            </a:extLst>
          </p:cNvPr>
          <p:cNvGrpSpPr/>
          <p:nvPr/>
        </p:nvGrpSpPr>
        <p:grpSpPr>
          <a:xfrm>
            <a:off x="1619662" y="5308279"/>
            <a:ext cx="818319" cy="818319"/>
            <a:chOff x="6096000" y="1181100"/>
            <a:chExt cx="818319" cy="818319"/>
          </a:xfrm>
        </p:grpSpPr>
        <p:sp>
          <p:nvSpPr>
            <p:cNvPr id="33" name="Oval 32">
              <a:extLst>
                <a:ext uri="{FF2B5EF4-FFF2-40B4-BE49-F238E27FC236}">
                  <a16:creationId xmlns:a16="http://schemas.microsoft.com/office/drawing/2014/main" id="{F0277802-A92F-4D3B-A03B-3116D6A7720E}"/>
                </a:ext>
              </a:extLst>
            </p:cNvPr>
            <p:cNvSpPr/>
            <p:nvPr/>
          </p:nvSpPr>
          <p:spPr>
            <a:xfrm>
              <a:off x="6096000" y="118110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34" name="Shape 3612">
              <a:extLst>
                <a:ext uri="{FF2B5EF4-FFF2-40B4-BE49-F238E27FC236}">
                  <a16:creationId xmlns:a16="http://schemas.microsoft.com/office/drawing/2014/main" id="{B5ABB28D-20BD-49B4-BFDA-AE49381F6517}"/>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spTree>
    <p:extLst>
      <p:ext uri="{BB962C8B-B14F-4D97-AF65-F5344CB8AC3E}">
        <p14:creationId xmlns:p14="http://schemas.microsoft.com/office/powerpoint/2010/main" val="497024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80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6" presetClass="emph" presetSubtype="0" accel="50000" decel="50000" autoRev="1" fill="hold" nodeType="withEffect">
                                  <p:stCondLst>
                                    <p:cond delay="500"/>
                                  </p:stCondLst>
                                  <p:childTnLst>
                                    <p:animScale>
                                      <p:cBhvr>
                                        <p:cTn id="12" dur="500" fill="hold"/>
                                        <p:tgtEl>
                                          <p:spTgt spid="10"/>
                                        </p:tgtEl>
                                      </p:cBhvr>
                                      <p:by x="110000" y="110000"/>
                                    </p:animScale>
                                  </p:childTnLst>
                                </p:cTn>
                              </p:par>
                              <p:par>
                                <p:cTn id="13" presetID="6" presetClass="emph" presetSubtype="0" accel="50000" decel="50000" autoRev="1" fill="hold" nodeType="withEffect">
                                  <p:stCondLst>
                                    <p:cond delay="800"/>
                                  </p:stCondLst>
                                  <p:childTnLst>
                                    <p:animScale>
                                      <p:cBhvr>
                                        <p:cTn id="14" dur="500" fill="hold"/>
                                        <p:tgtEl>
                                          <p:spTgt spid="23"/>
                                        </p:tgtEl>
                                      </p:cBhvr>
                                      <p:by x="110000" y="110000"/>
                                    </p:animScale>
                                  </p:childTnLst>
                                </p:cTn>
                              </p:par>
                              <p:par>
                                <p:cTn id="15" presetID="22" presetClass="entr" presetSubtype="8" fill="hold" nodeType="withEffect">
                                  <p:stCondLst>
                                    <p:cond delay="3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6" presetClass="emph" presetSubtype="0" accel="50000" decel="50000" autoRev="1" fill="hold" nodeType="withEffect">
                                  <p:stCondLst>
                                    <p:cond delay="300"/>
                                  </p:stCondLst>
                                  <p:childTnLst>
                                    <p:animScale>
                                      <p:cBhvr>
                                        <p:cTn id="19" dur="500" fill="hold"/>
                                        <p:tgtEl>
                                          <p:spTgt spid="19"/>
                                        </p:tgtEl>
                                      </p:cBhvr>
                                      <p:by x="120000" y="120000"/>
                                    </p:animScale>
                                  </p:childTnLst>
                                </p:cTn>
                              </p:par>
                              <p:par>
                                <p:cTn id="20" presetID="22" presetClass="entr" presetSubtype="8" fill="hold"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6" presetClass="emph" presetSubtype="0" accel="50000" decel="50000" autoRev="1" fill="hold" nodeType="withEffect">
                                  <p:stCondLst>
                                    <p:cond delay="500"/>
                                  </p:stCondLst>
                                  <p:childTnLst>
                                    <p:animScale>
                                      <p:cBhvr>
                                        <p:cTn id="24" dur="500" fill="hold"/>
                                        <p:tgtEl>
                                          <p:spTgt spid="26"/>
                                        </p:tgtEl>
                                      </p:cBhvr>
                                      <p:by x="110000" y="110000"/>
                                    </p:animScale>
                                  </p:childTnLst>
                                </p:cTn>
                              </p:par>
                              <p:par>
                                <p:cTn id="25" presetID="22" presetClass="entr" presetSubtype="8" fill="hold" nodeType="withEffect">
                                  <p:stCondLst>
                                    <p:cond delay="30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6" presetClass="emph" presetSubtype="0" accel="50000" decel="50000" autoRev="1" fill="hold" nodeType="withEffect">
                                  <p:stCondLst>
                                    <p:cond delay="300"/>
                                  </p:stCondLst>
                                  <p:childTnLst>
                                    <p:animScale>
                                      <p:cBhvr>
                                        <p:cTn id="29" dur="500" fill="hold"/>
                                        <p:tgtEl>
                                          <p:spTgt spid="29"/>
                                        </p:tgtEl>
                                      </p:cBhvr>
                                      <p:by x="120000" y="120000"/>
                                    </p:animScale>
                                  </p:childTnLst>
                                </p:cTn>
                              </p:par>
                              <p:par>
                                <p:cTn id="30" presetID="22" presetClass="entr" presetSubtype="8" fill="hold" nodeType="withEffect">
                                  <p:stCondLst>
                                    <p:cond delay="30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par>
                                <p:cTn id="33" presetID="6" presetClass="emph" presetSubtype="0" accel="50000" decel="50000" autoRev="1" fill="hold" nodeType="withEffect">
                                  <p:stCondLst>
                                    <p:cond delay="300"/>
                                  </p:stCondLst>
                                  <p:childTnLst>
                                    <p:animScale>
                                      <p:cBhvr>
                                        <p:cTn id="34" dur="500" fill="hold"/>
                                        <p:tgtEl>
                                          <p:spTgt spid="3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84515" y="2356335"/>
            <a:ext cx="8641354" cy="1583276"/>
            <a:chOff x="2028824" y="3437888"/>
            <a:chExt cx="2240281" cy="2851151"/>
          </a:xfrm>
        </p:grpSpPr>
        <p:sp>
          <p:nvSpPr>
            <p:cNvPr id="4" name="Rectangle 3"/>
            <p:cNvSpPr/>
            <p:nvPr/>
          </p:nvSpPr>
          <p:spPr>
            <a:xfrm>
              <a:off x="2028824" y="3437888"/>
              <a:ext cx="2238376" cy="2851151"/>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The plastic packaging definition:</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rPr>
                <a:t> </a:t>
              </a:r>
              <a:r>
                <a:rPr kumimoji="0" lang="en-GB"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rPr>
                <a:t>“Is a product that is designed to be suitable for use, whether alone or in combination with other products, in the containment, protection, handling, delivery or presentation of goods at any stage in the supply chain of the goods, from the producer of the goods to the consumer or user.”</a:t>
              </a:r>
            </a:p>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14" name="Rectangle 13"/>
            <p:cNvSpPr/>
            <p:nvPr/>
          </p:nvSpPr>
          <p:spPr>
            <a:xfrm>
              <a:off x="2030729" y="3437888"/>
              <a:ext cx="223837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grpSp>
      <p:sp>
        <p:nvSpPr>
          <p:cNvPr id="2" name="Title 1"/>
          <p:cNvSpPr>
            <a:spLocks noGrp="1"/>
          </p:cNvSpPr>
          <p:nvPr>
            <p:ph type="title"/>
          </p:nvPr>
        </p:nvSpPr>
        <p:spPr/>
        <p:txBody>
          <a:bodyPr/>
          <a:lstStyle/>
          <a:p>
            <a:r>
              <a:rPr lang="en-US" dirty="0"/>
              <a:t>Plastic Packaging  </a:t>
            </a:r>
            <a:br>
              <a:rPr lang="en-US" dirty="0"/>
            </a:br>
            <a:r>
              <a:rPr lang="en-US" dirty="0">
                <a:solidFill>
                  <a:schemeClr val="accent1"/>
                </a:solidFill>
              </a:rPr>
              <a:t>definitions</a:t>
            </a:r>
          </a:p>
        </p:txBody>
      </p:sp>
      <p:grpSp>
        <p:nvGrpSpPr>
          <p:cNvPr id="16" name="Group 15">
            <a:extLst>
              <a:ext uri="{FF2B5EF4-FFF2-40B4-BE49-F238E27FC236}">
                <a16:creationId xmlns:a16="http://schemas.microsoft.com/office/drawing/2014/main" id="{9BC193EB-4D63-45E5-8944-C7B4E24D3795}"/>
              </a:ext>
            </a:extLst>
          </p:cNvPr>
          <p:cNvGrpSpPr/>
          <p:nvPr/>
        </p:nvGrpSpPr>
        <p:grpSpPr>
          <a:xfrm>
            <a:off x="1784515" y="4176589"/>
            <a:ext cx="8634006" cy="1583276"/>
            <a:chOff x="2028824" y="3437888"/>
            <a:chExt cx="2240281" cy="2851151"/>
          </a:xfrm>
        </p:grpSpPr>
        <p:sp>
          <p:nvSpPr>
            <p:cNvPr id="17" name="Rectangle 16">
              <a:extLst>
                <a:ext uri="{FF2B5EF4-FFF2-40B4-BE49-F238E27FC236}">
                  <a16:creationId xmlns:a16="http://schemas.microsoft.com/office/drawing/2014/main" id="{2BB1B44E-4361-492E-A65F-9682A6A50A3A}"/>
                </a:ext>
              </a:extLst>
            </p:cNvPr>
            <p:cNvSpPr/>
            <p:nvPr/>
          </p:nvSpPr>
          <p:spPr>
            <a:xfrm>
              <a:off x="2028824" y="3437888"/>
              <a:ext cx="2238376" cy="2851151"/>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Examples</a:t>
              </a:r>
            </a:p>
            <a:p>
              <a:pPr marL="0" marR="0" lvl="0" indent="0" algn="l" defTabSz="914330" rtl="0" eaLnBrk="1" fontAlgn="auto" latinLnBrk="0" hangingPunct="1">
                <a:spcBef>
                  <a:spcPts val="600"/>
                </a:spcBef>
                <a:spcAft>
                  <a:spcPts val="0"/>
                </a:spcAft>
                <a:buClrTx/>
                <a:buSzTx/>
                <a:buFontTx/>
                <a:buNone/>
                <a:tabLst/>
                <a:defRPr/>
              </a:pPr>
              <a:r>
                <a:rPr lang="en-US" sz="1200" dirty="0">
                  <a:solidFill>
                    <a:srgbClr val="1C1F2A"/>
                  </a:solidFill>
                  <a:latin typeface="Poppins ExtraLight" panose="00000300000000000000" pitchFamily="2" charset="0"/>
                  <a:cs typeface="Poppins ExtraLight" panose="00000300000000000000" pitchFamily="2" charset="0"/>
                </a:rPr>
                <a:t>Filled and unfilled packaging</a:t>
              </a:r>
            </a:p>
            <a:p>
              <a:pPr marL="0" marR="0" lvl="0" indent="0" algn="l" defTabSz="914330" rtl="0" eaLnBrk="1" fontAlgn="auto" latinLnBrk="0" hangingPunct="1">
                <a:spcBef>
                  <a:spcPts val="600"/>
                </a:spcBef>
                <a:spcAft>
                  <a:spcPts val="0"/>
                </a:spcAft>
                <a:buClrTx/>
                <a:buSzTx/>
                <a:buFontTx/>
                <a:buNone/>
                <a:tabLst/>
                <a:defRPr/>
              </a:pPr>
              <a:r>
                <a:rPr lang="en-US" sz="1200" dirty="0">
                  <a:solidFill>
                    <a:srgbClr val="1C1F2A"/>
                  </a:solidFill>
                  <a:latin typeface="Poppins ExtraLight" panose="00000300000000000000" pitchFamily="2" charset="0"/>
                  <a:cs typeface="Poppins ExtraLight" panose="00000300000000000000" pitchFamily="2" charset="0"/>
                </a:rPr>
                <a:t>Goods that can be used as packaging by consumers e.g. bin bags, plastic cups, sandwich bags </a:t>
              </a:r>
            </a:p>
            <a:p>
              <a:pPr marL="0" marR="0" lvl="0" indent="0" algn="l" defTabSz="914330" rtl="0" eaLnBrk="1" fontAlgn="auto" latinLnBrk="0" hangingPunct="1">
                <a:spcBef>
                  <a:spcPts val="600"/>
                </a:spcBef>
                <a:spcAft>
                  <a:spcPts val="0"/>
                </a:spcAft>
                <a:buClrTx/>
                <a:buSzTx/>
                <a:buFontTx/>
                <a:buNone/>
                <a:tabLst/>
                <a:defRPr/>
              </a:pPr>
              <a:r>
                <a:rPr lang="en-US" sz="1200" dirty="0">
                  <a:solidFill>
                    <a:srgbClr val="1C1F2A"/>
                  </a:solidFill>
                  <a:latin typeface="Poppins ExtraLight" panose="00000300000000000000" pitchFamily="2" charset="0"/>
                  <a:cs typeface="Poppins ExtraLight" panose="00000300000000000000" pitchFamily="2" charset="0"/>
                </a:rPr>
                <a:t>Multi-material packaging will be included where plastic is the majority material by weight</a:t>
              </a:r>
              <a:endParaRPr kumimoji="0" lang="en-US"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endParaRPr>
            </a:p>
          </p:txBody>
        </p:sp>
        <p:sp>
          <p:nvSpPr>
            <p:cNvPr id="18" name="Rectangle 17">
              <a:extLst>
                <a:ext uri="{FF2B5EF4-FFF2-40B4-BE49-F238E27FC236}">
                  <a16:creationId xmlns:a16="http://schemas.microsoft.com/office/drawing/2014/main" id="{BE4E93DE-948D-4104-AB78-07C4108648D4}"/>
                </a:ext>
              </a:extLst>
            </p:cNvPr>
            <p:cNvSpPr/>
            <p:nvPr/>
          </p:nvSpPr>
          <p:spPr>
            <a:xfrm>
              <a:off x="2030729" y="3437888"/>
              <a:ext cx="223837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grpSp>
    </p:spTree>
    <p:extLst>
      <p:ext uri="{BB962C8B-B14F-4D97-AF65-F5344CB8AC3E}">
        <p14:creationId xmlns:p14="http://schemas.microsoft.com/office/powerpoint/2010/main" val="6990833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6" presetClass="emph" presetSubtype="0" accel="50000" decel="50000" autoRev="1" fill="hold" nodeType="withEffect">
                                  <p:stCondLst>
                                    <p:cond delay="500"/>
                                  </p:stCondLst>
                                  <p:childTnLst>
                                    <p:animScale>
                                      <p:cBhvr>
                                        <p:cTn id="9" dur="500" fill="hold"/>
                                        <p:tgtEl>
                                          <p:spTgt spid="15"/>
                                        </p:tgtEl>
                                      </p:cBhvr>
                                      <p:by x="110000" y="110000"/>
                                    </p:animScale>
                                  </p:childTnLst>
                                </p:cTn>
                              </p:par>
                              <p:par>
                                <p:cTn id="10" presetID="22" presetClass="entr" presetSubtype="8"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nodeType="withEffect">
                                  <p:stCondLst>
                                    <p:cond delay="500"/>
                                  </p:stCondLst>
                                  <p:childTnLst>
                                    <p:animScale>
                                      <p:cBhvr>
                                        <p:cTn id="14"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Plastic </a:t>
            </a:r>
            <a:br>
              <a:rPr lang="en-US" dirty="0">
                <a:solidFill>
                  <a:schemeClr val="accent1"/>
                </a:solidFill>
              </a:rPr>
            </a:br>
            <a:r>
              <a:rPr lang="en-US" dirty="0"/>
              <a:t>Packaging Tax</a:t>
            </a:r>
            <a:endParaRPr lang="en-US" dirty="0">
              <a:solidFill>
                <a:srgbClr val="FF0000"/>
              </a:solidFill>
            </a:endParaRPr>
          </a:p>
        </p:txBody>
      </p:sp>
      <p:grpSp>
        <p:nvGrpSpPr>
          <p:cNvPr id="4" name="Group 3"/>
          <p:cNvGrpSpPr/>
          <p:nvPr/>
        </p:nvGrpSpPr>
        <p:grpSpPr>
          <a:xfrm>
            <a:off x="6096000" y="1181100"/>
            <a:ext cx="818319" cy="818319"/>
            <a:chOff x="6096000" y="1181100"/>
            <a:chExt cx="818319" cy="818319"/>
          </a:xfrm>
        </p:grpSpPr>
        <p:sp>
          <p:nvSpPr>
            <p:cNvPr id="6" name="Oval 5"/>
            <p:cNvSpPr/>
            <p:nvPr/>
          </p:nvSpPr>
          <p:spPr>
            <a:xfrm>
              <a:off x="6096000" y="118110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24" name="Shape 3612"/>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5" name="Group 4"/>
          <p:cNvGrpSpPr/>
          <p:nvPr/>
        </p:nvGrpSpPr>
        <p:grpSpPr>
          <a:xfrm>
            <a:off x="6096000" y="2449770"/>
            <a:ext cx="818319" cy="818319"/>
            <a:chOff x="6096000" y="2449770"/>
            <a:chExt cx="818319" cy="818319"/>
          </a:xfrm>
        </p:grpSpPr>
        <p:sp>
          <p:nvSpPr>
            <p:cNvPr id="9" name="Oval 8"/>
            <p:cNvSpPr/>
            <p:nvPr/>
          </p:nvSpPr>
          <p:spPr>
            <a:xfrm>
              <a:off x="6096000" y="2449770"/>
              <a:ext cx="818319" cy="818319"/>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25" name="Shape 3612"/>
            <p:cNvSpPr/>
            <p:nvPr/>
          </p:nvSpPr>
          <p:spPr>
            <a:xfrm>
              <a:off x="6364869" y="276327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7" name="Group 6"/>
          <p:cNvGrpSpPr/>
          <p:nvPr/>
        </p:nvGrpSpPr>
        <p:grpSpPr>
          <a:xfrm>
            <a:off x="6096000" y="3718440"/>
            <a:ext cx="818319" cy="818319"/>
            <a:chOff x="6096000" y="3718440"/>
            <a:chExt cx="818319" cy="818319"/>
          </a:xfrm>
        </p:grpSpPr>
        <p:sp>
          <p:nvSpPr>
            <p:cNvPr id="12" name="Oval 11"/>
            <p:cNvSpPr/>
            <p:nvPr/>
          </p:nvSpPr>
          <p:spPr>
            <a:xfrm>
              <a:off x="6096000" y="371844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26" name="Shape 3612"/>
            <p:cNvSpPr/>
            <p:nvPr/>
          </p:nvSpPr>
          <p:spPr>
            <a:xfrm>
              <a:off x="6364869" y="403194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8" name="Group 7"/>
          <p:cNvGrpSpPr/>
          <p:nvPr/>
        </p:nvGrpSpPr>
        <p:grpSpPr>
          <a:xfrm>
            <a:off x="6096000" y="4987110"/>
            <a:ext cx="818319" cy="818319"/>
            <a:chOff x="6096000" y="4987110"/>
            <a:chExt cx="818319" cy="818319"/>
          </a:xfrm>
        </p:grpSpPr>
        <p:sp>
          <p:nvSpPr>
            <p:cNvPr id="15" name="Oval 14"/>
            <p:cNvSpPr/>
            <p:nvPr/>
          </p:nvSpPr>
          <p:spPr>
            <a:xfrm>
              <a:off x="6096000" y="498711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27" name="Shape 3612"/>
            <p:cNvSpPr/>
            <p:nvPr/>
          </p:nvSpPr>
          <p:spPr>
            <a:xfrm>
              <a:off x="6364869" y="530061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sp>
        <p:nvSpPr>
          <p:cNvPr id="30" name="TextBox 29"/>
          <p:cNvSpPr txBox="1"/>
          <p:nvPr/>
        </p:nvSpPr>
        <p:spPr>
          <a:xfrm>
            <a:off x="2028825" y="3322320"/>
            <a:ext cx="3406776" cy="1092982"/>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200" b="1" i="0" u="none" strike="noStrike" kern="1200" cap="none" spc="0" normalizeH="0" baseline="0" noProof="0" dirty="0">
                <a:ln>
                  <a:noFill/>
                </a:ln>
                <a:solidFill>
                  <a:srgbClr val="1C1F2A"/>
                </a:solidFill>
                <a:effectLst/>
                <a:uLnTx/>
                <a:uFillTx/>
                <a:latin typeface="Poppins SemiBold" pitchFamily="2" charset="77"/>
                <a:ea typeface="+mn-ea"/>
                <a:cs typeface="Poppins SemiBold" pitchFamily="2" charset="77"/>
              </a:rPr>
              <a:t>In scope of the tax</a:t>
            </a:r>
            <a:endParaRPr kumimoji="0" lang="en-US" sz="1200" b="1" i="0" u="none" strike="noStrike" kern="1200" cap="none" spc="0" normalizeH="0" baseline="0" noProof="0" dirty="0">
              <a:ln>
                <a:noFill/>
              </a:ln>
              <a:solidFill>
                <a:srgbClr val="1C1F2A">
                  <a:alpha val="70000"/>
                </a:srgbClr>
              </a:solidFill>
              <a:effectLst/>
              <a:uLnTx/>
              <a:uFillTx/>
              <a:latin typeface="Poppins SemiBold" pitchFamily="2" charset="77"/>
              <a:ea typeface="+mn-ea"/>
              <a:cs typeface="Poppins SemiBold" pitchFamily="2" charset="77"/>
            </a:endParaRP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Looking at materials in scope can be difficult but key points can help to guide you where the tax point arises.</a:t>
            </a:r>
            <a:endParaRPr kumimoji="0" lang="en-US" sz="12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31" name="TextBox 30"/>
          <p:cNvSpPr txBox="1"/>
          <p:nvPr/>
        </p:nvSpPr>
        <p:spPr>
          <a:xfrm>
            <a:off x="7183187" y="1131059"/>
            <a:ext cx="3998333" cy="854327"/>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Definition</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Ensure your</a:t>
            </a:r>
            <a:r>
              <a:rPr kumimoji="0" lang="en-US" sz="1100" b="0" i="0" u="none" strike="noStrike" kern="1200" cap="none" spc="0" normalizeH="0" noProof="0" dirty="0">
                <a:ln>
                  <a:noFill/>
                </a:ln>
                <a:solidFill>
                  <a:srgbClr val="1C1F2A">
                    <a:alpha val="70000"/>
                  </a:srgbClr>
                </a:solidFill>
                <a:effectLst/>
                <a:uLnTx/>
                <a:uFillTx/>
                <a:latin typeface="Poppins Light" pitchFamily="2" charset="77"/>
                <a:ea typeface="+mn-ea"/>
                <a:cs typeface="+mn-cs"/>
              </a:rPr>
              <a:t> packaging meets the definition of a packaging component </a:t>
            </a:r>
            <a:endParaRPr kumimoji="0" lang="en-US"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32" name="TextBox 31"/>
          <p:cNvSpPr txBox="1"/>
          <p:nvPr/>
        </p:nvSpPr>
        <p:spPr>
          <a:xfrm>
            <a:off x="7183187" y="2418364"/>
            <a:ext cx="3998333" cy="854327"/>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Plastics included</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Plastic includes bioplastics, including biodegradable, compostable and oxo-degradable plastics.</a:t>
            </a:r>
            <a:endParaRPr kumimoji="0" lang="en-US"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
        <p:nvSpPr>
          <p:cNvPr id="33" name="TextBox 32"/>
          <p:cNvSpPr txBox="1"/>
          <p:nvPr/>
        </p:nvSpPr>
        <p:spPr>
          <a:xfrm>
            <a:off x="7183187" y="3692060"/>
            <a:ext cx="3998333" cy="1074388"/>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Multi-materials</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The packaging, if made up of plastic predominantly by weight, will be liable and will be subject to the tax for the entire weight of multi-material.</a:t>
            </a:r>
          </a:p>
        </p:txBody>
      </p:sp>
      <p:sp>
        <p:nvSpPr>
          <p:cNvPr id="34" name="TextBox 33"/>
          <p:cNvSpPr txBox="1"/>
          <p:nvPr/>
        </p:nvSpPr>
        <p:spPr>
          <a:xfrm>
            <a:off x="7183187" y="4952188"/>
            <a:ext cx="3998333" cy="1074388"/>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Exemptions </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rPr>
              <a:t>Understand where exemptions lie and if any are applicable to your packaging and supporting evidence for this</a:t>
            </a:r>
            <a:endParaRPr kumimoji="0" lang="en-US" sz="11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49048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2" decel="50000" fill="hold" grpId="0" nodeType="withEffect">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8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000" fill="hold"/>
                                        <p:tgtEl>
                                          <p:spTgt spid="32"/>
                                        </p:tgtEl>
                                        <p:attrNameLst>
                                          <p:attrName>ppt_x</p:attrName>
                                        </p:attrNameLst>
                                      </p:cBhvr>
                                      <p:tavLst>
                                        <p:tav tm="0">
                                          <p:val>
                                            <p:strVal val="1+#ppt_w/2"/>
                                          </p:val>
                                        </p:tav>
                                        <p:tav tm="100000">
                                          <p:val>
                                            <p:strVal val="#ppt_x"/>
                                          </p:val>
                                        </p:tav>
                                      </p:tavLst>
                                    </p:anim>
                                    <p:anim calcmode="lin" valueType="num">
                                      <p:cBhvr additive="base">
                                        <p:cTn id="16" dur="10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110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decel="50000" fill="hold" grpId="0" nodeType="withEffect">
                                  <p:stCondLst>
                                    <p:cond delay="14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1+#ppt_w/2"/>
                                          </p:val>
                                        </p:tav>
                                        <p:tav tm="100000">
                                          <p:val>
                                            <p:strVal val="#ppt_x"/>
                                          </p:val>
                                        </p:tav>
                                      </p:tavLst>
                                    </p:anim>
                                    <p:anim calcmode="lin" valueType="num">
                                      <p:cBhvr additive="base">
                                        <p:cTn id="24" dur="1000" fill="hold"/>
                                        <p:tgtEl>
                                          <p:spTgt spid="34"/>
                                        </p:tgtEl>
                                        <p:attrNameLst>
                                          <p:attrName>ppt_y</p:attrName>
                                        </p:attrNameLst>
                                      </p:cBhvr>
                                      <p:tavLst>
                                        <p:tav tm="0">
                                          <p:val>
                                            <p:strVal val="#ppt_y"/>
                                          </p:val>
                                        </p:tav>
                                        <p:tav tm="100000">
                                          <p:val>
                                            <p:strVal val="#ppt_y"/>
                                          </p:val>
                                        </p:tav>
                                      </p:tavLst>
                                    </p:anim>
                                  </p:childTnLst>
                                </p:cTn>
                              </p:par>
                              <p:par>
                                <p:cTn id="25" presetID="22" presetClass="entr" presetSubtype="8" fill="hold" nodeType="withEffect">
                                  <p:stCondLst>
                                    <p:cond delay="30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nodeType="withEffect">
                                  <p:stCondLst>
                                    <p:cond delay="60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8" fill="hold" nodeType="withEffect">
                                  <p:stCondLst>
                                    <p:cond delay="90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8" fill="hold" nodeType="withEffect">
                                  <p:stCondLst>
                                    <p:cond delay="120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6" presetClass="emph" presetSubtype="0" accel="50000" decel="50000" autoRev="1" fill="hold" nodeType="withEffect">
                                  <p:stCondLst>
                                    <p:cond delay="300"/>
                                  </p:stCondLst>
                                  <p:childTnLst>
                                    <p:animScale>
                                      <p:cBhvr>
                                        <p:cTn id="38" dur="500" fill="hold"/>
                                        <p:tgtEl>
                                          <p:spTgt spid="4"/>
                                        </p:tgtEl>
                                      </p:cBhvr>
                                      <p:by x="120000" y="120000"/>
                                    </p:animScale>
                                  </p:childTnLst>
                                </p:cTn>
                              </p:par>
                              <p:par>
                                <p:cTn id="39" presetID="6" presetClass="emph" presetSubtype="0" accel="50000" decel="50000" autoRev="1" fill="hold" nodeType="withEffect">
                                  <p:stCondLst>
                                    <p:cond delay="600"/>
                                  </p:stCondLst>
                                  <p:childTnLst>
                                    <p:animScale>
                                      <p:cBhvr>
                                        <p:cTn id="40" dur="500" fill="hold"/>
                                        <p:tgtEl>
                                          <p:spTgt spid="5"/>
                                        </p:tgtEl>
                                      </p:cBhvr>
                                      <p:by x="120000" y="120000"/>
                                    </p:animScale>
                                  </p:childTnLst>
                                </p:cTn>
                              </p:par>
                              <p:par>
                                <p:cTn id="41" presetID="6" presetClass="emph" presetSubtype="0" accel="50000" decel="50000" autoRev="1" fill="hold" nodeType="withEffect">
                                  <p:stCondLst>
                                    <p:cond delay="900"/>
                                  </p:stCondLst>
                                  <p:childTnLst>
                                    <p:animScale>
                                      <p:cBhvr>
                                        <p:cTn id="42" dur="500" fill="hold"/>
                                        <p:tgtEl>
                                          <p:spTgt spid="7"/>
                                        </p:tgtEl>
                                      </p:cBhvr>
                                      <p:by x="120000" y="120000"/>
                                    </p:animScale>
                                  </p:childTnLst>
                                </p:cTn>
                              </p:par>
                              <p:par>
                                <p:cTn id="43" presetID="6" presetClass="emph" presetSubtype="0" accel="50000" decel="50000" autoRev="1" fill="hold" nodeType="withEffect">
                                  <p:stCondLst>
                                    <p:cond delay="1200"/>
                                  </p:stCondLst>
                                  <p:childTnLst>
                                    <p:animScale>
                                      <p:cBhvr>
                                        <p:cTn id="44" dur="500" fill="hold"/>
                                        <p:tgtEl>
                                          <p:spTgt spid="8"/>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Plastic Packaging</a:t>
            </a:r>
            <a:br>
              <a:rPr lang="en-US" dirty="0"/>
            </a:br>
            <a:r>
              <a:rPr lang="en-US" dirty="0">
                <a:solidFill>
                  <a:schemeClr val="accent1"/>
                </a:solidFill>
              </a:rPr>
              <a:t>exempt from the tax</a:t>
            </a:r>
            <a:endParaRPr lang="en-US" dirty="0"/>
          </a:p>
        </p:txBody>
      </p:sp>
      <p:grpSp>
        <p:nvGrpSpPr>
          <p:cNvPr id="10" name="Group 9">
            <a:extLst>
              <a:ext uri="{FF2B5EF4-FFF2-40B4-BE49-F238E27FC236}">
                <a16:creationId xmlns:a16="http://schemas.microsoft.com/office/drawing/2014/main" id="{090A0FBD-EC06-43EE-BE40-17D751737417}"/>
              </a:ext>
            </a:extLst>
          </p:cNvPr>
          <p:cNvGrpSpPr/>
          <p:nvPr/>
        </p:nvGrpSpPr>
        <p:grpSpPr>
          <a:xfrm>
            <a:off x="1891901" y="2823112"/>
            <a:ext cx="8408197" cy="2391319"/>
            <a:chOff x="1559147" y="2441190"/>
            <a:chExt cx="8408197" cy="2391319"/>
          </a:xfrm>
        </p:grpSpPr>
        <p:grpSp>
          <p:nvGrpSpPr>
            <p:cNvPr id="3" name="Group 2">
              <a:extLst>
                <a:ext uri="{FF2B5EF4-FFF2-40B4-BE49-F238E27FC236}">
                  <a16:creationId xmlns:a16="http://schemas.microsoft.com/office/drawing/2014/main" id="{09180990-7DB2-46EB-93D6-1D9B08CBAFDC}"/>
                </a:ext>
              </a:extLst>
            </p:cNvPr>
            <p:cNvGrpSpPr/>
            <p:nvPr/>
          </p:nvGrpSpPr>
          <p:grpSpPr>
            <a:xfrm>
              <a:off x="1559147" y="2555929"/>
              <a:ext cx="1966402" cy="2275784"/>
              <a:chOff x="2600324" y="2555929"/>
              <a:chExt cx="1966402" cy="2275784"/>
            </a:xfrm>
          </p:grpSpPr>
          <p:sp>
            <p:nvSpPr>
              <p:cNvPr id="7" name="Oval 6"/>
              <p:cNvSpPr/>
              <p:nvPr/>
            </p:nvSpPr>
            <p:spPr>
              <a:xfrm>
                <a:off x="2838449" y="2555929"/>
                <a:ext cx="1289538" cy="1289538"/>
              </a:xfrm>
              <a:prstGeom prst="ellipse">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8" name="TextBox 7"/>
              <p:cNvSpPr txBox="1"/>
              <p:nvPr/>
            </p:nvSpPr>
            <p:spPr>
              <a:xfrm>
                <a:off x="2600324" y="4020346"/>
                <a:ext cx="1966402" cy="811367"/>
              </a:xfrm>
              <a:prstGeom prst="rect">
                <a:avLst/>
              </a:prstGeom>
              <a:noFill/>
            </p:spPr>
            <p:txBody>
              <a:bodyPr wrap="square" lIns="0" tIns="36000" rIns="216000" bIns="36000" rtlCol="0">
                <a:spAutoFit/>
              </a:bodyPr>
              <a:lstStyle/>
              <a:p>
                <a:pPr marL="0" marR="0" lvl="0" indent="0" algn="ctr" defTabSz="91433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1C1F2A"/>
                    </a:solidFill>
                    <a:effectLst/>
                    <a:uLnTx/>
                    <a:uFillTx/>
                    <a:latin typeface="Poppins Light" pitchFamily="2" charset="77"/>
                    <a:ea typeface="+mn-ea"/>
                    <a:cs typeface="+mn-cs"/>
                  </a:rPr>
                  <a:t>Used in aircraft, ship and rail goods stores.</a:t>
                </a:r>
                <a:endParaRPr kumimoji="0" lang="en-US" sz="16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19" name="Freeform 2109">
                <a:extLst>
                  <a:ext uri="{FF2B5EF4-FFF2-40B4-BE49-F238E27FC236}">
                    <a16:creationId xmlns:a16="http://schemas.microsoft.com/office/drawing/2014/main" id="{0E38691C-6C74-446D-BC77-46BBD8DA4A46}"/>
                  </a:ext>
                </a:extLst>
              </p:cNvPr>
              <p:cNvSpPr>
                <a:spLocks noEditPoints="1"/>
              </p:cNvSpPr>
              <p:nvPr/>
            </p:nvSpPr>
            <p:spPr bwMode="auto">
              <a:xfrm>
                <a:off x="3257784" y="2952185"/>
                <a:ext cx="450868" cy="457462"/>
              </a:xfrm>
              <a:custGeom>
                <a:avLst/>
                <a:gdLst>
                  <a:gd name="T0" fmla="*/ 158 w 159"/>
                  <a:gd name="T1" fmla="*/ 73 h 160"/>
                  <a:gd name="T2" fmla="*/ 79 w 159"/>
                  <a:gd name="T3" fmla="*/ 0 h 160"/>
                  <a:gd name="T4" fmla="*/ 1 w 159"/>
                  <a:gd name="T5" fmla="*/ 73 h 160"/>
                  <a:gd name="T6" fmla="*/ 1 w 159"/>
                  <a:gd name="T7" fmla="*/ 77 h 160"/>
                  <a:gd name="T8" fmla="*/ 5 w 159"/>
                  <a:gd name="T9" fmla="*/ 77 h 160"/>
                  <a:gd name="T10" fmla="*/ 14 w 159"/>
                  <a:gd name="T11" fmla="*/ 69 h 160"/>
                  <a:gd name="T12" fmla="*/ 14 w 159"/>
                  <a:gd name="T13" fmla="*/ 160 h 160"/>
                  <a:gd name="T14" fmla="*/ 58 w 159"/>
                  <a:gd name="T15" fmla="*/ 160 h 160"/>
                  <a:gd name="T16" fmla="*/ 101 w 159"/>
                  <a:gd name="T17" fmla="*/ 160 h 160"/>
                  <a:gd name="T18" fmla="*/ 145 w 159"/>
                  <a:gd name="T19" fmla="*/ 160 h 160"/>
                  <a:gd name="T20" fmla="*/ 145 w 159"/>
                  <a:gd name="T21" fmla="*/ 69 h 160"/>
                  <a:gd name="T22" fmla="*/ 154 w 159"/>
                  <a:gd name="T23" fmla="*/ 77 h 160"/>
                  <a:gd name="T24" fmla="*/ 156 w 159"/>
                  <a:gd name="T25" fmla="*/ 78 h 160"/>
                  <a:gd name="T26" fmla="*/ 158 w 159"/>
                  <a:gd name="T27" fmla="*/ 77 h 160"/>
                  <a:gd name="T28" fmla="*/ 158 w 159"/>
                  <a:gd name="T29" fmla="*/ 73 h 160"/>
                  <a:gd name="T30" fmla="*/ 63 w 159"/>
                  <a:gd name="T31" fmla="*/ 155 h 160"/>
                  <a:gd name="T32" fmla="*/ 63 w 159"/>
                  <a:gd name="T33" fmla="*/ 111 h 160"/>
                  <a:gd name="T34" fmla="*/ 79 w 159"/>
                  <a:gd name="T35" fmla="*/ 94 h 160"/>
                  <a:gd name="T36" fmla="*/ 96 w 159"/>
                  <a:gd name="T37" fmla="*/ 111 h 160"/>
                  <a:gd name="T38" fmla="*/ 96 w 159"/>
                  <a:gd name="T39" fmla="*/ 155 h 160"/>
                  <a:gd name="T40" fmla="*/ 63 w 159"/>
                  <a:gd name="T41" fmla="*/ 155 h 160"/>
                  <a:gd name="T42" fmla="*/ 140 w 159"/>
                  <a:gd name="T43" fmla="*/ 155 h 160"/>
                  <a:gd name="T44" fmla="*/ 101 w 159"/>
                  <a:gd name="T45" fmla="*/ 155 h 160"/>
                  <a:gd name="T46" fmla="*/ 101 w 159"/>
                  <a:gd name="T47" fmla="*/ 111 h 160"/>
                  <a:gd name="T48" fmla="*/ 79 w 159"/>
                  <a:gd name="T49" fmla="*/ 89 h 160"/>
                  <a:gd name="T50" fmla="*/ 58 w 159"/>
                  <a:gd name="T51" fmla="*/ 111 h 160"/>
                  <a:gd name="T52" fmla="*/ 58 w 159"/>
                  <a:gd name="T53" fmla="*/ 155 h 160"/>
                  <a:gd name="T54" fmla="*/ 19 w 159"/>
                  <a:gd name="T55" fmla="*/ 155 h 160"/>
                  <a:gd name="T56" fmla="*/ 19 w 159"/>
                  <a:gd name="T57" fmla="*/ 63 h 160"/>
                  <a:gd name="T58" fmla="*/ 79 w 159"/>
                  <a:gd name="T59" fmla="*/ 7 h 160"/>
                  <a:gd name="T60" fmla="*/ 140 w 159"/>
                  <a:gd name="T61" fmla="*/ 63 h 160"/>
                  <a:gd name="T62" fmla="*/ 140 w 159"/>
                  <a:gd name="T63"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160">
                    <a:moveTo>
                      <a:pt x="158" y="73"/>
                    </a:moveTo>
                    <a:cubicBezTo>
                      <a:pt x="79" y="0"/>
                      <a:pt x="79" y="0"/>
                      <a:pt x="79" y="0"/>
                    </a:cubicBezTo>
                    <a:cubicBezTo>
                      <a:pt x="1" y="73"/>
                      <a:pt x="1" y="73"/>
                      <a:pt x="1" y="73"/>
                    </a:cubicBezTo>
                    <a:cubicBezTo>
                      <a:pt x="0" y="74"/>
                      <a:pt x="0" y="76"/>
                      <a:pt x="1" y="77"/>
                    </a:cubicBezTo>
                    <a:cubicBezTo>
                      <a:pt x="2" y="78"/>
                      <a:pt x="3" y="78"/>
                      <a:pt x="5" y="77"/>
                    </a:cubicBezTo>
                    <a:cubicBezTo>
                      <a:pt x="14" y="69"/>
                      <a:pt x="14" y="69"/>
                      <a:pt x="14" y="69"/>
                    </a:cubicBezTo>
                    <a:cubicBezTo>
                      <a:pt x="14" y="160"/>
                      <a:pt x="14" y="160"/>
                      <a:pt x="14" y="160"/>
                    </a:cubicBezTo>
                    <a:cubicBezTo>
                      <a:pt x="58" y="160"/>
                      <a:pt x="58" y="160"/>
                      <a:pt x="58" y="160"/>
                    </a:cubicBezTo>
                    <a:cubicBezTo>
                      <a:pt x="101" y="160"/>
                      <a:pt x="101" y="160"/>
                      <a:pt x="101" y="160"/>
                    </a:cubicBezTo>
                    <a:cubicBezTo>
                      <a:pt x="145" y="160"/>
                      <a:pt x="145" y="160"/>
                      <a:pt x="145" y="160"/>
                    </a:cubicBezTo>
                    <a:cubicBezTo>
                      <a:pt x="145" y="69"/>
                      <a:pt x="145" y="69"/>
                      <a:pt x="145" y="69"/>
                    </a:cubicBezTo>
                    <a:cubicBezTo>
                      <a:pt x="154" y="77"/>
                      <a:pt x="154" y="77"/>
                      <a:pt x="154" y="77"/>
                    </a:cubicBezTo>
                    <a:cubicBezTo>
                      <a:pt x="155" y="78"/>
                      <a:pt x="156" y="78"/>
                      <a:pt x="156" y="78"/>
                    </a:cubicBezTo>
                    <a:cubicBezTo>
                      <a:pt x="157" y="78"/>
                      <a:pt x="158" y="77"/>
                      <a:pt x="158" y="77"/>
                    </a:cubicBezTo>
                    <a:cubicBezTo>
                      <a:pt x="159" y="76"/>
                      <a:pt x="159" y="74"/>
                      <a:pt x="158" y="73"/>
                    </a:cubicBezTo>
                    <a:close/>
                    <a:moveTo>
                      <a:pt x="63" y="155"/>
                    </a:moveTo>
                    <a:cubicBezTo>
                      <a:pt x="63" y="111"/>
                      <a:pt x="63" y="111"/>
                      <a:pt x="63" y="111"/>
                    </a:cubicBezTo>
                    <a:cubicBezTo>
                      <a:pt x="63" y="102"/>
                      <a:pt x="70" y="94"/>
                      <a:pt x="79" y="94"/>
                    </a:cubicBezTo>
                    <a:cubicBezTo>
                      <a:pt x="89" y="94"/>
                      <a:pt x="96" y="102"/>
                      <a:pt x="96" y="111"/>
                    </a:cubicBezTo>
                    <a:cubicBezTo>
                      <a:pt x="96" y="155"/>
                      <a:pt x="96" y="155"/>
                      <a:pt x="96" y="155"/>
                    </a:cubicBezTo>
                    <a:lnTo>
                      <a:pt x="63" y="155"/>
                    </a:lnTo>
                    <a:close/>
                    <a:moveTo>
                      <a:pt x="140" y="155"/>
                    </a:moveTo>
                    <a:cubicBezTo>
                      <a:pt x="101" y="155"/>
                      <a:pt x="101" y="155"/>
                      <a:pt x="101" y="155"/>
                    </a:cubicBezTo>
                    <a:cubicBezTo>
                      <a:pt x="101" y="111"/>
                      <a:pt x="101" y="111"/>
                      <a:pt x="101" y="111"/>
                    </a:cubicBezTo>
                    <a:cubicBezTo>
                      <a:pt x="101" y="99"/>
                      <a:pt x="92" y="89"/>
                      <a:pt x="79" y="89"/>
                    </a:cubicBezTo>
                    <a:cubicBezTo>
                      <a:pt x="67" y="89"/>
                      <a:pt x="58" y="99"/>
                      <a:pt x="58" y="111"/>
                    </a:cubicBezTo>
                    <a:cubicBezTo>
                      <a:pt x="58" y="155"/>
                      <a:pt x="58" y="155"/>
                      <a:pt x="58" y="155"/>
                    </a:cubicBezTo>
                    <a:cubicBezTo>
                      <a:pt x="19" y="155"/>
                      <a:pt x="19" y="155"/>
                      <a:pt x="19" y="155"/>
                    </a:cubicBezTo>
                    <a:cubicBezTo>
                      <a:pt x="19" y="63"/>
                      <a:pt x="19" y="63"/>
                      <a:pt x="19" y="63"/>
                    </a:cubicBezTo>
                    <a:cubicBezTo>
                      <a:pt x="79" y="7"/>
                      <a:pt x="79" y="7"/>
                      <a:pt x="79" y="7"/>
                    </a:cubicBezTo>
                    <a:cubicBezTo>
                      <a:pt x="140" y="63"/>
                      <a:pt x="140" y="63"/>
                      <a:pt x="140" y="63"/>
                    </a:cubicBezTo>
                    <a:lnTo>
                      <a:pt x="140" y="15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grpSp>
        <p:grpSp>
          <p:nvGrpSpPr>
            <p:cNvPr id="6" name="Group 5">
              <a:extLst>
                <a:ext uri="{FF2B5EF4-FFF2-40B4-BE49-F238E27FC236}">
                  <a16:creationId xmlns:a16="http://schemas.microsoft.com/office/drawing/2014/main" id="{40DA0496-3288-489A-AF22-0EE70B94DDE9}"/>
                </a:ext>
              </a:extLst>
            </p:cNvPr>
            <p:cNvGrpSpPr/>
            <p:nvPr/>
          </p:nvGrpSpPr>
          <p:grpSpPr>
            <a:xfrm>
              <a:off x="3628391" y="2555929"/>
              <a:ext cx="2200463" cy="2276580"/>
              <a:chOff x="4809738" y="2555929"/>
              <a:chExt cx="2200463" cy="2276580"/>
            </a:xfrm>
          </p:grpSpPr>
          <p:sp>
            <p:nvSpPr>
              <p:cNvPr id="12" name="TextBox 11"/>
              <p:cNvSpPr txBox="1"/>
              <p:nvPr/>
            </p:nvSpPr>
            <p:spPr>
              <a:xfrm>
                <a:off x="4809738" y="4021142"/>
                <a:ext cx="2200463" cy="811367"/>
              </a:xfrm>
              <a:prstGeom prst="rect">
                <a:avLst/>
              </a:prstGeom>
              <a:noFill/>
            </p:spPr>
            <p:txBody>
              <a:bodyPr wrap="square" lIns="0" tIns="36000" rIns="216000" bIns="36000" rtlCol="0">
                <a:spAutoFit/>
              </a:bodyPr>
              <a:lstStyle/>
              <a:p>
                <a:pPr marL="0" marR="0" lvl="0" indent="0" algn="ctr" defTabSz="91433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1C1F2A"/>
                    </a:solidFill>
                    <a:effectLst/>
                    <a:uLnTx/>
                    <a:uFillTx/>
                    <a:latin typeface="Poppins Light" pitchFamily="2" charset="77"/>
                    <a:ea typeface="+mn-ea"/>
                    <a:cs typeface="+mn-cs"/>
                  </a:rPr>
                  <a:t>Immediate packaging of medicinal products </a:t>
                </a:r>
              </a:p>
            </p:txBody>
          </p:sp>
          <p:grpSp>
            <p:nvGrpSpPr>
              <p:cNvPr id="4" name="Group 3">
                <a:extLst>
                  <a:ext uri="{FF2B5EF4-FFF2-40B4-BE49-F238E27FC236}">
                    <a16:creationId xmlns:a16="http://schemas.microsoft.com/office/drawing/2014/main" id="{9E6E3A64-401D-4EBD-B9BA-8808E843AD65}"/>
                  </a:ext>
                </a:extLst>
              </p:cNvPr>
              <p:cNvGrpSpPr/>
              <p:nvPr/>
            </p:nvGrpSpPr>
            <p:grpSpPr>
              <a:xfrm>
                <a:off x="5226864" y="2555929"/>
                <a:ext cx="1289538" cy="1289538"/>
                <a:chOff x="5226864" y="2555929"/>
                <a:chExt cx="1289538" cy="1289538"/>
              </a:xfrm>
            </p:grpSpPr>
            <p:sp>
              <p:nvSpPr>
                <p:cNvPr id="11" name="Oval 10"/>
                <p:cNvSpPr/>
                <p:nvPr/>
              </p:nvSpPr>
              <p:spPr>
                <a:xfrm>
                  <a:off x="5226864" y="2555929"/>
                  <a:ext cx="1289538" cy="1289538"/>
                </a:xfrm>
                <a:prstGeom prst="ellipse">
                  <a:avLst/>
                </a:prstGeom>
                <a:solidFill>
                  <a:schemeClr val="accent1"/>
                </a:solidFill>
                <a:ln>
                  <a:noFill/>
                </a:ln>
                <a:effectLst>
                  <a:outerShdw blurRad="762000" dist="254000" dir="540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21" name="Freeform 2113">
                  <a:extLst>
                    <a:ext uri="{FF2B5EF4-FFF2-40B4-BE49-F238E27FC236}">
                      <a16:creationId xmlns:a16="http://schemas.microsoft.com/office/drawing/2014/main" id="{8227E581-3259-4453-A94F-71D51A8C00C9}"/>
                    </a:ext>
                  </a:extLst>
                </p:cNvPr>
                <p:cNvSpPr>
                  <a:spLocks noEditPoints="1"/>
                </p:cNvSpPr>
                <p:nvPr/>
              </p:nvSpPr>
              <p:spPr bwMode="auto">
                <a:xfrm>
                  <a:off x="5674796" y="2972950"/>
                  <a:ext cx="393673" cy="476262"/>
                </a:xfrm>
                <a:custGeom>
                  <a:avLst/>
                  <a:gdLst>
                    <a:gd name="T0" fmla="*/ 67 w 133"/>
                    <a:gd name="T1" fmla="*/ 72 h 160"/>
                    <a:gd name="T2" fmla="*/ 72 w 133"/>
                    <a:gd name="T3" fmla="*/ 64 h 160"/>
                    <a:gd name="T4" fmla="*/ 75 w 133"/>
                    <a:gd name="T5" fmla="*/ 61 h 160"/>
                    <a:gd name="T6" fmla="*/ 59 w 133"/>
                    <a:gd name="T7" fmla="*/ 67 h 160"/>
                    <a:gd name="T8" fmla="*/ 56 w 133"/>
                    <a:gd name="T9" fmla="*/ 64 h 160"/>
                    <a:gd name="T10" fmla="*/ 53 w 133"/>
                    <a:gd name="T11" fmla="*/ 59 h 160"/>
                    <a:gd name="T12" fmla="*/ 80 w 133"/>
                    <a:gd name="T13" fmla="*/ 59 h 160"/>
                    <a:gd name="T14" fmla="*/ 83 w 133"/>
                    <a:gd name="T15" fmla="*/ 56 h 160"/>
                    <a:gd name="T16" fmla="*/ 91 w 133"/>
                    <a:gd name="T17" fmla="*/ 56 h 160"/>
                    <a:gd name="T18" fmla="*/ 88 w 133"/>
                    <a:gd name="T19" fmla="*/ 53 h 160"/>
                    <a:gd name="T20" fmla="*/ 45 w 133"/>
                    <a:gd name="T21" fmla="*/ 53 h 160"/>
                    <a:gd name="T22" fmla="*/ 64 w 133"/>
                    <a:gd name="T23" fmla="*/ 59 h 160"/>
                    <a:gd name="T24" fmla="*/ 67 w 133"/>
                    <a:gd name="T25" fmla="*/ 56 h 160"/>
                    <a:gd name="T26" fmla="*/ 67 w 133"/>
                    <a:gd name="T27" fmla="*/ 93 h 160"/>
                    <a:gd name="T28" fmla="*/ 64 w 133"/>
                    <a:gd name="T29" fmla="*/ 91 h 160"/>
                    <a:gd name="T30" fmla="*/ 69 w 133"/>
                    <a:gd name="T31" fmla="*/ 99 h 160"/>
                    <a:gd name="T32" fmla="*/ 64 w 133"/>
                    <a:gd name="T33" fmla="*/ 107 h 160"/>
                    <a:gd name="T34" fmla="*/ 67 w 133"/>
                    <a:gd name="T35" fmla="*/ 104 h 160"/>
                    <a:gd name="T36" fmla="*/ 67 w 133"/>
                    <a:gd name="T37" fmla="*/ 117 h 160"/>
                    <a:gd name="T38" fmla="*/ 64 w 133"/>
                    <a:gd name="T39" fmla="*/ 115 h 160"/>
                    <a:gd name="T40" fmla="*/ 69 w 133"/>
                    <a:gd name="T41" fmla="*/ 123 h 160"/>
                    <a:gd name="T42" fmla="*/ 64 w 133"/>
                    <a:gd name="T43" fmla="*/ 131 h 160"/>
                    <a:gd name="T44" fmla="*/ 67 w 133"/>
                    <a:gd name="T45" fmla="*/ 128 h 160"/>
                    <a:gd name="T46" fmla="*/ 131 w 133"/>
                    <a:gd name="T47" fmla="*/ 160 h 160"/>
                    <a:gd name="T48" fmla="*/ 13 w 133"/>
                    <a:gd name="T49" fmla="*/ 160 h 160"/>
                    <a:gd name="T50" fmla="*/ 0 w 133"/>
                    <a:gd name="T51" fmla="*/ 157 h 160"/>
                    <a:gd name="T52" fmla="*/ 11 w 133"/>
                    <a:gd name="T53" fmla="*/ 144 h 160"/>
                    <a:gd name="T54" fmla="*/ 34 w 133"/>
                    <a:gd name="T55" fmla="*/ 99 h 160"/>
                    <a:gd name="T56" fmla="*/ 24 w 133"/>
                    <a:gd name="T57" fmla="*/ 43 h 160"/>
                    <a:gd name="T58" fmla="*/ 11 w 133"/>
                    <a:gd name="T59" fmla="*/ 5 h 160"/>
                    <a:gd name="T60" fmla="*/ 3 w 133"/>
                    <a:gd name="T61" fmla="*/ 0 h 160"/>
                    <a:gd name="T62" fmla="*/ 120 w 133"/>
                    <a:gd name="T63" fmla="*/ 0 h 160"/>
                    <a:gd name="T64" fmla="*/ 133 w 133"/>
                    <a:gd name="T65" fmla="*/ 3 h 160"/>
                    <a:gd name="T66" fmla="*/ 123 w 133"/>
                    <a:gd name="T67" fmla="*/ 16 h 160"/>
                    <a:gd name="T68" fmla="*/ 100 w 133"/>
                    <a:gd name="T69" fmla="*/ 61 h 160"/>
                    <a:gd name="T70" fmla="*/ 109 w 133"/>
                    <a:gd name="T71" fmla="*/ 117 h 160"/>
                    <a:gd name="T72" fmla="*/ 123 w 133"/>
                    <a:gd name="T73" fmla="*/ 155 h 160"/>
                    <a:gd name="T74" fmla="*/ 24 w 133"/>
                    <a:gd name="T75" fmla="*/ 11 h 160"/>
                    <a:gd name="T76" fmla="*/ 117 w 133"/>
                    <a:gd name="T77" fmla="*/ 5 h 160"/>
                    <a:gd name="T78" fmla="*/ 24 w 133"/>
                    <a:gd name="T79" fmla="*/ 11 h 160"/>
                    <a:gd name="T80" fmla="*/ 104 w 133"/>
                    <a:gd name="T81" fmla="*/ 43 h 160"/>
                    <a:gd name="T82" fmla="*/ 29 w 133"/>
                    <a:gd name="T83" fmla="*/ 43 h 160"/>
                    <a:gd name="T84" fmla="*/ 29 w 133"/>
                    <a:gd name="T85" fmla="*/ 144 h 160"/>
                    <a:gd name="T86" fmla="*/ 97 w 133"/>
                    <a:gd name="T87" fmla="*/ 103 h 160"/>
                    <a:gd name="T88" fmla="*/ 29 w 133"/>
                    <a:gd name="T89" fmla="*/ 117 h 160"/>
                    <a:gd name="T90" fmla="*/ 117 w 133"/>
                    <a:gd name="T91" fmla="*/ 155 h 160"/>
                    <a:gd name="T92" fmla="*/ 24 w 133"/>
                    <a:gd name="T93"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3" h="160">
                      <a:moveTo>
                        <a:pt x="67" y="67"/>
                      </a:moveTo>
                      <a:cubicBezTo>
                        <a:pt x="68" y="67"/>
                        <a:pt x="69" y="68"/>
                        <a:pt x="69" y="69"/>
                      </a:cubicBezTo>
                      <a:cubicBezTo>
                        <a:pt x="69" y="71"/>
                        <a:pt x="68" y="72"/>
                        <a:pt x="67" y="72"/>
                      </a:cubicBezTo>
                      <a:cubicBezTo>
                        <a:pt x="65" y="72"/>
                        <a:pt x="64" y="71"/>
                        <a:pt x="64" y="69"/>
                      </a:cubicBezTo>
                      <a:cubicBezTo>
                        <a:pt x="64" y="68"/>
                        <a:pt x="65" y="67"/>
                        <a:pt x="67" y="67"/>
                      </a:cubicBezTo>
                      <a:close/>
                      <a:moveTo>
                        <a:pt x="72" y="64"/>
                      </a:moveTo>
                      <a:cubicBezTo>
                        <a:pt x="72" y="65"/>
                        <a:pt x="73" y="67"/>
                        <a:pt x="75" y="67"/>
                      </a:cubicBezTo>
                      <a:cubicBezTo>
                        <a:pt x="76" y="67"/>
                        <a:pt x="77" y="65"/>
                        <a:pt x="77" y="64"/>
                      </a:cubicBezTo>
                      <a:cubicBezTo>
                        <a:pt x="77" y="63"/>
                        <a:pt x="76" y="61"/>
                        <a:pt x="75" y="61"/>
                      </a:cubicBezTo>
                      <a:cubicBezTo>
                        <a:pt x="73" y="61"/>
                        <a:pt x="72" y="63"/>
                        <a:pt x="72" y="64"/>
                      </a:cubicBezTo>
                      <a:close/>
                      <a:moveTo>
                        <a:pt x="56" y="64"/>
                      </a:moveTo>
                      <a:cubicBezTo>
                        <a:pt x="56" y="65"/>
                        <a:pt x="57" y="67"/>
                        <a:pt x="59" y="67"/>
                      </a:cubicBezTo>
                      <a:cubicBezTo>
                        <a:pt x="60" y="67"/>
                        <a:pt x="61" y="65"/>
                        <a:pt x="61" y="64"/>
                      </a:cubicBezTo>
                      <a:cubicBezTo>
                        <a:pt x="61" y="63"/>
                        <a:pt x="60" y="61"/>
                        <a:pt x="59" y="61"/>
                      </a:cubicBezTo>
                      <a:cubicBezTo>
                        <a:pt x="57" y="61"/>
                        <a:pt x="56" y="63"/>
                        <a:pt x="56" y="64"/>
                      </a:cubicBezTo>
                      <a:close/>
                      <a:moveTo>
                        <a:pt x="48" y="59"/>
                      </a:moveTo>
                      <a:cubicBezTo>
                        <a:pt x="48" y="60"/>
                        <a:pt x="49" y="61"/>
                        <a:pt x="51" y="61"/>
                      </a:cubicBezTo>
                      <a:cubicBezTo>
                        <a:pt x="52" y="61"/>
                        <a:pt x="53" y="60"/>
                        <a:pt x="53" y="59"/>
                      </a:cubicBezTo>
                      <a:cubicBezTo>
                        <a:pt x="53" y="57"/>
                        <a:pt x="52" y="56"/>
                        <a:pt x="51" y="56"/>
                      </a:cubicBezTo>
                      <a:cubicBezTo>
                        <a:pt x="49" y="56"/>
                        <a:pt x="48" y="57"/>
                        <a:pt x="48" y="59"/>
                      </a:cubicBezTo>
                      <a:close/>
                      <a:moveTo>
                        <a:pt x="80" y="59"/>
                      </a:moveTo>
                      <a:cubicBezTo>
                        <a:pt x="80" y="60"/>
                        <a:pt x="81" y="61"/>
                        <a:pt x="83" y="61"/>
                      </a:cubicBezTo>
                      <a:cubicBezTo>
                        <a:pt x="84" y="61"/>
                        <a:pt x="85" y="60"/>
                        <a:pt x="85" y="59"/>
                      </a:cubicBezTo>
                      <a:cubicBezTo>
                        <a:pt x="85" y="57"/>
                        <a:pt x="84" y="56"/>
                        <a:pt x="83" y="56"/>
                      </a:cubicBezTo>
                      <a:cubicBezTo>
                        <a:pt x="81" y="56"/>
                        <a:pt x="80" y="57"/>
                        <a:pt x="80" y="59"/>
                      </a:cubicBezTo>
                      <a:close/>
                      <a:moveTo>
                        <a:pt x="88" y="53"/>
                      </a:moveTo>
                      <a:cubicBezTo>
                        <a:pt x="88" y="55"/>
                        <a:pt x="89" y="56"/>
                        <a:pt x="91" y="56"/>
                      </a:cubicBezTo>
                      <a:cubicBezTo>
                        <a:pt x="92" y="56"/>
                        <a:pt x="93" y="55"/>
                        <a:pt x="93" y="53"/>
                      </a:cubicBezTo>
                      <a:cubicBezTo>
                        <a:pt x="93" y="52"/>
                        <a:pt x="92" y="51"/>
                        <a:pt x="91" y="51"/>
                      </a:cubicBezTo>
                      <a:cubicBezTo>
                        <a:pt x="89" y="51"/>
                        <a:pt x="88" y="52"/>
                        <a:pt x="88" y="53"/>
                      </a:cubicBezTo>
                      <a:close/>
                      <a:moveTo>
                        <a:pt x="40" y="53"/>
                      </a:moveTo>
                      <a:cubicBezTo>
                        <a:pt x="40" y="55"/>
                        <a:pt x="41" y="56"/>
                        <a:pt x="43" y="56"/>
                      </a:cubicBezTo>
                      <a:cubicBezTo>
                        <a:pt x="44" y="56"/>
                        <a:pt x="45" y="55"/>
                        <a:pt x="45" y="53"/>
                      </a:cubicBezTo>
                      <a:cubicBezTo>
                        <a:pt x="45" y="52"/>
                        <a:pt x="44" y="51"/>
                        <a:pt x="43" y="51"/>
                      </a:cubicBezTo>
                      <a:cubicBezTo>
                        <a:pt x="41" y="51"/>
                        <a:pt x="40" y="52"/>
                        <a:pt x="40" y="53"/>
                      </a:cubicBezTo>
                      <a:close/>
                      <a:moveTo>
                        <a:pt x="64" y="59"/>
                      </a:moveTo>
                      <a:cubicBezTo>
                        <a:pt x="64" y="60"/>
                        <a:pt x="65" y="61"/>
                        <a:pt x="67" y="61"/>
                      </a:cubicBezTo>
                      <a:cubicBezTo>
                        <a:pt x="68" y="61"/>
                        <a:pt x="69" y="60"/>
                        <a:pt x="69" y="59"/>
                      </a:cubicBezTo>
                      <a:cubicBezTo>
                        <a:pt x="69" y="57"/>
                        <a:pt x="68" y="56"/>
                        <a:pt x="67" y="56"/>
                      </a:cubicBezTo>
                      <a:cubicBezTo>
                        <a:pt x="65" y="56"/>
                        <a:pt x="64" y="57"/>
                        <a:pt x="64" y="59"/>
                      </a:cubicBezTo>
                      <a:close/>
                      <a:moveTo>
                        <a:pt x="64" y="91"/>
                      </a:moveTo>
                      <a:cubicBezTo>
                        <a:pt x="64" y="92"/>
                        <a:pt x="65" y="93"/>
                        <a:pt x="67" y="93"/>
                      </a:cubicBezTo>
                      <a:cubicBezTo>
                        <a:pt x="68" y="93"/>
                        <a:pt x="69" y="92"/>
                        <a:pt x="69" y="91"/>
                      </a:cubicBezTo>
                      <a:cubicBezTo>
                        <a:pt x="69" y="89"/>
                        <a:pt x="68" y="88"/>
                        <a:pt x="67" y="88"/>
                      </a:cubicBezTo>
                      <a:cubicBezTo>
                        <a:pt x="65" y="88"/>
                        <a:pt x="64" y="89"/>
                        <a:pt x="64" y="91"/>
                      </a:cubicBezTo>
                      <a:close/>
                      <a:moveTo>
                        <a:pt x="64" y="99"/>
                      </a:moveTo>
                      <a:cubicBezTo>
                        <a:pt x="64" y="100"/>
                        <a:pt x="65" y="101"/>
                        <a:pt x="67" y="101"/>
                      </a:cubicBezTo>
                      <a:cubicBezTo>
                        <a:pt x="68" y="101"/>
                        <a:pt x="69" y="100"/>
                        <a:pt x="69" y="99"/>
                      </a:cubicBezTo>
                      <a:cubicBezTo>
                        <a:pt x="69" y="97"/>
                        <a:pt x="68" y="96"/>
                        <a:pt x="67" y="96"/>
                      </a:cubicBezTo>
                      <a:cubicBezTo>
                        <a:pt x="65" y="96"/>
                        <a:pt x="64" y="97"/>
                        <a:pt x="64" y="99"/>
                      </a:cubicBezTo>
                      <a:close/>
                      <a:moveTo>
                        <a:pt x="64" y="107"/>
                      </a:moveTo>
                      <a:cubicBezTo>
                        <a:pt x="64" y="108"/>
                        <a:pt x="65" y="109"/>
                        <a:pt x="67" y="109"/>
                      </a:cubicBezTo>
                      <a:cubicBezTo>
                        <a:pt x="68" y="109"/>
                        <a:pt x="69" y="108"/>
                        <a:pt x="69" y="107"/>
                      </a:cubicBezTo>
                      <a:cubicBezTo>
                        <a:pt x="69" y="105"/>
                        <a:pt x="68" y="104"/>
                        <a:pt x="67" y="104"/>
                      </a:cubicBezTo>
                      <a:cubicBezTo>
                        <a:pt x="65" y="104"/>
                        <a:pt x="64" y="105"/>
                        <a:pt x="64" y="107"/>
                      </a:cubicBezTo>
                      <a:close/>
                      <a:moveTo>
                        <a:pt x="64" y="115"/>
                      </a:moveTo>
                      <a:cubicBezTo>
                        <a:pt x="64" y="116"/>
                        <a:pt x="65" y="117"/>
                        <a:pt x="67" y="117"/>
                      </a:cubicBezTo>
                      <a:cubicBezTo>
                        <a:pt x="68" y="117"/>
                        <a:pt x="69" y="116"/>
                        <a:pt x="69" y="115"/>
                      </a:cubicBezTo>
                      <a:cubicBezTo>
                        <a:pt x="69" y="113"/>
                        <a:pt x="68" y="112"/>
                        <a:pt x="67" y="112"/>
                      </a:cubicBezTo>
                      <a:cubicBezTo>
                        <a:pt x="65" y="112"/>
                        <a:pt x="64" y="113"/>
                        <a:pt x="64" y="115"/>
                      </a:cubicBezTo>
                      <a:close/>
                      <a:moveTo>
                        <a:pt x="64" y="123"/>
                      </a:moveTo>
                      <a:cubicBezTo>
                        <a:pt x="64" y="124"/>
                        <a:pt x="65" y="125"/>
                        <a:pt x="67" y="125"/>
                      </a:cubicBezTo>
                      <a:cubicBezTo>
                        <a:pt x="68" y="125"/>
                        <a:pt x="69" y="124"/>
                        <a:pt x="69" y="123"/>
                      </a:cubicBezTo>
                      <a:cubicBezTo>
                        <a:pt x="69" y="121"/>
                        <a:pt x="68" y="120"/>
                        <a:pt x="67" y="120"/>
                      </a:cubicBezTo>
                      <a:cubicBezTo>
                        <a:pt x="65" y="120"/>
                        <a:pt x="64" y="121"/>
                        <a:pt x="64" y="123"/>
                      </a:cubicBezTo>
                      <a:close/>
                      <a:moveTo>
                        <a:pt x="64" y="131"/>
                      </a:moveTo>
                      <a:cubicBezTo>
                        <a:pt x="64" y="132"/>
                        <a:pt x="65" y="133"/>
                        <a:pt x="67" y="133"/>
                      </a:cubicBezTo>
                      <a:cubicBezTo>
                        <a:pt x="68" y="133"/>
                        <a:pt x="69" y="132"/>
                        <a:pt x="69" y="131"/>
                      </a:cubicBezTo>
                      <a:cubicBezTo>
                        <a:pt x="69" y="129"/>
                        <a:pt x="68" y="128"/>
                        <a:pt x="67" y="128"/>
                      </a:cubicBezTo>
                      <a:cubicBezTo>
                        <a:pt x="65" y="128"/>
                        <a:pt x="64" y="129"/>
                        <a:pt x="64" y="131"/>
                      </a:cubicBezTo>
                      <a:close/>
                      <a:moveTo>
                        <a:pt x="133" y="157"/>
                      </a:moveTo>
                      <a:cubicBezTo>
                        <a:pt x="133" y="159"/>
                        <a:pt x="132" y="160"/>
                        <a:pt x="131" y="160"/>
                      </a:cubicBezTo>
                      <a:cubicBezTo>
                        <a:pt x="123" y="160"/>
                        <a:pt x="123" y="160"/>
                        <a:pt x="123" y="160"/>
                      </a:cubicBezTo>
                      <a:cubicBezTo>
                        <a:pt x="120" y="160"/>
                        <a:pt x="120" y="160"/>
                        <a:pt x="120" y="160"/>
                      </a:cubicBezTo>
                      <a:cubicBezTo>
                        <a:pt x="13" y="160"/>
                        <a:pt x="13" y="160"/>
                        <a:pt x="13" y="160"/>
                      </a:cubicBezTo>
                      <a:cubicBezTo>
                        <a:pt x="11" y="160"/>
                        <a:pt x="11" y="160"/>
                        <a:pt x="11" y="160"/>
                      </a:cubicBezTo>
                      <a:cubicBezTo>
                        <a:pt x="3" y="160"/>
                        <a:pt x="3" y="160"/>
                        <a:pt x="3" y="160"/>
                      </a:cubicBezTo>
                      <a:cubicBezTo>
                        <a:pt x="1" y="160"/>
                        <a:pt x="0" y="159"/>
                        <a:pt x="0" y="157"/>
                      </a:cubicBezTo>
                      <a:cubicBezTo>
                        <a:pt x="0" y="156"/>
                        <a:pt x="1" y="155"/>
                        <a:pt x="3" y="155"/>
                      </a:cubicBezTo>
                      <a:cubicBezTo>
                        <a:pt x="11" y="155"/>
                        <a:pt x="11" y="155"/>
                        <a:pt x="11" y="155"/>
                      </a:cubicBezTo>
                      <a:cubicBezTo>
                        <a:pt x="11" y="144"/>
                        <a:pt x="11" y="144"/>
                        <a:pt x="11" y="144"/>
                      </a:cubicBezTo>
                      <a:cubicBezTo>
                        <a:pt x="24" y="144"/>
                        <a:pt x="24" y="144"/>
                        <a:pt x="24" y="144"/>
                      </a:cubicBezTo>
                      <a:cubicBezTo>
                        <a:pt x="24" y="117"/>
                        <a:pt x="24" y="117"/>
                        <a:pt x="24" y="117"/>
                      </a:cubicBezTo>
                      <a:cubicBezTo>
                        <a:pt x="24" y="110"/>
                        <a:pt x="28" y="103"/>
                        <a:pt x="34" y="99"/>
                      </a:cubicBezTo>
                      <a:cubicBezTo>
                        <a:pt x="62" y="80"/>
                        <a:pt x="62" y="80"/>
                        <a:pt x="62" y="80"/>
                      </a:cubicBezTo>
                      <a:cubicBezTo>
                        <a:pt x="34" y="61"/>
                        <a:pt x="34" y="61"/>
                        <a:pt x="34" y="61"/>
                      </a:cubicBezTo>
                      <a:cubicBezTo>
                        <a:pt x="28" y="57"/>
                        <a:pt x="24" y="50"/>
                        <a:pt x="24" y="43"/>
                      </a:cubicBezTo>
                      <a:cubicBezTo>
                        <a:pt x="24" y="16"/>
                        <a:pt x="24" y="16"/>
                        <a:pt x="24" y="16"/>
                      </a:cubicBezTo>
                      <a:cubicBezTo>
                        <a:pt x="11" y="16"/>
                        <a:pt x="11" y="16"/>
                        <a:pt x="11" y="16"/>
                      </a:cubicBezTo>
                      <a:cubicBezTo>
                        <a:pt x="11" y="5"/>
                        <a:pt x="11" y="5"/>
                        <a:pt x="11" y="5"/>
                      </a:cubicBezTo>
                      <a:cubicBezTo>
                        <a:pt x="3" y="5"/>
                        <a:pt x="3" y="5"/>
                        <a:pt x="3" y="5"/>
                      </a:cubicBezTo>
                      <a:cubicBezTo>
                        <a:pt x="1" y="5"/>
                        <a:pt x="0" y="4"/>
                        <a:pt x="0" y="3"/>
                      </a:cubicBezTo>
                      <a:cubicBezTo>
                        <a:pt x="0" y="1"/>
                        <a:pt x="1" y="0"/>
                        <a:pt x="3" y="0"/>
                      </a:cubicBezTo>
                      <a:cubicBezTo>
                        <a:pt x="11" y="0"/>
                        <a:pt x="11" y="0"/>
                        <a:pt x="11" y="0"/>
                      </a:cubicBezTo>
                      <a:cubicBezTo>
                        <a:pt x="13" y="0"/>
                        <a:pt x="13" y="0"/>
                        <a:pt x="13" y="0"/>
                      </a:cubicBezTo>
                      <a:cubicBezTo>
                        <a:pt x="120" y="0"/>
                        <a:pt x="120" y="0"/>
                        <a:pt x="120" y="0"/>
                      </a:cubicBezTo>
                      <a:cubicBezTo>
                        <a:pt x="123" y="0"/>
                        <a:pt x="123" y="0"/>
                        <a:pt x="123" y="0"/>
                      </a:cubicBezTo>
                      <a:cubicBezTo>
                        <a:pt x="131" y="0"/>
                        <a:pt x="131" y="0"/>
                        <a:pt x="131" y="0"/>
                      </a:cubicBezTo>
                      <a:cubicBezTo>
                        <a:pt x="132" y="0"/>
                        <a:pt x="133" y="1"/>
                        <a:pt x="133" y="3"/>
                      </a:cubicBezTo>
                      <a:cubicBezTo>
                        <a:pt x="133" y="4"/>
                        <a:pt x="132" y="5"/>
                        <a:pt x="131" y="5"/>
                      </a:cubicBezTo>
                      <a:cubicBezTo>
                        <a:pt x="123" y="5"/>
                        <a:pt x="123" y="5"/>
                        <a:pt x="123" y="5"/>
                      </a:cubicBezTo>
                      <a:cubicBezTo>
                        <a:pt x="123" y="16"/>
                        <a:pt x="123" y="16"/>
                        <a:pt x="123" y="16"/>
                      </a:cubicBezTo>
                      <a:cubicBezTo>
                        <a:pt x="109" y="16"/>
                        <a:pt x="109" y="16"/>
                        <a:pt x="109" y="16"/>
                      </a:cubicBezTo>
                      <a:cubicBezTo>
                        <a:pt x="109" y="43"/>
                        <a:pt x="109" y="43"/>
                        <a:pt x="109" y="43"/>
                      </a:cubicBezTo>
                      <a:cubicBezTo>
                        <a:pt x="109" y="50"/>
                        <a:pt x="106" y="57"/>
                        <a:pt x="100" y="61"/>
                      </a:cubicBezTo>
                      <a:cubicBezTo>
                        <a:pt x="71" y="80"/>
                        <a:pt x="71" y="80"/>
                        <a:pt x="71" y="80"/>
                      </a:cubicBezTo>
                      <a:cubicBezTo>
                        <a:pt x="100" y="99"/>
                        <a:pt x="100" y="99"/>
                        <a:pt x="100" y="99"/>
                      </a:cubicBezTo>
                      <a:cubicBezTo>
                        <a:pt x="106" y="103"/>
                        <a:pt x="109" y="110"/>
                        <a:pt x="109" y="117"/>
                      </a:cubicBezTo>
                      <a:cubicBezTo>
                        <a:pt x="109" y="144"/>
                        <a:pt x="109" y="144"/>
                        <a:pt x="109" y="144"/>
                      </a:cubicBezTo>
                      <a:cubicBezTo>
                        <a:pt x="123" y="144"/>
                        <a:pt x="123" y="144"/>
                        <a:pt x="123" y="144"/>
                      </a:cubicBezTo>
                      <a:cubicBezTo>
                        <a:pt x="123" y="155"/>
                        <a:pt x="123" y="155"/>
                        <a:pt x="123" y="155"/>
                      </a:cubicBezTo>
                      <a:cubicBezTo>
                        <a:pt x="131" y="155"/>
                        <a:pt x="131" y="155"/>
                        <a:pt x="131" y="155"/>
                      </a:cubicBezTo>
                      <a:cubicBezTo>
                        <a:pt x="132" y="155"/>
                        <a:pt x="133" y="156"/>
                        <a:pt x="133" y="157"/>
                      </a:cubicBezTo>
                      <a:close/>
                      <a:moveTo>
                        <a:pt x="24" y="11"/>
                      </a:moveTo>
                      <a:cubicBezTo>
                        <a:pt x="109" y="11"/>
                        <a:pt x="109" y="11"/>
                        <a:pt x="109" y="11"/>
                      </a:cubicBezTo>
                      <a:cubicBezTo>
                        <a:pt x="117" y="11"/>
                        <a:pt x="117" y="11"/>
                        <a:pt x="117" y="11"/>
                      </a:cubicBezTo>
                      <a:cubicBezTo>
                        <a:pt x="117" y="5"/>
                        <a:pt x="117" y="5"/>
                        <a:pt x="117" y="5"/>
                      </a:cubicBezTo>
                      <a:cubicBezTo>
                        <a:pt x="16" y="5"/>
                        <a:pt x="16" y="5"/>
                        <a:pt x="16" y="5"/>
                      </a:cubicBezTo>
                      <a:cubicBezTo>
                        <a:pt x="16" y="11"/>
                        <a:pt x="16" y="11"/>
                        <a:pt x="16" y="11"/>
                      </a:cubicBezTo>
                      <a:lnTo>
                        <a:pt x="24" y="11"/>
                      </a:lnTo>
                      <a:close/>
                      <a:moveTo>
                        <a:pt x="67" y="77"/>
                      </a:moveTo>
                      <a:cubicBezTo>
                        <a:pt x="97" y="57"/>
                        <a:pt x="97" y="57"/>
                        <a:pt x="97" y="57"/>
                      </a:cubicBezTo>
                      <a:cubicBezTo>
                        <a:pt x="101" y="54"/>
                        <a:pt x="104" y="49"/>
                        <a:pt x="104" y="43"/>
                      </a:cubicBezTo>
                      <a:cubicBezTo>
                        <a:pt x="104" y="16"/>
                        <a:pt x="104" y="16"/>
                        <a:pt x="104" y="16"/>
                      </a:cubicBezTo>
                      <a:cubicBezTo>
                        <a:pt x="29" y="16"/>
                        <a:pt x="29" y="16"/>
                        <a:pt x="29" y="16"/>
                      </a:cubicBezTo>
                      <a:cubicBezTo>
                        <a:pt x="29" y="43"/>
                        <a:pt x="29" y="43"/>
                        <a:pt x="29" y="43"/>
                      </a:cubicBezTo>
                      <a:cubicBezTo>
                        <a:pt x="29" y="49"/>
                        <a:pt x="32" y="54"/>
                        <a:pt x="37" y="57"/>
                      </a:cubicBezTo>
                      <a:lnTo>
                        <a:pt x="67" y="77"/>
                      </a:lnTo>
                      <a:close/>
                      <a:moveTo>
                        <a:pt x="29" y="144"/>
                      </a:moveTo>
                      <a:cubicBezTo>
                        <a:pt x="104" y="144"/>
                        <a:pt x="104" y="144"/>
                        <a:pt x="104" y="144"/>
                      </a:cubicBezTo>
                      <a:cubicBezTo>
                        <a:pt x="104" y="117"/>
                        <a:pt x="104" y="117"/>
                        <a:pt x="104" y="117"/>
                      </a:cubicBezTo>
                      <a:cubicBezTo>
                        <a:pt x="104" y="111"/>
                        <a:pt x="101" y="106"/>
                        <a:pt x="97" y="103"/>
                      </a:cubicBezTo>
                      <a:cubicBezTo>
                        <a:pt x="67" y="83"/>
                        <a:pt x="67" y="83"/>
                        <a:pt x="67" y="83"/>
                      </a:cubicBezTo>
                      <a:cubicBezTo>
                        <a:pt x="37" y="103"/>
                        <a:pt x="37" y="103"/>
                        <a:pt x="37" y="103"/>
                      </a:cubicBezTo>
                      <a:cubicBezTo>
                        <a:pt x="32" y="106"/>
                        <a:pt x="29" y="111"/>
                        <a:pt x="29" y="117"/>
                      </a:cubicBezTo>
                      <a:lnTo>
                        <a:pt x="29" y="144"/>
                      </a:lnTo>
                      <a:close/>
                      <a:moveTo>
                        <a:pt x="16" y="155"/>
                      </a:moveTo>
                      <a:cubicBezTo>
                        <a:pt x="117" y="155"/>
                        <a:pt x="117" y="155"/>
                        <a:pt x="117" y="155"/>
                      </a:cubicBezTo>
                      <a:cubicBezTo>
                        <a:pt x="117" y="149"/>
                        <a:pt x="117" y="149"/>
                        <a:pt x="117" y="149"/>
                      </a:cubicBezTo>
                      <a:cubicBezTo>
                        <a:pt x="109" y="149"/>
                        <a:pt x="109" y="149"/>
                        <a:pt x="109" y="149"/>
                      </a:cubicBezTo>
                      <a:cubicBezTo>
                        <a:pt x="24" y="149"/>
                        <a:pt x="24" y="149"/>
                        <a:pt x="24" y="149"/>
                      </a:cubicBezTo>
                      <a:cubicBezTo>
                        <a:pt x="16" y="149"/>
                        <a:pt x="16" y="149"/>
                        <a:pt x="16" y="149"/>
                      </a:cubicBezTo>
                      <a:lnTo>
                        <a:pt x="16" y="15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grpSp>
        </p:grpSp>
        <p:grpSp>
          <p:nvGrpSpPr>
            <p:cNvPr id="5" name="Group 4">
              <a:extLst>
                <a:ext uri="{FF2B5EF4-FFF2-40B4-BE49-F238E27FC236}">
                  <a16:creationId xmlns:a16="http://schemas.microsoft.com/office/drawing/2014/main" id="{009863C4-AA0E-4026-8372-D032A2CFD75A}"/>
                </a:ext>
              </a:extLst>
            </p:cNvPr>
            <p:cNvGrpSpPr/>
            <p:nvPr/>
          </p:nvGrpSpPr>
          <p:grpSpPr>
            <a:xfrm>
              <a:off x="5931697" y="2555133"/>
              <a:ext cx="1966402" cy="2276580"/>
              <a:chOff x="7471458" y="2555929"/>
              <a:chExt cx="1966402" cy="2276580"/>
            </a:xfrm>
          </p:grpSpPr>
          <p:sp>
            <p:nvSpPr>
              <p:cNvPr id="14" name="Oval 13"/>
              <p:cNvSpPr/>
              <p:nvPr/>
            </p:nvSpPr>
            <p:spPr>
              <a:xfrm>
                <a:off x="7615279" y="2555929"/>
                <a:ext cx="1289538" cy="1289538"/>
              </a:xfrm>
              <a:prstGeom prst="ellipse">
                <a:avLst/>
              </a:prstGeom>
              <a:solidFill>
                <a:schemeClr val="bg2"/>
              </a:solidFill>
              <a:ln>
                <a:noFill/>
              </a:ln>
              <a:effectLst>
                <a:outerShdw blurRad="38100" dist="12700" dir="5400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330" rtl="0" eaLnBrk="1" fontAlgn="auto" latinLnBrk="0" hangingPunct="1">
                  <a:lnSpc>
                    <a:spcPct val="100000"/>
                  </a:lnSpc>
                  <a:spcBef>
                    <a:spcPts val="1000"/>
                  </a:spcBef>
                  <a:spcAft>
                    <a:spcPts val="0"/>
                  </a:spcAft>
                  <a:buClrTx/>
                  <a:buSzTx/>
                  <a:buFontTx/>
                  <a:buNone/>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15" name="TextBox 14"/>
              <p:cNvSpPr txBox="1"/>
              <p:nvPr/>
            </p:nvSpPr>
            <p:spPr>
              <a:xfrm>
                <a:off x="7471458" y="4021142"/>
                <a:ext cx="1966402" cy="811367"/>
              </a:xfrm>
              <a:prstGeom prst="rect">
                <a:avLst/>
              </a:prstGeom>
              <a:noFill/>
            </p:spPr>
            <p:txBody>
              <a:bodyPr wrap="square" lIns="0" tIns="36000" rIns="216000" bIns="36000" rtlCol="0">
                <a:spAutoFit/>
              </a:bodyPr>
              <a:lstStyle/>
              <a:p>
                <a:pPr marL="0" marR="0" lvl="0" indent="0" algn="ctr" defTabSz="91433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1C1F2A"/>
                    </a:solidFill>
                    <a:effectLst/>
                    <a:uLnTx/>
                    <a:uFillTx/>
                    <a:latin typeface="Poppins Light" pitchFamily="2" charset="77"/>
                    <a:ea typeface="+mn-ea"/>
                    <a:cs typeface="+mn-cs"/>
                  </a:rPr>
                  <a:t>Designated for use other than packaging</a:t>
                </a:r>
              </a:p>
            </p:txBody>
          </p:sp>
          <p:sp>
            <p:nvSpPr>
              <p:cNvPr id="22" name="Freeform 1297">
                <a:extLst>
                  <a:ext uri="{FF2B5EF4-FFF2-40B4-BE49-F238E27FC236}">
                    <a16:creationId xmlns:a16="http://schemas.microsoft.com/office/drawing/2014/main" id="{F935A45F-B856-4FE9-ADEA-02FAA96E6CEA}"/>
                  </a:ext>
                </a:extLst>
              </p:cNvPr>
              <p:cNvSpPr>
                <a:spLocks noEditPoints="1"/>
              </p:cNvSpPr>
              <p:nvPr/>
            </p:nvSpPr>
            <p:spPr bwMode="auto">
              <a:xfrm>
                <a:off x="8013683" y="2922443"/>
                <a:ext cx="492730" cy="497027"/>
              </a:xfrm>
              <a:custGeom>
                <a:avLst/>
                <a:gdLst>
                  <a:gd name="T0" fmla="*/ 125 w 160"/>
                  <a:gd name="T1" fmla="*/ 17 h 160"/>
                  <a:gd name="T2" fmla="*/ 99 w 160"/>
                  <a:gd name="T3" fmla="*/ 54 h 160"/>
                  <a:gd name="T4" fmla="*/ 70 w 160"/>
                  <a:gd name="T5" fmla="*/ 54 h 160"/>
                  <a:gd name="T6" fmla="*/ 49 w 160"/>
                  <a:gd name="T7" fmla="*/ 26 h 160"/>
                  <a:gd name="T8" fmla="*/ 26 w 160"/>
                  <a:gd name="T9" fmla="*/ 26 h 160"/>
                  <a:gd name="T10" fmla="*/ 44 w 160"/>
                  <a:gd name="T11" fmla="*/ 36 h 160"/>
                  <a:gd name="T12" fmla="*/ 61 w 160"/>
                  <a:gd name="T13" fmla="*/ 73 h 160"/>
                  <a:gd name="T14" fmla="*/ 29 w 160"/>
                  <a:gd name="T15" fmla="*/ 124 h 160"/>
                  <a:gd name="T16" fmla="*/ 0 w 160"/>
                  <a:gd name="T17" fmla="*/ 137 h 160"/>
                  <a:gd name="T18" fmla="*/ 35 w 160"/>
                  <a:gd name="T19" fmla="*/ 137 h 160"/>
                  <a:gd name="T20" fmla="*/ 70 w 160"/>
                  <a:gd name="T21" fmla="*/ 91 h 160"/>
                  <a:gd name="T22" fmla="*/ 81 w 160"/>
                  <a:gd name="T23" fmla="*/ 125 h 160"/>
                  <a:gd name="T24" fmla="*/ 84 w 160"/>
                  <a:gd name="T25" fmla="*/ 160 h 160"/>
                  <a:gd name="T26" fmla="*/ 87 w 160"/>
                  <a:gd name="T27" fmla="*/ 125 h 160"/>
                  <a:gd name="T28" fmla="*/ 99 w 160"/>
                  <a:gd name="T29" fmla="*/ 91 h 160"/>
                  <a:gd name="T30" fmla="*/ 119 w 160"/>
                  <a:gd name="T31" fmla="*/ 119 h 160"/>
                  <a:gd name="T32" fmla="*/ 143 w 160"/>
                  <a:gd name="T33" fmla="*/ 119 h 160"/>
                  <a:gd name="T34" fmla="*/ 125 w 160"/>
                  <a:gd name="T35" fmla="*/ 109 h 160"/>
                  <a:gd name="T36" fmla="*/ 108 w 160"/>
                  <a:gd name="T37" fmla="*/ 73 h 160"/>
                  <a:gd name="T38" fmla="*/ 131 w 160"/>
                  <a:gd name="T39" fmla="*/ 30 h 160"/>
                  <a:gd name="T40" fmla="*/ 160 w 160"/>
                  <a:gd name="T41" fmla="*/ 17 h 160"/>
                  <a:gd name="T42" fmla="*/ 32 w 160"/>
                  <a:gd name="T43" fmla="*/ 26 h 160"/>
                  <a:gd name="T44" fmla="*/ 44 w 160"/>
                  <a:gd name="T45" fmla="*/ 26 h 160"/>
                  <a:gd name="T46" fmla="*/ 32 w 160"/>
                  <a:gd name="T47" fmla="*/ 26 h 160"/>
                  <a:gd name="T48" fmla="*/ 6 w 160"/>
                  <a:gd name="T49" fmla="*/ 137 h 160"/>
                  <a:gd name="T50" fmla="*/ 29 w 160"/>
                  <a:gd name="T51" fmla="*/ 137 h 160"/>
                  <a:gd name="T52" fmla="*/ 96 w 160"/>
                  <a:gd name="T53" fmla="*/ 143 h 160"/>
                  <a:gd name="T54" fmla="*/ 73 w 160"/>
                  <a:gd name="T55" fmla="*/ 143 h 160"/>
                  <a:gd name="T56" fmla="*/ 96 w 160"/>
                  <a:gd name="T57" fmla="*/ 143 h 160"/>
                  <a:gd name="T58" fmla="*/ 67 w 160"/>
                  <a:gd name="T59" fmla="*/ 73 h 160"/>
                  <a:gd name="T60" fmla="*/ 102 w 160"/>
                  <a:gd name="T61" fmla="*/ 73 h 160"/>
                  <a:gd name="T62" fmla="*/ 137 w 160"/>
                  <a:gd name="T63" fmla="*/ 119 h 160"/>
                  <a:gd name="T64" fmla="*/ 125 w 160"/>
                  <a:gd name="T65" fmla="*/ 119 h 160"/>
                  <a:gd name="T66" fmla="*/ 137 w 160"/>
                  <a:gd name="T67" fmla="*/ 119 h 160"/>
                  <a:gd name="T68" fmla="*/ 131 w 160"/>
                  <a:gd name="T69" fmla="*/ 17 h 160"/>
                  <a:gd name="T70" fmla="*/ 154 w 160"/>
                  <a:gd name="T71" fmla="*/ 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0">
                    <a:moveTo>
                      <a:pt x="143" y="0"/>
                    </a:moveTo>
                    <a:cubicBezTo>
                      <a:pt x="133" y="0"/>
                      <a:pt x="125" y="8"/>
                      <a:pt x="125" y="17"/>
                    </a:cubicBezTo>
                    <a:cubicBezTo>
                      <a:pt x="125" y="20"/>
                      <a:pt x="126" y="23"/>
                      <a:pt x="127" y="26"/>
                    </a:cubicBezTo>
                    <a:cubicBezTo>
                      <a:pt x="99" y="54"/>
                      <a:pt x="99" y="54"/>
                      <a:pt x="99" y="54"/>
                    </a:cubicBezTo>
                    <a:cubicBezTo>
                      <a:pt x="95" y="51"/>
                      <a:pt x="90" y="49"/>
                      <a:pt x="84" y="49"/>
                    </a:cubicBezTo>
                    <a:cubicBezTo>
                      <a:pt x="79" y="49"/>
                      <a:pt x="74" y="51"/>
                      <a:pt x="70" y="54"/>
                    </a:cubicBezTo>
                    <a:cubicBezTo>
                      <a:pt x="48" y="32"/>
                      <a:pt x="48" y="32"/>
                      <a:pt x="48" y="32"/>
                    </a:cubicBezTo>
                    <a:cubicBezTo>
                      <a:pt x="49" y="30"/>
                      <a:pt x="49" y="28"/>
                      <a:pt x="49" y="26"/>
                    </a:cubicBezTo>
                    <a:cubicBezTo>
                      <a:pt x="49" y="20"/>
                      <a:pt x="44" y="15"/>
                      <a:pt x="38" y="15"/>
                    </a:cubicBezTo>
                    <a:cubicBezTo>
                      <a:pt x="31" y="15"/>
                      <a:pt x="26" y="20"/>
                      <a:pt x="26" y="26"/>
                    </a:cubicBezTo>
                    <a:cubicBezTo>
                      <a:pt x="26" y="33"/>
                      <a:pt x="31" y="38"/>
                      <a:pt x="38" y="38"/>
                    </a:cubicBezTo>
                    <a:cubicBezTo>
                      <a:pt x="40" y="38"/>
                      <a:pt x="42" y="37"/>
                      <a:pt x="44" y="36"/>
                    </a:cubicBezTo>
                    <a:cubicBezTo>
                      <a:pt x="66" y="58"/>
                      <a:pt x="66" y="58"/>
                      <a:pt x="66" y="58"/>
                    </a:cubicBezTo>
                    <a:cubicBezTo>
                      <a:pt x="63" y="62"/>
                      <a:pt x="61" y="67"/>
                      <a:pt x="61" y="73"/>
                    </a:cubicBezTo>
                    <a:cubicBezTo>
                      <a:pt x="61" y="78"/>
                      <a:pt x="63" y="83"/>
                      <a:pt x="66" y="87"/>
                    </a:cubicBezTo>
                    <a:cubicBezTo>
                      <a:pt x="29" y="124"/>
                      <a:pt x="29" y="124"/>
                      <a:pt x="29" y="124"/>
                    </a:cubicBezTo>
                    <a:cubicBezTo>
                      <a:pt x="26" y="121"/>
                      <a:pt x="22" y="119"/>
                      <a:pt x="17" y="119"/>
                    </a:cubicBezTo>
                    <a:cubicBezTo>
                      <a:pt x="8" y="119"/>
                      <a:pt x="0" y="127"/>
                      <a:pt x="0" y="137"/>
                    </a:cubicBezTo>
                    <a:cubicBezTo>
                      <a:pt x="0" y="146"/>
                      <a:pt x="8" y="154"/>
                      <a:pt x="17" y="154"/>
                    </a:cubicBezTo>
                    <a:cubicBezTo>
                      <a:pt x="27" y="154"/>
                      <a:pt x="35" y="146"/>
                      <a:pt x="35" y="137"/>
                    </a:cubicBezTo>
                    <a:cubicBezTo>
                      <a:pt x="35" y="134"/>
                      <a:pt x="34" y="131"/>
                      <a:pt x="33" y="128"/>
                    </a:cubicBezTo>
                    <a:cubicBezTo>
                      <a:pt x="70" y="91"/>
                      <a:pt x="70" y="91"/>
                      <a:pt x="70" y="91"/>
                    </a:cubicBezTo>
                    <a:cubicBezTo>
                      <a:pt x="73" y="94"/>
                      <a:pt x="77" y="95"/>
                      <a:pt x="81" y="96"/>
                    </a:cubicBezTo>
                    <a:cubicBezTo>
                      <a:pt x="81" y="125"/>
                      <a:pt x="81" y="125"/>
                      <a:pt x="81" y="125"/>
                    </a:cubicBezTo>
                    <a:cubicBezTo>
                      <a:pt x="73" y="127"/>
                      <a:pt x="67" y="134"/>
                      <a:pt x="67" y="143"/>
                    </a:cubicBezTo>
                    <a:cubicBezTo>
                      <a:pt x="67" y="152"/>
                      <a:pt x="75" y="160"/>
                      <a:pt x="84" y="160"/>
                    </a:cubicBezTo>
                    <a:cubicBezTo>
                      <a:pt x="94" y="160"/>
                      <a:pt x="102" y="152"/>
                      <a:pt x="102" y="143"/>
                    </a:cubicBezTo>
                    <a:cubicBezTo>
                      <a:pt x="102" y="134"/>
                      <a:pt x="96" y="127"/>
                      <a:pt x="87" y="125"/>
                    </a:cubicBezTo>
                    <a:cubicBezTo>
                      <a:pt x="87" y="96"/>
                      <a:pt x="87" y="96"/>
                      <a:pt x="87" y="96"/>
                    </a:cubicBezTo>
                    <a:cubicBezTo>
                      <a:pt x="92" y="95"/>
                      <a:pt x="95" y="94"/>
                      <a:pt x="99" y="91"/>
                    </a:cubicBezTo>
                    <a:cubicBezTo>
                      <a:pt x="121" y="113"/>
                      <a:pt x="121" y="113"/>
                      <a:pt x="121" y="113"/>
                    </a:cubicBezTo>
                    <a:cubicBezTo>
                      <a:pt x="120" y="115"/>
                      <a:pt x="119" y="117"/>
                      <a:pt x="119" y="119"/>
                    </a:cubicBezTo>
                    <a:cubicBezTo>
                      <a:pt x="119" y="126"/>
                      <a:pt x="124" y="131"/>
                      <a:pt x="131" y="131"/>
                    </a:cubicBezTo>
                    <a:cubicBezTo>
                      <a:pt x="137" y="131"/>
                      <a:pt x="143" y="126"/>
                      <a:pt x="143" y="119"/>
                    </a:cubicBezTo>
                    <a:cubicBezTo>
                      <a:pt x="143" y="113"/>
                      <a:pt x="137" y="108"/>
                      <a:pt x="131" y="108"/>
                    </a:cubicBezTo>
                    <a:cubicBezTo>
                      <a:pt x="129" y="108"/>
                      <a:pt x="127" y="108"/>
                      <a:pt x="125" y="109"/>
                    </a:cubicBezTo>
                    <a:cubicBezTo>
                      <a:pt x="103" y="87"/>
                      <a:pt x="103" y="87"/>
                      <a:pt x="103" y="87"/>
                    </a:cubicBezTo>
                    <a:cubicBezTo>
                      <a:pt x="106" y="83"/>
                      <a:pt x="108" y="78"/>
                      <a:pt x="108" y="73"/>
                    </a:cubicBezTo>
                    <a:cubicBezTo>
                      <a:pt x="108" y="67"/>
                      <a:pt x="106" y="62"/>
                      <a:pt x="103" y="58"/>
                    </a:cubicBezTo>
                    <a:cubicBezTo>
                      <a:pt x="131" y="30"/>
                      <a:pt x="131" y="30"/>
                      <a:pt x="131" y="30"/>
                    </a:cubicBezTo>
                    <a:cubicBezTo>
                      <a:pt x="134" y="33"/>
                      <a:pt x="138" y="35"/>
                      <a:pt x="143" y="35"/>
                    </a:cubicBezTo>
                    <a:cubicBezTo>
                      <a:pt x="152" y="35"/>
                      <a:pt x="160" y="27"/>
                      <a:pt x="160" y="17"/>
                    </a:cubicBezTo>
                    <a:cubicBezTo>
                      <a:pt x="160" y="8"/>
                      <a:pt x="152" y="0"/>
                      <a:pt x="143" y="0"/>
                    </a:cubicBezTo>
                    <a:close/>
                    <a:moveTo>
                      <a:pt x="32" y="26"/>
                    </a:moveTo>
                    <a:cubicBezTo>
                      <a:pt x="32" y="23"/>
                      <a:pt x="35" y="20"/>
                      <a:pt x="38" y="20"/>
                    </a:cubicBezTo>
                    <a:cubicBezTo>
                      <a:pt x="41" y="20"/>
                      <a:pt x="44" y="23"/>
                      <a:pt x="44" y="26"/>
                    </a:cubicBezTo>
                    <a:cubicBezTo>
                      <a:pt x="44" y="29"/>
                      <a:pt x="41" y="32"/>
                      <a:pt x="38" y="32"/>
                    </a:cubicBezTo>
                    <a:cubicBezTo>
                      <a:pt x="35" y="32"/>
                      <a:pt x="32" y="29"/>
                      <a:pt x="32" y="26"/>
                    </a:cubicBezTo>
                    <a:close/>
                    <a:moveTo>
                      <a:pt x="17" y="148"/>
                    </a:moveTo>
                    <a:cubicBezTo>
                      <a:pt x="11" y="148"/>
                      <a:pt x="6" y="143"/>
                      <a:pt x="6" y="137"/>
                    </a:cubicBezTo>
                    <a:cubicBezTo>
                      <a:pt x="6" y="130"/>
                      <a:pt x="11" y="125"/>
                      <a:pt x="17" y="125"/>
                    </a:cubicBezTo>
                    <a:cubicBezTo>
                      <a:pt x="24" y="125"/>
                      <a:pt x="29" y="130"/>
                      <a:pt x="29" y="137"/>
                    </a:cubicBezTo>
                    <a:cubicBezTo>
                      <a:pt x="29" y="143"/>
                      <a:pt x="24" y="148"/>
                      <a:pt x="17" y="148"/>
                    </a:cubicBezTo>
                    <a:close/>
                    <a:moveTo>
                      <a:pt x="96" y="143"/>
                    </a:moveTo>
                    <a:cubicBezTo>
                      <a:pt x="96" y="149"/>
                      <a:pt x="91" y="154"/>
                      <a:pt x="84" y="154"/>
                    </a:cubicBezTo>
                    <a:cubicBezTo>
                      <a:pt x="78" y="154"/>
                      <a:pt x="73" y="149"/>
                      <a:pt x="73" y="143"/>
                    </a:cubicBezTo>
                    <a:cubicBezTo>
                      <a:pt x="73" y="136"/>
                      <a:pt x="78" y="131"/>
                      <a:pt x="84" y="131"/>
                    </a:cubicBezTo>
                    <a:cubicBezTo>
                      <a:pt x="91" y="131"/>
                      <a:pt x="96" y="136"/>
                      <a:pt x="96" y="143"/>
                    </a:cubicBezTo>
                    <a:close/>
                    <a:moveTo>
                      <a:pt x="84" y="90"/>
                    </a:moveTo>
                    <a:cubicBezTo>
                      <a:pt x="75" y="90"/>
                      <a:pt x="67" y="82"/>
                      <a:pt x="67" y="73"/>
                    </a:cubicBezTo>
                    <a:cubicBezTo>
                      <a:pt x="67" y="63"/>
                      <a:pt x="75" y="55"/>
                      <a:pt x="84" y="55"/>
                    </a:cubicBezTo>
                    <a:cubicBezTo>
                      <a:pt x="94" y="55"/>
                      <a:pt x="102" y="63"/>
                      <a:pt x="102" y="73"/>
                    </a:cubicBezTo>
                    <a:cubicBezTo>
                      <a:pt x="102" y="82"/>
                      <a:pt x="94" y="90"/>
                      <a:pt x="84" y="90"/>
                    </a:cubicBezTo>
                    <a:close/>
                    <a:moveTo>
                      <a:pt x="137" y="119"/>
                    </a:moveTo>
                    <a:cubicBezTo>
                      <a:pt x="137" y="122"/>
                      <a:pt x="134" y="125"/>
                      <a:pt x="131" y="125"/>
                    </a:cubicBezTo>
                    <a:cubicBezTo>
                      <a:pt x="128" y="125"/>
                      <a:pt x="125" y="122"/>
                      <a:pt x="125" y="119"/>
                    </a:cubicBezTo>
                    <a:cubicBezTo>
                      <a:pt x="125" y="116"/>
                      <a:pt x="128" y="113"/>
                      <a:pt x="131" y="113"/>
                    </a:cubicBezTo>
                    <a:cubicBezTo>
                      <a:pt x="134" y="113"/>
                      <a:pt x="137" y="116"/>
                      <a:pt x="137" y="119"/>
                    </a:cubicBezTo>
                    <a:close/>
                    <a:moveTo>
                      <a:pt x="143" y="29"/>
                    </a:moveTo>
                    <a:cubicBezTo>
                      <a:pt x="136" y="29"/>
                      <a:pt x="131" y="24"/>
                      <a:pt x="131" y="17"/>
                    </a:cubicBezTo>
                    <a:cubicBezTo>
                      <a:pt x="131" y="11"/>
                      <a:pt x="136" y="6"/>
                      <a:pt x="143" y="6"/>
                    </a:cubicBezTo>
                    <a:cubicBezTo>
                      <a:pt x="149" y="6"/>
                      <a:pt x="154" y="11"/>
                      <a:pt x="154" y="17"/>
                    </a:cubicBezTo>
                    <a:cubicBezTo>
                      <a:pt x="154" y="24"/>
                      <a:pt x="149" y="29"/>
                      <a:pt x="143" y="2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grpSp>
        <p:grpSp>
          <p:nvGrpSpPr>
            <p:cNvPr id="9" name="Group 8">
              <a:extLst>
                <a:ext uri="{FF2B5EF4-FFF2-40B4-BE49-F238E27FC236}">
                  <a16:creationId xmlns:a16="http://schemas.microsoft.com/office/drawing/2014/main" id="{5B5A45D8-50C1-438E-AEB6-1E92462485CC}"/>
                </a:ext>
              </a:extLst>
            </p:cNvPr>
            <p:cNvGrpSpPr/>
            <p:nvPr/>
          </p:nvGrpSpPr>
          <p:grpSpPr>
            <a:xfrm>
              <a:off x="8000942" y="2441190"/>
              <a:ext cx="1966402" cy="2390522"/>
              <a:chOff x="8027584" y="2441190"/>
              <a:chExt cx="1966402" cy="2390522"/>
            </a:xfrm>
          </p:grpSpPr>
          <p:pic>
            <p:nvPicPr>
              <p:cNvPr id="13" name="Picture 12" descr="Icon&#10;&#10;Description automatically generated">
                <a:extLst>
                  <a:ext uri="{FF2B5EF4-FFF2-40B4-BE49-F238E27FC236}">
                    <a16:creationId xmlns:a16="http://schemas.microsoft.com/office/drawing/2014/main" id="{5E659CB1-FA0E-467E-93CF-2102F50E5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063" y="2441190"/>
                <a:ext cx="1457940" cy="1457940"/>
              </a:xfrm>
              <a:prstGeom prst="rect">
                <a:avLst/>
              </a:prstGeom>
            </p:spPr>
          </p:pic>
          <p:sp>
            <p:nvSpPr>
              <p:cNvPr id="18" name="TextBox 17">
                <a:extLst>
                  <a:ext uri="{FF2B5EF4-FFF2-40B4-BE49-F238E27FC236}">
                    <a16:creationId xmlns:a16="http://schemas.microsoft.com/office/drawing/2014/main" id="{C6047E34-3E27-400A-85A7-8A569C948830}"/>
                  </a:ext>
                </a:extLst>
              </p:cNvPr>
              <p:cNvSpPr txBox="1"/>
              <p:nvPr/>
            </p:nvSpPr>
            <p:spPr>
              <a:xfrm>
                <a:off x="8027584" y="4020345"/>
                <a:ext cx="1966402" cy="811367"/>
              </a:xfrm>
              <a:prstGeom prst="rect">
                <a:avLst/>
              </a:prstGeom>
              <a:noFill/>
            </p:spPr>
            <p:txBody>
              <a:bodyPr wrap="square" lIns="0" tIns="36000" rIns="216000" bIns="36000" rtlCol="0">
                <a:spAutoFit/>
              </a:bodyPr>
              <a:lstStyle/>
              <a:p>
                <a:pPr marL="0" marR="0" lvl="0" indent="0" algn="ctr" defTabSz="91433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a:ln>
                      <a:noFill/>
                    </a:ln>
                    <a:solidFill>
                      <a:srgbClr val="1C1F2A"/>
                    </a:solidFill>
                    <a:effectLst/>
                    <a:uLnTx/>
                    <a:uFillTx/>
                    <a:latin typeface="Poppins Light" pitchFamily="2" charset="77"/>
                    <a:ea typeface="+mn-ea"/>
                    <a:cs typeface="+mn-cs"/>
                  </a:rPr>
                  <a:t>Transport packaging on imported goods</a:t>
                </a:r>
              </a:p>
            </p:txBody>
          </p:sp>
        </p:grpSp>
      </p:grpSp>
    </p:spTree>
    <p:extLst>
      <p:ext uri="{BB962C8B-B14F-4D97-AF65-F5344CB8AC3E}">
        <p14:creationId xmlns:p14="http://schemas.microsoft.com/office/powerpoint/2010/main" val="1847337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784515" y="2168382"/>
            <a:ext cx="8641354" cy="1336057"/>
            <a:chOff x="2028824" y="3437888"/>
            <a:chExt cx="2240281" cy="2851151"/>
          </a:xfrm>
        </p:grpSpPr>
        <p:sp>
          <p:nvSpPr>
            <p:cNvPr id="4" name="Rectangle 3"/>
            <p:cNvSpPr/>
            <p:nvPr/>
          </p:nvSpPr>
          <p:spPr>
            <a:xfrm>
              <a:off x="2028824" y="3437888"/>
              <a:ext cx="2238376" cy="2851151"/>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Meeting the de minimis</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rPr>
                <a:t>If you have manufactured or imported more than 10 tonnes of finished plastic packaging in the UK within the last 12 months or will do so in the next 30 days. This will be FROM April 1</a:t>
              </a:r>
              <a:r>
                <a:rPr kumimoji="0" lang="en-GB" sz="1200" b="0" i="0" u="none" strike="noStrike" kern="1200" cap="none" spc="0" normalizeH="0" baseline="30000" noProof="0" dirty="0">
                  <a:ln>
                    <a:noFill/>
                  </a:ln>
                  <a:solidFill>
                    <a:srgbClr val="1C1F2A"/>
                  </a:solidFill>
                  <a:effectLst/>
                  <a:uLnTx/>
                  <a:uFillTx/>
                  <a:latin typeface="Poppins ExtraLight" panose="00000300000000000000" pitchFamily="2" charset="0"/>
                  <a:cs typeface="Poppins ExtraLight" panose="00000300000000000000" pitchFamily="2" charset="0"/>
                </a:rPr>
                <a:t>st</a:t>
              </a:r>
              <a:r>
                <a:rPr kumimoji="0" lang="en-GB"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rPr>
                <a:t> 2022</a:t>
              </a: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14" name="Rectangle 13"/>
            <p:cNvSpPr/>
            <p:nvPr/>
          </p:nvSpPr>
          <p:spPr>
            <a:xfrm>
              <a:off x="2030729" y="3437888"/>
              <a:ext cx="223837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grpSp>
      <p:sp>
        <p:nvSpPr>
          <p:cNvPr id="2" name="Title 1"/>
          <p:cNvSpPr>
            <a:spLocks noGrp="1"/>
          </p:cNvSpPr>
          <p:nvPr>
            <p:ph type="title"/>
          </p:nvPr>
        </p:nvSpPr>
        <p:spPr>
          <a:xfrm>
            <a:off x="2028824" y="786899"/>
            <a:ext cx="9152697" cy="1249845"/>
          </a:xfrm>
        </p:spPr>
        <p:txBody>
          <a:bodyPr/>
          <a:lstStyle/>
          <a:p>
            <a:r>
              <a:rPr lang="en-US" dirty="0"/>
              <a:t>Plastic Packaging  </a:t>
            </a:r>
            <a:br>
              <a:rPr lang="en-US" dirty="0"/>
            </a:br>
            <a:r>
              <a:rPr lang="en-US" dirty="0">
                <a:solidFill>
                  <a:schemeClr val="accent1"/>
                </a:solidFill>
              </a:rPr>
              <a:t>Registration</a:t>
            </a:r>
          </a:p>
        </p:txBody>
      </p:sp>
      <p:grpSp>
        <p:nvGrpSpPr>
          <p:cNvPr id="16" name="Group 15">
            <a:extLst>
              <a:ext uri="{FF2B5EF4-FFF2-40B4-BE49-F238E27FC236}">
                <a16:creationId xmlns:a16="http://schemas.microsoft.com/office/drawing/2014/main" id="{9BC193EB-4D63-45E5-8944-C7B4E24D3795}"/>
              </a:ext>
            </a:extLst>
          </p:cNvPr>
          <p:cNvGrpSpPr/>
          <p:nvPr/>
        </p:nvGrpSpPr>
        <p:grpSpPr>
          <a:xfrm>
            <a:off x="1791863" y="3671587"/>
            <a:ext cx="8634006" cy="1336057"/>
            <a:chOff x="2028824" y="3437888"/>
            <a:chExt cx="2240281" cy="2851151"/>
          </a:xfrm>
        </p:grpSpPr>
        <p:sp>
          <p:nvSpPr>
            <p:cNvPr id="17" name="Rectangle 16">
              <a:extLst>
                <a:ext uri="{FF2B5EF4-FFF2-40B4-BE49-F238E27FC236}">
                  <a16:creationId xmlns:a16="http://schemas.microsoft.com/office/drawing/2014/main" id="{2BB1B44E-4361-492E-A65F-9682A6A50A3A}"/>
                </a:ext>
              </a:extLst>
            </p:cNvPr>
            <p:cNvSpPr/>
            <p:nvPr/>
          </p:nvSpPr>
          <p:spPr>
            <a:xfrm>
              <a:off x="2028824" y="3437888"/>
              <a:ext cx="2238376" cy="2851151"/>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Falling below the threshold</a:t>
              </a:r>
            </a:p>
            <a:p>
              <a:pPr marL="0" marR="0" lvl="0" indent="0" algn="l" defTabSz="914330" rtl="0" eaLnBrk="1" fontAlgn="auto" latinLnBrk="0" hangingPunct="1">
                <a:spcBef>
                  <a:spcPts val="600"/>
                </a:spcBef>
                <a:spcAft>
                  <a:spcPts val="0"/>
                </a:spcAft>
                <a:buClrTx/>
                <a:buSzTx/>
                <a:buFontTx/>
                <a:buNone/>
                <a:tabLst/>
                <a:defRPr/>
              </a:pPr>
              <a:r>
                <a:rPr lang="en-US" sz="1200" dirty="0">
                  <a:solidFill>
                    <a:srgbClr val="1C1F2A"/>
                  </a:solidFill>
                  <a:latin typeface="Poppins ExtraLight" panose="00000300000000000000" pitchFamily="2" charset="0"/>
                  <a:cs typeface="Poppins ExtraLight" panose="00000300000000000000" pitchFamily="2" charset="0"/>
                </a:rPr>
                <a:t>If you fall below the threshold you should maintain records to demonstrate this</a:t>
              </a:r>
              <a:endParaRPr kumimoji="0" lang="en-US"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endParaRPr>
            </a:p>
          </p:txBody>
        </p:sp>
        <p:sp>
          <p:nvSpPr>
            <p:cNvPr id="18" name="Rectangle 17">
              <a:extLst>
                <a:ext uri="{FF2B5EF4-FFF2-40B4-BE49-F238E27FC236}">
                  <a16:creationId xmlns:a16="http://schemas.microsoft.com/office/drawing/2014/main" id="{BE4E93DE-948D-4104-AB78-07C4108648D4}"/>
                </a:ext>
              </a:extLst>
            </p:cNvPr>
            <p:cNvSpPr/>
            <p:nvPr/>
          </p:nvSpPr>
          <p:spPr>
            <a:xfrm>
              <a:off x="2030729" y="3437888"/>
              <a:ext cx="223837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grpSp>
      <p:grpSp>
        <p:nvGrpSpPr>
          <p:cNvPr id="19" name="Group 18">
            <a:extLst>
              <a:ext uri="{FF2B5EF4-FFF2-40B4-BE49-F238E27FC236}">
                <a16:creationId xmlns:a16="http://schemas.microsoft.com/office/drawing/2014/main" id="{1A9C8428-DFAC-46B7-9536-A7CA7539741C}"/>
              </a:ext>
            </a:extLst>
          </p:cNvPr>
          <p:cNvGrpSpPr/>
          <p:nvPr/>
        </p:nvGrpSpPr>
        <p:grpSpPr>
          <a:xfrm>
            <a:off x="1777167" y="5174792"/>
            <a:ext cx="8641354" cy="1336057"/>
            <a:chOff x="2028824" y="3437888"/>
            <a:chExt cx="2240281" cy="2851151"/>
          </a:xfrm>
        </p:grpSpPr>
        <p:sp>
          <p:nvSpPr>
            <p:cNvPr id="20" name="Rectangle 19">
              <a:extLst>
                <a:ext uri="{FF2B5EF4-FFF2-40B4-BE49-F238E27FC236}">
                  <a16:creationId xmlns:a16="http://schemas.microsoft.com/office/drawing/2014/main" id="{AFDEBA41-8718-4782-B959-A2B3794660D2}"/>
                </a:ext>
              </a:extLst>
            </p:cNvPr>
            <p:cNvSpPr/>
            <p:nvPr/>
          </p:nvSpPr>
          <p:spPr>
            <a:xfrm>
              <a:off x="2028824" y="3437888"/>
              <a:ext cx="2238376" cy="2851151"/>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Best practice </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GB" sz="1200" b="0" i="0" u="none" strike="noStrike" kern="1200" cap="none" spc="0" normalizeH="0" baseline="0" noProof="0" dirty="0">
                  <a:ln>
                    <a:noFill/>
                  </a:ln>
                  <a:solidFill>
                    <a:srgbClr val="1C1F2A"/>
                  </a:solidFill>
                  <a:effectLst/>
                  <a:uLnTx/>
                  <a:uFillTx/>
                  <a:latin typeface="Poppins ExtraLight" panose="00000300000000000000" pitchFamily="2" charset="0"/>
                  <a:cs typeface="Poppins ExtraLight" panose="00000300000000000000" pitchFamily="2" charset="0"/>
                </a:rPr>
                <a:t>If you do not meet the de minimis from the previous 12 months but</a:t>
              </a:r>
              <a:r>
                <a:rPr lang="en-GB" sz="1200" dirty="0">
                  <a:solidFill>
                    <a:srgbClr val="1C1F2A"/>
                  </a:solidFill>
                  <a:latin typeface="Poppins ExtraLight" panose="00000300000000000000" pitchFamily="2" charset="0"/>
                  <a:cs typeface="Poppins ExtraLight" panose="00000300000000000000" pitchFamily="2" charset="0"/>
                </a:rPr>
                <a:t> may go over, you should be checking how much finished plastic packaging you import or manufacture each month</a:t>
              </a: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21" name="Rectangle 20">
              <a:extLst>
                <a:ext uri="{FF2B5EF4-FFF2-40B4-BE49-F238E27FC236}">
                  <a16:creationId xmlns:a16="http://schemas.microsoft.com/office/drawing/2014/main" id="{2189B66C-5E47-4DBB-A01E-275CD5811B54}"/>
                </a:ext>
              </a:extLst>
            </p:cNvPr>
            <p:cNvSpPr/>
            <p:nvPr/>
          </p:nvSpPr>
          <p:spPr>
            <a:xfrm>
              <a:off x="2030729" y="3437888"/>
              <a:ext cx="2238376"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0" marR="0" lvl="0" indent="0" algn="l" defTabSz="914330" rtl="0" eaLnBrk="1" fontAlgn="auto" latinLnBrk="0" hangingPunct="1">
                <a:lnSpc>
                  <a:spcPct val="130000"/>
                </a:lnSpc>
                <a:spcBef>
                  <a:spcPts val="600"/>
                </a:spcBef>
                <a:spcAft>
                  <a:spcPts val="0"/>
                </a:spcAft>
                <a:buClrTx/>
                <a:buSzTx/>
                <a:buFontTx/>
                <a:buNone/>
                <a:tabLst/>
                <a:defRPr/>
              </a:pPr>
              <a:endParaRPr kumimoji="0" lang="en-US" sz="1000" b="0" i="0" u="none" strike="noStrike" kern="1200" cap="none" spc="0" normalizeH="0" baseline="0" noProof="0" dirty="0">
                <a:ln>
                  <a:noFill/>
                </a:ln>
                <a:solidFill>
                  <a:srgbClr val="1C1F2A">
                    <a:alpha val="70000"/>
                  </a:srgbClr>
                </a:solidFill>
                <a:effectLst/>
                <a:uLnTx/>
                <a:uFillTx/>
                <a:latin typeface="Poppins Light" pitchFamily="2" charset="77"/>
                <a:ea typeface="+mn-ea"/>
                <a:cs typeface="+mn-cs"/>
              </a:endParaRPr>
            </a:p>
          </p:txBody>
        </p:sp>
      </p:grpSp>
    </p:spTree>
    <p:extLst>
      <p:ext uri="{BB962C8B-B14F-4D97-AF65-F5344CB8AC3E}">
        <p14:creationId xmlns:p14="http://schemas.microsoft.com/office/powerpoint/2010/main" val="6505844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6" presetClass="emph" presetSubtype="0" accel="50000" decel="50000" autoRev="1" fill="hold" nodeType="withEffect">
                                  <p:stCondLst>
                                    <p:cond delay="500"/>
                                  </p:stCondLst>
                                  <p:childTnLst>
                                    <p:animScale>
                                      <p:cBhvr>
                                        <p:cTn id="9" dur="500" fill="hold"/>
                                        <p:tgtEl>
                                          <p:spTgt spid="15"/>
                                        </p:tgtEl>
                                      </p:cBhvr>
                                      <p:by x="110000" y="110000"/>
                                    </p:animScale>
                                  </p:childTnLst>
                                </p:cTn>
                              </p:par>
                              <p:par>
                                <p:cTn id="10" presetID="22" presetClass="entr" presetSubtype="8"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6" presetClass="emph" presetSubtype="0" accel="50000" decel="50000" autoRev="1" fill="hold" nodeType="withEffect">
                                  <p:stCondLst>
                                    <p:cond delay="500"/>
                                  </p:stCondLst>
                                  <p:childTnLst>
                                    <p:animScale>
                                      <p:cBhvr>
                                        <p:cTn id="14" dur="500" fill="hold"/>
                                        <p:tgtEl>
                                          <p:spTgt spid="16"/>
                                        </p:tgtEl>
                                      </p:cBhvr>
                                      <p:by x="110000" y="110000"/>
                                    </p:animScale>
                                  </p:childTnLst>
                                </p:cTn>
                              </p:par>
                              <p:par>
                                <p:cTn id="15" presetID="22" presetClass="entr" presetSubtype="8" fill="hold" nodeType="withEffect">
                                  <p:stCondLst>
                                    <p:cond delay="50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par>
                                <p:cTn id="18" presetID="6" presetClass="emph" presetSubtype="0" accel="50000" decel="50000" autoRev="1" fill="hold" nodeType="withEffect">
                                  <p:stCondLst>
                                    <p:cond delay="500"/>
                                  </p:stCondLst>
                                  <p:childTnLst>
                                    <p:animScale>
                                      <p:cBhvr>
                                        <p:cTn id="19" dur="50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considerations</a:t>
            </a:r>
          </a:p>
        </p:txBody>
      </p:sp>
      <p:pic>
        <p:nvPicPr>
          <p:cNvPr id="5" name="Picture Placeholder 4">
            <a:extLst>
              <a:ext uri="{FF2B5EF4-FFF2-40B4-BE49-F238E27FC236}">
                <a16:creationId xmlns:a16="http://schemas.microsoft.com/office/drawing/2014/main" id="{244DAE1A-EBFE-8D46-A4EE-6E61ECA70A2D}"/>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0463" r="10463"/>
          <a:stretch/>
        </p:blipFill>
        <p:spPr>
          <a:xfrm>
            <a:off x="0" y="2084489"/>
            <a:ext cx="4854475" cy="4092766"/>
          </a:xfrm>
          <a:blipFill dpi="0" rotWithShape="0">
            <a:blip r:embed="rId3"/>
            <a:srcRect/>
            <a:stretch>
              <a:fillRect/>
            </a:stretch>
          </a:blipFill>
        </p:spPr>
      </p:pic>
      <p:sp>
        <p:nvSpPr>
          <p:cNvPr id="11" name="Rectangle 10"/>
          <p:cNvSpPr/>
          <p:nvPr/>
        </p:nvSpPr>
        <p:spPr>
          <a:xfrm>
            <a:off x="11175160" y="2290030"/>
            <a:ext cx="1025180" cy="228197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endParaRPr lang="en-US" sz="1400" dirty="0">
              <a:latin typeface="Poppins Light" pitchFamily="2" charset="77"/>
              <a:ea typeface="Open Sans" charset="0"/>
              <a:cs typeface="Poppins Light" pitchFamily="2" charset="77"/>
            </a:endParaRPr>
          </a:p>
        </p:txBody>
      </p:sp>
      <p:sp>
        <p:nvSpPr>
          <p:cNvPr id="12" name="Freeform 35">
            <a:extLst>
              <a:ext uri="{FF2B5EF4-FFF2-40B4-BE49-F238E27FC236}">
                <a16:creationId xmlns:a16="http://schemas.microsoft.com/office/drawing/2014/main" id="{3A26843F-2528-4C20-8A0C-A36C00DC2D7D}"/>
              </a:ext>
            </a:extLst>
          </p:cNvPr>
          <p:cNvSpPr>
            <a:spLocks/>
          </p:cNvSpPr>
          <p:nvPr/>
        </p:nvSpPr>
        <p:spPr bwMode="auto">
          <a:xfrm>
            <a:off x="11534556" y="4130872"/>
            <a:ext cx="306387" cy="247432"/>
          </a:xfrm>
          <a:custGeom>
            <a:avLst/>
            <a:gdLst>
              <a:gd name="T0" fmla="*/ 159 w 160"/>
              <a:gd name="T1" fmla="*/ 66 h 128"/>
              <a:gd name="T2" fmla="*/ 98 w 160"/>
              <a:gd name="T3" fmla="*/ 127 h 128"/>
              <a:gd name="T4" fmla="*/ 96 w 160"/>
              <a:gd name="T5" fmla="*/ 128 h 128"/>
              <a:gd name="T6" fmla="*/ 94 w 160"/>
              <a:gd name="T7" fmla="*/ 127 h 128"/>
              <a:gd name="T8" fmla="*/ 94 w 160"/>
              <a:gd name="T9" fmla="*/ 124 h 128"/>
              <a:gd name="T10" fmla="*/ 152 w 160"/>
              <a:gd name="T11" fmla="*/ 66 h 128"/>
              <a:gd name="T12" fmla="*/ 2 w 160"/>
              <a:gd name="T13" fmla="*/ 66 h 128"/>
              <a:gd name="T14" fmla="*/ 0 w 160"/>
              <a:gd name="T15" fmla="*/ 64 h 128"/>
              <a:gd name="T16" fmla="*/ 2 w 160"/>
              <a:gd name="T17" fmla="*/ 61 h 128"/>
              <a:gd name="T18" fmla="*/ 152 w 160"/>
              <a:gd name="T19" fmla="*/ 61 h 128"/>
              <a:gd name="T20" fmla="*/ 94 w 160"/>
              <a:gd name="T21" fmla="*/ 4 h 128"/>
              <a:gd name="T22" fmla="*/ 94 w 160"/>
              <a:gd name="T23" fmla="*/ 1 h 128"/>
              <a:gd name="T24" fmla="*/ 98 w 160"/>
              <a:gd name="T25" fmla="*/ 1 h 128"/>
              <a:gd name="T26" fmla="*/ 159 w 160"/>
              <a:gd name="T27" fmla="*/ 62 h 128"/>
              <a:gd name="T28" fmla="*/ 160 w 160"/>
              <a:gd name="T29" fmla="*/ 63 h 128"/>
              <a:gd name="T30" fmla="*/ 160 w 160"/>
              <a:gd name="T31" fmla="*/ 63 h 128"/>
              <a:gd name="T32" fmla="*/ 160 w 160"/>
              <a:gd name="T33" fmla="*/ 63 h 128"/>
              <a:gd name="T34" fmla="*/ 160 w 160"/>
              <a:gd name="T35" fmla="*/ 64 h 128"/>
              <a:gd name="T36" fmla="*/ 159 w 160"/>
              <a:gd name="T37" fmla="*/ 6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28">
                <a:moveTo>
                  <a:pt x="159" y="66"/>
                </a:moveTo>
                <a:cubicBezTo>
                  <a:pt x="98" y="127"/>
                  <a:pt x="98" y="127"/>
                  <a:pt x="98" y="127"/>
                </a:cubicBezTo>
                <a:cubicBezTo>
                  <a:pt x="97" y="128"/>
                  <a:pt x="97" y="128"/>
                  <a:pt x="96" y="128"/>
                </a:cubicBezTo>
                <a:cubicBezTo>
                  <a:pt x="95" y="128"/>
                  <a:pt x="95" y="128"/>
                  <a:pt x="94" y="127"/>
                </a:cubicBezTo>
                <a:cubicBezTo>
                  <a:pt x="93" y="126"/>
                  <a:pt x="93" y="125"/>
                  <a:pt x="94" y="124"/>
                </a:cubicBezTo>
                <a:cubicBezTo>
                  <a:pt x="152" y="66"/>
                  <a:pt x="152" y="66"/>
                  <a:pt x="152" y="66"/>
                </a:cubicBezTo>
                <a:cubicBezTo>
                  <a:pt x="2" y="66"/>
                  <a:pt x="2" y="66"/>
                  <a:pt x="2" y="66"/>
                </a:cubicBezTo>
                <a:cubicBezTo>
                  <a:pt x="1" y="66"/>
                  <a:pt x="0" y="65"/>
                  <a:pt x="0" y="64"/>
                </a:cubicBezTo>
                <a:cubicBezTo>
                  <a:pt x="0" y="63"/>
                  <a:pt x="1" y="61"/>
                  <a:pt x="2" y="61"/>
                </a:cubicBezTo>
                <a:cubicBezTo>
                  <a:pt x="152" y="61"/>
                  <a:pt x="152" y="61"/>
                  <a:pt x="152" y="61"/>
                </a:cubicBezTo>
                <a:cubicBezTo>
                  <a:pt x="94" y="4"/>
                  <a:pt x="94" y="4"/>
                  <a:pt x="94" y="4"/>
                </a:cubicBezTo>
                <a:cubicBezTo>
                  <a:pt x="93" y="3"/>
                  <a:pt x="93" y="2"/>
                  <a:pt x="94" y="1"/>
                </a:cubicBezTo>
                <a:cubicBezTo>
                  <a:pt x="95" y="0"/>
                  <a:pt x="97" y="0"/>
                  <a:pt x="98" y="1"/>
                </a:cubicBezTo>
                <a:cubicBezTo>
                  <a:pt x="159" y="62"/>
                  <a:pt x="159" y="62"/>
                  <a:pt x="159" y="62"/>
                </a:cubicBezTo>
                <a:cubicBezTo>
                  <a:pt x="159" y="62"/>
                  <a:pt x="160" y="62"/>
                  <a:pt x="160" y="63"/>
                </a:cubicBezTo>
                <a:cubicBezTo>
                  <a:pt x="160" y="63"/>
                  <a:pt x="160" y="63"/>
                  <a:pt x="160" y="63"/>
                </a:cubicBezTo>
                <a:cubicBezTo>
                  <a:pt x="160" y="63"/>
                  <a:pt x="160" y="63"/>
                  <a:pt x="160" y="63"/>
                </a:cubicBezTo>
                <a:cubicBezTo>
                  <a:pt x="160" y="64"/>
                  <a:pt x="160" y="64"/>
                  <a:pt x="160" y="64"/>
                </a:cubicBezTo>
                <a:cubicBezTo>
                  <a:pt x="160" y="65"/>
                  <a:pt x="160" y="65"/>
                  <a:pt x="159" y="6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latin typeface="Poppins Light" pitchFamily="2" charset="77"/>
            </a:endParaRPr>
          </a:p>
        </p:txBody>
      </p:sp>
      <p:grpSp>
        <p:nvGrpSpPr>
          <p:cNvPr id="7" name="Group 6">
            <a:extLst>
              <a:ext uri="{FF2B5EF4-FFF2-40B4-BE49-F238E27FC236}">
                <a16:creationId xmlns:a16="http://schemas.microsoft.com/office/drawing/2014/main" id="{8CD4937D-D7F4-4028-A991-494A1CB0FF33}"/>
              </a:ext>
            </a:extLst>
          </p:cNvPr>
          <p:cNvGrpSpPr/>
          <p:nvPr/>
        </p:nvGrpSpPr>
        <p:grpSpPr>
          <a:xfrm>
            <a:off x="5213870" y="5205516"/>
            <a:ext cx="652716" cy="669374"/>
            <a:chOff x="6096000" y="4987110"/>
            <a:chExt cx="818319" cy="818319"/>
          </a:xfrm>
        </p:grpSpPr>
        <p:sp>
          <p:nvSpPr>
            <p:cNvPr id="8" name="Oval 7">
              <a:extLst>
                <a:ext uri="{FF2B5EF4-FFF2-40B4-BE49-F238E27FC236}">
                  <a16:creationId xmlns:a16="http://schemas.microsoft.com/office/drawing/2014/main" id="{6D923364-7AAE-42BD-B17B-A0059803FF11}"/>
                </a:ext>
              </a:extLst>
            </p:cNvPr>
            <p:cNvSpPr/>
            <p:nvPr/>
          </p:nvSpPr>
          <p:spPr>
            <a:xfrm>
              <a:off x="6096000" y="498711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10" name="Shape 3612">
              <a:extLst>
                <a:ext uri="{FF2B5EF4-FFF2-40B4-BE49-F238E27FC236}">
                  <a16:creationId xmlns:a16="http://schemas.microsoft.com/office/drawing/2014/main" id="{F8BEDFD4-4385-4F43-A56E-946D77489C41}"/>
                </a:ext>
              </a:extLst>
            </p:cNvPr>
            <p:cNvSpPr/>
            <p:nvPr/>
          </p:nvSpPr>
          <p:spPr>
            <a:xfrm>
              <a:off x="6364869" y="530061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sp>
        <p:nvSpPr>
          <p:cNvPr id="13" name="TextBox 12">
            <a:extLst>
              <a:ext uri="{FF2B5EF4-FFF2-40B4-BE49-F238E27FC236}">
                <a16:creationId xmlns:a16="http://schemas.microsoft.com/office/drawing/2014/main" id="{AFE00D99-ADEA-4B1B-A97C-A04821C71377}"/>
              </a:ext>
            </a:extLst>
          </p:cNvPr>
          <p:cNvSpPr txBox="1"/>
          <p:nvPr/>
        </p:nvSpPr>
        <p:spPr>
          <a:xfrm>
            <a:off x="6382537" y="5003009"/>
            <a:ext cx="3998333" cy="1074388"/>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Extended Producer </a:t>
            </a:r>
            <a:r>
              <a:rPr lang="en-US" sz="1400" noProof="0" dirty="0">
                <a:solidFill>
                  <a:srgbClr val="1C1F2A"/>
                </a:solidFill>
                <a:latin typeface="Poppins Light" pitchFamily="2" charset="77"/>
              </a:rPr>
              <a:t>R</a:t>
            </a: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esponsibility</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1C1F2A"/>
                </a:solidFill>
                <a:effectLst/>
                <a:uLnTx/>
                <a:uFillTx/>
                <a:latin typeface="Poppins Light" pitchFamily="2" charset="77"/>
                <a:ea typeface="+mn-ea"/>
                <a:cs typeface="+mn-cs"/>
              </a:rPr>
              <a:t>Changes across packaging compliance means more SMEs</a:t>
            </a:r>
            <a:r>
              <a:rPr kumimoji="0" lang="en-US" sz="1100" b="0" i="0" u="none" strike="noStrike" kern="1200" cap="none" spc="0" normalizeH="0" noProof="0" dirty="0">
                <a:ln>
                  <a:noFill/>
                </a:ln>
                <a:solidFill>
                  <a:srgbClr val="1C1F2A"/>
                </a:solidFill>
                <a:effectLst/>
                <a:uLnTx/>
                <a:uFillTx/>
                <a:latin typeface="Poppins Light" pitchFamily="2" charset="77"/>
                <a:ea typeface="+mn-ea"/>
                <a:cs typeface="+mn-cs"/>
              </a:rPr>
              <a:t> will be expected to comply with packaging regulations</a:t>
            </a: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grpSp>
        <p:nvGrpSpPr>
          <p:cNvPr id="14" name="Group 13">
            <a:extLst>
              <a:ext uri="{FF2B5EF4-FFF2-40B4-BE49-F238E27FC236}">
                <a16:creationId xmlns:a16="http://schemas.microsoft.com/office/drawing/2014/main" id="{25144E85-F3F5-41EA-B5E3-C60D457B3C3E}"/>
              </a:ext>
            </a:extLst>
          </p:cNvPr>
          <p:cNvGrpSpPr/>
          <p:nvPr/>
        </p:nvGrpSpPr>
        <p:grpSpPr>
          <a:xfrm>
            <a:off x="5213870" y="2386854"/>
            <a:ext cx="652716" cy="669374"/>
            <a:chOff x="6096000" y="1181100"/>
            <a:chExt cx="818319" cy="818319"/>
          </a:xfrm>
        </p:grpSpPr>
        <p:sp>
          <p:nvSpPr>
            <p:cNvPr id="15" name="Oval 14">
              <a:extLst>
                <a:ext uri="{FF2B5EF4-FFF2-40B4-BE49-F238E27FC236}">
                  <a16:creationId xmlns:a16="http://schemas.microsoft.com/office/drawing/2014/main" id="{C88B646C-195C-4E1C-B8B7-4D570A1721C9}"/>
                </a:ext>
              </a:extLst>
            </p:cNvPr>
            <p:cNvSpPr/>
            <p:nvPr/>
          </p:nvSpPr>
          <p:spPr>
            <a:xfrm>
              <a:off x="6096000" y="1181100"/>
              <a:ext cx="818319" cy="818319"/>
            </a:xfrm>
            <a:prstGeom prst="ellipse">
              <a:avLst/>
            </a:prstGeom>
            <a:solidFill>
              <a:schemeClr val="bg2"/>
            </a:solidFill>
            <a:ln w="6350">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16" name="Shape 3612">
              <a:extLst>
                <a:ext uri="{FF2B5EF4-FFF2-40B4-BE49-F238E27FC236}">
                  <a16:creationId xmlns:a16="http://schemas.microsoft.com/office/drawing/2014/main" id="{A474F252-7D82-422A-AB2B-81BBECE93F67}"/>
                </a:ext>
              </a:extLst>
            </p:cNvPr>
            <p:cNvSpPr/>
            <p:nvPr/>
          </p:nvSpPr>
          <p:spPr>
            <a:xfrm>
              <a:off x="6364869" y="149460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grpSp>
        <p:nvGrpSpPr>
          <p:cNvPr id="17" name="Group 16">
            <a:extLst>
              <a:ext uri="{FF2B5EF4-FFF2-40B4-BE49-F238E27FC236}">
                <a16:creationId xmlns:a16="http://schemas.microsoft.com/office/drawing/2014/main" id="{7B57A112-910B-4018-8FBB-F6E78642AFBF}"/>
              </a:ext>
            </a:extLst>
          </p:cNvPr>
          <p:cNvGrpSpPr/>
          <p:nvPr/>
        </p:nvGrpSpPr>
        <p:grpSpPr>
          <a:xfrm>
            <a:off x="5213871" y="3796185"/>
            <a:ext cx="652716" cy="669374"/>
            <a:chOff x="6096000" y="2449770"/>
            <a:chExt cx="818319" cy="818319"/>
          </a:xfrm>
        </p:grpSpPr>
        <p:sp>
          <p:nvSpPr>
            <p:cNvPr id="18" name="Oval 17">
              <a:extLst>
                <a:ext uri="{FF2B5EF4-FFF2-40B4-BE49-F238E27FC236}">
                  <a16:creationId xmlns:a16="http://schemas.microsoft.com/office/drawing/2014/main" id="{6B93AF2E-DAD3-4301-BC54-08C515029710}"/>
                </a:ext>
              </a:extLst>
            </p:cNvPr>
            <p:cNvSpPr/>
            <p:nvPr/>
          </p:nvSpPr>
          <p:spPr>
            <a:xfrm>
              <a:off x="6096000" y="2449770"/>
              <a:ext cx="818319" cy="818319"/>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marL="0" marR="0" lvl="0" indent="0" algn="ctr" defTabSz="91433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6F5F3"/>
                </a:solidFill>
                <a:effectLst/>
                <a:uLnTx/>
                <a:uFillTx/>
                <a:latin typeface="Poppins Light" pitchFamily="2" charset="77"/>
                <a:ea typeface="+mn-ea"/>
                <a:cs typeface="+mn-cs"/>
              </a:endParaRPr>
            </a:p>
          </p:txBody>
        </p:sp>
        <p:sp>
          <p:nvSpPr>
            <p:cNvPr id="19" name="Shape 3612">
              <a:extLst>
                <a:ext uri="{FF2B5EF4-FFF2-40B4-BE49-F238E27FC236}">
                  <a16:creationId xmlns:a16="http://schemas.microsoft.com/office/drawing/2014/main" id="{5CBB2336-FD4F-43D9-95A3-238B1DE6B2CA}"/>
                </a:ext>
              </a:extLst>
            </p:cNvPr>
            <p:cNvSpPr/>
            <p:nvPr/>
          </p:nvSpPr>
          <p:spPr>
            <a:xfrm>
              <a:off x="6364869" y="2763277"/>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rgbClr val="FFFFFF"/>
            </a:solidFill>
            <a:ln w="12700">
              <a:miter lim="400000"/>
            </a:ln>
          </p:spPr>
          <p:txBody>
            <a:bodyPr lIns="38100" tIns="38100" rIns="38100" bIns="38100" anchor="ctr"/>
            <a:lstStyle/>
            <a:p>
              <a:pPr marL="0" marR="0" lvl="0" indent="0" algn="l" defTabSz="91433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Poppins Light" pitchFamily="2" charset="77"/>
                <a:ea typeface="+mn-ea"/>
                <a:cs typeface="+mn-cs"/>
              </a:endParaRPr>
            </a:p>
          </p:txBody>
        </p:sp>
      </p:grpSp>
      <p:sp>
        <p:nvSpPr>
          <p:cNvPr id="20" name="TextBox 19">
            <a:extLst>
              <a:ext uri="{FF2B5EF4-FFF2-40B4-BE49-F238E27FC236}">
                <a16:creationId xmlns:a16="http://schemas.microsoft.com/office/drawing/2014/main" id="{382AD477-F541-4BB4-BDB0-92FDCC4C4DAF}"/>
              </a:ext>
            </a:extLst>
          </p:cNvPr>
          <p:cNvSpPr txBox="1"/>
          <p:nvPr/>
        </p:nvSpPr>
        <p:spPr>
          <a:xfrm>
            <a:off x="6382537" y="2295638"/>
            <a:ext cx="3998333" cy="854327"/>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Supply chain intelligence </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1C1F2A"/>
                </a:solidFill>
                <a:effectLst/>
                <a:uLnTx/>
                <a:uFillTx/>
                <a:latin typeface="Poppins Light" pitchFamily="2" charset="77"/>
                <a:ea typeface="+mn-ea"/>
                <a:cs typeface="+mn-cs"/>
              </a:rPr>
              <a:t>If you do not think you will be liable for PPT you may still see some of the costs of</a:t>
            </a:r>
            <a:r>
              <a:rPr kumimoji="0" lang="en-US" sz="1100" b="0" i="0" u="none" strike="noStrike" kern="1200" cap="none" spc="0" normalizeH="0" noProof="0" dirty="0">
                <a:ln>
                  <a:noFill/>
                </a:ln>
                <a:solidFill>
                  <a:srgbClr val="1C1F2A"/>
                </a:solidFill>
                <a:effectLst/>
                <a:uLnTx/>
                <a:uFillTx/>
                <a:latin typeface="Poppins Light" pitchFamily="2" charset="77"/>
                <a:ea typeface="+mn-ea"/>
                <a:cs typeface="+mn-cs"/>
              </a:rPr>
              <a:t> packaging rising </a:t>
            </a:r>
            <a:endParaRPr kumimoji="0" lang="en-US" sz="11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
        <p:nvSpPr>
          <p:cNvPr id="21" name="TextBox 20">
            <a:extLst>
              <a:ext uri="{FF2B5EF4-FFF2-40B4-BE49-F238E27FC236}">
                <a16:creationId xmlns:a16="http://schemas.microsoft.com/office/drawing/2014/main" id="{63FF7E94-5161-4569-A4DA-98C961D6E0EA}"/>
              </a:ext>
            </a:extLst>
          </p:cNvPr>
          <p:cNvSpPr txBox="1"/>
          <p:nvPr/>
        </p:nvSpPr>
        <p:spPr>
          <a:xfrm>
            <a:off x="6382537" y="3703708"/>
            <a:ext cx="3998333" cy="1074388"/>
          </a:xfrm>
          <a:prstGeom prst="rect">
            <a:avLst/>
          </a:prstGeom>
          <a:noFill/>
        </p:spPr>
        <p:txBody>
          <a:bodyPr wrap="square" lIns="0" tIns="36000" rIns="216000" bIns="36000" rtlCol="0">
            <a:spAutoFit/>
          </a:bodyPr>
          <a:lstStyle/>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Data and</a:t>
            </a:r>
            <a:r>
              <a:rPr kumimoji="0" lang="en-US" sz="1400" b="0" i="0" u="none" strike="noStrike" kern="1200" cap="none" spc="0" normalizeH="0" noProof="0" dirty="0">
                <a:ln>
                  <a:noFill/>
                </a:ln>
                <a:solidFill>
                  <a:srgbClr val="1C1F2A"/>
                </a:solidFill>
                <a:effectLst/>
                <a:uLnTx/>
                <a:uFillTx/>
                <a:latin typeface="Poppins Light" pitchFamily="2" charset="77"/>
                <a:ea typeface="+mn-ea"/>
                <a:cs typeface="+mn-cs"/>
              </a:rPr>
              <a:t> reporting requirements</a:t>
            </a:r>
          </a:p>
          <a:p>
            <a:pPr marL="0" marR="0" lvl="0" indent="0" algn="l" defTabSz="914330" rtl="0" eaLnBrk="1" fontAlgn="auto" latinLnBrk="0" hangingPunct="1">
              <a:lnSpc>
                <a:spcPct val="130000"/>
              </a:lnSpc>
              <a:spcBef>
                <a:spcPts val="600"/>
              </a:spcBef>
              <a:spcAft>
                <a:spcPts val="0"/>
              </a:spcAft>
              <a:buClrTx/>
              <a:buSzTx/>
              <a:buFontTx/>
              <a:buNone/>
              <a:tabLst/>
              <a:defRPr/>
            </a:pPr>
            <a:r>
              <a:rPr kumimoji="0" lang="en-US" sz="1100" b="0" i="0" u="none" strike="noStrike" kern="1200" cap="none" spc="0" normalizeH="0" baseline="0" noProof="0" dirty="0">
                <a:ln>
                  <a:noFill/>
                </a:ln>
                <a:solidFill>
                  <a:srgbClr val="1C1F2A"/>
                </a:solidFill>
                <a:effectLst/>
                <a:uLnTx/>
                <a:uFillTx/>
                <a:latin typeface="Poppins Light" pitchFamily="2" charset="77"/>
                <a:ea typeface="+mn-ea"/>
                <a:cs typeface="+mn-cs"/>
              </a:rPr>
              <a:t>Trends</a:t>
            </a:r>
            <a:r>
              <a:rPr kumimoji="0" lang="en-US" sz="1100" b="0" i="0" u="none" strike="noStrike" kern="1200" cap="none" spc="0" normalizeH="0" noProof="0" dirty="0">
                <a:ln>
                  <a:noFill/>
                </a:ln>
                <a:solidFill>
                  <a:srgbClr val="1C1F2A"/>
                </a:solidFill>
                <a:effectLst/>
                <a:uLnTx/>
                <a:uFillTx/>
                <a:latin typeface="Poppins Light" pitchFamily="2" charset="77"/>
                <a:ea typeface="+mn-ea"/>
                <a:cs typeface="+mn-cs"/>
              </a:rPr>
              <a:t> of what will and will not be expected of brands and the legislation around environment and sustainability</a:t>
            </a:r>
            <a:endParaRPr kumimoji="0" lang="en-US" sz="11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42938827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6" presetClass="emph" presetSubtype="0" accel="50000" decel="50000" autoRev="1" fill="hold" grpId="1" nodeType="withEffect">
                                  <p:stCondLst>
                                    <p:cond delay="0"/>
                                  </p:stCondLst>
                                  <p:childTnLst>
                                    <p:animScale>
                                      <p:cBhvr>
                                        <p:cTn id="9" dur="500" fill="hold"/>
                                        <p:tgtEl>
                                          <p:spTgt spid="11"/>
                                        </p:tgtEl>
                                      </p:cBhvr>
                                      <p:by x="105000" y="105000"/>
                                    </p:animScale>
                                  </p:childTnLst>
                                </p:cTn>
                              </p:par>
                              <p:par>
                                <p:cTn id="10" presetID="22" presetClass="entr" presetSubtype="8" fill="hold" grpId="0" nodeType="withEffect">
                                  <p:stCondLst>
                                    <p:cond delay="150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6" presetClass="emph" presetSubtype="0" accel="50000" decel="50000" autoRev="1" fill="hold" grpId="1" nodeType="withEffect">
                                  <p:stCondLst>
                                    <p:cond delay="1500"/>
                                  </p:stCondLst>
                                  <p:childTnLst>
                                    <p:animScale>
                                      <p:cBhvr>
                                        <p:cTn id="14" dur="500" fill="hold"/>
                                        <p:tgtEl>
                                          <p:spTgt spid="12"/>
                                        </p:tgtEl>
                                      </p:cBhvr>
                                      <p:by x="120000" y="120000"/>
                                    </p:animScale>
                                  </p:childTnLst>
                                </p:cTn>
                              </p:par>
                              <p:par>
                                <p:cTn id="15" presetID="2" presetClass="entr" presetSubtype="2" decel="50000" fill="hold" grpId="0" nodeType="withEffect">
                                  <p:stCondLst>
                                    <p:cond delay="14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1+#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par>
                                <p:cTn id="19" presetID="22" presetClass="entr" presetSubtype="8" fill="hold" nodeType="withEffect">
                                  <p:stCondLst>
                                    <p:cond delay="120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6" presetClass="emph" presetSubtype="0" accel="50000" decel="50000" autoRev="1" fill="hold" nodeType="withEffect">
                                  <p:stCondLst>
                                    <p:cond delay="1200"/>
                                  </p:stCondLst>
                                  <p:childTnLst>
                                    <p:animScale>
                                      <p:cBhvr>
                                        <p:cTn id="23" dur="500" fill="hold"/>
                                        <p:tgtEl>
                                          <p:spTgt spid="7"/>
                                        </p:tgtEl>
                                      </p:cBhvr>
                                      <p:by x="120000" y="120000"/>
                                    </p:animScale>
                                  </p:childTnLst>
                                </p:cTn>
                              </p:par>
                              <p:par>
                                <p:cTn id="24" presetID="2" presetClass="entr" presetSubtype="2" decel="50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1+#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2" decel="50000" fill="hold" grpId="0" nodeType="withEffect">
                                  <p:stCondLst>
                                    <p:cond delay="8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000" fill="hold"/>
                                        <p:tgtEl>
                                          <p:spTgt spid="21"/>
                                        </p:tgtEl>
                                        <p:attrNameLst>
                                          <p:attrName>ppt_x</p:attrName>
                                        </p:attrNameLst>
                                      </p:cBhvr>
                                      <p:tavLst>
                                        <p:tav tm="0">
                                          <p:val>
                                            <p:strVal val="1+#ppt_w/2"/>
                                          </p:val>
                                        </p:tav>
                                        <p:tav tm="100000">
                                          <p:val>
                                            <p:strVal val="#ppt_x"/>
                                          </p:val>
                                        </p:tav>
                                      </p:tavLst>
                                    </p:anim>
                                    <p:anim calcmode="lin" valueType="num">
                                      <p:cBhvr additive="base">
                                        <p:cTn id="31" dur="1000" fill="hold"/>
                                        <p:tgtEl>
                                          <p:spTgt spid="21"/>
                                        </p:tgtEl>
                                        <p:attrNameLst>
                                          <p:attrName>ppt_y</p:attrName>
                                        </p:attrNameLst>
                                      </p:cBhvr>
                                      <p:tavLst>
                                        <p:tav tm="0">
                                          <p:val>
                                            <p:strVal val="#ppt_y"/>
                                          </p:val>
                                        </p:tav>
                                        <p:tav tm="100000">
                                          <p:val>
                                            <p:strVal val="#ppt_y"/>
                                          </p:val>
                                        </p:tav>
                                      </p:tavLst>
                                    </p:anim>
                                  </p:childTnLst>
                                </p:cTn>
                              </p:par>
                              <p:par>
                                <p:cTn id="32" presetID="22" presetClass="entr" presetSubtype="8" fill="hold" nodeType="withEffect">
                                  <p:stCondLst>
                                    <p:cond delay="30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nodeType="withEffect">
                                  <p:stCondLst>
                                    <p:cond delay="60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par>
                                <p:cTn id="38" presetID="6" presetClass="emph" presetSubtype="0" accel="50000" decel="50000" autoRev="1" fill="hold" nodeType="withEffect">
                                  <p:stCondLst>
                                    <p:cond delay="300"/>
                                  </p:stCondLst>
                                  <p:childTnLst>
                                    <p:animScale>
                                      <p:cBhvr>
                                        <p:cTn id="39" dur="500" fill="hold"/>
                                        <p:tgtEl>
                                          <p:spTgt spid="14"/>
                                        </p:tgtEl>
                                      </p:cBhvr>
                                      <p:by x="120000" y="120000"/>
                                    </p:animScale>
                                  </p:childTnLst>
                                </p:cTn>
                              </p:par>
                              <p:par>
                                <p:cTn id="40" presetID="6" presetClass="emph" presetSubtype="0" accel="50000" decel="50000" autoRev="1" fill="hold" nodeType="withEffect">
                                  <p:stCondLst>
                                    <p:cond delay="600"/>
                                  </p:stCondLst>
                                  <p:childTnLst>
                                    <p:animScale>
                                      <p:cBhvr>
                                        <p:cTn id="41" dur="500" fill="hold"/>
                                        <p:tgtEl>
                                          <p:spTgt spid="1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sky, water, outdoor, ocean&#10;&#10;Description automatically generated">
            <a:extLst>
              <a:ext uri="{FF2B5EF4-FFF2-40B4-BE49-F238E27FC236}">
                <a16:creationId xmlns:a16="http://schemas.microsoft.com/office/drawing/2014/main" id="{158FFD60-FCCF-F142-85C9-159C3EFDF4E4}"/>
              </a:ext>
            </a:extLst>
          </p:cNvPr>
          <p:cNvPicPr>
            <a:picLocks noGrp="1" noChangeAspect="1"/>
          </p:cNvPicPr>
          <p:nvPr>
            <p:ph type="pic" sz="quarter" idx="44"/>
          </p:nvPr>
        </p:nvPicPr>
        <p:blipFill>
          <a:blip r:embed="rId2">
            <a:extLst>
              <a:ext uri="{28A0092B-C50C-407E-A947-70E740481C1C}">
                <a14:useLocalDpi xmlns:a14="http://schemas.microsoft.com/office/drawing/2010/main" val="0"/>
              </a:ext>
            </a:extLst>
          </a:blip>
          <a:srcRect t="13158" b="13158"/>
          <a:stretch>
            <a:fillRect/>
          </a:stretch>
        </p:blipFill>
        <p:spPr/>
      </p:pic>
      <p:sp>
        <p:nvSpPr>
          <p:cNvPr id="6" name="Rectangle 5">
            <a:extLst>
              <a:ext uri="{FF2B5EF4-FFF2-40B4-BE49-F238E27FC236}">
                <a16:creationId xmlns:a16="http://schemas.microsoft.com/office/drawing/2014/main" id="{494EF4E3-ABAA-46AC-AD13-DAF84D70903F}"/>
              </a:ext>
            </a:extLst>
          </p:cNvPr>
          <p:cNvSpPr/>
          <p:nvPr/>
        </p:nvSpPr>
        <p:spPr>
          <a:xfrm>
            <a:off x="2027237" y="1797627"/>
            <a:ext cx="2536217" cy="95412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88000" bIns="288000" rtlCol="0" anchor="b"/>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Light" pitchFamily="2" charset="77"/>
                <a:ea typeface="+mn-ea"/>
                <a:cs typeface="Poppins Light" pitchFamily="2" charset="77"/>
              </a:rPr>
              <a:t>Questions</a:t>
            </a:r>
          </a:p>
        </p:txBody>
      </p:sp>
      <p:pic>
        <p:nvPicPr>
          <p:cNvPr id="3" name="Picture 2">
            <a:extLst>
              <a:ext uri="{FF2B5EF4-FFF2-40B4-BE49-F238E27FC236}">
                <a16:creationId xmlns:a16="http://schemas.microsoft.com/office/drawing/2014/main" id="{F09AD245-4B42-7F47-BE09-7A7B76501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042" y="5206473"/>
            <a:ext cx="6424784" cy="783510"/>
          </a:xfrm>
          <a:prstGeom prst="rect">
            <a:avLst/>
          </a:prstGeom>
        </p:spPr>
      </p:pic>
      <p:sp>
        <p:nvSpPr>
          <p:cNvPr id="13" name="Rectangle 12">
            <a:extLst>
              <a:ext uri="{FF2B5EF4-FFF2-40B4-BE49-F238E27FC236}">
                <a16:creationId xmlns:a16="http://schemas.microsoft.com/office/drawing/2014/main" id="{A6A81A33-6562-4496-A91D-E92018106277}"/>
              </a:ext>
            </a:extLst>
          </p:cNvPr>
          <p:cNvSpPr/>
          <p:nvPr/>
        </p:nvSpPr>
        <p:spPr>
          <a:xfrm>
            <a:off x="2027237" y="2832526"/>
            <a:ext cx="6046720" cy="1716849"/>
          </a:xfrm>
          <a:prstGeom prst="rect">
            <a:avLst/>
          </a:prstGeom>
          <a:solidFill>
            <a:schemeClr val="bg2"/>
          </a:solidFill>
          <a:ln>
            <a:noFill/>
          </a:ln>
          <a:effectLst>
            <a:outerShdw blurRad="381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51999" tIns="324000" rIns="180000" rtlCol="0" anchor="t"/>
          <a:lstStyle/>
          <a:p>
            <a:pPr marL="285750" marR="0" lvl="0" indent="-285750" algn="l" defTabSz="914330" rtl="0" eaLnBrk="1" fontAlgn="auto" latinLnBrk="0" hangingPunct="1">
              <a:lnSpc>
                <a:spcPct val="13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rPr>
              <a:t>Make sure to check HMRC for a full overview of the technical aspects of PPT</a:t>
            </a:r>
          </a:p>
          <a:p>
            <a:pPr marL="285750" marR="0" lvl="0" indent="-285750" algn="l" defTabSz="914330" rtl="0" eaLnBrk="1" fontAlgn="auto" latinLnBrk="0" hangingPunct="1">
              <a:lnSpc>
                <a:spcPct val="130000"/>
              </a:lnSpc>
              <a:spcBef>
                <a:spcPts val="600"/>
              </a:spcBef>
              <a:spcAft>
                <a:spcPts val="0"/>
              </a:spcAft>
              <a:buClrTx/>
              <a:buSzTx/>
              <a:buFont typeface="Arial" panose="020B0604020202020204" pitchFamily="34" charset="0"/>
              <a:buChar char="•"/>
              <a:tabLst/>
              <a:defRPr/>
            </a:pPr>
            <a:r>
              <a:rPr lang="en-US" sz="1400" dirty="0">
                <a:solidFill>
                  <a:srgbClr val="1C1F2A"/>
                </a:solidFill>
                <a:latin typeface="Poppins Light" pitchFamily="2" charset="77"/>
              </a:rPr>
              <a:t>We have a guide available for businesses to review on our website: </a:t>
            </a:r>
            <a:r>
              <a:rPr lang="en-US" sz="1400" dirty="0">
                <a:solidFill>
                  <a:srgbClr val="1C1F2A"/>
                </a:solidFill>
                <a:latin typeface="Poppins Light" pitchFamily="2" charset="77"/>
                <a:hlinkClick r:id="rId4"/>
              </a:rPr>
              <a:t>www.clarity.eu.com</a:t>
            </a:r>
            <a:endParaRPr lang="en-US" sz="1400" dirty="0">
              <a:solidFill>
                <a:srgbClr val="1C1F2A"/>
              </a:solidFill>
              <a:latin typeface="Poppins Light" pitchFamily="2" charset="77"/>
            </a:endParaRPr>
          </a:p>
          <a:p>
            <a:pPr marL="285750" marR="0" lvl="0" indent="-285750" algn="l" defTabSz="914330" rtl="0" eaLnBrk="1" fontAlgn="auto" latinLnBrk="0" hangingPunct="1">
              <a:lnSpc>
                <a:spcPct val="13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C1F2A"/>
              </a:solidFill>
              <a:effectLst/>
              <a:uLnTx/>
              <a:uFillTx/>
              <a:latin typeface="Poppins Light" pitchFamily="2" charset="77"/>
              <a:ea typeface="+mn-ea"/>
              <a:cs typeface="+mn-cs"/>
            </a:endParaRPr>
          </a:p>
        </p:txBody>
      </p:sp>
    </p:spTree>
    <p:extLst>
      <p:ext uri="{BB962C8B-B14F-4D97-AF65-F5344CB8AC3E}">
        <p14:creationId xmlns:p14="http://schemas.microsoft.com/office/powerpoint/2010/main" val="33312091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Clarity_Brand_2021_v3">
  <a:themeElements>
    <a:clrScheme name="Clarity Brand New">
      <a:dk1>
        <a:srgbClr val="1C1F2A"/>
      </a:dk1>
      <a:lt1>
        <a:srgbClr val="F6F5F3"/>
      </a:lt1>
      <a:dk2>
        <a:srgbClr val="222222"/>
      </a:dk2>
      <a:lt2>
        <a:srgbClr val="F6F5F3"/>
      </a:lt2>
      <a:accent1>
        <a:srgbClr val="C0DF16"/>
      </a:accent1>
      <a:accent2>
        <a:srgbClr val="00ACA0"/>
      </a:accent2>
      <a:accent3>
        <a:srgbClr val="3E83A7"/>
      </a:accent3>
      <a:accent4>
        <a:srgbClr val="A83C71"/>
      </a:accent4>
      <a:accent5>
        <a:srgbClr val="6CC249"/>
      </a:accent5>
      <a:accent6>
        <a:srgbClr val="63B1BC"/>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effectLst>
          <a:outerShdw blurRad="38100" dist="12700" dir="5400000" algn="ctr" rotWithShape="0">
            <a:prstClr val="black">
              <a:alpha val="15000"/>
            </a:prstClr>
          </a:outerShdw>
        </a:effectLst>
      </a:spPr>
      <a:bodyPr wrap="square" lIns="0" tIns="0" rIns="0" bIns="0" rtlCol="0" anchor="t">
        <a:noAutofit/>
      </a:bodyPr>
      <a:lstStyle>
        <a:defPPr algn="ctr">
          <a:spcBef>
            <a:spcPts val="1000"/>
          </a:spcBef>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36000" rIns="216000" bIns="36000" rtlCol="0">
        <a:spAutoFit/>
      </a:bodyPr>
      <a:lstStyle>
        <a:defPPr algn="l">
          <a:lnSpc>
            <a:spcPct val="130000"/>
          </a:lnSpc>
          <a:spcBef>
            <a:spcPts val="600"/>
          </a:spcBef>
          <a:defRPr sz="1200" dirty="0" smtClean="0">
            <a:solidFill>
              <a:schemeClr val="tx1">
                <a:alpha val="70000"/>
              </a:schemeClr>
            </a:solidFill>
            <a:latin typeface="Poppins Light" pitchFamily="2" charset="77"/>
          </a:defRPr>
        </a:defPPr>
      </a:lstStyle>
    </a:txDef>
  </a:objectDefaults>
  <a:extraClrSchemeLst/>
  <a:extLst>
    <a:ext uri="{05A4C25C-085E-4340-85A3-A5531E510DB2}">
      <thm15:themeFamily xmlns:thm15="http://schemas.microsoft.com/office/thememl/2012/main" name="Clarity_Brand_2021_v3" id="{36885EDD-F222-9942-9951-F9FD4743A73B}" vid="{B9B25BF1-F2B1-F244-8A35-F1A9EBE7F7E3}"/>
    </a:ext>
  </a:extLst>
</a:theme>
</file>

<file path=docProps/app.xml><?xml version="1.0" encoding="utf-8"?>
<Properties xmlns="http://schemas.openxmlformats.org/officeDocument/2006/extended-properties" xmlns:vt="http://schemas.openxmlformats.org/officeDocument/2006/docPropsVTypes">
  <TotalTime>1858</TotalTime>
  <Words>515</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Century Gothic</vt:lpstr>
      <vt:lpstr>Poppins</vt:lpstr>
      <vt:lpstr>Poppins ExtraLight</vt:lpstr>
      <vt:lpstr>Poppins Light</vt:lpstr>
      <vt:lpstr>Poppins SemiBold</vt:lpstr>
      <vt:lpstr>Clarity_Brand_2021_v3</vt:lpstr>
      <vt:lpstr>Plastic Packaging Tax  </vt:lpstr>
      <vt:lpstr>Plastic Packaging Tax  April 2022</vt:lpstr>
      <vt:lpstr>Plastic Packaging   definitions</vt:lpstr>
      <vt:lpstr>Plastic  Packaging Tax</vt:lpstr>
      <vt:lpstr>Plastic Packaging exempt from the tax</vt:lpstr>
      <vt:lpstr>Plastic Packaging   Registration</vt:lpstr>
      <vt:lpstr>Important considerations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Plastic Tax</dc:title>
  <dc:creator>Charlotte Briggs</dc:creator>
  <cp:lastModifiedBy>Charlotte Briggs</cp:lastModifiedBy>
  <cp:revision>12</cp:revision>
  <dcterms:created xsi:type="dcterms:W3CDTF">2021-10-12T12:37:35Z</dcterms:created>
  <dcterms:modified xsi:type="dcterms:W3CDTF">2022-02-07T11:46:41Z</dcterms:modified>
</cp:coreProperties>
</file>