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0" r:id="rId6"/>
    <p:sldMasterId id="2147483708" r:id="rId7"/>
    <p:sldMasterId id="2147483795" r:id="rId8"/>
    <p:sldMasterId id="2147483660" r:id="rId9"/>
  </p:sldMasterIdLst>
  <p:notesMasterIdLst>
    <p:notesMasterId r:id="rId25"/>
  </p:notesMasterIdLst>
  <p:handoutMasterIdLst>
    <p:handoutMasterId r:id="rId26"/>
  </p:handoutMasterIdLst>
  <p:sldIdLst>
    <p:sldId id="837" r:id="rId10"/>
    <p:sldId id="820" r:id="rId11"/>
    <p:sldId id="840" r:id="rId12"/>
    <p:sldId id="904" r:id="rId13"/>
    <p:sldId id="10835" r:id="rId14"/>
    <p:sldId id="949" r:id="rId15"/>
    <p:sldId id="882" r:id="rId16"/>
    <p:sldId id="257" r:id="rId17"/>
    <p:sldId id="10837" r:id="rId18"/>
    <p:sldId id="10838" r:id="rId19"/>
    <p:sldId id="10839" r:id="rId20"/>
    <p:sldId id="10840" r:id="rId21"/>
    <p:sldId id="899" r:id="rId22"/>
    <p:sldId id="900" r:id="rId23"/>
    <p:sldId id="10841" r:id="rId24"/>
  </p:sldIdLst>
  <p:sldSz cx="12192000" cy="6858000"/>
  <p:notesSz cx="6888163" cy="10018713"/>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83F10568-086B-4FB9-9D81-12A000812F03}">
          <p14:sldIdLst>
            <p14:sldId id="837"/>
            <p14:sldId id="820"/>
            <p14:sldId id="840"/>
            <p14:sldId id="904"/>
            <p14:sldId id="10835"/>
            <p14:sldId id="949"/>
            <p14:sldId id="882"/>
            <p14:sldId id="257"/>
            <p14:sldId id="10837"/>
            <p14:sldId id="10838"/>
            <p14:sldId id="10839"/>
            <p14:sldId id="10840"/>
            <p14:sldId id="899"/>
            <p14:sldId id="900"/>
            <p14:sldId id="108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Marshall"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004A"/>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A2EEE-BA2B-4578-933C-0B210ABDC16C}" v="144" dt="2022-02-11T07:15:34.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right" userId="d2cc7fb3-25dc-4b70-8faf-419bafed5c4e" providerId="ADAL" clId="{CBBAAC65-790D-41EA-AB46-7DD7AE5821B6}"/>
    <pc:docChg chg="undo custSel addSld delSld modSld modSection">
      <pc:chgData name="Anna Bright" userId="d2cc7fb3-25dc-4b70-8faf-419bafed5c4e" providerId="ADAL" clId="{CBBAAC65-790D-41EA-AB46-7DD7AE5821B6}" dt="2022-02-01T13:05:10.304" v="1143" actId="20577"/>
      <pc:docMkLst>
        <pc:docMk/>
      </pc:docMkLst>
      <pc:sldChg chg="modSp mod">
        <pc:chgData name="Anna Bright" userId="d2cc7fb3-25dc-4b70-8faf-419bafed5c4e" providerId="ADAL" clId="{CBBAAC65-790D-41EA-AB46-7DD7AE5821B6}" dt="2022-02-01T10:49:33.401" v="23" actId="1076"/>
        <pc:sldMkLst>
          <pc:docMk/>
          <pc:sldMk cId="2539746402" sldId="837"/>
        </pc:sldMkLst>
        <pc:spChg chg="mod">
          <ac:chgData name="Anna Bright" userId="d2cc7fb3-25dc-4b70-8faf-419bafed5c4e" providerId="ADAL" clId="{CBBAAC65-790D-41EA-AB46-7DD7AE5821B6}" dt="2022-02-01T10:49:33.401" v="23" actId="1076"/>
          <ac:spMkLst>
            <pc:docMk/>
            <pc:sldMk cId="2539746402" sldId="837"/>
            <ac:spMk id="2" creationId="{AA1577A4-A6A0-4FA5-9611-C29645110686}"/>
          </ac:spMkLst>
        </pc:spChg>
        <pc:spChg chg="mod">
          <ac:chgData name="Anna Bright" userId="d2cc7fb3-25dc-4b70-8faf-419bafed5c4e" providerId="ADAL" clId="{CBBAAC65-790D-41EA-AB46-7DD7AE5821B6}" dt="2022-02-01T10:49:15.102" v="15" actId="20577"/>
          <ac:spMkLst>
            <pc:docMk/>
            <pc:sldMk cId="2539746402" sldId="837"/>
            <ac:spMk id="6" creationId="{00000000-0000-0000-0000-000000000000}"/>
          </ac:spMkLst>
        </pc:spChg>
      </pc:sldChg>
      <pc:sldChg chg="delSp modSp mod delAnim">
        <pc:chgData name="Anna Bright" userId="d2cc7fb3-25dc-4b70-8faf-419bafed5c4e" providerId="ADAL" clId="{CBBAAC65-790D-41EA-AB46-7DD7AE5821B6}" dt="2022-02-01T12:58:32.290" v="1050" actId="478"/>
        <pc:sldMkLst>
          <pc:docMk/>
          <pc:sldMk cId="515778919" sldId="840"/>
        </pc:sldMkLst>
        <pc:spChg chg="del">
          <ac:chgData name="Anna Bright" userId="d2cc7fb3-25dc-4b70-8faf-419bafed5c4e" providerId="ADAL" clId="{CBBAAC65-790D-41EA-AB46-7DD7AE5821B6}" dt="2022-02-01T12:58:25.947" v="1049" actId="478"/>
          <ac:spMkLst>
            <pc:docMk/>
            <pc:sldMk cId="515778919" sldId="840"/>
            <ac:spMk id="2" creationId="{6A714C32-4B07-479C-96C4-82CDDD5AC113}"/>
          </ac:spMkLst>
        </pc:spChg>
        <pc:spChg chg="del">
          <ac:chgData name="Anna Bright" userId="d2cc7fb3-25dc-4b70-8faf-419bafed5c4e" providerId="ADAL" clId="{CBBAAC65-790D-41EA-AB46-7DD7AE5821B6}" dt="2022-02-01T10:51:05.349" v="36" actId="478"/>
          <ac:spMkLst>
            <pc:docMk/>
            <pc:sldMk cId="515778919" sldId="840"/>
            <ac:spMk id="10" creationId="{17BF0F03-3ADD-4AA1-AB01-394AF69AB0C2}"/>
          </ac:spMkLst>
        </pc:spChg>
        <pc:spChg chg="mod">
          <ac:chgData name="Anna Bright" userId="d2cc7fb3-25dc-4b70-8faf-419bafed5c4e" providerId="ADAL" clId="{CBBAAC65-790D-41EA-AB46-7DD7AE5821B6}" dt="2022-02-01T10:50:33.388" v="33" actId="1076"/>
          <ac:spMkLst>
            <pc:docMk/>
            <pc:sldMk cId="515778919" sldId="840"/>
            <ac:spMk id="12" creationId="{4A1CEF50-628E-4940-AEC3-8961C3665086}"/>
          </ac:spMkLst>
        </pc:spChg>
        <pc:spChg chg="mod">
          <ac:chgData name="Anna Bright" userId="d2cc7fb3-25dc-4b70-8faf-419bafed5c4e" providerId="ADAL" clId="{CBBAAC65-790D-41EA-AB46-7DD7AE5821B6}" dt="2022-02-01T10:49:54.020" v="25" actId="1076"/>
          <ac:spMkLst>
            <pc:docMk/>
            <pc:sldMk cId="515778919" sldId="840"/>
            <ac:spMk id="13" creationId="{91C9CCFC-764A-48C5-90CA-557951A598FA}"/>
          </ac:spMkLst>
        </pc:spChg>
        <pc:spChg chg="mod">
          <ac:chgData name="Anna Bright" userId="d2cc7fb3-25dc-4b70-8faf-419bafed5c4e" providerId="ADAL" clId="{CBBAAC65-790D-41EA-AB46-7DD7AE5821B6}" dt="2022-02-01T10:50:29.531" v="32" actId="1076"/>
          <ac:spMkLst>
            <pc:docMk/>
            <pc:sldMk cId="515778919" sldId="840"/>
            <ac:spMk id="14" creationId="{6E52E704-18C2-4E71-B4DF-8CF746EF69CD}"/>
          </ac:spMkLst>
        </pc:spChg>
        <pc:spChg chg="mod">
          <ac:chgData name="Anna Bright" userId="d2cc7fb3-25dc-4b70-8faf-419bafed5c4e" providerId="ADAL" clId="{CBBAAC65-790D-41EA-AB46-7DD7AE5821B6}" dt="2022-02-01T10:50:56.140" v="35" actId="1076"/>
          <ac:spMkLst>
            <pc:docMk/>
            <pc:sldMk cId="515778919" sldId="840"/>
            <ac:spMk id="15" creationId="{E1A17445-FA54-4D61-B534-E467738E1585}"/>
          </ac:spMkLst>
        </pc:spChg>
        <pc:spChg chg="mod">
          <ac:chgData name="Anna Bright" userId="d2cc7fb3-25dc-4b70-8faf-419bafed5c4e" providerId="ADAL" clId="{CBBAAC65-790D-41EA-AB46-7DD7AE5821B6}" dt="2022-02-01T10:50:50.236" v="34" actId="1076"/>
          <ac:spMkLst>
            <pc:docMk/>
            <pc:sldMk cId="515778919" sldId="840"/>
            <ac:spMk id="16" creationId="{1B383196-419A-4686-950F-436FE5C31955}"/>
          </ac:spMkLst>
        </pc:spChg>
        <pc:spChg chg="mod">
          <ac:chgData name="Anna Bright" userId="d2cc7fb3-25dc-4b70-8faf-419bafed5c4e" providerId="ADAL" clId="{CBBAAC65-790D-41EA-AB46-7DD7AE5821B6}" dt="2022-02-01T10:49:49.620" v="24" actId="1076"/>
          <ac:spMkLst>
            <pc:docMk/>
            <pc:sldMk cId="515778919" sldId="840"/>
            <ac:spMk id="18" creationId="{67B3BADE-BF35-4CCF-BEB0-8AA4940170A2}"/>
          </ac:spMkLst>
        </pc:spChg>
        <pc:spChg chg="del">
          <ac:chgData name="Anna Bright" userId="d2cc7fb3-25dc-4b70-8faf-419bafed5c4e" providerId="ADAL" clId="{CBBAAC65-790D-41EA-AB46-7DD7AE5821B6}" dt="2022-02-01T12:58:32.290" v="1050" actId="478"/>
          <ac:spMkLst>
            <pc:docMk/>
            <pc:sldMk cId="515778919" sldId="840"/>
            <ac:spMk id="20" creationId="{04069512-18D7-478B-B7FE-C9FF64444E9C}"/>
          </ac:spMkLst>
        </pc:spChg>
        <pc:picChg chg="mod">
          <ac:chgData name="Anna Bright" userId="d2cc7fb3-25dc-4b70-8faf-419bafed5c4e" providerId="ADAL" clId="{CBBAAC65-790D-41EA-AB46-7DD7AE5821B6}" dt="2022-02-01T10:50:23.820" v="31" actId="1076"/>
          <ac:picMkLst>
            <pc:docMk/>
            <pc:sldMk cId="515778919" sldId="840"/>
            <ac:picMk id="17" creationId="{E9FC2A56-D1C2-4E70-9956-9B08B3AF5EAE}"/>
          </ac:picMkLst>
        </pc:picChg>
        <pc:picChg chg="mod">
          <ac:chgData name="Anna Bright" userId="d2cc7fb3-25dc-4b70-8faf-419bafed5c4e" providerId="ADAL" clId="{CBBAAC65-790D-41EA-AB46-7DD7AE5821B6}" dt="2022-02-01T10:50:14.485" v="27" actId="1076"/>
          <ac:picMkLst>
            <pc:docMk/>
            <pc:sldMk cId="515778919" sldId="840"/>
            <ac:picMk id="19" creationId="{E662198A-377A-4FB3-934D-79FEA5400F4C}"/>
          </ac:picMkLst>
        </pc:picChg>
      </pc:sldChg>
      <pc:sldChg chg="addSp delSp modSp mod setBg modAnim">
        <pc:chgData name="Anna Bright" userId="d2cc7fb3-25dc-4b70-8faf-419bafed5c4e" providerId="ADAL" clId="{CBBAAC65-790D-41EA-AB46-7DD7AE5821B6}" dt="2022-02-01T12:58:59.404" v="1056"/>
        <pc:sldMkLst>
          <pc:docMk/>
          <pc:sldMk cId="1584350678" sldId="897"/>
        </pc:sldMkLst>
        <pc:spChg chg="mod ord">
          <ac:chgData name="Anna Bright" userId="d2cc7fb3-25dc-4b70-8faf-419bafed5c4e" providerId="ADAL" clId="{CBBAAC65-790D-41EA-AB46-7DD7AE5821B6}" dt="2022-02-01T10:54:40.027" v="354" actId="26606"/>
          <ac:spMkLst>
            <pc:docMk/>
            <pc:sldMk cId="1584350678" sldId="897"/>
            <ac:spMk id="4" creationId="{3D3472D9-17BF-4359-90D1-26D3CD1F7C9B}"/>
          </ac:spMkLst>
        </pc:spChg>
        <pc:spChg chg="mod ord">
          <ac:chgData name="Anna Bright" userId="d2cc7fb3-25dc-4b70-8faf-419bafed5c4e" providerId="ADAL" clId="{CBBAAC65-790D-41EA-AB46-7DD7AE5821B6}" dt="2022-02-01T10:55:02.101" v="356" actId="1076"/>
          <ac:spMkLst>
            <pc:docMk/>
            <pc:sldMk cId="1584350678" sldId="897"/>
            <ac:spMk id="5" creationId="{FA9D92E8-FCC5-4A51-AC69-65C0D52DE005}"/>
          </ac:spMkLst>
        </pc:spChg>
        <pc:spChg chg="add del">
          <ac:chgData name="Anna Bright" userId="d2cc7fb3-25dc-4b70-8faf-419bafed5c4e" providerId="ADAL" clId="{CBBAAC65-790D-41EA-AB46-7DD7AE5821B6}" dt="2022-02-01T10:54:40.027" v="354" actId="26606"/>
          <ac:spMkLst>
            <pc:docMk/>
            <pc:sldMk cId="1584350678" sldId="897"/>
            <ac:spMk id="71" creationId="{04812C46-200A-4DEB-A05E-3ED6C68C2387}"/>
          </ac:spMkLst>
        </pc:spChg>
        <pc:spChg chg="add del">
          <ac:chgData name="Anna Bright" userId="d2cc7fb3-25dc-4b70-8faf-419bafed5c4e" providerId="ADAL" clId="{CBBAAC65-790D-41EA-AB46-7DD7AE5821B6}" dt="2022-02-01T10:54:40.027" v="354" actId="26606"/>
          <ac:spMkLst>
            <pc:docMk/>
            <pc:sldMk cId="1584350678" sldId="897"/>
            <ac:spMk id="73" creationId="{D1EA859B-E555-4109-94F3-6700E046E008}"/>
          </ac:spMkLst>
        </pc:spChg>
        <pc:picChg chg="del">
          <ac:chgData name="Anna Bright" userId="d2cc7fb3-25dc-4b70-8faf-419bafed5c4e" providerId="ADAL" clId="{CBBAAC65-790D-41EA-AB46-7DD7AE5821B6}" dt="2022-02-01T10:52:41.217" v="211" actId="478"/>
          <ac:picMkLst>
            <pc:docMk/>
            <pc:sldMk cId="1584350678" sldId="897"/>
            <ac:picMk id="10" creationId="{2C4C0691-6F35-48E1-9EA4-CCCA793B1585}"/>
          </ac:picMkLst>
        </pc:picChg>
        <pc:picChg chg="add del mod">
          <ac:chgData name="Anna Bright" userId="d2cc7fb3-25dc-4b70-8faf-419bafed5c4e" providerId="ADAL" clId="{CBBAAC65-790D-41EA-AB46-7DD7AE5821B6}" dt="2022-02-01T10:55:33.902" v="398" actId="478"/>
          <ac:picMkLst>
            <pc:docMk/>
            <pc:sldMk cId="1584350678" sldId="897"/>
            <ac:picMk id="1026" creationId="{F2CA8BC8-52FD-4B7F-8D83-5C3E768DFF35}"/>
          </ac:picMkLst>
        </pc:picChg>
      </pc:sldChg>
      <pc:sldChg chg="addSp delSp modSp mod modAnim">
        <pc:chgData name="Anna Bright" userId="d2cc7fb3-25dc-4b70-8faf-419bafed5c4e" providerId="ADAL" clId="{CBBAAC65-790D-41EA-AB46-7DD7AE5821B6}" dt="2022-02-01T12:59:40.068" v="1071"/>
        <pc:sldMkLst>
          <pc:docMk/>
          <pc:sldMk cId="4026567872" sldId="899"/>
        </pc:sldMkLst>
        <pc:spChg chg="mod">
          <ac:chgData name="Anna Bright" userId="d2cc7fb3-25dc-4b70-8faf-419bafed5c4e" providerId="ADAL" clId="{CBBAAC65-790D-41EA-AB46-7DD7AE5821B6}" dt="2022-02-01T10:55:49.283" v="401" actId="20577"/>
          <ac:spMkLst>
            <pc:docMk/>
            <pc:sldMk cId="4026567872" sldId="899"/>
            <ac:spMk id="4" creationId="{3D3472D9-17BF-4359-90D1-26D3CD1F7C9B}"/>
          </ac:spMkLst>
        </pc:spChg>
        <pc:picChg chg="del">
          <ac:chgData name="Anna Bright" userId="d2cc7fb3-25dc-4b70-8faf-419bafed5c4e" providerId="ADAL" clId="{CBBAAC65-790D-41EA-AB46-7DD7AE5821B6}" dt="2022-02-01T10:55:45.614" v="400" actId="478"/>
          <ac:picMkLst>
            <pc:docMk/>
            <pc:sldMk cId="4026567872" sldId="899"/>
            <ac:picMk id="3" creationId="{ED14DF22-AFBC-4D28-A4D1-476BE2CA6356}"/>
          </ac:picMkLst>
        </pc:picChg>
        <pc:picChg chg="add mod modCrop">
          <ac:chgData name="Anna Bright" userId="d2cc7fb3-25dc-4b70-8faf-419bafed5c4e" providerId="ADAL" clId="{CBBAAC65-790D-41EA-AB46-7DD7AE5821B6}" dt="2022-02-01T12:48:43.061" v="681" actId="1076"/>
          <ac:picMkLst>
            <pc:docMk/>
            <pc:sldMk cId="4026567872" sldId="899"/>
            <ac:picMk id="6" creationId="{205A3A6E-8B91-4F37-975E-CC3A65DAAF0A}"/>
          </ac:picMkLst>
        </pc:picChg>
      </pc:sldChg>
      <pc:sldChg chg="delSp modSp mod modAnim">
        <pc:chgData name="Anna Bright" userId="d2cc7fb3-25dc-4b70-8faf-419bafed5c4e" providerId="ADAL" clId="{CBBAAC65-790D-41EA-AB46-7DD7AE5821B6}" dt="2022-02-01T13:05:10.304" v="1143" actId="20577"/>
        <pc:sldMkLst>
          <pc:docMk/>
          <pc:sldMk cId="896046358" sldId="900"/>
        </pc:sldMkLst>
        <pc:spChg chg="mod">
          <ac:chgData name="Anna Bright" userId="d2cc7fb3-25dc-4b70-8faf-419bafed5c4e" providerId="ADAL" clId="{CBBAAC65-790D-41EA-AB46-7DD7AE5821B6}" dt="2022-02-01T13:05:10.304" v="1143" actId="20577"/>
          <ac:spMkLst>
            <pc:docMk/>
            <pc:sldMk cId="896046358" sldId="900"/>
            <ac:spMk id="4" creationId="{3D3472D9-17BF-4359-90D1-26D3CD1F7C9B}"/>
          </ac:spMkLst>
        </pc:spChg>
        <pc:spChg chg="mod">
          <ac:chgData name="Anna Bright" userId="d2cc7fb3-25dc-4b70-8faf-419bafed5c4e" providerId="ADAL" clId="{CBBAAC65-790D-41EA-AB46-7DD7AE5821B6}" dt="2022-02-01T12:49:05.507" v="700" actId="20577"/>
          <ac:spMkLst>
            <pc:docMk/>
            <pc:sldMk cId="896046358" sldId="900"/>
            <ac:spMk id="5" creationId="{FA9D92E8-FCC5-4A51-AC69-65C0D52DE005}"/>
          </ac:spMkLst>
        </pc:spChg>
        <pc:picChg chg="del">
          <ac:chgData name="Anna Bright" userId="d2cc7fb3-25dc-4b70-8faf-419bafed5c4e" providerId="ADAL" clId="{CBBAAC65-790D-41EA-AB46-7DD7AE5821B6}" dt="2022-02-01T12:49:07.905" v="701" actId="478"/>
          <ac:picMkLst>
            <pc:docMk/>
            <pc:sldMk cId="896046358" sldId="900"/>
            <ac:picMk id="2050" creationId="{372B7879-EFC1-41A6-9E35-D389B00F26C4}"/>
          </ac:picMkLst>
        </pc:picChg>
        <pc:picChg chg="del">
          <ac:chgData name="Anna Bright" userId="d2cc7fb3-25dc-4b70-8faf-419bafed5c4e" providerId="ADAL" clId="{CBBAAC65-790D-41EA-AB46-7DD7AE5821B6}" dt="2022-02-01T12:49:09.188" v="703" actId="478"/>
          <ac:picMkLst>
            <pc:docMk/>
            <pc:sldMk cId="896046358" sldId="900"/>
            <ac:picMk id="3078" creationId="{74E35A96-1B67-4ED0-B897-012A77F91E3A}"/>
          </ac:picMkLst>
        </pc:picChg>
        <pc:picChg chg="del">
          <ac:chgData name="Anna Bright" userId="d2cc7fb3-25dc-4b70-8faf-419bafed5c4e" providerId="ADAL" clId="{CBBAAC65-790D-41EA-AB46-7DD7AE5821B6}" dt="2022-02-01T12:49:08.606" v="702" actId="478"/>
          <ac:picMkLst>
            <pc:docMk/>
            <pc:sldMk cId="896046358" sldId="900"/>
            <ac:picMk id="3084" creationId="{91BCB52F-8956-490F-A9EF-4250F7122F4D}"/>
          </ac:picMkLst>
        </pc:picChg>
        <pc:picChg chg="del">
          <ac:chgData name="Anna Bright" userId="d2cc7fb3-25dc-4b70-8faf-419bafed5c4e" providerId="ADAL" clId="{CBBAAC65-790D-41EA-AB46-7DD7AE5821B6}" dt="2022-02-01T12:49:09.828" v="704" actId="478"/>
          <ac:picMkLst>
            <pc:docMk/>
            <pc:sldMk cId="896046358" sldId="900"/>
            <ac:picMk id="3088" creationId="{CAAFD67B-34FD-497F-91DD-DFC679B67816}"/>
          </ac:picMkLst>
        </pc:picChg>
      </pc:sldChg>
      <pc:sldChg chg="del">
        <pc:chgData name="Anna Bright" userId="d2cc7fb3-25dc-4b70-8faf-419bafed5c4e" providerId="ADAL" clId="{CBBAAC65-790D-41EA-AB46-7DD7AE5821B6}" dt="2022-02-01T10:56:12.418" v="403" actId="47"/>
        <pc:sldMkLst>
          <pc:docMk/>
          <pc:sldMk cId="3542447502" sldId="901"/>
        </pc:sldMkLst>
      </pc:sldChg>
      <pc:sldChg chg="addSp delSp modSp add mod modAnim">
        <pc:chgData name="Anna Bright" userId="d2cc7fb3-25dc-4b70-8faf-419bafed5c4e" providerId="ADAL" clId="{CBBAAC65-790D-41EA-AB46-7DD7AE5821B6}" dt="2022-02-01T12:59:11.925" v="1060"/>
        <pc:sldMkLst>
          <pc:docMk/>
          <pc:sldMk cId="3026616746" sldId="902"/>
        </pc:sldMkLst>
        <pc:spChg chg="mod">
          <ac:chgData name="Anna Bright" userId="d2cc7fb3-25dc-4b70-8faf-419bafed5c4e" providerId="ADAL" clId="{CBBAAC65-790D-41EA-AB46-7DD7AE5821B6}" dt="2022-02-01T12:44:22.869" v="673" actId="15"/>
          <ac:spMkLst>
            <pc:docMk/>
            <pc:sldMk cId="3026616746" sldId="902"/>
            <ac:spMk id="4" creationId="{3D3472D9-17BF-4359-90D1-26D3CD1F7C9B}"/>
          </ac:spMkLst>
        </pc:spChg>
        <pc:spChg chg="mod">
          <ac:chgData name="Anna Bright" userId="d2cc7fb3-25dc-4b70-8faf-419bafed5c4e" providerId="ADAL" clId="{CBBAAC65-790D-41EA-AB46-7DD7AE5821B6}" dt="2022-02-01T10:55:26.412" v="396" actId="14100"/>
          <ac:spMkLst>
            <pc:docMk/>
            <pc:sldMk cId="3026616746" sldId="902"/>
            <ac:spMk id="5" creationId="{FA9D92E8-FCC5-4A51-AC69-65C0D52DE005}"/>
          </ac:spMkLst>
        </pc:spChg>
        <pc:picChg chg="del">
          <ac:chgData name="Anna Bright" userId="d2cc7fb3-25dc-4b70-8faf-419bafed5c4e" providerId="ADAL" clId="{CBBAAC65-790D-41EA-AB46-7DD7AE5821B6}" dt="2022-02-01T10:55:36.653" v="399" actId="478"/>
          <ac:picMkLst>
            <pc:docMk/>
            <pc:sldMk cId="3026616746" sldId="902"/>
            <ac:picMk id="1026" creationId="{F2CA8BC8-52FD-4B7F-8D83-5C3E768DFF35}"/>
          </ac:picMkLst>
        </pc:picChg>
        <pc:picChg chg="add mod">
          <ac:chgData name="Anna Bright" userId="d2cc7fb3-25dc-4b70-8faf-419bafed5c4e" providerId="ADAL" clId="{CBBAAC65-790D-41EA-AB46-7DD7AE5821B6}" dt="2022-02-01T11:01:21.946" v="406" actId="1076"/>
          <ac:picMkLst>
            <pc:docMk/>
            <pc:sldMk cId="3026616746" sldId="902"/>
            <ac:picMk id="2050" creationId="{7C4A1CD4-B830-4F46-A0ED-578777FEA92E}"/>
          </ac:picMkLst>
        </pc:picChg>
      </pc:sldChg>
      <pc:sldChg chg="add">
        <pc:chgData name="Anna Bright" userId="d2cc7fb3-25dc-4b70-8faf-419bafed5c4e" providerId="ADAL" clId="{CBBAAC65-790D-41EA-AB46-7DD7AE5821B6}" dt="2022-02-01T10:56:09.541" v="402"/>
        <pc:sldMkLst>
          <pc:docMk/>
          <pc:sldMk cId="2383509662" sldId="903"/>
        </pc:sldMkLst>
      </pc:sldChg>
    </pc:docChg>
  </pc:docChgLst>
  <pc:docChgLst>
    <pc:chgData name="Anna Bright" userId="d2cc7fb3-25dc-4b70-8faf-419bafed5c4e" providerId="ADAL" clId="{4EEA8FB1-A63C-4225-A9BC-0DD5AAC2466D}"/>
    <pc:docChg chg="custSel addSld delSld modSld modSection">
      <pc:chgData name="Anna Bright" userId="d2cc7fb3-25dc-4b70-8faf-419bafed5c4e" providerId="ADAL" clId="{4EEA8FB1-A63C-4225-A9BC-0DD5AAC2466D}" dt="2022-02-07T14:05:17.385" v="121" actId="20577"/>
      <pc:docMkLst>
        <pc:docMk/>
      </pc:docMkLst>
      <pc:sldChg chg="modSp mod">
        <pc:chgData name="Anna Bright" userId="d2cc7fb3-25dc-4b70-8faf-419bafed5c4e" providerId="ADAL" clId="{4EEA8FB1-A63C-4225-A9BC-0DD5AAC2466D}" dt="2022-02-07T13:56:10.342" v="1" actId="20577"/>
        <pc:sldMkLst>
          <pc:docMk/>
          <pc:sldMk cId="2539746402" sldId="837"/>
        </pc:sldMkLst>
        <pc:spChg chg="mod">
          <ac:chgData name="Anna Bright" userId="d2cc7fb3-25dc-4b70-8faf-419bafed5c4e" providerId="ADAL" clId="{4EEA8FB1-A63C-4225-A9BC-0DD5AAC2466D}" dt="2022-02-07T13:56:10.342" v="1" actId="20577"/>
          <ac:spMkLst>
            <pc:docMk/>
            <pc:sldMk cId="2539746402" sldId="837"/>
            <ac:spMk id="6" creationId="{00000000-0000-0000-0000-000000000000}"/>
          </ac:spMkLst>
        </pc:spChg>
      </pc:sldChg>
      <pc:sldChg chg="delSp mod delAnim">
        <pc:chgData name="Anna Bright" userId="d2cc7fb3-25dc-4b70-8faf-419bafed5c4e" providerId="ADAL" clId="{4EEA8FB1-A63C-4225-A9BC-0DD5AAC2466D}" dt="2022-02-07T13:56:28.544" v="7" actId="478"/>
        <pc:sldMkLst>
          <pc:docMk/>
          <pc:sldMk cId="515778919" sldId="840"/>
        </pc:sldMkLst>
        <pc:spChg chg="del">
          <ac:chgData name="Anna Bright" userId="d2cc7fb3-25dc-4b70-8faf-419bafed5c4e" providerId="ADAL" clId="{4EEA8FB1-A63C-4225-A9BC-0DD5AAC2466D}" dt="2022-02-07T13:56:21.407" v="3" actId="478"/>
          <ac:spMkLst>
            <pc:docMk/>
            <pc:sldMk cId="515778919" sldId="840"/>
            <ac:spMk id="12" creationId="{4A1CEF50-628E-4940-AEC3-8961C3665086}"/>
          </ac:spMkLst>
        </pc:spChg>
        <pc:spChg chg="del">
          <ac:chgData name="Anna Bright" userId="d2cc7fb3-25dc-4b70-8faf-419bafed5c4e" providerId="ADAL" clId="{4EEA8FB1-A63C-4225-A9BC-0DD5AAC2466D}" dt="2022-02-07T13:56:24.776" v="5" actId="478"/>
          <ac:spMkLst>
            <pc:docMk/>
            <pc:sldMk cId="515778919" sldId="840"/>
            <ac:spMk id="13" creationId="{91C9CCFC-764A-48C5-90CA-557951A598FA}"/>
          </ac:spMkLst>
        </pc:spChg>
        <pc:spChg chg="del">
          <ac:chgData name="Anna Bright" userId="d2cc7fb3-25dc-4b70-8faf-419bafed5c4e" providerId="ADAL" clId="{4EEA8FB1-A63C-4225-A9BC-0DD5AAC2466D}" dt="2022-02-07T13:56:23.218" v="4" actId="478"/>
          <ac:spMkLst>
            <pc:docMk/>
            <pc:sldMk cId="515778919" sldId="840"/>
            <ac:spMk id="14" creationId="{6E52E704-18C2-4E71-B4DF-8CF746EF69CD}"/>
          </ac:spMkLst>
        </pc:spChg>
        <pc:spChg chg="del">
          <ac:chgData name="Anna Bright" userId="d2cc7fb3-25dc-4b70-8faf-419bafed5c4e" providerId="ADAL" clId="{4EEA8FB1-A63C-4225-A9BC-0DD5AAC2466D}" dt="2022-02-07T13:56:28.544" v="7" actId="478"/>
          <ac:spMkLst>
            <pc:docMk/>
            <pc:sldMk cId="515778919" sldId="840"/>
            <ac:spMk id="15" creationId="{E1A17445-FA54-4D61-B534-E467738E1585}"/>
          </ac:spMkLst>
        </pc:spChg>
        <pc:spChg chg="del">
          <ac:chgData name="Anna Bright" userId="d2cc7fb3-25dc-4b70-8faf-419bafed5c4e" providerId="ADAL" clId="{4EEA8FB1-A63C-4225-A9BC-0DD5AAC2466D}" dt="2022-02-07T13:56:26.961" v="6" actId="478"/>
          <ac:spMkLst>
            <pc:docMk/>
            <pc:sldMk cId="515778919" sldId="840"/>
            <ac:spMk id="16" creationId="{1B383196-419A-4686-950F-436FE5C31955}"/>
          </ac:spMkLst>
        </pc:spChg>
        <pc:spChg chg="del">
          <ac:chgData name="Anna Bright" userId="d2cc7fb3-25dc-4b70-8faf-419bafed5c4e" providerId="ADAL" clId="{4EEA8FB1-A63C-4225-A9BC-0DD5AAC2466D}" dt="2022-02-07T13:56:20.063" v="2" actId="478"/>
          <ac:spMkLst>
            <pc:docMk/>
            <pc:sldMk cId="515778919" sldId="840"/>
            <ac:spMk id="18" creationId="{67B3BADE-BF35-4CCF-BEB0-8AA4940170A2}"/>
          </ac:spMkLst>
        </pc:spChg>
      </pc:sldChg>
      <pc:sldChg chg="del">
        <pc:chgData name="Anna Bright" userId="d2cc7fb3-25dc-4b70-8faf-419bafed5c4e" providerId="ADAL" clId="{4EEA8FB1-A63C-4225-A9BC-0DD5AAC2466D}" dt="2022-02-07T13:56:32.952" v="8" actId="47"/>
        <pc:sldMkLst>
          <pc:docMk/>
          <pc:sldMk cId="1584350678" sldId="897"/>
        </pc:sldMkLst>
      </pc:sldChg>
      <pc:sldChg chg="modSp mod">
        <pc:chgData name="Anna Bright" userId="d2cc7fb3-25dc-4b70-8faf-419bafed5c4e" providerId="ADAL" clId="{4EEA8FB1-A63C-4225-A9BC-0DD5AAC2466D}" dt="2022-02-07T14:05:17.385" v="121" actId="20577"/>
        <pc:sldMkLst>
          <pc:docMk/>
          <pc:sldMk cId="896046358" sldId="900"/>
        </pc:sldMkLst>
        <pc:spChg chg="mod">
          <ac:chgData name="Anna Bright" userId="d2cc7fb3-25dc-4b70-8faf-419bafed5c4e" providerId="ADAL" clId="{4EEA8FB1-A63C-4225-A9BC-0DD5AAC2466D}" dt="2022-02-07T14:05:17.385" v="121" actId="20577"/>
          <ac:spMkLst>
            <pc:docMk/>
            <pc:sldMk cId="896046358" sldId="900"/>
            <ac:spMk id="4" creationId="{3D3472D9-17BF-4359-90D1-26D3CD1F7C9B}"/>
          </ac:spMkLst>
        </pc:spChg>
      </pc:sldChg>
      <pc:sldChg chg="del">
        <pc:chgData name="Anna Bright" userId="d2cc7fb3-25dc-4b70-8faf-419bafed5c4e" providerId="ADAL" clId="{4EEA8FB1-A63C-4225-A9BC-0DD5AAC2466D}" dt="2022-02-07T13:56:33.914" v="9" actId="47"/>
        <pc:sldMkLst>
          <pc:docMk/>
          <pc:sldMk cId="3026616746" sldId="902"/>
        </pc:sldMkLst>
      </pc:sldChg>
      <pc:sldChg chg="del">
        <pc:chgData name="Anna Bright" userId="d2cc7fb3-25dc-4b70-8faf-419bafed5c4e" providerId="ADAL" clId="{4EEA8FB1-A63C-4225-A9BC-0DD5AAC2466D}" dt="2022-02-07T13:56:55.989" v="13" actId="47"/>
        <pc:sldMkLst>
          <pc:docMk/>
          <pc:sldMk cId="2383509662" sldId="903"/>
        </pc:sldMkLst>
      </pc:sldChg>
      <pc:sldChg chg="add">
        <pc:chgData name="Anna Bright" userId="d2cc7fb3-25dc-4b70-8faf-419bafed5c4e" providerId="ADAL" clId="{4EEA8FB1-A63C-4225-A9BC-0DD5AAC2466D}" dt="2022-02-07T13:56:53.107" v="12"/>
        <pc:sldMkLst>
          <pc:docMk/>
          <pc:sldMk cId="2787955135" sldId="904"/>
        </pc:sldMkLst>
      </pc:sldChg>
    </pc:docChg>
  </pc:docChgLst>
  <pc:docChgLst>
    <pc:chgData name="Anna Bright" userId="d2cc7fb3-25dc-4b70-8faf-419bafed5c4e" providerId="ADAL" clId="{98BA2EEE-BA2B-4578-933C-0B210ABDC16C}"/>
    <pc:docChg chg="undo custSel addSld delSld modSld modSection">
      <pc:chgData name="Anna Bright" userId="d2cc7fb3-25dc-4b70-8faf-419bafed5c4e" providerId="ADAL" clId="{98BA2EEE-BA2B-4578-933C-0B210ABDC16C}" dt="2022-02-11T07:15:37.642" v="599" actId="47"/>
      <pc:docMkLst>
        <pc:docMk/>
      </pc:docMkLst>
      <pc:sldChg chg="delSp modSp add mod">
        <pc:chgData name="Anna Bright" userId="d2cc7fb3-25dc-4b70-8faf-419bafed5c4e" providerId="ADAL" clId="{98BA2EEE-BA2B-4578-933C-0B210ABDC16C}" dt="2022-02-11T06:59:17.817" v="262" actId="20577"/>
        <pc:sldMkLst>
          <pc:docMk/>
          <pc:sldMk cId="2950835223" sldId="257"/>
        </pc:sldMkLst>
        <pc:spChg chg="mod">
          <ac:chgData name="Anna Bright" userId="d2cc7fb3-25dc-4b70-8faf-419bafed5c4e" providerId="ADAL" clId="{98BA2EEE-BA2B-4578-933C-0B210ABDC16C}" dt="2022-02-11T06:56:26.490" v="191" actId="404"/>
          <ac:spMkLst>
            <pc:docMk/>
            <pc:sldMk cId="2950835223" sldId="257"/>
            <ac:spMk id="2" creationId="{BE2271E2-6643-4508-960B-B70EAD6C7E47}"/>
          </ac:spMkLst>
        </pc:spChg>
        <pc:spChg chg="mod">
          <ac:chgData name="Anna Bright" userId="d2cc7fb3-25dc-4b70-8faf-419bafed5c4e" providerId="ADAL" clId="{98BA2EEE-BA2B-4578-933C-0B210ABDC16C}" dt="2022-02-11T06:59:17.817" v="262" actId="20577"/>
          <ac:spMkLst>
            <pc:docMk/>
            <pc:sldMk cId="2950835223" sldId="257"/>
            <ac:spMk id="7" creationId="{0EC62078-E0F9-4036-B21E-720ABC73D6BF}"/>
          </ac:spMkLst>
        </pc:spChg>
        <pc:picChg chg="del">
          <ac:chgData name="Anna Bright" userId="d2cc7fb3-25dc-4b70-8faf-419bafed5c4e" providerId="ADAL" clId="{98BA2EEE-BA2B-4578-933C-0B210ABDC16C}" dt="2022-02-11T06:57:10.140" v="194" actId="478"/>
          <ac:picMkLst>
            <pc:docMk/>
            <pc:sldMk cId="2950835223" sldId="257"/>
            <ac:picMk id="4" creationId="{C1218D8D-85DE-460E-9B9F-22C72188C55F}"/>
          </ac:picMkLst>
        </pc:picChg>
        <pc:picChg chg="mod">
          <ac:chgData name="Anna Bright" userId="d2cc7fb3-25dc-4b70-8faf-419bafed5c4e" providerId="ADAL" clId="{98BA2EEE-BA2B-4578-933C-0B210ABDC16C}" dt="2022-02-11T06:57:18.842" v="196" actId="1076"/>
          <ac:picMkLst>
            <pc:docMk/>
            <pc:sldMk cId="2950835223" sldId="257"/>
            <ac:picMk id="5" creationId="{79D41354-50F5-43DD-BB47-E84855B04F97}"/>
          </ac:picMkLst>
        </pc:picChg>
      </pc:sldChg>
      <pc:sldChg chg="add del">
        <pc:chgData name="Anna Bright" userId="d2cc7fb3-25dc-4b70-8faf-419bafed5c4e" providerId="ADAL" clId="{98BA2EEE-BA2B-4578-933C-0B210ABDC16C}" dt="2022-02-11T07:02:28.054" v="316" actId="47"/>
        <pc:sldMkLst>
          <pc:docMk/>
          <pc:sldMk cId="61218595" sldId="449"/>
        </pc:sldMkLst>
      </pc:sldChg>
      <pc:sldChg chg="del">
        <pc:chgData name="Anna Bright" userId="d2cc7fb3-25dc-4b70-8faf-419bafed5c4e" providerId="ADAL" clId="{98BA2EEE-BA2B-4578-933C-0B210ABDC16C}" dt="2022-02-11T06:51:37.043" v="75" actId="47"/>
        <pc:sldMkLst>
          <pc:docMk/>
          <pc:sldMk cId="88830848" sldId="809"/>
        </pc:sldMkLst>
      </pc:sldChg>
      <pc:sldChg chg="modSp mod">
        <pc:chgData name="Anna Bright" userId="d2cc7fb3-25dc-4b70-8faf-419bafed5c4e" providerId="ADAL" clId="{98BA2EEE-BA2B-4578-933C-0B210ABDC16C}" dt="2022-02-11T06:54:22.354" v="140" actId="14100"/>
        <pc:sldMkLst>
          <pc:docMk/>
          <pc:sldMk cId="4218646889" sldId="820"/>
        </pc:sldMkLst>
        <pc:spChg chg="mod">
          <ac:chgData name="Anna Bright" userId="d2cc7fb3-25dc-4b70-8faf-419bafed5c4e" providerId="ADAL" clId="{98BA2EEE-BA2B-4578-933C-0B210ABDC16C}" dt="2022-02-11T06:54:22.354" v="140" actId="14100"/>
          <ac:spMkLst>
            <pc:docMk/>
            <pc:sldMk cId="4218646889" sldId="820"/>
            <ac:spMk id="4" creationId="{4ACCD193-AB58-4FE9-9CCE-D75E56C0F7C6}"/>
          </ac:spMkLst>
        </pc:spChg>
        <pc:spChg chg="mod">
          <ac:chgData name="Anna Bright" userId="d2cc7fb3-25dc-4b70-8faf-419bafed5c4e" providerId="ADAL" clId="{98BA2EEE-BA2B-4578-933C-0B210ABDC16C}" dt="2022-02-11T06:54:19.767" v="139" actId="1076"/>
          <ac:spMkLst>
            <pc:docMk/>
            <pc:sldMk cId="4218646889" sldId="820"/>
            <ac:spMk id="7" creationId="{A3933580-CB9C-4684-9101-87D3FC9DE8A7}"/>
          </ac:spMkLst>
        </pc:spChg>
      </pc:sldChg>
      <pc:sldChg chg="addSp delSp modSp mod">
        <pc:chgData name="Anna Bright" userId="d2cc7fb3-25dc-4b70-8faf-419bafed5c4e" providerId="ADAL" clId="{98BA2EEE-BA2B-4578-933C-0B210ABDC16C}" dt="2022-02-11T07:15:26.457" v="597" actId="20577"/>
        <pc:sldMkLst>
          <pc:docMk/>
          <pc:sldMk cId="2539746402" sldId="837"/>
        </pc:sldMkLst>
        <pc:spChg chg="add del mod">
          <ac:chgData name="Anna Bright" userId="d2cc7fb3-25dc-4b70-8faf-419bafed5c4e" providerId="ADAL" clId="{98BA2EEE-BA2B-4578-933C-0B210ABDC16C}" dt="2022-02-11T06:47:18.346" v="3" actId="478"/>
          <ac:spMkLst>
            <pc:docMk/>
            <pc:sldMk cId="2539746402" sldId="837"/>
            <ac:spMk id="3" creationId="{F916CE04-F185-4143-857D-F41D0F438071}"/>
          </ac:spMkLst>
        </pc:spChg>
        <pc:spChg chg="mod">
          <ac:chgData name="Anna Bright" userId="d2cc7fb3-25dc-4b70-8faf-419bafed5c4e" providerId="ADAL" clId="{98BA2EEE-BA2B-4578-933C-0B210ABDC16C}" dt="2022-02-11T07:15:26.457" v="597" actId="20577"/>
          <ac:spMkLst>
            <pc:docMk/>
            <pc:sldMk cId="2539746402" sldId="837"/>
            <ac:spMk id="6" creationId="{00000000-0000-0000-0000-000000000000}"/>
          </ac:spMkLst>
        </pc:spChg>
        <pc:spChg chg="del mod">
          <ac:chgData name="Anna Bright" userId="d2cc7fb3-25dc-4b70-8faf-419bafed5c4e" providerId="ADAL" clId="{98BA2EEE-BA2B-4578-933C-0B210ABDC16C}" dt="2022-02-11T06:47:14.976" v="2" actId="478"/>
          <ac:spMkLst>
            <pc:docMk/>
            <pc:sldMk cId="2539746402" sldId="837"/>
            <ac:spMk id="13314" creationId="{00000000-0000-0000-0000-000000000000}"/>
          </ac:spMkLst>
        </pc:spChg>
        <pc:picChg chg="del">
          <ac:chgData name="Anna Bright" userId="d2cc7fb3-25dc-4b70-8faf-419bafed5c4e" providerId="ADAL" clId="{98BA2EEE-BA2B-4578-933C-0B210ABDC16C}" dt="2022-02-11T06:47:10.583" v="0" actId="478"/>
          <ac:picMkLst>
            <pc:docMk/>
            <pc:sldMk cId="2539746402" sldId="837"/>
            <ac:picMk id="8" creationId="{9249054F-1E71-4A9C-A0F1-7482C79F2E7A}"/>
          </ac:picMkLst>
        </pc:picChg>
        <pc:picChg chg="add mod">
          <ac:chgData name="Anna Bright" userId="d2cc7fb3-25dc-4b70-8faf-419bafed5c4e" providerId="ADAL" clId="{98BA2EEE-BA2B-4578-933C-0B210ABDC16C}" dt="2022-02-11T06:48:25.634" v="57" actId="1076"/>
          <ac:picMkLst>
            <pc:docMk/>
            <pc:sldMk cId="2539746402" sldId="837"/>
            <ac:picMk id="1026" creationId="{54972E2C-909B-4031-89BC-F9C43CE1A4C1}"/>
          </ac:picMkLst>
        </pc:picChg>
      </pc:sldChg>
      <pc:sldChg chg="delSp modSp add mod">
        <pc:chgData name="Anna Bright" userId="d2cc7fb3-25dc-4b70-8faf-419bafed5c4e" providerId="ADAL" clId="{98BA2EEE-BA2B-4578-933C-0B210ABDC16C}" dt="2022-02-11T06:59:47.449" v="266" actId="1076"/>
        <pc:sldMkLst>
          <pc:docMk/>
          <pc:sldMk cId="2911196137" sldId="882"/>
        </pc:sldMkLst>
        <pc:spChg chg="mod">
          <ac:chgData name="Anna Bright" userId="d2cc7fb3-25dc-4b70-8faf-419bafed5c4e" providerId="ADAL" clId="{98BA2EEE-BA2B-4578-933C-0B210ABDC16C}" dt="2022-02-11T06:59:47.449" v="266" actId="1076"/>
          <ac:spMkLst>
            <pc:docMk/>
            <pc:sldMk cId="2911196137" sldId="882"/>
            <ac:spMk id="4" creationId="{4ACCD193-AB58-4FE9-9CCE-D75E56C0F7C6}"/>
          </ac:spMkLst>
        </pc:spChg>
        <pc:spChg chg="mod">
          <ac:chgData name="Anna Bright" userId="d2cc7fb3-25dc-4b70-8faf-419bafed5c4e" providerId="ADAL" clId="{98BA2EEE-BA2B-4578-933C-0B210ABDC16C}" dt="2022-02-11T06:55:19.960" v="151" actId="121"/>
          <ac:spMkLst>
            <pc:docMk/>
            <pc:sldMk cId="2911196137" sldId="882"/>
            <ac:spMk id="8" creationId="{CEB99C4C-4778-4C9D-BDE2-A70DE47E81D6}"/>
          </ac:spMkLst>
        </pc:spChg>
        <pc:spChg chg="mod">
          <ac:chgData name="Anna Bright" userId="d2cc7fb3-25dc-4b70-8faf-419bafed5c4e" providerId="ADAL" clId="{98BA2EEE-BA2B-4578-933C-0B210ABDC16C}" dt="2022-02-11T06:56:16.297" v="188" actId="20577"/>
          <ac:spMkLst>
            <pc:docMk/>
            <pc:sldMk cId="2911196137" sldId="882"/>
            <ac:spMk id="10" creationId="{E52094F7-D6DB-425B-8BA5-7B24A88E2E64}"/>
          </ac:spMkLst>
        </pc:spChg>
        <pc:picChg chg="mod">
          <ac:chgData name="Anna Bright" userId="d2cc7fb3-25dc-4b70-8faf-419bafed5c4e" providerId="ADAL" clId="{98BA2EEE-BA2B-4578-933C-0B210ABDC16C}" dt="2022-02-11T06:59:44.825" v="265" actId="1076"/>
          <ac:picMkLst>
            <pc:docMk/>
            <pc:sldMk cId="2911196137" sldId="882"/>
            <ac:picMk id="5" creationId="{AACDB8BA-522A-44B9-AE78-D175895776CA}"/>
          </ac:picMkLst>
        </pc:picChg>
        <pc:picChg chg="del">
          <ac:chgData name="Anna Bright" userId="d2cc7fb3-25dc-4b70-8faf-419bafed5c4e" providerId="ADAL" clId="{98BA2EEE-BA2B-4578-933C-0B210ABDC16C}" dt="2022-02-11T06:59:42.412" v="264" actId="478"/>
          <ac:picMkLst>
            <pc:docMk/>
            <pc:sldMk cId="2911196137" sldId="882"/>
            <ac:picMk id="7" creationId="{8FD29E57-0F62-499C-8E81-8F2F553C5B06}"/>
          </ac:picMkLst>
        </pc:picChg>
      </pc:sldChg>
      <pc:sldChg chg="modSp add del mod">
        <pc:chgData name="Anna Bright" userId="d2cc7fb3-25dc-4b70-8faf-419bafed5c4e" providerId="ADAL" clId="{98BA2EEE-BA2B-4578-933C-0B210ABDC16C}" dt="2022-02-11T07:14:28.312" v="590" actId="1076"/>
        <pc:sldMkLst>
          <pc:docMk/>
          <pc:sldMk cId="4026567872" sldId="899"/>
        </pc:sldMkLst>
        <pc:spChg chg="mod">
          <ac:chgData name="Anna Bright" userId="d2cc7fb3-25dc-4b70-8faf-419bafed5c4e" providerId="ADAL" clId="{98BA2EEE-BA2B-4578-933C-0B210ABDC16C}" dt="2022-02-11T07:14:28.312" v="590" actId="1076"/>
          <ac:spMkLst>
            <pc:docMk/>
            <pc:sldMk cId="4026567872" sldId="899"/>
            <ac:spMk id="4" creationId="{3D3472D9-17BF-4359-90D1-26D3CD1F7C9B}"/>
          </ac:spMkLst>
        </pc:spChg>
        <pc:spChg chg="mod">
          <ac:chgData name="Anna Bright" userId="d2cc7fb3-25dc-4b70-8faf-419bafed5c4e" providerId="ADAL" clId="{98BA2EEE-BA2B-4578-933C-0B210ABDC16C}" dt="2022-02-11T07:12:05.370" v="443" actId="1076"/>
          <ac:spMkLst>
            <pc:docMk/>
            <pc:sldMk cId="4026567872" sldId="899"/>
            <ac:spMk id="5" creationId="{FA9D92E8-FCC5-4A51-AC69-65C0D52DE005}"/>
          </ac:spMkLst>
        </pc:spChg>
        <pc:picChg chg="mod">
          <ac:chgData name="Anna Bright" userId="d2cc7fb3-25dc-4b70-8faf-419bafed5c4e" providerId="ADAL" clId="{98BA2EEE-BA2B-4578-933C-0B210ABDC16C}" dt="2022-02-11T07:14:24.592" v="589" actId="1076"/>
          <ac:picMkLst>
            <pc:docMk/>
            <pc:sldMk cId="4026567872" sldId="899"/>
            <ac:picMk id="6" creationId="{205A3A6E-8B91-4F37-975E-CC3A65DAAF0A}"/>
          </ac:picMkLst>
        </pc:picChg>
      </pc:sldChg>
      <pc:sldChg chg="addSp modSp mod">
        <pc:chgData name="Anna Bright" userId="d2cc7fb3-25dc-4b70-8faf-419bafed5c4e" providerId="ADAL" clId="{98BA2EEE-BA2B-4578-933C-0B210ABDC16C}" dt="2022-02-11T07:14:43.666" v="592" actId="20578"/>
        <pc:sldMkLst>
          <pc:docMk/>
          <pc:sldMk cId="896046358" sldId="900"/>
        </pc:sldMkLst>
        <pc:spChg chg="mod">
          <ac:chgData name="Anna Bright" userId="d2cc7fb3-25dc-4b70-8faf-419bafed5c4e" providerId="ADAL" clId="{98BA2EEE-BA2B-4578-933C-0B210ABDC16C}" dt="2022-02-11T07:14:43.666" v="592" actId="20578"/>
          <ac:spMkLst>
            <pc:docMk/>
            <pc:sldMk cId="896046358" sldId="900"/>
            <ac:spMk id="4" creationId="{3D3472D9-17BF-4359-90D1-26D3CD1F7C9B}"/>
          </ac:spMkLst>
        </pc:spChg>
        <pc:picChg chg="add mod">
          <ac:chgData name="Anna Bright" userId="d2cc7fb3-25dc-4b70-8faf-419bafed5c4e" providerId="ADAL" clId="{98BA2EEE-BA2B-4578-933C-0B210ABDC16C}" dt="2022-02-11T07:07:34.619" v="391" actId="1036"/>
          <ac:picMkLst>
            <pc:docMk/>
            <pc:sldMk cId="896046358" sldId="900"/>
            <ac:picMk id="3" creationId="{EED5F7C9-EB58-49E2-94DA-ED073543493D}"/>
          </ac:picMkLst>
        </pc:picChg>
      </pc:sldChg>
      <pc:sldChg chg="delSp modSp add mod">
        <pc:chgData name="Anna Bright" userId="d2cc7fb3-25dc-4b70-8faf-419bafed5c4e" providerId="ADAL" clId="{98BA2EEE-BA2B-4578-933C-0B210ABDC16C}" dt="2022-02-11T06:53:32.984" v="133" actId="20577"/>
        <pc:sldMkLst>
          <pc:docMk/>
          <pc:sldMk cId="1224458007" sldId="904"/>
        </pc:sldMkLst>
        <pc:spChg chg="mod">
          <ac:chgData name="Anna Bright" userId="d2cc7fb3-25dc-4b70-8faf-419bafed5c4e" providerId="ADAL" clId="{98BA2EEE-BA2B-4578-933C-0B210ABDC16C}" dt="2022-02-11T06:52:16.558" v="95" actId="115"/>
          <ac:spMkLst>
            <pc:docMk/>
            <pc:sldMk cId="1224458007" sldId="904"/>
            <ac:spMk id="2" creationId="{ED319C04-C4B5-47F7-B852-9383BD9F2049}"/>
          </ac:spMkLst>
        </pc:spChg>
        <pc:spChg chg="mod">
          <ac:chgData name="Anna Bright" userId="d2cc7fb3-25dc-4b70-8faf-419bafed5c4e" providerId="ADAL" clId="{98BA2EEE-BA2B-4578-933C-0B210ABDC16C}" dt="2022-02-11T06:53:32.984" v="133" actId="20577"/>
          <ac:spMkLst>
            <pc:docMk/>
            <pc:sldMk cId="1224458007" sldId="904"/>
            <ac:spMk id="4" creationId="{86E1D303-4B27-4574-AB7F-2D7EBA3BD28F}"/>
          </ac:spMkLst>
        </pc:spChg>
        <pc:picChg chg="mod">
          <ac:chgData name="Anna Bright" userId="d2cc7fb3-25dc-4b70-8faf-419bafed5c4e" providerId="ADAL" clId="{98BA2EEE-BA2B-4578-933C-0B210ABDC16C}" dt="2022-02-11T06:52:06.233" v="89" actId="1076"/>
          <ac:picMkLst>
            <pc:docMk/>
            <pc:sldMk cId="1224458007" sldId="904"/>
            <ac:picMk id="3" creationId="{9FBA6A2D-DB0E-47CA-BB07-2F2585D27B81}"/>
          </ac:picMkLst>
        </pc:picChg>
        <pc:picChg chg="mod">
          <ac:chgData name="Anna Bright" userId="d2cc7fb3-25dc-4b70-8faf-419bafed5c4e" providerId="ADAL" clId="{98BA2EEE-BA2B-4578-933C-0B210ABDC16C}" dt="2022-02-11T06:52:01.108" v="86" actId="1076"/>
          <ac:picMkLst>
            <pc:docMk/>
            <pc:sldMk cId="1224458007" sldId="904"/>
            <ac:picMk id="7" creationId="{D86F89FE-9CE3-41B7-AF1F-C763A45A0907}"/>
          </ac:picMkLst>
        </pc:picChg>
        <pc:picChg chg="del">
          <ac:chgData name="Anna Bright" userId="d2cc7fb3-25dc-4b70-8faf-419bafed5c4e" providerId="ADAL" clId="{98BA2EEE-BA2B-4578-933C-0B210ABDC16C}" dt="2022-02-11T06:52:02.478" v="87" actId="478"/>
          <ac:picMkLst>
            <pc:docMk/>
            <pc:sldMk cId="1224458007" sldId="904"/>
            <ac:picMk id="23" creationId="{C3D1B6AF-7F16-4D9B-BC0C-94C54BE0FCF6}"/>
          </ac:picMkLst>
        </pc:picChg>
      </pc:sldChg>
      <pc:sldChg chg="del">
        <pc:chgData name="Anna Bright" userId="d2cc7fb3-25dc-4b70-8faf-419bafed5c4e" providerId="ADAL" clId="{98BA2EEE-BA2B-4578-933C-0B210ABDC16C}" dt="2022-02-11T06:49:05.899" v="74" actId="47"/>
        <pc:sldMkLst>
          <pc:docMk/>
          <pc:sldMk cId="2787955135" sldId="904"/>
        </pc:sldMkLst>
      </pc:sldChg>
      <pc:sldChg chg="add del">
        <pc:chgData name="Anna Bright" userId="d2cc7fb3-25dc-4b70-8faf-419bafed5c4e" providerId="ADAL" clId="{98BA2EEE-BA2B-4578-933C-0B210ABDC16C}" dt="2022-02-11T07:15:37.642" v="599" actId="47"/>
        <pc:sldMkLst>
          <pc:docMk/>
          <pc:sldMk cId="3103395013" sldId="905"/>
        </pc:sldMkLst>
      </pc:sldChg>
      <pc:sldChg chg="add">
        <pc:chgData name="Anna Bright" userId="d2cc7fb3-25dc-4b70-8faf-419bafed5c4e" providerId="ADAL" clId="{98BA2EEE-BA2B-4578-933C-0B210ABDC16C}" dt="2022-02-11T06:51:50.454" v="84"/>
        <pc:sldMkLst>
          <pc:docMk/>
          <pc:sldMk cId="3109375901" sldId="949"/>
        </pc:sldMkLst>
      </pc:sldChg>
      <pc:sldChg chg="add del">
        <pc:chgData name="Anna Bright" userId="d2cc7fb3-25dc-4b70-8faf-419bafed5c4e" providerId="ADAL" clId="{98BA2EEE-BA2B-4578-933C-0B210ABDC16C}" dt="2022-02-11T07:02:29.784" v="317" actId="47"/>
        <pc:sldMkLst>
          <pc:docMk/>
          <pc:sldMk cId="3050631536" sldId="10830"/>
        </pc:sldMkLst>
      </pc:sldChg>
      <pc:sldChg chg="delSp modSp add mod setBg delDesignElem">
        <pc:chgData name="Anna Bright" userId="d2cc7fb3-25dc-4b70-8faf-419bafed5c4e" providerId="ADAL" clId="{98BA2EEE-BA2B-4578-933C-0B210ABDC16C}" dt="2022-02-11T07:09:02.264" v="398" actId="1076"/>
        <pc:sldMkLst>
          <pc:docMk/>
          <pc:sldMk cId="3149088943" sldId="10835"/>
        </pc:sldMkLst>
        <pc:spChg chg="mod">
          <ac:chgData name="Anna Bright" userId="d2cc7fb3-25dc-4b70-8faf-419bafed5c4e" providerId="ADAL" clId="{98BA2EEE-BA2B-4578-933C-0B210ABDC16C}" dt="2022-02-11T06:54:35.750" v="144" actId="2711"/>
          <ac:spMkLst>
            <pc:docMk/>
            <pc:sldMk cId="3149088943" sldId="10835"/>
            <ac:spMk id="2" creationId="{ED319C04-C4B5-47F7-B852-9383BD9F2049}"/>
          </ac:spMkLst>
        </pc:spChg>
        <pc:spChg chg="mod">
          <ac:chgData name="Anna Bright" userId="d2cc7fb3-25dc-4b70-8faf-419bafed5c4e" providerId="ADAL" clId="{98BA2EEE-BA2B-4578-933C-0B210ABDC16C}" dt="2022-02-11T07:08:58.658" v="397" actId="403"/>
          <ac:spMkLst>
            <pc:docMk/>
            <pc:sldMk cId="3149088943" sldId="10835"/>
            <ac:spMk id="4" creationId="{86E1D303-4B27-4574-AB7F-2D7EBA3BD28F}"/>
          </ac:spMkLst>
        </pc:spChg>
        <pc:spChg chg="del">
          <ac:chgData name="Anna Bright" userId="d2cc7fb3-25dc-4b70-8faf-419bafed5c4e" providerId="ADAL" clId="{98BA2EEE-BA2B-4578-933C-0B210ABDC16C}" dt="2022-02-11T06:51:50.454" v="84"/>
          <ac:spMkLst>
            <pc:docMk/>
            <pc:sldMk cId="3149088943" sldId="10835"/>
            <ac:spMk id="1034" creationId="{2B566528-1B12-4246-9431-5C2D7D081168}"/>
          </ac:spMkLst>
        </pc:spChg>
        <pc:grpChg chg="del">
          <ac:chgData name="Anna Bright" userId="d2cc7fb3-25dc-4b70-8faf-419bafed5c4e" providerId="ADAL" clId="{98BA2EEE-BA2B-4578-933C-0B210ABDC16C}" dt="2022-02-11T06:51:50.454" v="84"/>
          <ac:grpSpMkLst>
            <pc:docMk/>
            <pc:sldMk cId="3149088943" sldId="10835"/>
            <ac:grpSpMk id="1035" creationId="{828A5161-06F1-46CF-8AD7-844680A59E13}"/>
          </ac:grpSpMkLst>
        </pc:grpChg>
        <pc:grpChg chg="del">
          <ac:chgData name="Anna Bright" userId="d2cc7fb3-25dc-4b70-8faf-419bafed5c4e" providerId="ADAL" clId="{98BA2EEE-BA2B-4578-933C-0B210ABDC16C}" dt="2022-02-11T06:51:50.454" v="84"/>
          <ac:grpSpMkLst>
            <pc:docMk/>
            <pc:sldMk cId="3149088943" sldId="10835"/>
            <ac:grpSpMk id="1037" creationId="{5995D10D-E9C9-47DB-AE7E-801FEF38F5C9}"/>
          </ac:grpSpMkLst>
        </pc:grpChg>
        <pc:picChg chg="del">
          <ac:chgData name="Anna Bright" userId="d2cc7fb3-25dc-4b70-8faf-419bafed5c4e" providerId="ADAL" clId="{98BA2EEE-BA2B-4578-933C-0B210ABDC16C}" dt="2022-02-11T06:59:38.444" v="263" actId="478"/>
          <ac:picMkLst>
            <pc:docMk/>
            <pc:sldMk cId="3149088943" sldId="10835"/>
            <ac:picMk id="23" creationId="{C3D1B6AF-7F16-4D9B-BC0C-94C54BE0FCF6}"/>
          </ac:picMkLst>
        </pc:picChg>
        <pc:picChg chg="mod">
          <ac:chgData name="Anna Bright" userId="d2cc7fb3-25dc-4b70-8faf-419bafed5c4e" providerId="ADAL" clId="{98BA2EEE-BA2B-4578-933C-0B210ABDC16C}" dt="2022-02-11T07:09:02.264" v="398" actId="1076"/>
          <ac:picMkLst>
            <pc:docMk/>
            <pc:sldMk cId="3149088943" sldId="10835"/>
            <ac:picMk id="1026" creationId="{B95DAFEA-C014-42C6-A1BE-D8FC34C1EE22}"/>
          </ac:picMkLst>
        </pc:picChg>
      </pc:sldChg>
      <pc:sldChg chg="delSp modSp add mod setBg delAnim delDesignElem">
        <pc:chgData name="Anna Bright" userId="d2cc7fb3-25dc-4b70-8faf-419bafed5c4e" providerId="ADAL" clId="{98BA2EEE-BA2B-4578-933C-0B210ABDC16C}" dt="2022-02-11T07:08:39.592" v="396" actId="207"/>
        <pc:sldMkLst>
          <pc:docMk/>
          <pc:sldMk cId="3209512423" sldId="10837"/>
        </pc:sldMkLst>
        <pc:spChg chg="mod">
          <ac:chgData name="Anna Bright" userId="d2cc7fb3-25dc-4b70-8faf-419bafed5c4e" providerId="ADAL" clId="{98BA2EEE-BA2B-4578-933C-0B210ABDC16C}" dt="2022-02-11T07:01:58.682" v="312" actId="6549"/>
          <ac:spMkLst>
            <pc:docMk/>
            <pc:sldMk cId="3209512423" sldId="10837"/>
            <ac:spMk id="7" creationId="{E6660B0E-E5D2-46C6-8685-00B877D953C9}"/>
          </ac:spMkLst>
        </pc:spChg>
        <pc:spChg chg="mod">
          <ac:chgData name="Anna Bright" userId="d2cc7fb3-25dc-4b70-8faf-419bafed5c4e" providerId="ADAL" clId="{98BA2EEE-BA2B-4578-933C-0B210ABDC16C}" dt="2022-02-11T07:08:39.592" v="396" actId="207"/>
          <ac:spMkLst>
            <pc:docMk/>
            <pc:sldMk cId="3209512423" sldId="10837"/>
            <ac:spMk id="8" creationId="{E86214C8-0BE7-4D57-B466-F548D7D6178D}"/>
          </ac:spMkLst>
        </pc:spChg>
        <pc:spChg chg="del">
          <ac:chgData name="Anna Bright" userId="d2cc7fb3-25dc-4b70-8faf-419bafed5c4e" providerId="ADAL" clId="{98BA2EEE-BA2B-4578-933C-0B210ABDC16C}" dt="2022-02-11T06:51:50.454" v="84"/>
          <ac:spMkLst>
            <pc:docMk/>
            <pc:sldMk cId="3209512423" sldId="10837"/>
            <ac:spMk id="1034" creationId="{2B566528-1B12-4246-9431-5C2D7D081168}"/>
          </ac:spMkLst>
        </pc:spChg>
        <pc:grpChg chg="del">
          <ac:chgData name="Anna Bright" userId="d2cc7fb3-25dc-4b70-8faf-419bafed5c4e" providerId="ADAL" clId="{98BA2EEE-BA2B-4578-933C-0B210ABDC16C}" dt="2022-02-11T06:51:50.454" v="84"/>
          <ac:grpSpMkLst>
            <pc:docMk/>
            <pc:sldMk cId="3209512423" sldId="10837"/>
            <ac:grpSpMk id="1035" creationId="{828A5161-06F1-46CF-8AD7-844680A59E13}"/>
          </ac:grpSpMkLst>
        </pc:grpChg>
        <pc:grpChg chg="del">
          <ac:chgData name="Anna Bright" userId="d2cc7fb3-25dc-4b70-8faf-419bafed5c4e" providerId="ADAL" clId="{98BA2EEE-BA2B-4578-933C-0B210ABDC16C}" dt="2022-02-11T06:51:50.454" v="84"/>
          <ac:grpSpMkLst>
            <pc:docMk/>
            <pc:sldMk cId="3209512423" sldId="10837"/>
            <ac:grpSpMk id="1037" creationId="{5995D10D-E9C9-47DB-AE7E-801FEF38F5C9}"/>
          </ac:grpSpMkLst>
        </pc:grpChg>
        <pc:picChg chg="mod">
          <ac:chgData name="Anna Bright" userId="d2cc7fb3-25dc-4b70-8faf-419bafed5c4e" providerId="ADAL" clId="{98BA2EEE-BA2B-4578-933C-0B210ABDC16C}" dt="2022-02-11T07:08:27.040" v="394" actId="1076"/>
          <ac:picMkLst>
            <pc:docMk/>
            <pc:sldMk cId="3209512423" sldId="10837"/>
            <ac:picMk id="12" creationId="{53A5A66B-EBC1-41FF-AD4D-966CE3339C6C}"/>
          </ac:picMkLst>
        </pc:picChg>
        <pc:picChg chg="del">
          <ac:chgData name="Anna Bright" userId="d2cc7fb3-25dc-4b70-8faf-419bafed5c4e" providerId="ADAL" clId="{98BA2EEE-BA2B-4578-933C-0B210ABDC16C}" dt="2022-02-11T07:02:05.117" v="313" actId="478"/>
          <ac:picMkLst>
            <pc:docMk/>
            <pc:sldMk cId="3209512423" sldId="10837"/>
            <ac:picMk id="16" creationId="{319A628F-EC5F-4D6A-97C8-00A83C152312}"/>
          </ac:picMkLst>
        </pc:picChg>
        <pc:picChg chg="del">
          <ac:chgData name="Anna Bright" userId="d2cc7fb3-25dc-4b70-8faf-419bafed5c4e" providerId="ADAL" clId="{98BA2EEE-BA2B-4578-933C-0B210ABDC16C}" dt="2022-02-11T07:02:11.548" v="315" actId="478"/>
          <ac:picMkLst>
            <pc:docMk/>
            <pc:sldMk cId="3209512423" sldId="10837"/>
            <ac:picMk id="18" creationId="{8E8BCC68-08D3-46EF-9998-32E9CD62462B}"/>
          </ac:picMkLst>
        </pc:picChg>
        <pc:picChg chg="del">
          <ac:chgData name="Anna Bright" userId="d2cc7fb3-25dc-4b70-8faf-419bafed5c4e" providerId="ADAL" clId="{98BA2EEE-BA2B-4578-933C-0B210ABDC16C}" dt="2022-02-11T07:02:07.720" v="314" actId="478"/>
          <ac:picMkLst>
            <pc:docMk/>
            <pc:sldMk cId="3209512423" sldId="10837"/>
            <ac:picMk id="23" creationId="{C3D1B6AF-7F16-4D9B-BC0C-94C54BE0FCF6}"/>
          </ac:picMkLst>
        </pc:picChg>
      </pc:sldChg>
      <pc:sldChg chg="delSp modSp add mod setBg delDesignElem">
        <pc:chgData name="Anna Bright" userId="d2cc7fb3-25dc-4b70-8faf-419bafed5c4e" providerId="ADAL" clId="{98BA2EEE-BA2B-4578-933C-0B210ABDC16C}" dt="2022-02-11T07:03:14.068" v="324" actId="404"/>
        <pc:sldMkLst>
          <pc:docMk/>
          <pc:sldMk cId="3484920570" sldId="10838"/>
        </pc:sldMkLst>
        <pc:spChg chg="mod">
          <ac:chgData name="Anna Bright" userId="d2cc7fb3-25dc-4b70-8faf-419bafed5c4e" providerId="ADAL" clId="{98BA2EEE-BA2B-4578-933C-0B210ABDC16C}" dt="2022-02-11T07:03:14.068" v="324" actId="404"/>
          <ac:spMkLst>
            <pc:docMk/>
            <pc:sldMk cId="3484920570" sldId="10838"/>
            <ac:spMk id="2" creationId="{ED319C04-C4B5-47F7-B852-9383BD9F2049}"/>
          </ac:spMkLst>
        </pc:spChg>
        <pc:spChg chg="del">
          <ac:chgData name="Anna Bright" userId="d2cc7fb3-25dc-4b70-8faf-419bafed5c4e" providerId="ADAL" clId="{98BA2EEE-BA2B-4578-933C-0B210ABDC16C}" dt="2022-02-11T06:51:50.454" v="84"/>
          <ac:spMkLst>
            <pc:docMk/>
            <pc:sldMk cId="3484920570" sldId="10838"/>
            <ac:spMk id="1034" creationId="{2B566528-1B12-4246-9431-5C2D7D081168}"/>
          </ac:spMkLst>
        </pc:spChg>
        <pc:grpChg chg="del">
          <ac:chgData name="Anna Bright" userId="d2cc7fb3-25dc-4b70-8faf-419bafed5c4e" providerId="ADAL" clId="{98BA2EEE-BA2B-4578-933C-0B210ABDC16C}" dt="2022-02-11T06:51:50.454" v="84"/>
          <ac:grpSpMkLst>
            <pc:docMk/>
            <pc:sldMk cId="3484920570" sldId="10838"/>
            <ac:grpSpMk id="1035" creationId="{828A5161-06F1-46CF-8AD7-844680A59E13}"/>
          </ac:grpSpMkLst>
        </pc:grpChg>
        <pc:grpChg chg="del">
          <ac:chgData name="Anna Bright" userId="d2cc7fb3-25dc-4b70-8faf-419bafed5c4e" providerId="ADAL" clId="{98BA2EEE-BA2B-4578-933C-0B210ABDC16C}" dt="2022-02-11T06:51:50.454" v="84"/>
          <ac:grpSpMkLst>
            <pc:docMk/>
            <pc:sldMk cId="3484920570" sldId="10838"/>
            <ac:grpSpMk id="1037" creationId="{5995D10D-E9C9-47DB-AE7E-801FEF38F5C9}"/>
          </ac:grpSpMkLst>
        </pc:grpChg>
        <pc:picChg chg="del">
          <ac:chgData name="Anna Bright" userId="d2cc7fb3-25dc-4b70-8faf-419bafed5c4e" providerId="ADAL" clId="{98BA2EEE-BA2B-4578-933C-0B210ABDC16C}" dt="2022-02-11T07:03:07.116" v="322" actId="478"/>
          <ac:picMkLst>
            <pc:docMk/>
            <pc:sldMk cId="3484920570" sldId="10838"/>
            <ac:picMk id="23" creationId="{C3D1B6AF-7F16-4D9B-BC0C-94C54BE0FCF6}"/>
          </ac:picMkLst>
        </pc:picChg>
      </pc:sldChg>
      <pc:sldChg chg="addSp delSp modSp add mod setBg delDesignElem">
        <pc:chgData name="Anna Bright" userId="d2cc7fb3-25dc-4b70-8faf-419bafed5c4e" providerId="ADAL" clId="{98BA2EEE-BA2B-4578-933C-0B210ABDC16C}" dt="2022-02-11T07:04:03.892" v="336" actId="14100"/>
        <pc:sldMkLst>
          <pc:docMk/>
          <pc:sldMk cId="1157271363" sldId="10839"/>
        </pc:sldMkLst>
        <pc:spChg chg="del">
          <ac:chgData name="Anna Bright" userId="d2cc7fb3-25dc-4b70-8faf-419bafed5c4e" providerId="ADAL" clId="{98BA2EEE-BA2B-4578-933C-0B210ABDC16C}" dt="2022-02-11T07:03:20.397" v="325" actId="478"/>
          <ac:spMkLst>
            <pc:docMk/>
            <pc:sldMk cId="1157271363" sldId="10839"/>
            <ac:spMk id="2" creationId="{ED319C04-C4B5-47F7-B852-9383BD9F2049}"/>
          </ac:spMkLst>
        </pc:spChg>
        <pc:spChg chg="mod">
          <ac:chgData name="Anna Bright" userId="d2cc7fb3-25dc-4b70-8faf-419bafed5c4e" providerId="ADAL" clId="{98BA2EEE-BA2B-4578-933C-0B210ABDC16C}" dt="2022-02-11T07:04:03.892" v="336" actId="14100"/>
          <ac:spMkLst>
            <pc:docMk/>
            <pc:sldMk cId="1157271363" sldId="10839"/>
            <ac:spMk id="3" creationId="{60FEAF19-BDF4-4EA5-A5C6-03687F3B5A35}"/>
          </ac:spMkLst>
        </pc:spChg>
        <pc:spChg chg="add del mod">
          <ac:chgData name="Anna Bright" userId="d2cc7fb3-25dc-4b70-8faf-419bafed5c4e" providerId="ADAL" clId="{98BA2EEE-BA2B-4578-933C-0B210ABDC16C}" dt="2022-02-11T07:03:30.395" v="327" actId="478"/>
          <ac:spMkLst>
            <pc:docMk/>
            <pc:sldMk cId="1157271363" sldId="10839"/>
            <ac:spMk id="5" creationId="{104D7B1F-0BE4-45D4-AB6C-451D0DFB232F}"/>
          </ac:spMkLst>
        </pc:spChg>
        <pc:spChg chg="add mod">
          <ac:chgData name="Anna Bright" userId="d2cc7fb3-25dc-4b70-8faf-419bafed5c4e" providerId="ADAL" clId="{98BA2EEE-BA2B-4578-933C-0B210ABDC16C}" dt="2022-02-11T07:03:41.921" v="328"/>
          <ac:spMkLst>
            <pc:docMk/>
            <pc:sldMk cId="1157271363" sldId="10839"/>
            <ac:spMk id="16" creationId="{C0E807C1-4736-456F-81B3-C3F4406F8F39}"/>
          </ac:spMkLst>
        </pc:spChg>
        <pc:spChg chg="del">
          <ac:chgData name="Anna Bright" userId="d2cc7fb3-25dc-4b70-8faf-419bafed5c4e" providerId="ADAL" clId="{98BA2EEE-BA2B-4578-933C-0B210ABDC16C}" dt="2022-02-11T06:51:50.454" v="84"/>
          <ac:spMkLst>
            <pc:docMk/>
            <pc:sldMk cId="1157271363" sldId="10839"/>
            <ac:spMk id="1034" creationId="{2B566528-1B12-4246-9431-5C2D7D081168}"/>
          </ac:spMkLst>
        </pc:spChg>
        <pc:grpChg chg="del">
          <ac:chgData name="Anna Bright" userId="d2cc7fb3-25dc-4b70-8faf-419bafed5c4e" providerId="ADAL" clId="{98BA2EEE-BA2B-4578-933C-0B210ABDC16C}" dt="2022-02-11T06:51:50.454" v="84"/>
          <ac:grpSpMkLst>
            <pc:docMk/>
            <pc:sldMk cId="1157271363" sldId="10839"/>
            <ac:grpSpMk id="1035" creationId="{828A5161-06F1-46CF-8AD7-844680A59E13}"/>
          </ac:grpSpMkLst>
        </pc:grpChg>
        <pc:grpChg chg="del">
          <ac:chgData name="Anna Bright" userId="d2cc7fb3-25dc-4b70-8faf-419bafed5c4e" providerId="ADAL" clId="{98BA2EEE-BA2B-4578-933C-0B210ABDC16C}" dt="2022-02-11T06:51:50.454" v="84"/>
          <ac:grpSpMkLst>
            <pc:docMk/>
            <pc:sldMk cId="1157271363" sldId="10839"/>
            <ac:grpSpMk id="1037" creationId="{5995D10D-E9C9-47DB-AE7E-801FEF38F5C9}"/>
          </ac:grpSpMkLst>
        </pc:grpChg>
        <pc:picChg chg="mod">
          <ac:chgData name="Anna Bright" userId="d2cc7fb3-25dc-4b70-8faf-419bafed5c4e" providerId="ADAL" clId="{98BA2EEE-BA2B-4578-933C-0B210ABDC16C}" dt="2022-02-11T07:03:56.009" v="333" actId="1076"/>
          <ac:picMkLst>
            <pc:docMk/>
            <pc:sldMk cId="1157271363" sldId="10839"/>
            <ac:picMk id="9" creationId="{C5AAC6CF-6E18-479F-9BAE-0423F10C0C18}"/>
          </ac:picMkLst>
        </pc:picChg>
        <pc:picChg chg="mod">
          <ac:chgData name="Anna Bright" userId="d2cc7fb3-25dc-4b70-8faf-419bafed5c4e" providerId="ADAL" clId="{98BA2EEE-BA2B-4578-933C-0B210ABDC16C}" dt="2022-02-11T07:03:57.321" v="334" actId="1076"/>
          <ac:picMkLst>
            <pc:docMk/>
            <pc:sldMk cId="1157271363" sldId="10839"/>
            <ac:picMk id="13" creationId="{533EEB64-500B-481C-9180-F33423551519}"/>
          </ac:picMkLst>
        </pc:picChg>
        <pc:picChg chg="del">
          <ac:chgData name="Anna Bright" userId="d2cc7fb3-25dc-4b70-8faf-419bafed5c4e" providerId="ADAL" clId="{98BA2EEE-BA2B-4578-933C-0B210ABDC16C}" dt="2022-02-11T07:03:27.165" v="326" actId="478"/>
          <ac:picMkLst>
            <pc:docMk/>
            <pc:sldMk cId="1157271363" sldId="10839"/>
            <ac:picMk id="23" creationId="{C3D1B6AF-7F16-4D9B-BC0C-94C54BE0FCF6}"/>
          </ac:picMkLst>
        </pc:picChg>
      </pc:sldChg>
      <pc:sldChg chg="addSp delSp modSp add mod setBg delDesignElem">
        <pc:chgData name="Anna Bright" userId="d2cc7fb3-25dc-4b70-8faf-419bafed5c4e" providerId="ADAL" clId="{98BA2EEE-BA2B-4578-933C-0B210ABDC16C}" dt="2022-02-11T07:07:22.092" v="377" actId="478"/>
        <pc:sldMkLst>
          <pc:docMk/>
          <pc:sldMk cId="3033356465" sldId="10840"/>
        </pc:sldMkLst>
        <pc:spChg chg="del">
          <ac:chgData name="Anna Bright" userId="d2cc7fb3-25dc-4b70-8faf-419bafed5c4e" providerId="ADAL" clId="{98BA2EEE-BA2B-4578-933C-0B210ABDC16C}" dt="2022-02-11T07:04:21.259" v="337" actId="478"/>
          <ac:spMkLst>
            <pc:docMk/>
            <pc:sldMk cId="3033356465" sldId="10840"/>
            <ac:spMk id="2" creationId="{ED319C04-C4B5-47F7-B852-9383BD9F2049}"/>
          </ac:spMkLst>
        </pc:spChg>
        <pc:spChg chg="mod">
          <ac:chgData name="Anna Bright" userId="d2cc7fb3-25dc-4b70-8faf-419bafed5c4e" providerId="ADAL" clId="{98BA2EEE-BA2B-4578-933C-0B210ABDC16C}" dt="2022-02-11T07:04:42.585" v="343" actId="1076"/>
          <ac:spMkLst>
            <pc:docMk/>
            <pc:sldMk cId="3033356465" sldId="10840"/>
            <ac:spMk id="3" creationId="{60FEAF19-BDF4-4EA5-A5C6-03687F3B5A35}"/>
          </ac:spMkLst>
        </pc:spChg>
        <pc:spChg chg="add del mod">
          <ac:chgData name="Anna Bright" userId="d2cc7fb3-25dc-4b70-8faf-419bafed5c4e" providerId="ADAL" clId="{98BA2EEE-BA2B-4578-933C-0B210ABDC16C}" dt="2022-02-11T07:04:23.642" v="338" actId="478"/>
          <ac:spMkLst>
            <pc:docMk/>
            <pc:sldMk cId="3033356465" sldId="10840"/>
            <ac:spMk id="5" creationId="{0709AE88-E967-4D3B-BB1A-AB117005C4AF}"/>
          </ac:spMkLst>
        </pc:spChg>
        <pc:spChg chg="add mod">
          <ac:chgData name="Anna Bright" userId="d2cc7fb3-25dc-4b70-8faf-419bafed5c4e" providerId="ADAL" clId="{98BA2EEE-BA2B-4578-933C-0B210ABDC16C}" dt="2022-02-11T07:04:30.111" v="339"/>
          <ac:spMkLst>
            <pc:docMk/>
            <pc:sldMk cId="3033356465" sldId="10840"/>
            <ac:spMk id="16" creationId="{03F587DE-8C78-4739-A085-9AA65A5F3F63}"/>
          </ac:spMkLst>
        </pc:spChg>
        <pc:spChg chg="del">
          <ac:chgData name="Anna Bright" userId="d2cc7fb3-25dc-4b70-8faf-419bafed5c4e" providerId="ADAL" clId="{98BA2EEE-BA2B-4578-933C-0B210ABDC16C}" dt="2022-02-11T06:51:50.454" v="84"/>
          <ac:spMkLst>
            <pc:docMk/>
            <pc:sldMk cId="3033356465" sldId="10840"/>
            <ac:spMk id="1034" creationId="{2B566528-1B12-4246-9431-5C2D7D081168}"/>
          </ac:spMkLst>
        </pc:spChg>
        <pc:grpChg chg="del">
          <ac:chgData name="Anna Bright" userId="d2cc7fb3-25dc-4b70-8faf-419bafed5c4e" providerId="ADAL" clId="{98BA2EEE-BA2B-4578-933C-0B210ABDC16C}" dt="2022-02-11T06:51:50.454" v="84"/>
          <ac:grpSpMkLst>
            <pc:docMk/>
            <pc:sldMk cId="3033356465" sldId="10840"/>
            <ac:grpSpMk id="1035" creationId="{828A5161-06F1-46CF-8AD7-844680A59E13}"/>
          </ac:grpSpMkLst>
        </pc:grpChg>
        <pc:grpChg chg="del">
          <ac:chgData name="Anna Bright" userId="d2cc7fb3-25dc-4b70-8faf-419bafed5c4e" providerId="ADAL" clId="{98BA2EEE-BA2B-4578-933C-0B210ABDC16C}" dt="2022-02-11T06:51:50.454" v="84"/>
          <ac:grpSpMkLst>
            <pc:docMk/>
            <pc:sldMk cId="3033356465" sldId="10840"/>
            <ac:grpSpMk id="1037" creationId="{5995D10D-E9C9-47DB-AE7E-801FEF38F5C9}"/>
          </ac:grpSpMkLst>
        </pc:grpChg>
        <pc:picChg chg="del">
          <ac:chgData name="Anna Bright" userId="d2cc7fb3-25dc-4b70-8faf-419bafed5c4e" providerId="ADAL" clId="{98BA2EEE-BA2B-4578-933C-0B210ABDC16C}" dt="2022-02-11T07:07:22.092" v="377" actId="478"/>
          <ac:picMkLst>
            <pc:docMk/>
            <pc:sldMk cId="3033356465" sldId="10840"/>
            <ac:picMk id="23" creationId="{C3D1B6AF-7F16-4D9B-BC0C-94C54BE0FCF6}"/>
          </ac:picMkLst>
        </pc:picChg>
      </pc:sldChg>
      <pc:sldChg chg="delSp add del setBg delDesignElem">
        <pc:chgData name="Anna Bright" userId="d2cc7fb3-25dc-4b70-8faf-419bafed5c4e" providerId="ADAL" clId="{98BA2EEE-BA2B-4578-933C-0B210ABDC16C}" dt="2022-02-11T07:07:19.321" v="376" actId="47"/>
        <pc:sldMkLst>
          <pc:docMk/>
          <pc:sldMk cId="3247784700" sldId="10841"/>
        </pc:sldMkLst>
        <pc:spChg chg="del">
          <ac:chgData name="Anna Bright" userId="d2cc7fb3-25dc-4b70-8faf-419bafed5c4e" providerId="ADAL" clId="{98BA2EEE-BA2B-4578-933C-0B210ABDC16C}" dt="2022-02-11T06:51:50.454" v="84"/>
          <ac:spMkLst>
            <pc:docMk/>
            <pc:sldMk cId="3247784700" sldId="10841"/>
            <ac:spMk id="1034" creationId="{2B566528-1B12-4246-9431-5C2D7D081168}"/>
          </ac:spMkLst>
        </pc:spChg>
        <pc:grpChg chg="del">
          <ac:chgData name="Anna Bright" userId="d2cc7fb3-25dc-4b70-8faf-419bafed5c4e" providerId="ADAL" clId="{98BA2EEE-BA2B-4578-933C-0B210ABDC16C}" dt="2022-02-11T06:51:50.454" v="84"/>
          <ac:grpSpMkLst>
            <pc:docMk/>
            <pc:sldMk cId="3247784700" sldId="10841"/>
            <ac:grpSpMk id="1035" creationId="{828A5161-06F1-46CF-8AD7-844680A59E13}"/>
          </ac:grpSpMkLst>
        </pc:grpChg>
        <pc:grpChg chg="del">
          <ac:chgData name="Anna Bright" userId="d2cc7fb3-25dc-4b70-8faf-419bafed5c4e" providerId="ADAL" clId="{98BA2EEE-BA2B-4578-933C-0B210ABDC16C}" dt="2022-02-11T06:51:50.454" v="84"/>
          <ac:grpSpMkLst>
            <pc:docMk/>
            <pc:sldMk cId="3247784700" sldId="10841"/>
            <ac:grpSpMk id="1037" creationId="{5995D10D-E9C9-47DB-AE7E-801FEF38F5C9}"/>
          </ac:grpSpMkLst>
        </pc:grpChg>
      </pc:sldChg>
      <pc:sldChg chg="add">
        <pc:chgData name="Anna Bright" userId="d2cc7fb3-25dc-4b70-8faf-419bafed5c4e" providerId="ADAL" clId="{98BA2EEE-BA2B-4578-933C-0B210ABDC16C}" dt="2022-02-11T07:15:34.585" v="598"/>
        <pc:sldMkLst>
          <pc:docMk/>
          <pc:sldMk cId="3866083617" sldId="10841"/>
        </pc:sldMkLst>
      </pc:sldChg>
      <pc:sldChg chg="delSp modSp add del mod setBg delDesignElem">
        <pc:chgData name="Anna Bright" userId="d2cc7fb3-25dc-4b70-8faf-419bafed5c4e" providerId="ADAL" clId="{98BA2EEE-BA2B-4578-933C-0B210ABDC16C}" dt="2022-02-11T07:02:44.805" v="318" actId="47"/>
        <pc:sldMkLst>
          <pc:docMk/>
          <pc:sldMk cId="3182119590" sldId="10847"/>
        </pc:sldMkLst>
        <pc:spChg chg="mod">
          <ac:chgData name="Anna Bright" userId="d2cc7fb3-25dc-4b70-8faf-419bafed5c4e" providerId="ADAL" clId="{98BA2EEE-BA2B-4578-933C-0B210ABDC16C}" dt="2022-02-11T07:00:56.507" v="285" actId="404"/>
          <ac:spMkLst>
            <pc:docMk/>
            <pc:sldMk cId="3182119590" sldId="10847"/>
            <ac:spMk id="2" creationId="{ED319C04-C4B5-47F7-B852-9383BD9F2049}"/>
          </ac:spMkLst>
        </pc:spChg>
        <pc:spChg chg="del">
          <ac:chgData name="Anna Bright" userId="d2cc7fb3-25dc-4b70-8faf-419bafed5c4e" providerId="ADAL" clId="{98BA2EEE-BA2B-4578-933C-0B210ABDC16C}" dt="2022-02-11T06:51:50.454" v="84"/>
          <ac:spMkLst>
            <pc:docMk/>
            <pc:sldMk cId="3182119590" sldId="10847"/>
            <ac:spMk id="28" creationId="{07322A9E-F1EC-405E-8971-BA906EFFCCB8}"/>
          </ac:spMkLst>
        </pc:spChg>
        <pc:spChg chg="del">
          <ac:chgData name="Anna Bright" userId="d2cc7fb3-25dc-4b70-8faf-419bafed5c4e" providerId="ADAL" clId="{98BA2EEE-BA2B-4578-933C-0B210ABDC16C}" dt="2022-02-11T06:51:50.454" v="84"/>
          <ac:spMkLst>
            <pc:docMk/>
            <pc:sldMk cId="3182119590" sldId="10847"/>
            <ac:spMk id="30" creationId="{A5704422-1118-4FD1-95AD-29A064EB80D9}"/>
          </ac:spMkLst>
        </pc:spChg>
        <pc:spChg chg="del">
          <ac:chgData name="Anna Bright" userId="d2cc7fb3-25dc-4b70-8faf-419bafed5c4e" providerId="ADAL" clId="{98BA2EEE-BA2B-4578-933C-0B210ABDC16C}" dt="2022-02-11T06:51:50.454" v="84"/>
          <ac:spMkLst>
            <pc:docMk/>
            <pc:sldMk cId="3182119590" sldId="10847"/>
            <ac:spMk id="32" creationId="{A88B2AAA-B805-498E-A9E6-98B885855498}"/>
          </ac:spMkLst>
        </pc:spChg>
        <pc:spChg chg="del">
          <ac:chgData name="Anna Bright" userId="d2cc7fb3-25dc-4b70-8faf-419bafed5c4e" providerId="ADAL" clId="{98BA2EEE-BA2B-4578-933C-0B210ABDC16C}" dt="2022-02-11T06:51:50.454" v="84"/>
          <ac:spMkLst>
            <pc:docMk/>
            <pc:sldMk cId="3182119590" sldId="10847"/>
            <ac:spMk id="34" creationId="{9B8051E0-19D7-43E1-BFD9-E6DBFEB3A3F1}"/>
          </ac:spMkLst>
        </pc:spChg>
        <pc:spChg chg="del">
          <ac:chgData name="Anna Bright" userId="d2cc7fb3-25dc-4b70-8faf-419bafed5c4e" providerId="ADAL" clId="{98BA2EEE-BA2B-4578-933C-0B210ABDC16C}" dt="2022-02-11T06:51:50.454" v="84"/>
          <ac:spMkLst>
            <pc:docMk/>
            <pc:sldMk cId="3182119590" sldId="10847"/>
            <ac:spMk id="36" creationId="{4EDB2B02-86A2-46F5-A4BE-B7D9B10411D6}"/>
          </ac:spMkLst>
        </pc:spChg>
        <pc:spChg chg="del">
          <ac:chgData name="Anna Bright" userId="d2cc7fb3-25dc-4b70-8faf-419bafed5c4e" providerId="ADAL" clId="{98BA2EEE-BA2B-4578-933C-0B210ABDC16C}" dt="2022-02-11T06:51:50.454" v="84"/>
          <ac:spMkLst>
            <pc:docMk/>
            <pc:sldMk cId="3182119590" sldId="10847"/>
            <ac:spMk id="38" creationId="{43954639-FB5D-41F4-9560-6F6DFE778425}"/>
          </ac:spMkLst>
        </pc:spChg>
        <pc:spChg chg="del">
          <ac:chgData name="Anna Bright" userId="d2cc7fb3-25dc-4b70-8faf-419bafed5c4e" providerId="ADAL" clId="{98BA2EEE-BA2B-4578-933C-0B210ABDC16C}" dt="2022-02-11T06:51:50.454" v="84"/>
          <ac:spMkLst>
            <pc:docMk/>
            <pc:sldMk cId="3182119590" sldId="10847"/>
            <ac:spMk id="40" creationId="{E898931C-0323-41FA-A036-20F818B1FF81}"/>
          </ac:spMkLst>
        </pc:spChg>
        <pc:spChg chg="del">
          <ac:chgData name="Anna Bright" userId="d2cc7fb3-25dc-4b70-8faf-419bafed5c4e" providerId="ADAL" clId="{98BA2EEE-BA2B-4578-933C-0B210ABDC16C}" dt="2022-02-11T06:51:50.454" v="84"/>
          <ac:spMkLst>
            <pc:docMk/>
            <pc:sldMk cId="3182119590" sldId="10847"/>
            <ac:spMk id="42" creationId="{89AFE9DD-0792-4B98-B4EB-97ACA17E6AA8}"/>
          </ac:spMkLst>
        </pc:spChg>
        <pc:spChg chg="del">
          <ac:chgData name="Anna Bright" userId="d2cc7fb3-25dc-4b70-8faf-419bafed5c4e" providerId="ADAL" clId="{98BA2EEE-BA2B-4578-933C-0B210ABDC16C}" dt="2022-02-11T06:51:50.454" v="84"/>
          <ac:spMkLst>
            <pc:docMk/>
            <pc:sldMk cId="3182119590" sldId="10847"/>
            <ac:spMk id="44" creationId="{3981F5C4-9AE1-404E-AF44-A4E6DB374F9D}"/>
          </ac:spMkLst>
        </pc:spChg>
        <pc:spChg chg="del">
          <ac:chgData name="Anna Bright" userId="d2cc7fb3-25dc-4b70-8faf-419bafed5c4e" providerId="ADAL" clId="{98BA2EEE-BA2B-4578-933C-0B210ABDC16C}" dt="2022-02-11T06:51:50.454" v="84"/>
          <ac:spMkLst>
            <pc:docMk/>
            <pc:sldMk cId="3182119590" sldId="10847"/>
            <ac:spMk id="46" creationId="{763C1781-8726-4FAC-8C45-FF40376BE409}"/>
          </ac:spMkLst>
        </pc:spChg>
        <pc:spChg chg="del">
          <ac:chgData name="Anna Bright" userId="d2cc7fb3-25dc-4b70-8faf-419bafed5c4e" providerId="ADAL" clId="{98BA2EEE-BA2B-4578-933C-0B210ABDC16C}" dt="2022-02-11T06:51:50.454" v="84"/>
          <ac:spMkLst>
            <pc:docMk/>
            <pc:sldMk cId="3182119590" sldId="10847"/>
            <ac:spMk id="48" creationId="{301491B5-56C7-43DC-A3D9-861EECCA056A}"/>
          </ac:spMkLst>
        </pc:spChg>
        <pc:spChg chg="del">
          <ac:chgData name="Anna Bright" userId="d2cc7fb3-25dc-4b70-8faf-419bafed5c4e" providerId="ADAL" clId="{98BA2EEE-BA2B-4578-933C-0B210ABDC16C}" dt="2022-02-11T06:51:50.454" v="84"/>
          <ac:spMkLst>
            <pc:docMk/>
            <pc:sldMk cId="3182119590" sldId="10847"/>
            <ac:spMk id="50" creationId="{237E2353-22DF-46E0-A200-FB30F8F394E2}"/>
          </ac:spMkLst>
        </pc:spChg>
        <pc:spChg chg="del">
          <ac:chgData name="Anna Bright" userId="d2cc7fb3-25dc-4b70-8faf-419bafed5c4e" providerId="ADAL" clId="{98BA2EEE-BA2B-4578-933C-0B210ABDC16C}" dt="2022-02-11T06:51:50.454" v="84"/>
          <ac:spMkLst>
            <pc:docMk/>
            <pc:sldMk cId="3182119590" sldId="10847"/>
            <ac:spMk id="52" creationId="{DD6138DB-057B-45F7-A5F4-E7BFDA20D02C}"/>
          </ac:spMkLst>
        </pc:spChg>
        <pc:spChg chg="del">
          <ac:chgData name="Anna Bright" userId="d2cc7fb3-25dc-4b70-8faf-419bafed5c4e" providerId="ADAL" clId="{98BA2EEE-BA2B-4578-933C-0B210ABDC16C}" dt="2022-02-11T06:51:50.454" v="84"/>
          <ac:spMkLst>
            <pc:docMk/>
            <pc:sldMk cId="3182119590" sldId="10847"/>
            <ac:spMk id="54" creationId="{79A54AB1-B64F-4843-BFAB-81CB74E66B65}"/>
          </ac:spMkLst>
        </pc:spChg>
        <pc:picChg chg="mod">
          <ac:chgData name="Anna Bright" userId="d2cc7fb3-25dc-4b70-8faf-419bafed5c4e" providerId="ADAL" clId="{98BA2EEE-BA2B-4578-933C-0B210ABDC16C}" dt="2022-02-11T07:01:29.738" v="293" actId="1076"/>
          <ac:picMkLst>
            <pc:docMk/>
            <pc:sldMk cId="3182119590" sldId="10847"/>
            <ac:picMk id="7" creationId="{3DF9FDE9-152F-48C8-8294-073DF9EEBD5D}"/>
          </ac:picMkLst>
        </pc:picChg>
        <pc:picChg chg="mod">
          <ac:chgData name="Anna Bright" userId="d2cc7fb3-25dc-4b70-8faf-419bafed5c4e" providerId="ADAL" clId="{98BA2EEE-BA2B-4578-933C-0B210ABDC16C}" dt="2022-02-11T07:01:26.354" v="292" actId="1076"/>
          <ac:picMkLst>
            <pc:docMk/>
            <pc:sldMk cId="3182119590" sldId="10847"/>
            <ac:picMk id="8" creationId="{6EA7D28B-FB57-4578-BBAD-76490858DEC8}"/>
          </ac:picMkLst>
        </pc:picChg>
        <pc:picChg chg="del mod">
          <ac:chgData name="Anna Bright" userId="d2cc7fb3-25dc-4b70-8faf-419bafed5c4e" providerId="ADAL" clId="{98BA2EEE-BA2B-4578-933C-0B210ABDC16C}" dt="2022-02-11T07:00:28.748" v="277" actId="478"/>
          <ac:picMkLst>
            <pc:docMk/>
            <pc:sldMk cId="3182119590" sldId="10847"/>
            <ac:picMk id="9" creationId="{F8A71CBD-0ACF-4D5C-811C-2C4FC4CFD541}"/>
          </ac:picMkLst>
        </pc:picChg>
        <pc:picChg chg="del">
          <ac:chgData name="Anna Bright" userId="d2cc7fb3-25dc-4b70-8faf-419bafed5c4e" providerId="ADAL" clId="{98BA2EEE-BA2B-4578-933C-0B210ABDC16C}" dt="2022-02-11T06:59:51.049" v="267" actId="478"/>
          <ac:picMkLst>
            <pc:docMk/>
            <pc:sldMk cId="3182119590" sldId="10847"/>
            <ac:picMk id="23" creationId="{C3D1B6AF-7F16-4D9B-BC0C-94C54BE0FCF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eaLnBrk="0" hangingPunct="0">
              <a:defRPr sz="1300">
                <a:cs typeface="+mn-cs"/>
              </a:defRPr>
            </a:lvl1pPr>
          </a:lstStyle>
          <a:p>
            <a:pPr>
              <a:defRPr/>
            </a:pPr>
            <a:endParaRPr lang="en-GB"/>
          </a:p>
        </p:txBody>
      </p:sp>
      <p:sp>
        <p:nvSpPr>
          <p:cNvPr id="36867" name="Rectangle 3"/>
          <p:cNvSpPr>
            <a:spLocks noGrp="1" noChangeArrowheads="1"/>
          </p:cNvSpPr>
          <p:nvPr>
            <p:ph type="dt" sz="quarter" idx="1"/>
          </p:nvPr>
        </p:nvSpPr>
        <p:spPr bwMode="auto">
          <a:xfrm>
            <a:off x="3901698"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algn="r" eaLnBrk="0" hangingPunct="0">
              <a:defRPr sz="1300">
                <a:cs typeface="+mn-cs"/>
              </a:defRPr>
            </a:lvl1pPr>
          </a:lstStyle>
          <a:p>
            <a:pPr>
              <a:defRPr/>
            </a:pPr>
            <a:endParaRPr lang="en-GB"/>
          </a:p>
        </p:txBody>
      </p:sp>
      <p:sp>
        <p:nvSpPr>
          <p:cNvPr id="36868" name="Rectangle 4"/>
          <p:cNvSpPr>
            <a:spLocks noGrp="1" noChangeArrowheads="1"/>
          </p:cNvSpPr>
          <p:nvPr>
            <p:ph type="ftr" sz="quarter" idx="2"/>
          </p:nvPr>
        </p:nvSpPr>
        <p:spPr bwMode="auto">
          <a:xfrm>
            <a:off x="0" y="9516038"/>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eaLnBrk="0" hangingPunct="0">
              <a:defRPr sz="1300">
                <a:cs typeface="+mn-cs"/>
              </a:defRPr>
            </a:lvl1pPr>
          </a:lstStyle>
          <a:p>
            <a:pPr>
              <a:defRPr/>
            </a:pPr>
            <a:endParaRPr lang="en-GB"/>
          </a:p>
        </p:txBody>
      </p:sp>
      <p:sp>
        <p:nvSpPr>
          <p:cNvPr id="36869" name="Rectangle 5"/>
          <p:cNvSpPr>
            <a:spLocks noGrp="1" noChangeArrowheads="1"/>
          </p:cNvSpPr>
          <p:nvPr>
            <p:ph type="sldNum" sz="quarter" idx="3"/>
          </p:nvPr>
        </p:nvSpPr>
        <p:spPr bwMode="auto">
          <a:xfrm>
            <a:off x="3901698" y="9516038"/>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algn="r" eaLnBrk="0" hangingPunct="0">
              <a:defRPr sz="1300"/>
            </a:lvl1pPr>
          </a:lstStyle>
          <a:p>
            <a:fld id="{A911A772-41EC-4597-93B2-29882B33F280}" type="slidenum">
              <a:rPr lang="en-GB" altLang="en-US"/>
              <a:pPr/>
              <a:t>‹#›</a:t>
            </a:fld>
            <a:endParaRPr lang="en-GB" altLang="en-US"/>
          </a:p>
        </p:txBody>
      </p:sp>
    </p:spTree>
    <p:extLst>
      <p:ext uri="{BB962C8B-B14F-4D97-AF65-F5344CB8AC3E}">
        <p14:creationId xmlns:p14="http://schemas.microsoft.com/office/powerpoint/2010/main" val="1241986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eaLnBrk="0" hangingPunct="0">
              <a:defRPr sz="1300">
                <a:cs typeface="+mn-cs"/>
              </a:defRPr>
            </a:lvl1pPr>
          </a:lstStyle>
          <a:p>
            <a:pPr>
              <a:defRPr/>
            </a:pPr>
            <a:endParaRPr lang="en-US"/>
          </a:p>
        </p:txBody>
      </p:sp>
      <p:sp>
        <p:nvSpPr>
          <p:cNvPr id="3075" name="Rectangle 3"/>
          <p:cNvSpPr>
            <a:spLocks noGrp="1" noChangeArrowheads="1"/>
          </p:cNvSpPr>
          <p:nvPr>
            <p:ph type="dt" idx="1"/>
          </p:nvPr>
        </p:nvSpPr>
        <p:spPr bwMode="auto">
          <a:xfrm>
            <a:off x="3903292"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algn="r" eaLnBrk="0" hangingPunct="0">
              <a:defRPr sz="130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04775" y="750888"/>
            <a:ext cx="667861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eaLnBrk="0" hangingPunct="0">
              <a:defRPr sz="13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algn="r" eaLnBrk="0" hangingPunct="0">
              <a:defRPr sz="1300"/>
            </a:lvl1pPr>
          </a:lstStyle>
          <a:p>
            <a:fld id="{68395D0C-5968-4564-BD0D-44FA410F5B97}" type="slidenum">
              <a:rPr lang="en-US" altLang="en-US"/>
              <a:pPr/>
              <a:t>‹#›</a:t>
            </a:fld>
            <a:endParaRPr lang="en-US" altLang="en-US"/>
          </a:p>
        </p:txBody>
      </p:sp>
    </p:spTree>
    <p:extLst>
      <p:ext uri="{BB962C8B-B14F-4D97-AF65-F5344CB8AC3E}">
        <p14:creationId xmlns:p14="http://schemas.microsoft.com/office/powerpoint/2010/main" val="1054574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395D0C-5968-4564-BD0D-44FA410F5B97}"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8969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a:latin typeface="Segoe UI" panose="020B0502040204020203" pitchFamily="34" charset="0"/>
                <a:cs typeface="Segoe UI" panose="020B0502040204020203" pitchFamily="34" charset="0"/>
              </a:rPr>
              <a:t>Scope 1- Direct emissions from own generation</a:t>
            </a:r>
          </a:p>
          <a:p>
            <a:pPr marL="457200" indent="-457200">
              <a:buFont typeface="Arial" panose="020B0604020202020204" pitchFamily="34" charset="0"/>
              <a:buChar char="•"/>
            </a:pPr>
            <a:r>
              <a:rPr lang="en-GB" sz="1200" dirty="0">
                <a:latin typeface="Segoe UI" panose="020B0502040204020203" pitchFamily="34" charset="0"/>
                <a:cs typeface="Segoe UI" panose="020B0502040204020203" pitchFamily="34" charset="0"/>
              </a:rPr>
              <a:t>Scope 2- Indirect from emissions of purchased energy</a:t>
            </a:r>
          </a:p>
          <a:p>
            <a:pPr marL="457200" indent="-457200">
              <a:buFont typeface="Arial" panose="020B0604020202020204" pitchFamily="34" charset="0"/>
              <a:buChar char="•"/>
            </a:pPr>
            <a:r>
              <a:rPr lang="en-GB" sz="1200" dirty="0">
                <a:latin typeface="Segoe UI" panose="020B0502040204020203" pitchFamily="34" charset="0"/>
                <a:cs typeface="Segoe UI" panose="020B0502040204020203" pitchFamily="34" charset="0"/>
              </a:rPr>
              <a:t>Scope 3- Indirect value chain emissions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0045-6DB5-4298-AF9B-77B12CC1C6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4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0045-6DB5-4298-AF9B-77B12CC1C6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76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395D0C-5968-4564-BD0D-44FA410F5B97}"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365765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err="1"/>
              <a:t>E’ve</a:t>
            </a:r>
            <a:r>
              <a:rPr lang="en-GB"/>
              <a:t> been </a:t>
            </a:r>
            <a:r>
              <a:rPr lang="en-GB" err="1"/>
              <a:t>workinin</a:t>
            </a:r>
            <a:r>
              <a:rPr lang="en-GB"/>
              <a:t> partnership with CIWEM to deliver a number of event in the region for our respective networks.</a:t>
            </a:r>
          </a:p>
          <a:p>
            <a:endParaRPr lang="en-GB"/>
          </a:p>
          <a:p>
            <a:r>
              <a:rPr lang="en-GB"/>
              <a:t>Some of you may have attended the joint event we delivered on AQ here at </a:t>
            </a:r>
            <a:r>
              <a:rPr lang="en-GB" err="1"/>
              <a:t>UoB</a:t>
            </a:r>
            <a:r>
              <a:rPr lang="en-GB"/>
              <a:t> back in June which served as a consultation opportunity in relation to the related aspects of our new Roadmap – more on that later!</a:t>
            </a:r>
          </a:p>
          <a:p>
            <a:endParaRPr lang="en-GB"/>
          </a:p>
          <a:p>
            <a:endParaRPr lang="en-GB"/>
          </a:p>
        </p:txBody>
      </p:sp>
      <p:sp>
        <p:nvSpPr>
          <p:cNvPr id="4" name="Slide Number Placeholder 3"/>
          <p:cNvSpPr>
            <a:spLocks noGrp="1"/>
          </p:cNvSpPr>
          <p:nvPr>
            <p:ph type="sldNum" sz="quarter" idx="5"/>
          </p:nvPr>
        </p:nvSpPr>
        <p:spPr/>
        <p:txBody>
          <a:bodyPr/>
          <a:lstStyle/>
          <a:p>
            <a:fld id="{7195AE49-E7A8-49D3-B8F7-936E6813ABB6}" type="slidenum">
              <a:rPr lang="en-GB" smtClean="0"/>
              <a:t>2</a:t>
            </a:fld>
            <a:endParaRPr lang="en-GB"/>
          </a:p>
        </p:txBody>
      </p:sp>
    </p:spTree>
    <p:extLst>
      <p:ext uri="{BB962C8B-B14F-4D97-AF65-F5344CB8AC3E}">
        <p14:creationId xmlns:p14="http://schemas.microsoft.com/office/powerpoint/2010/main" val="156146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95AE49-E7A8-49D3-B8F7-936E6813ABB6}" type="slidenum">
              <a:rPr lang="en-GB" smtClean="0"/>
              <a:t>3</a:t>
            </a:fld>
            <a:endParaRPr lang="en-GB"/>
          </a:p>
        </p:txBody>
      </p:sp>
    </p:spTree>
    <p:extLst>
      <p:ext uri="{BB962C8B-B14F-4D97-AF65-F5344CB8AC3E}">
        <p14:creationId xmlns:p14="http://schemas.microsoft.com/office/powerpoint/2010/main" val="419612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Segoe UI" panose="020B0502040204020203" pitchFamily="34" charset="0"/>
                <a:cs typeface="Segoe UI" panose="020B0502040204020203" pitchFamily="34" charset="0"/>
              </a:rPr>
              <a:t>Net Zero is achieved when a</a:t>
            </a:r>
            <a:r>
              <a:rPr lang="en-GB" sz="1200">
                <a:effectLst/>
                <a:latin typeface="Segoe UI" panose="020B0502040204020203" pitchFamily="34" charset="0"/>
                <a:ea typeface="Calibri" panose="020F0502020204030204" pitchFamily="34" charset="0"/>
                <a:cs typeface="Segoe UI" panose="020B0502040204020203" pitchFamily="34" charset="0"/>
              </a:rPr>
              <a:t>n actor reduces its emissions following science-based pathways, with any remaining GHG emissions attributable to that actor being fully neutralized by like for-like removals (e.g. permanent removals for fossil carbon emissions) exclusively claimed by that actor, either within the value chain or through purchase of valid offset credits. </a:t>
            </a:r>
            <a:endParaRPr lang="en-GB">
              <a:latin typeface="Segoe UI" panose="020B0502040204020203" pitchFamily="34" charset="0"/>
              <a:cs typeface="Segoe UI" panose="020B0502040204020203" pitchFamily="34" charset="0"/>
            </a:endParaRPr>
          </a:p>
          <a:p>
            <a:endParaRPr lang="en-US">
              <a:cs typeface="Calibri"/>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Offsetting: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Reducing GHG emissions (including through avoided emissions), or increasing GHG removals through activities external to an actor, to compensate for GHG emissions, such that an actor's net contribution to global emissions is reduced. Offsetting is typically arranged through a marketplace for carbon credits or other exchange mechanism. Offsetting claims are only valid under a rigorous set of conditions, including that the reductions/removals involved are additional, not over-estimated, and exclusively claimed. Further, offsetting can only be used to claim net zero status to the extent it is “like for like” with any residual emissions.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0045-6DB5-4298-AF9B-77B12CC1C6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31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0045-6DB5-4298-AF9B-77B12CC1C6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18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95AE49-E7A8-49D3-B8F7-936E6813ABB6}" type="slidenum">
              <a:rPr lang="en-GB" smtClean="0"/>
              <a:t>7</a:t>
            </a:fld>
            <a:endParaRPr lang="en-GB"/>
          </a:p>
        </p:txBody>
      </p:sp>
    </p:spTree>
    <p:extLst>
      <p:ext uri="{BB962C8B-B14F-4D97-AF65-F5344CB8AC3E}">
        <p14:creationId xmlns:p14="http://schemas.microsoft.com/office/powerpoint/2010/main" val="393501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262626"/>
                </a:solidFill>
                <a:effectLst/>
                <a:latin typeface="+mn-lt"/>
              </a:rPr>
              <a:t>With their job security at risk or redundancy, many people have set up companies for the first time</a:t>
            </a:r>
          </a:p>
          <a:p>
            <a:endParaRPr lang="en-GB"/>
          </a:p>
        </p:txBody>
      </p:sp>
      <p:sp>
        <p:nvSpPr>
          <p:cNvPr id="4" name="Slide Number Placeholder 3"/>
          <p:cNvSpPr>
            <a:spLocks noGrp="1"/>
          </p:cNvSpPr>
          <p:nvPr>
            <p:ph type="sldNum" sz="quarter" idx="5"/>
          </p:nvPr>
        </p:nvSpPr>
        <p:spPr/>
        <p:txBody>
          <a:bodyPr/>
          <a:lstStyle/>
          <a:p>
            <a:fld id="{750FD6B7-A4FD-49C3-9648-741118C9D8FE}" type="slidenum">
              <a:rPr lang="en-GB" smtClean="0"/>
              <a:t>8</a:t>
            </a:fld>
            <a:endParaRPr lang="en-GB"/>
          </a:p>
        </p:txBody>
      </p:sp>
    </p:spTree>
    <p:extLst>
      <p:ext uri="{BB962C8B-B14F-4D97-AF65-F5344CB8AC3E}">
        <p14:creationId xmlns:p14="http://schemas.microsoft.com/office/powerpoint/2010/main" val="428316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Segoe UI" panose="020B0502040204020203" pitchFamily="34" charset="0"/>
                <a:cs typeface="Segoe UI" panose="020B0502040204020203" pitchFamily="34" charset="0"/>
              </a:rPr>
              <a:t>Profitability:</a:t>
            </a:r>
            <a:r>
              <a:rPr lang="en-GB">
                <a:latin typeface="Segoe UI" panose="020B0502040204020203" pitchFamily="34" charset="0"/>
                <a:cs typeface="Segoe UI" panose="020B0502040204020203" pitchFamily="34" charset="0"/>
              </a:rPr>
              <a:t> Operational cost savings, core process improvements, mitigation against future energy and carbon pricing and new revenue streams to support your diversification and recovery.</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Segoe UI" panose="020B0502040204020203" pitchFamily="34" charset="0"/>
                <a:cs typeface="Segoe UI" panose="020B0502040204020203" pitchFamily="34" charset="0"/>
              </a:rPr>
              <a:t>Attract Investment and innovate:</a:t>
            </a:r>
            <a:r>
              <a:rPr lang="en-GB">
                <a:latin typeface="Segoe UI" panose="020B0502040204020203" pitchFamily="34" charset="0"/>
                <a:cs typeface="Segoe UI" panose="020B0502040204020203" pitchFamily="34" charset="0"/>
              </a:rPr>
              <a:t> Green investment is growing; funding options will reduce </a:t>
            </a:r>
            <a:r>
              <a:rPr lang="en-GB" err="1">
                <a:latin typeface="Segoe UI" panose="020B0502040204020203" pitchFamily="34" charset="0"/>
                <a:cs typeface="Segoe UI" panose="020B0502040204020203" pitchFamily="34" charset="0"/>
              </a:rPr>
              <a:t>CapEx</a:t>
            </a:r>
            <a:r>
              <a:rPr lang="en-GB">
                <a:latin typeface="Segoe UI" panose="020B0502040204020203" pitchFamily="34" charset="0"/>
                <a:cs typeface="Segoe UI" panose="020B0502040204020203" pitchFamily="34" charset="0"/>
              </a:rPr>
              <a:t> need/exposure and focus your organisation on innovation.</a:t>
            </a:r>
          </a:p>
          <a:p>
            <a:endParaRPr lang="en-GB" b="0" i="0">
              <a:solidFill>
                <a:srgbClr val="424F55"/>
              </a:solidFill>
              <a:effectLst/>
              <a:latin typeface="BlsW-Rg"/>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rPr>
              <a:t>Improved public relations</a:t>
            </a:r>
            <a:r>
              <a:rPr lang="en-GB" sz="1200">
                <a:solidFill>
                  <a:srgbClr val="000000"/>
                </a:solidFill>
              </a:rPr>
              <a:t>: Customers prefer environmentally responsible companies and are using their purchase power to prove this. </a:t>
            </a:r>
            <a:endParaRPr lang="en-GB" sz="1200" b="0" i="0" u="none" strike="noStrike">
              <a:solidFill>
                <a:srgbClr val="000000"/>
              </a:solidFill>
              <a:effectLst/>
            </a:endParaRPr>
          </a:p>
          <a:p>
            <a:endParaRPr lang="en-GB" b="0" i="0">
              <a:solidFill>
                <a:srgbClr val="424F55"/>
              </a:solidFill>
              <a:effectLst/>
              <a:latin typeface="BlsW-Rg"/>
            </a:endParaRPr>
          </a:p>
          <a:p>
            <a:endParaRPr lang="en-GB" b="0" i="0">
              <a:solidFill>
                <a:srgbClr val="424F55"/>
              </a:solidFill>
              <a:effectLst/>
              <a:latin typeface="BlsW-Rg"/>
            </a:endParaRPr>
          </a:p>
          <a:p>
            <a:endParaRPr lang="en-GB" b="0" i="0">
              <a:solidFill>
                <a:srgbClr val="424F55"/>
              </a:solidFill>
              <a:effectLst/>
              <a:latin typeface="BlsW-Rg"/>
            </a:endParaRPr>
          </a:p>
          <a:p>
            <a:endParaRPr lang="en-GB" b="0" i="0">
              <a:solidFill>
                <a:srgbClr val="424F55"/>
              </a:solidFill>
              <a:effectLst/>
              <a:latin typeface="BlsW-Rg"/>
            </a:endParaRPr>
          </a:p>
          <a:p>
            <a:r>
              <a:rPr lang="en-GB" b="0" i="0">
                <a:solidFill>
                  <a:srgbClr val="424F55"/>
                </a:solidFill>
                <a:effectLst/>
                <a:latin typeface="BlsW-Rg"/>
              </a:rPr>
              <a:t>Contractors looking to pick up UK government contracts worth more than £5 million a year will also need to commit to achieving net zero carbon emissions by 2050 and detail their environmental management measures during the performance of the contract, according to new mandatory guidance issued by the government.</a:t>
            </a:r>
          </a:p>
          <a:p>
            <a:endParaRPr lang="en-GB" b="0" i="0">
              <a:solidFill>
                <a:srgbClr val="424F55"/>
              </a:solidFill>
              <a:effectLst/>
              <a:latin typeface="BlsW-Rg"/>
              <a:cs typeface="Calibri"/>
            </a:endParaRPr>
          </a:p>
          <a:p>
            <a:r>
              <a:rPr lang="en-GB" b="0" i="0">
                <a:solidFill>
                  <a:srgbClr val="424F55"/>
                </a:solidFill>
                <a:effectLst/>
                <a:latin typeface="BlsW-Rg"/>
                <a:cs typeface="Calibri"/>
              </a:rPr>
              <a:t>‘The NHS will be working with suppliers to ensure that all of them meet or exceed their commitment on net zero emissions before the end of the decade’</a:t>
            </a:r>
          </a:p>
          <a:p>
            <a:endParaRPr lang="en-GB" b="0" i="0">
              <a:solidFill>
                <a:srgbClr val="424F55"/>
              </a:solidFill>
              <a:effectLst/>
              <a:latin typeface="BlsW-Rg"/>
              <a:cs typeface="Calibri"/>
            </a:endParaRPr>
          </a:p>
          <a:p>
            <a:r>
              <a:rPr lang="en-GB" b="0" i="0">
                <a:solidFill>
                  <a:srgbClr val="424F55"/>
                </a:solidFill>
                <a:effectLst/>
                <a:latin typeface="BlsW-Rg"/>
                <a:cs typeface="Calibri"/>
              </a:rPr>
              <a:t>Businesses who have pledge to be Net Zero and will therefore need a Net Zero supply chain. </a:t>
            </a:r>
          </a:p>
          <a:p>
            <a:endParaRPr lang="en-GB" b="0" i="0">
              <a:solidFill>
                <a:srgbClr val="424F55"/>
              </a:solidFill>
              <a:effectLst/>
              <a:latin typeface="BlsW-Rg"/>
              <a:cs typeface="Calibri"/>
            </a:endParaRPr>
          </a:p>
          <a:p>
            <a:r>
              <a:rPr lang="en-GB" b="1" i="0">
                <a:solidFill>
                  <a:srgbClr val="2B2D2F"/>
                </a:solidFill>
                <a:effectLst/>
                <a:latin typeface="Barlow"/>
              </a:rPr>
              <a:t>Co-op</a:t>
            </a:r>
            <a:endParaRPr lang="en-GB" b="0" i="0">
              <a:solidFill>
                <a:srgbClr val="424F55"/>
              </a:solidFill>
              <a:effectLst/>
              <a:latin typeface="BlsW-Rg"/>
              <a:cs typeface="Calibri"/>
            </a:endParaRPr>
          </a:p>
          <a:p>
            <a:r>
              <a:rPr lang="en-GB" b="1" i="0">
                <a:solidFill>
                  <a:srgbClr val="2B2D2F"/>
                </a:solidFill>
                <a:effectLst/>
                <a:latin typeface="Barlow"/>
              </a:rPr>
              <a:t>Dell</a:t>
            </a:r>
            <a:endParaRPr lang="en-GB" b="0" i="0">
              <a:solidFill>
                <a:srgbClr val="424F55"/>
              </a:solidFill>
              <a:effectLst/>
              <a:latin typeface="BlsW-Rg"/>
              <a:cs typeface="Calibri"/>
            </a:endParaRPr>
          </a:p>
          <a:p>
            <a:r>
              <a:rPr lang="en-GB" b="1" i="0">
                <a:solidFill>
                  <a:srgbClr val="2B2D2F"/>
                </a:solidFill>
                <a:effectLst/>
                <a:latin typeface="Barlow"/>
              </a:rPr>
              <a:t>Nestle</a:t>
            </a:r>
            <a:endParaRPr lang="en-GB" b="0" i="0">
              <a:solidFill>
                <a:srgbClr val="424F55"/>
              </a:solidFill>
              <a:effectLst/>
              <a:latin typeface="BlsW-Rg"/>
              <a:cs typeface="Calibri"/>
            </a:endParaRPr>
          </a:p>
          <a:p>
            <a:r>
              <a:rPr lang="en-GB" b="1" i="0">
                <a:solidFill>
                  <a:srgbClr val="2B2D2F"/>
                </a:solidFill>
                <a:effectLst/>
                <a:latin typeface="Barlow"/>
              </a:rPr>
              <a:t>BBC</a:t>
            </a:r>
            <a:endParaRPr lang="en-GB" b="0" i="0">
              <a:solidFill>
                <a:srgbClr val="424F55"/>
              </a:solidFill>
              <a:effectLst/>
              <a:latin typeface="BlsW-Rg"/>
              <a:cs typeface="Calibri"/>
            </a:endParaRPr>
          </a:p>
          <a:p>
            <a:r>
              <a:rPr lang="en-GB" b="1" i="0">
                <a:solidFill>
                  <a:srgbClr val="2B2D2F"/>
                </a:solidFill>
                <a:effectLst/>
                <a:latin typeface="Barlow"/>
              </a:rPr>
              <a:t>PepsiCo</a:t>
            </a:r>
            <a:endParaRPr lang="en-GB" b="0" i="0">
              <a:solidFill>
                <a:srgbClr val="424F55"/>
              </a:solidFill>
              <a:effectLst/>
              <a:latin typeface="BlsW-Rg"/>
              <a:cs typeface="Calibri"/>
            </a:endParaRPr>
          </a:p>
          <a:p>
            <a:r>
              <a:rPr lang="en-GB" b="1" i="0">
                <a:solidFill>
                  <a:srgbClr val="2B2D2F"/>
                </a:solidFill>
                <a:effectLst/>
                <a:latin typeface="Barlow"/>
              </a:rPr>
              <a:t>WHSmith</a:t>
            </a:r>
            <a:endParaRPr lang="en-GB" b="0" i="0">
              <a:solidFill>
                <a:srgbClr val="424F55"/>
              </a:solidFill>
              <a:effectLst/>
              <a:latin typeface="BlsW-Rg"/>
              <a:cs typeface="Calibri"/>
            </a:endParaRPr>
          </a:p>
          <a:p>
            <a:r>
              <a:rPr lang="en-GB" b="1" i="0">
                <a:solidFill>
                  <a:srgbClr val="2B2D2F"/>
                </a:solidFill>
                <a:effectLst/>
                <a:latin typeface="Barlow"/>
              </a:rPr>
              <a:t>Vodafone</a:t>
            </a:r>
            <a:endParaRPr lang="en-GB" b="0" i="0">
              <a:solidFill>
                <a:srgbClr val="424F55"/>
              </a:solidFill>
              <a:effectLst/>
              <a:latin typeface="BlsW-Rg"/>
              <a:cs typeface="Calibri"/>
            </a:endParaRPr>
          </a:p>
          <a:p>
            <a:r>
              <a:rPr lang="en-GB" b="1" i="0">
                <a:solidFill>
                  <a:srgbClr val="2B2D2F"/>
                </a:solidFill>
                <a:effectLst/>
                <a:latin typeface="Barlow"/>
              </a:rPr>
              <a:t>Tesco</a:t>
            </a:r>
          </a:p>
          <a:p>
            <a:r>
              <a:rPr lang="en-GB" b="1" i="0">
                <a:solidFill>
                  <a:srgbClr val="2B2D2F"/>
                </a:solidFill>
                <a:effectLst/>
                <a:latin typeface="Barlow"/>
                <a:cs typeface="Calibri"/>
              </a:rPr>
              <a:t>Sky</a:t>
            </a:r>
            <a:endParaRPr lang="en-GB" b="0" i="0">
              <a:solidFill>
                <a:srgbClr val="424F55"/>
              </a:solidFill>
              <a:effectLst/>
              <a:latin typeface="BlsW-Rg"/>
              <a:cs typeface="Calibri"/>
            </a:endParaRPr>
          </a:p>
          <a:p>
            <a:r>
              <a:rPr lang="en-GB" b="1" i="0">
                <a:solidFill>
                  <a:srgbClr val="2B2D2F"/>
                </a:solidFill>
                <a:effectLst/>
                <a:latin typeface="Barlow"/>
              </a:rPr>
              <a:t>John Lewis</a:t>
            </a:r>
          </a:p>
          <a:p>
            <a:r>
              <a:rPr lang="en-GB" b="1" i="0">
                <a:solidFill>
                  <a:srgbClr val="2B2D2F"/>
                </a:solidFill>
                <a:effectLst/>
                <a:latin typeface="Barlow"/>
              </a:rPr>
              <a:t>NHS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0045-6DB5-4298-AF9B-77B12CC1C6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52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a:latin typeface="Segoe UI" panose="020B0502040204020203" pitchFamily="34" charset="0"/>
                <a:cs typeface="Segoe UI" panose="020B0502040204020203" pitchFamily="34" charset="0"/>
              </a:rPr>
              <a:t>Scope 1- Direct emissions from own generation</a:t>
            </a:r>
          </a:p>
          <a:p>
            <a:pPr marL="457200" indent="-457200">
              <a:buFont typeface="Arial" panose="020B0604020202020204" pitchFamily="34" charset="0"/>
              <a:buChar char="•"/>
            </a:pPr>
            <a:r>
              <a:rPr lang="en-GB" sz="1200">
                <a:latin typeface="Segoe UI" panose="020B0502040204020203" pitchFamily="34" charset="0"/>
                <a:cs typeface="Segoe UI" panose="020B0502040204020203" pitchFamily="34" charset="0"/>
              </a:rPr>
              <a:t>Scope 2- Indirect from emissions of purchased energy</a:t>
            </a:r>
          </a:p>
          <a:p>
            <a:pPr marL="457200" indent="-457200">
              <a:buFont typeface="Arial" panose="020B0604020202020204" pitchFamily="34" charset="0"/>
              <a:buChar char="•"/>
            </a:pPr>
            <a:r>
              <a:rPr lang="en-GB" sz="1200">
                <a:latin typeface="Segoe UI" panose="020B0502040204020203" pitchFamily="34" charset="0"/>
                <a:cs typeface="Segoe UI" panose="020B0502040204020203" pitchFamily="34" charset="0"/>
              </a:rPr>
              <a:t>Scope 3- Indirect value chain emissions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0045-6DB5-4298-AF9B-77B12CC1C6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1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960DE5-FC94-4449-8E8C-676C26DB777D}" type="slidenum">
              <a:rPr lang="en-US" altLang="en-US"/>
              <a:pPr/>
              <a:t>‹#›</a:t>
            </a:fld>
            <a:endParaRPr lang="en-US" altLang="en-US"/>
          </a:p>
        </p:txBody>
      </p:sp>
    </p:spTree>
    <p:extLst>
      <p:ext uri="{BB962C8B-B14F-4D97-AF65-F5344CB8AC3E}">
        <p14:creationId xmlns:p14="http://schemas.microsoft.com/office/powerpoint/2010/main" val="145895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B5B985-E1E9-452C-922B-F7A208B8D965}" type="slidenum">
              <a:rPr lang="en-US" altLang="en-US"/>
              <a:pPr/>
              <a:t>‹#›</a:t>
            </a:fld>
            <a:endParaRPr lang="en-US" altLang="en-US"/>
          </a:p>
        </p:txBody>
      </p:sp>
    </p:spTree>
    <p:extLst>
      <p:ext uri="{BB962C8B-B14F-4D97-AF65-F5344CB8AC3E}">
        <p14:creationId xmlns:p14="http://schemas.microsoft.com/office/powerpoint/2010/main" val="381764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412876"/>
            <a:ext cx="2590800" cy="468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1412876"/>
            <a:ext cx="7571316" cy="468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4900B8-B92F-4DD7-B9FD-44521BAC8045}" type="slidenum">
              <a:rPr lang="en-US" altLang="en-US"/>
              <a:pPr/>
              <a:t>‹#›</a:t>
            </a:fld>
            <a:endParaRPr lang="en-US" altLang="en-US"/>
          </a:p>
        </p:txBody>
      </p:sp>
    </p:spTree>
    <p:extLst>
      <p:ext uri="{BB962C8B-B14F-4D97-AF65-F5344CB8AC3E}">
        <p14:creationId xmlns:p14="http://schemas.microsoft.com/office/powerpoint/2010/main" val="205706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E4B479-84F0-45A4-9B52-C49F1607059A}" type="slidenum">
              <a:rPr lang="en-US" altLang="en-US"/>
              <a:pPr/>
              <a:t>‹#›</a:t>
            </a:fld>
            <a:endParaRPr lang="en-US" altLang="en-US"/>
          </a:p>
        </p:txBody>
      </p:sp>
    </p:spTree>
    <p:extLst>
      <p:ext uri="{BB962C8B-B14F-4D97-AF65-F5344CB8AC3E}">
        <p14:creationId xmlns:p14="http://schemas.microsoft.com/office/powerpoint/2010/main" val="261322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22DF39-3C27-447F-9945-51313DB213AA}" type="slidenum">
              <a:rPr lang="en-US" altLang="en-US"/>
              <a:pPr/>
              <a:t>‹#›</a:t>
            </a:fld>
            <a:endParaRPr lang="en-US" altLang="en-US"/>
          </a:p>
        </p:txBody>
      </p:sp>
    </p:spTree>
    <p:extLst>
      <p:ext uri="{BB962C8B-B14F-4D97-AF65-F5344CB8AC3E}">
        <p14:creationId xmlns:p14="http://schemas.microsoft.com/office/powerpoint/2010/main" val="135038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BED4EA-37B5-487B-B1B0-B822CBCF8B5D}" type="slidenum">
              <a:rPr lang="en-US" altLang="en-US"/>
              <a:pPr/>
              <a:t>‹#›</a:t>
            </a:fld>
            <a:endParaRPr lang="en-US" altLang="en-US"/>
          </a:p>
        </p:txBody>
      </p:sp>
    </p:spTree>
    <p:extLst>
      <p:ext uri="{BB962C8B-B14F-4D97-AF65-F5344CB8AC3E}">
        <p14:creationId xmlns:p14="http://schemas.microsoft.com/office/powerpoint/2010/main" val="401441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A6FB82-2105-4B5B-843F-E82894673FE2}" type="slidenum">
              <a:rPr lang="en-US" altLang="en-US"/>
              <a:pPr/>
              <a:t>‹#›</a:t>
            </a:fld>
            <a:endParaRPr lang="en-US" altLang="en-US"/>
          </a:p>
        </p:txBody>
      </p:sp>
    </p:spTree>
    <p:extLst>
      <p:ext uri="{BB962C8B-B14F-4D97-AF65-F5344CB8AC3E}">
        <p14:creationId xmlns:p14="http://schemas.microsoft.com/office/powerpoint/2010/main" val="217628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CE9B4F7-BC2A-49CC-B043-CF92DC73D9E3}" type="slidenum">
              <a:rPr lang="en-US" altLang="en-US"/>
              <a:pPr/>
              <a:t>‹#›</a:t>
            </a:fld>
            <a:endParaRPr lang="en-US" altLang="en-US"/>
          </a:p>
        </p:txBody>
      </p:sp>
    </p:spTree>
    <p:extLst>
      <p:ext uri="{BB962C8B-B14F-4D97-AF65-F5344CB8AC3E}">
        <p14:creationId xmlns:p14="http://schemas.microsoft.com/office/powerpoint/2010/main" val="278330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345F098-E034-49C1-9027-EE68D2B0411A}" type="slidenum">
              <a:rPr lang="en-US" altLang="en-US"/>
              <a:pPr/>
              <a:t>‹#›</a:t>
            </a:fld>
            <a:endParaRPr lang="en-US" altLang="en-US"/>
          </a:p>
        </p:txBody>
      </p:sp>
    </p:spTree>
    <p:extLst>
      <p:ext uri="{BB962C8B-B14F-4D97-AF65-F5344CB8AC3E}">
        <p14:creationId xmlns:p14="http://schemas.microsoft.com/office/powerpoint/2010/main" val="2443412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EDC6D3D-D1BF-4CFC-8870-27FE08B33CAB}" type="slidenum">
              <a:rPr lang="en-US" altLang="en-US"/>
              <a:pPr/>
              <a:t>‹#›</a:t>
            </a:fld>
            <a:endParaRPr lang="en-US" altLang="en-US"/>
          </a:p>
        </p:txBody>
      </p:sp>
    </p:spTree>
    <p:extLst>
      <p:ext uri="{BB962C8B-B14F-4D97-AF65-F5344CB8AC3E}">
        <p14:creationId xmlns:p14="http://schemas.microsoft.com/office/powerpoint/2010/main" val="3620217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A8ABC0-A8FC-4D08-A5E7-C2E6B3435AD1}" type="slidenum">
              <a:rPr lang="en-US" altLang="en-US"/>
              <a:pPr/>
              <a:t>‹#›</a:t>
            </a:fld>
            <a:endParaRPr lang="en-US" altLang="en-US"/>
          </a:p>
        </p:txBody>
      </p:sp>
    </p:spTree>
    <p:extLst>
      <p:ext uri="{BB962C8B-B14F-4D97-AF65-F5344CB8AC3E}">
        <p14:creationId xmlns:p14="http://schemas.microsoft.com/office/powerpoint/2010/main" val="406616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D8D21A-A2F2-4BD3-8479-95D1E0DAC1FF}" type="slidenum">
              <a:rPr lang="en-US" altLang="en-US"/>
              <a:pPr/>
              <a:t>‹#›</a:t>
            </a:fld>
            <a:endParaRPr lang="en-US" altLang="en-US"/>
          </a:p>
        </p:txBody>
      </p:sp>
    </p:spTree>
    <p:extLst>
      <p:ext uri="{BB962C8B-B14F-4D97-AF65-F5344CB8AC3E}">
        <p14:creationId xmlns:p14="http://schemas.microsoft.com/office/powerpoint/2010/main" val="373769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2AF90D-F00D-47C9-873C-F912B85BAEEA}" type="slidenum">
              <a:rPr lang="en-US" altLang="en-US"/>
              <a:pPr/>
              <a:t>‹#›</a:t>
            </a:fld>
            <a:endParaRPr lang="en-US" altLang="en-US"/>
          </a:p>
        </p:txBody>
      </p:sp>
    </p:spTree>
    <p:extLst>
      <p:ext uri="{BB962C8B-B14F-4D97-AF65-F5344CB8AC3E}">
        <p14:creationId xmlns:p14="http://schemas.microsoft.com/office/powerpoint/2010/main" val="1957914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36289F-48AB-4ACB-A116-193A8F0388EE}" type="slidenum">
              <a:rPr lang="en-US" altLang="en-US"/>
              <a:pPr/>
              <a:t>‹#›</a:t>
            </a:fld>
            <a:endParaRPr lang="en-US" altLang="en-US"/>
          </a:p>
        </p:txBody>
      </p:sp>
    </p:spTree>
    <p:extLst>
      <p:ext uri="{BB962C8B-B14F-4D97-AF65-F5344CB8AC3E}">
        <p14:creationId xmlns:p14="http://schemas.microsoft.com/office/powerpoint/2010/main" val="323486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412876"/>
            <a:ext cx="2590800" cy="468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1412876"/>
            <a:ext cx="7571316" cy="468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DC04AF-E73E-441E-A5E0-CA923C8D8881}" type="slidenum">
              <a:rPr lang="en-US" altLang="en-US"/>
              <a:pPr/>
              <a:t>‹#›</a:t>
            </a:fld>
            <a:endParaRPr lang="en-US" altLang="en-US"/>
          </a:p>
        </p:txBody>
      </p:sp>
    </p:spTree>
    <p:extLst>
      <p:ext uri="{BB962C8B-B14F-4D97-AF65-F5344CB8AC3E}">
        <p14:creationId xmlns:p14="http://schemas.microsoft.com/office/powerpoint/2010/main" val="1592111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382178-BF20-4D83-A48C-E6769A49628C}" type="slidenum">
              <a:rPr lang="en-US" altLang="en-US"/>
              <a:pPr/>
              <a:t>‹#›</a:t>
            </a:fld>
            <a:endParaRPr lang="en-US" altLang="en-US"/>
          </a:p>
        </p:txBody>
      </p:sp>
    </p:spTree>
    <p:extLst>
      <p:ext uri="{BB962C8B-B14F-4D97-AF65-F5344CB8AC3E}">
        <p14:creationId xmlns:p14="http://schemas.microsoft.com/office/powerpoint/2010/main" val="3649537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F3AF2D-8EE6-43BC-8F89-091588BE8EFD}" type="slidenum">
              <a:rPr lang="en-US" altLang="en-US"/>
              <a:pPr/>
              <a:t>‹#›</a:t>
            </a:fld>
            <a:endParaRPr lang="en-US" altLang="en-US"/>
          </a:p>
        </p:txBody>
      </p:sp>
    </p:spTree>
    <p:extLst>
      <p:ext uri="{BB962C8B-B14F-4D97-AF65-F5344CB8AC3E}">
        <p14:creationId xmlns:p14="http://schemas.microsoft.com/office/powerpoint/2010/main" val="365904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3D4B66-FE59-47A1-A4C0-DE8DFFCA68E0}" type="slidenum">
              <a:rPr lang="en-US" altLang="en-US"/>
              <a:pPr/>
              <a:t>‹#›</a:t>
            </a:fld>
            <a:endParaRPr lang="en-US" altLang="en-US"/>
          </a:p>
        </p:txBody>
      </p:sp>
    </p:spTree>
    <p:extLst>
      <p:ext uri="{BB962C8B-B14F-4D97-AF65-F5344CB8AC3E}">
        <p14:creationId xmlns:p14="http://schemas.microsoft.com/office/powerpoint/2010/main" val="1926088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1CFF4F-6BA1-47F0-80DD-51B7D8B38525}" type="slidenum">
              <a:rPr lang="en-US" altLang="en-US"/>
              <a:pPr/>
              <a:t>‹#›</a:t>
            </a:fld>
            <a:endParaRPr lang="en-US" altLang="en-US"/>
          </a:p>
        </p:txBody>
      </p:sp>
    </p:spTree>
    <p:extLst>
      <p:ext uri="{BB962C8B-B14F-4D97-AF65-F5344CB8AC3E}">
        <p14:creationId xmlns:p14="http://schemas.microsoft.com/office/powerpoint/2010/main" val="3920262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26B1B9-55CF-407B-82B7-82C67EB0FB5D}" type="slidenum">
              <a:rPr lang="en-US" altLang="en-US"/>
              <a:pPr/>
              <a:t>‹#›</a:t>
            </a:fld>
            <a:endParaRPr lang="en-US" altLang="en-US"/>
          </a:p>
        </p:txBody>
      </p:sp>
    </p:spTree>
    <p:extLst>
      <p:ext uri="{BB962C8B-B14F-4D97-AF65-F5344CB8AC3E}">
        <p14:creationId xmlns:p14="http://schemas.microsoft.com/office/powerpoint/2010/main" val="232596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261BE78-0F7E-48D1-8B7B-26D6BC49C964}" type="slidenum">
              <a:rPr lang="en-US" altLang="en-US"/>
              <a:pPr/>
              <a:t>‹#›</a:t>
            </a:fld>
            <a:endParaRPr lang="en-US" altLang="en-US"/>
          </a:p>
        </p:txBody>
      </p:sp>
    </p:spTree>
    <p:extLst>
      <p:ext uri="{BB962C8B-B14F-4D97-AF65-F5344CB8AC3E}">
        <p14:creationId xmlns:p14="http://schemas.microsoft.com/office/powerpoint/2010/main" val="3994904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B37C6EE-7F49-443D-8D04-19E0200FE33B}" type="slidenum">
              <a:rPr lang="en-US" altLang="en-US"/>
              <a:pPr/>
              <a:t>‹#›</a:t>
            </a:fld>
            <a:endParaRPr lang="en-US" altLang="en-US"/>
          </a:p>
        </p:txBody>
      </p:sp>
    </p:spTree>
    <p:extLst>
      <p:ext uri="{BB962C8B-B14F-4D97-AF65-F5344CB8AC3E}">
        <p14:creationId xmlns:p14="http://schemas.microsoft.com/office/powerpoint/2010/main" val="371276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2B2A1B-55D8-4086-AB2D-C132C08AB35A}" type="slidenum">
              <a:rPr lang="en-US" altLang="en-US"/>
              <a:pPr/>
              <a:t>‹#›</a:t>
            </a:fld>
            <a:endParaRPr lang="en-US" altLang="en-US"/>
          </a:p>
        </p:txBody>
      </p:sp>
    </p:spTree>
    <p:extLst>
      <p:ext uri="{BB962C8B-B14F-4D97-AF65-F5344CB8AC3E}">
        <p14:creationId xmlns:p14="http://schemas.microsoft.com/office/powerpoint/2010/main" val="3065462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B4AEA7-69CC-4B9B-A2D9-F9F27D4CD411}" type="slidenum">
              <a:rPr lang="en-US" altLang="en-US"/>
              <a:pPr/>
              <a:t>‹#›</a:t>
            </a:fld>
            <a:endParaRPr lang="en-US" altLang="en-US"/>
          </a:p>
        </p:txBody>
      </p:sp>
    </p:spTree>
    <p:extLst>
      <p:ext uri="{BB962C8B-B14F-4D97-AF65-F5344CB8AC3E}">
        <p14:creationId xmlns:p14="http://schemas.microsoft.com/office/powerpoint/2010/main" val="154408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783BEE-4A17-4017-AAF1-AA0C17BF3B75}" type="slidenum">
              <a:rPr lang="en-US" altLang="en-US"/>
              <a:pPr/>
              <a:t>‹#›</a:t>
            </a:fld>
            <a:endParaRPr lang="en-US" altLang="en-US"/>
          </a:p>
        </p:txBody>
      </p:sp>
    </p:spTree>
    <p:extLst>
      <p:ext uri="{BB962C8B-B14F-4D97-AF65-F5344CB8AC3E}">
        <p14:creationId xmlns:p14="http://schemas.microsoft.com/office/powerpoint/2010/main" val="3840554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25A525-A97B-4E7E-B77A-CBE02706C635}" type="slidenum">
              <a:rPr lang="en-US" altLang="en-US"/>
              <a:pPr/>
              <a:t>‹#›</a:t>
            </a:fld>
            <a:endParaRPr lang="en-US" altLang="en-US"/>
          </a:p>
        </p:txBody>
      </p:sp>
    </p:spTree>
    <p:extLst>
      <p:ext uri="{BB962C8B-B14F-4D97-AF65-F5344CB8AC3E}">
        <p14:creationId xmlns:p14="http://schemas.microsoft.com/office/powerpoint/2010/main" val="2548927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412876"/>
            <a:ext cx="2590800" cy="468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1412876"/>
            <a:ext cx="7571316" cy="468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6DAEEE-FCB6-4397-BBE0-D0D790B57FCB}" type="slidenum">
              <a:rPr lang="en-US" altLang="en-US"/>
              <a:pPr/>
              <a:t>‹#›</a:t>
            </a:fld>
            <a:endParaRPr lang="en-US" altLang="en-US"/>
          </a:p>
        </p:txBody>
      </p:sp>
    </p:spTree>
    <p:extLst>
      <p:ext uri="{BB962C8B-B14F-4D97-AF65-F5344CB8AC3E}">
        <p14:creationId xmlns:p14="http://schemas.microsoft.com/office/powerpoint/2010/main" val="2080443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6B0E3780-C689-476F-A8C1-28D0163FD262}" type="datetimeFigureOut">
              <a:rPr lang="en-US" sz="1800" smtClean="0">
                <a:solidFill>
                  <a:prstClr val="black"/>
                </a:solidFill>
              </a:rPr>
              <a:pPr defTabSz="457200">
                <a:defRPr/>
              </a:pPr>
              <a:t>2/11/2022</a:t>
            </a:fld>
            <a:endParaRPr lang="en-US" sz="18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sz="18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27EEE8D-86C4-4E32-9556-2327553B5142}" type="slidenum">
              <a:rPr lang="en-US" sz="1800" smtClean="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48218414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342339" indent="0" algn="ctr">
              <a:buNone/>
              <a:defRPr/>
            </a:lvl2pPr>
            <a:lvl3pPr marL="684678" indent="0" algn="ctr">
              <a:buNone/>
              <a:defRPr/>
            </a:lvl3pPr>
            <a:lvl4pPr marL="1027015" indent="0" algn="ctr">
              <a:buNone/>
              <a:defRPr/>
            </a:lvl4pPr>
            <a:lvl5pPr marL="1369358" indent="0" algn="ctr">
              <a:buNone/>
              <a:defRPr/>
            </a:lvl5pPr>
            <a:lvl6pPr marL="1711693" indent="0" algn="ctr">
              <a:buNone/>
              <a:defRPr/>
            </a:lvl6pPr>
            <a:lvl7pPr marL="2054032" indent="0" algn="ctr">
              <a:buNone/>
              <a:defRPr/>
            </a:lvl7pPr>
            <a:lvl8pPr marL="2396369" indent="0" algn="ctr">
              <a:buNone/>
              <a:defRPr/>
            </a:lvl8pPr>
            <a:lvl9pPr marL="2738709"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9F3D8-0A1D-4F4F-9B57-B9933A989283}" type="slidenum">
              <a:rPr lang="en-US"/>
              <a:pPr>
                <a:defRPr/>
              </a:pPr>
              <a:t>‹#›</a:t>
            </a:fld>
            <a:endParaRPr lang="en-US"/>
          </a:p>
        </p:txBody>
      </p:sp>
    </p:spTree>
    <p:extLst>
      <p:ext uri="{BB962C8B-B14F-4D97-AF65-F5344CB8AC3E}">
        <p14:creationId xmlns:p14="http://schemas.microsoft.com/office/powerpoint/2010/main" val="3568565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21A342-F68C-4D33-9623-C0496F116FCD}" type="slidenum">
              <a:rPr lang="en-US"/>
              <a:pPr>
                <a:defRPr/>
              </a:pPr>
              <a:t>‹#›</a:t>
            </a:fld>
            <a:endParaRPr lang="en-US"/>
          </a:p>
        </p:txBody>
      </p:sp>
    </p:spTree>
    <p:extLst>
      <p:ext uri="{BB962C8B-B14F-4D97-AF65-F5344CB8AC3E}">
        <p14:creationId xmlns:p14="http://schemas.microsoft.com/office/powerpoint/2010/main" val="498612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31"/>
            <a:ext cx="10363200" cy="1500187"/>
          </a:xfrm>
        </p:spPr>
        <p:txBody>
          <a:bodyPr anchor="b"/>
          <a:lstStyle>
            <a:lvl1pPr marL="0" indent="0">
              <a:buNone/>
              <a:defRPr sz="1425"/>
            </a:lvl1pPr>
            <a:lvl2pPr marL="342339" indent="0">
              <a:buNone/>
              <a:defRPr sz="1350"/>
            </a:lvl2pPr>
            <a:lvl3pPr marL="684678" indent="0">
              <a:buNone/>
              <a:defRPr sz="1200"/>
            </a:lvl3pPr>
            <a:lvl4pPr marL="1027015" indent="0">
              <a:buNone/>
              <a:defRPr sz="1050"/>
            </a:lvl4pPr>
            <a:lvl5pPr marL="1369358" indent="0">
              <a:buNone/>
              <a:defRPr sz="1050"/>
            </a:lvl5pPr>
            <a:lvl6pPr marL="1711693" indent="0">
              <a:buNone/>
              <a:defRPr sz="1050"/>
            </a:lvl6pPr>
            <a:lvl7pPr marL="2054032" indent="0">
              <a:buNone/>
              <a:defRPr sz="1050"/>
            </a:lvl7pPr>
            <a:lvl8pPr marL="2396369" indent="0">
              <a:buNone/>
              <a:defRPr sz="1050"/>
            </a:lvl8pPr>
            <a:lvl9pPr marL="2738709"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9C3AF-C4AF-494A-A0D3-BC355590E8A0}" type="slidenum">
              <a:rPr lang="en-US"/>
              <a:pPr>
                <a:defRPr/>
              </a:pPr>
              <a:t>‹#›</a:t>
            </a:fld>
            <a:endParaRPr lang="en-US"/>
          </a:p>
        </p:txBody>
      </p:sp>
    </p:spTree>
    <p:extLst>
      <p:ext uri="{BB962C8B-B14F-4D97-AF65-F5344CB8AC3E}">
        <p14:creationId xmlns:p14="http://schemas.microsoft.com/office/powerpoint/2010/main" val="3478659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781300"/>
            <a:ext cx="5080000" cy="3314700"/>
          </a:xfrm>
        </p:spPr>
        <p:txBody>
          <a:bodyPr/>
          <a:lstStyle>
            <a:lvl1pPr>
              <a:defRPr sz="2100"/>
            </a:lvl1pPr>
            <a:lvl2pPr>
              <a:defRPr sz="1800"/>
            </a:lvl2pPr>
            <a:lvl3pPr>
              <a:defRPr sz="1425"/>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781300"/>
            <a:ext cx="5080000" cy="3314700"/>
          </a:xfrm>
        </p:spPr>
        <p:txBody>
          <a:bodyPr/>
          <a:lstStyle>
            <a:lvl1pPr>
              <a:defRPr sz="2100"/>
            </a:lvl1pPr>
            <a:lvl2pPr>
              <a:defRPr sz="1800"/>
            </a:lvl2pPr>
            <a:lvl3pPr>
              <a:defRPr sz="1425"/>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E90B7E-DE2E-43A0-A274-4DA4FCFDCDA2}" type="slidenum">
              <a:rPr lang="en-US"/>
              <a:pPr>
                <a:defRPr/>
              </a:pPr>
              <a:t>‹#›</a:t>
            </a:fld>
            <a:endParaRPr lang="en-US"/>
          </a:p>
        </p:txBody>
      </p:sp>
    </p:spTree>
    <p:extLst>
      <p:ext uri="{BB962C8B-B14F-4D97-AF65-F5344CB8AC3E}">
        <p14:creationId xmlns:p14="http://schemas.microsoft.com/office/powerpoint/2010/main" val="2483182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339" indent="0">
              <a:buNone/>
              <a:defRPr sz="1425" b="1"/>
            </a:lvl2pPr>
            <a:lvl3pPr marL="684678" indent="0">
              <a:buNone/>
              <a:defRPr sz="1350" b="1"/>
            </a:lvl3pPr>
            <a:lvl4pPr marL="1027015" indent="0">
              <a:buNone/>
              <a:defRPr sz="1200" b="1"/>
            </a:lvl4pPr>
            <a:lvl5pPr marL="1369358" indent="0">
              <a:buNone/>
              <a:defRPr sz="1200" b="1"/>
            </a:lvl5pPr>
            <a:lvl6pPr marL="1711693" indent="0">
              <a:buNone/>
              <a:defRPr sz="1200" b="1"/>
            </a:lvl6pPr>
            <a:lvl7pPr marL="2054032" indent="0">
              <a:buNone/>
              <a:defRPr sz="1200" b="1"/>
            </a:lvl7pPr>
            <a:lvl8pPr marL="2396369" indent="0">
              <a:buNone/>
              <a:defRPr sz="1200" b="1"/>
            </a:lvl8pPr>
            <a:lvl9pPr marL="2738709"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903"/>
            <a:ext cx="5386917" cy="3951289"/>
          </a:xfrm>
        </p:spPr>
        <p:txBody>
          <a:bodyPr/>
          <a:lstStyle>
            <a:lvl1pPr>
              <a:defRPr sz="1800"/>
            </a:lvl1pPr>
            <a:lvl2pPr>
              <a:defRPr sz="142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1800" b="1"/>
            </a:lvl1pPr>
            <a:lvl2pPr marL="342339" indent="0">
              <a:buNone/>
              <a:defRPr sz="1425" b="1"/>
            </a:lvl2pPr>
            <a:lvl3pPr marL="684678" indent="0">
              <a:buNone/>
              <a:defRPr sz="1350" b="1"/>
            </a:lvl3pPr>
            <a:lvl4pPr marL="1027015" indent="0">
              <a:buNone/>
              <a:defRPr sz="1200" b="1"/>
            </a:lvl4pPr>
            <a:lvl5pPr marL="1369358" indent="0">
              <a:buNone/>
              <a:defRPr sz="1200" b="1"/>
            </a:lvl5pPr>
            <a:lvl6pPr marL="1711693" indent="0">
              <a:buNone/>
              <a:defRPr sz="1200" b="1"/>
            </a:lvl6pPr>
            <a:lvl7pPr marL="2054032" indent="0">
              <a:buNone/>
              <a:defRPr sz="1200" b="1"/>
            </a:lvl7pPr>
            <a:lvl8pPr marL="2396369" indent="0">
              <a:buNone/>
              <a:defRPr sz="1200" b="1"/>
            </a:lvl8pPr>
            <a:lvl9pPr marL="273870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81" y="2174903"/>
            <a:ext cx="5389033" cy="3951289"/>
          </a:xfrm>
        </p:spPr>
        <p:txBody>
          <a:bodyPr/>
          <a:lstStyle>
            <a:lvl1pPr>
              <a:defRPr sz="1800"/>
            </a:lvl1pPr>
            <a:lvl2pPr>
              <a:defRPr sz="142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CE0A6D-9066-4381-901E-1DBD1C5B30AF}" type="slidenum">
              <a:rPr lang="en-US"/>
              <a:pPr>
                <a:defRPr/>
              </a:pPr>
              <a:t>‹#›</a:t>
            </a:fld>
            <a:endParaRPr lang="en-US"/>
          </a:p>
        </p:txBody>
      </p:sp>
    </p:spTree>
    <p:extLst>
      <p:ext uri="{BB962C8B-B14F-4D97-AF65-F5344CB8AC3E}">
        <p14:creationId xmlns:p14="http://schemas.microsoft.com/office/powerpoint/2010/main" val="99113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A1744D-EA66-4BC9-9045-67C6E7911535}" type="slidenum">
              <a:rPr lang="en-US" altLang="en-US"/>
              <a:pPr/>
              <a:t>‹#›</a:t>
            </a:fld>
            <a:endParaRPr lang="en-US" altLang="en-US"/>
          </a:p>
        </p:txBody>
      </p:sp>
    </p:spTree>
    <p:extLst>
      <p:ext uri="{BB962C8B-B14F-4D97-AF65-F5344CB8AC3E}">
        <p14:creationId xmlns:p14="http://schemas.microsoft.com/office/powerpoint/2010/main" val="725266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920574-9650-4E91-9AFA-18A665FDFC76}" type="slidenum">
              <a:rPr lang="en-US"/>
              <a:pPr>
                <a:defRPr/>
              </a:pPr>
              <a:t>‹#›</a:t>
            </a:fld>
            <a:endParaRPr lang="en-US"/>
          </a:p>
        </p:txBody>
      </p:sp>
    </p:spTree>
    <p:extLst>
      <p:ext uri="{BB962C8B-B14F-4D97-AF65-F5344CB8AC3E}">
        <p14:creationId xmlns:p14="http://schemas.microsoft.com/office/powerpoint/2010/main" val="2146411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A21B62-4181-4D9D-A61F-386257CDFD9B}" type="slidenum">
              <a:rPr lang="en-US"/>
              <a:pPr>
                <a:defRPr/>
              </a:pPr>
              <a:t>‹#›</a:t>
            </a:fld>
            <a:endParaRPr lang="en-US"/>
          </a:p>
        </p:txBody>
      </p:sp>
    </p:spTree>
    <p:extLst>
      <p:ext uri="{BB962C8B-B14F-4D97-AF65-F5344CB8AC3E}">
        <p14:creationId xmlns:p14="http://schemas.microsoft.com/office/powerpoint/2010/main" val="2520638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1"/>
            <a:ext cx="4011085" cy="1162050"/>
          </a:xfrm>
        </p:spPr>
        <p:txBody>
          <a:bodyPr anchor="b"/>
          <a:lstStyle>
            <a:lvl1pPr algn="l">
              <a:defRPr sz="1425" b="1"/>
            </a:lvl1pPr>
          </a:lstStyle>
          <a:p>
            <a:r>
              <a:rPr lang="en-US"/>
              <a:t>Click to edit Master title style</a:t>
            </a:r>
            <a:endParaRPr lang="en-GB"/>
          </a:p>
        </p:txBody>
      </p:sp>
      <p:sp>
        <p:nvSpPr>
          <p:cNvPr id="3" name="Content Placeholder 2"/>
          <p:cNvSpPr>
            <a:spLocks noGrp="1"/>
          </p:cNvSpPr>
          <p:nvPr>
            <p:ph idx="1"/>
          </p:nvPr>
        </p:nvSpPr>
        <p:spPr>
          <a:xfrm>
            <a:off x="4766733" y="273079"/>
            <a:ext cx="6815667" cy="5853113"/>
          </a:xfrm>
        </p:spPr>
        <p:txBody>
          <a:bodyPr/>
          <a:lstStyle>
            <a:lvl1pPr>
              <a:defRPr sz="2400"/>
            </a:lvl1pPr>
            <a:lvl2pPr>
              <a:defRPr sz="2100"/>
            </a:lvl2pPr>
            <a:lvl3pPr>
              <a:defRPr sz="18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29"/>
            <a:ext cx="4011085" cy="4691063"/>
          </a:xfrm>
        </p:spPr>
        <p:txBody>
          <a:bodyPr/>
          <a:lstStyle>
            <a:lvl1pPr marL="0" indent="0">
              <a:buNone/>
              <a:defRPr sz="1050"/>
            </a:lvl1pPr>
            <a:lvl2pPr marL="342339" indent="0">
              <a:buNone/>
              <a:defRPr sz="900"/>
            </a:lvl2pPr>
            <a:lvl3pPr marL="684678" indent="0">
              <a:buNone/>
              <a:defRPr sz="750"/>
            </a:lvl3pPr>
            <a:lvl4pPr marL="1027015" indent="0">
              <a:buNone/>
              <a:defRPr sz="675"/>
            </a:lvl4pPr>
            <a:lvl5pPr marL="1369358" indent="0">
              <a:buNone/>
              <a:defRPr sz="675"/>
            </a:lvl5pPr>
            <a:lvl6pPr marL="1711693" indent="0">
              <a:buNone/>
              <a:defRPr sz="675"/>
            </a:lvl6pPr>
            <a:lvl7pPr marL="2054032" indent="0">
              <a:buNone/>
              <a:defRPr sz="675"/>
            </a:lvl7pPr>
            <a:lvl8pPr marL="2396369" indent="0">
              <a:buNone/>
              <a:defRPr sz="675"/>
            </a:lvl8pPr>
            <a:lvl9pPr marL="2738709"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94C131-BCC3-4666-ACE7-0D68D44A8EAB}" type="slidenum">
              <a:rPr lang="en-US"/>
              <a:pPr>
                <a:defRPr/>
              </a:pPr>
              <a:t>‹#›</a:t>
            </a:fld>
            <a:endParaRPr lang="en-US"/>
          </a:p>
        </p:txBody>
      </p:sp>
    </p:spTree>
    <p:extLst>
      <p:ext uri="{BB962C8B-B14F-4D97-AF65-F5344CB8AC3E}">
        <p14:creationId xmlns:p14="http://schemas.microsoft.com/office/powerpoint/2010/main" val="223184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1425" b="1"/>
            </a:lvl1pPr>
          </a:lstStyle>
          <a:p>
            <a:r>
              <a:rPr lang="en-US"/>
              <a:t>Click to edit Master title style</a:t>
            </a:r>
            <a:endParaRPr lang="en-GB"/>
          </a:p>
        </p:txBody>
      </p:sp>
      <p:sp>
        <p:nvSpPr>
          <p:cNvPr id="3" name="Picture Placeholder 2"/>
          <p:cNvSpPr>
            <a:spLocks noGrp="1"/>
          </p:cNvSpPr>
          <p:nvPr>
            <p:ph type="pic" idx="1"/>
          </p:nvPr>
        </p:nvSpPr>
        <p:spPr>
          <a:xfrm>
            <a:off x="2389717" y="612793"/>
            <a:ext cx="7315200" cy="4114800"/>
          </a:xfrm>
        </p:spPr>
        <p:txBody>
          <a:bodyPr/>
          <a:lstStyle>
            <a:lvl1pPr marL="0" indent="0">
              <a:buNone/>
              <a:defRPr sz="2400"/>
            </a:lvl1pPr>
            <a:lvl2pPr marL="342339" indent="0">
              <a:buNone/>
              <a:defRPr sz="2100"/>
            </a:lvl2pPr>
            <a:lvl3pPr marL="684678" indent="0">
              <a:buNone/>
              <a:defRPr sz="1800"/>
            </a:lvl3pPr>
            <a:lvl4pPr marL="1027015" indent="0">
              <a:buNone/>
              <a:defRPr sz="1425"/>
            </a:lvl4pPr>
            <a:lvl5pPr marL="1369358" indent="0">
              <a:buNone/>
              <a:defRPr sz="1425"/>
            </a:lvl5pPr>
            <a:lvl6pPr marL="1711693" indent="0">
              <a:buNone/>
              <a:defRPr sz="1425"/>
            </a:lvl6pPr>
            <a:lvl7pPr marL="2054032" indent="0">
              <a:buNone/>
              <a:defRPr sz="1425"/>
            </a:lvl7pPr>
            <a:lvl8pPr marL="2396369" indent="0">
              <a:buNone/>
              <a:defRPr sz="1425"/>
            </a:lvl8pPr>
            <a:lvl9pPr marL="2738709" indent="0">
              <a:buNone/>
              <a:defRPr sz="1425"/>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339" indent="0">
              <a:buNone/>
              <a:defRPr sz="900"/>
            </a:lvl2pPr>
            <a:lvl3pPr marL="684678" indent="0">
              <a:buNone/>
              <a:defRPr sz="750"/>
            </a:lvl3pPr>
            <a:lvl4pPr marL="1027015" indent="0">
              <a:buNone/>
              <a:defRPr sz="675"/>
            </a:lvl4pPr>
            <a:lvl5pPr marL="1369358" indent="0">
              <a:buNone/>
              <a:defRPr sz="675"/>
            </a:lvl5pPr>
            <a:lvl6pPr marL="1711693" indent="0">
              <a:buNone/>
              <a:defRPr sz="675"/>
            </a:lvl6pPr>
            <a:lvl7pPr marL="2054032" indent="0">
              <a:buNone/>
              <a:defRPr sz="675"/>
            </a:lvl7pPr>
            <a:lvl8pPr marL="2396369" indent="0">
              <a:buNone/>
              <a:defRPr sz="675"/>
            </a:lvl8pPr>
            <a:lvl9pPr marL="2738709"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BCB328-4668-4699-9EE9-588E58633035}" type="slidenum">
              <a:rPr lang="en-US"/>
              <a:pPr>
                <a:defRPr/>
              </a:pPr>
              <a:t>‹#›</a:t>
            </a:fld>
            <a:endParaRPr lang="en-US"/>
          </a:p>
        </p:txBody>
      </p:sp>
    </p:spTree>
    <p:extLst>
      <p:ext uri="{BB962C8B-B14F-4D97-AF65-F5344CB8AC3E}">
        <p14:creationId xmlns:p14="http://schemas.microsoft.com/office/powerpoint/2010/main" val="2706569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1057AC-9450-44F7-8B08-4E7A9D3EFA18}" type="slidenum">
              <a:rPr lang="en-US"/>
              <a:pPr>
                <a:defRPr/>
              </a:pPr>
              <a:t>‹#›</a:t>
            </a:fld>
            <a:endParaRPr lang="en-US"/>
          </a:p>
        </p:txBody>
      </p:sp>
    </p:spTree>
    <p:extLst>
      <p:ext uri="{BB962C8B-B14F-4D97-AF65-F5344CB8AC3E}">
        <p14:creationId xmlns:p14="http://schemas.microsoft.com/office/powerpoint/2010/main" val="4060493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412904"/>
            <a:ext cx="2590800" cy="468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94" y="1412904"/>
            <a:ext cx="7571316" cy="468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47484B-045E-4B51-A182-016DFF45B580}" type="slidenum">
              <a:rPr lang="en-US"/>
              <a:pPr>
                <a:defRPr/>
              </a:pPr>
              <a:t>‹#›</a:t>
            </a:fld>
            <a:endParaRPr lang="en-US"/>
          </a:p>
        </p:txBody>
      </p:sp>
    </p:spTree>
    <p:extLst>
      <p:ext uri="{BB962C8B-B14F-4D97-AF65-F5344CB8AC3E}">
        <p14:creationId xmlns:p14="http://schemas.microsoft.com/office/powerpoint/2010/main" val="2665849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prstGeom prst="rect">
            <a:avLst/>
          </a:prstGeom>
          <a:solidFill>
            <a:schemeClr val="bg2"/>
          </a:solidFill>
        </p:spPr>
        <p:txBody>
          <a:bodyPr anchor="ctr"/>
          <a:lstStyle>
            <a:lvl1pPr marL="0" indent="0" algn="ctr">
              <a:buNone/>
              <a:defRPr b="0" i="0">
                <a:solidFill>
                  <a:schemeClr val="tx2"/>
                </a:solidFill>
                <a:latin typeface="Circular Std Book" charset="0"/>
                <a:ea typeface="Circular Std Book" charset="0"/>
                <a:cs typeface="Circular Std Book" charset="0"/>
              </a:defRPr>
            </a:lvl1pPr>
          </a:lstStyle>
          <a:p>
            <a:r>
              <a:rPr lang="en-US"/>
              <a:t>Click to add picture</a:t>
            </a:r>
          </a:p>
        </p:txBody>
      </p:sp>
    </p:spTree>
    <p:extLst>
      <p:ext uri="{BB962C8B-B14F-4D97-AF65-F5344CB8AC3E}">
        <p14:creationId xmlns:p14="http://schemas.microsoft.com/office/powerpoint/2010/main" val="3548123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960DE5-FC94-4449-8E8C-676C26DB77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956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3D8D21A-A2F2-4BD3-8479-95D1E0DAC1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7693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2B2A1B-55D8-4086-AB2D-C132C08AB3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546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8753DDA-C3D2-4663-92FC-5B005C32D6ED}" type="slidenum">
              <a:rPr lang="en-US" altLang="en-US"/>
              <a:pPr/>
              <a:t>‹#›</a:t>
            </a:fld>
            <a:endParaRPr lang="en-US" altLang="en-US"/>
          </a:p>
        </p:txBody>
      </p:sp>
    </p:spTree>
    <p:extLst>
      <p:ext uri="{BB962C8B-B14F-4D97-AF65-F5344CB8AC3E}">
        <p14:creationId xmlns:p14="http://schemas.microsoft.com/office/powerpoint/2010/main" val="3504568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781300"/>
            <a:ext cx="5080000" cy="33147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781300"/>
            <a:ext cx="5080000" cy="33147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FA1744D-EA66-4BC9-9045-67C6E79115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5266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8753DDA-C3D2-4663-92FC-5B005C32D6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4568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8586BE8-089E-4AF4-9375-4F4D9ACDA3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5840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437D7C7-E045-4390-9DDE-344514B769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6029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700EF7F-6448-4EB1-A2E2-A28DA2CD27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670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A43636-C480-4B24-876D-46F5E729F6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34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B5B985-E1E9-452C-922B-F7A208B8D9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764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412878"/>
            <a:ext cx="2590800" cy="468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6" y="1412878"/>
            <a:ext cx="7571316" cy="468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4900B8-B92F-4DD7-B9FD-44521BAC8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706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8586BE8-089E-4AF4-9375-4F4D9ACDA39A}" type="slidenum">
              <a:rPr lang="en-US" altLang="en-US"/>
              <a:pPr/>
              <a:t>‹#›</a:t>
            </a:fld>
            <a:endParaRPr lang="en-US" altLang="en-US"/>
          </a:p>
        </p:txBody>
      </p:sp>
    </p:spTree>
    <p:extLst>
      <p:ext uri="{BB962C8B-B14F-4D97-AF65-F5344CB8AC3E}">
        <p14:creationId xmlns:p14="http://schemas.microsoft.com/office/powerpoint/2010/main" val="96584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437D7C7-E045-4390-9DDE-344514B769E1}" type="slidenum">
              <a:rPr lang="en-US" altLang="en-US"/>
              <a:pPr/>
              <a:t>‹#›</a:t>
            </a:fld>
            <a:endParaRPr lang="en-US" altLang="en-US"/>
          </a:p>
        </p:txBody>
      </p:sp>
    </p:spTree>
    <p:extLst>
      <p:ext uri="{BB962C8B-B14F-4D97-AF65-F5344CB8AC3E}">
        <p14:creationId xmlns:p14="http://schemas.microsoft.com/office/powerpoint/2010/main" val="288602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00EF7F-6448-4EB1-A2E2-A28DA2CD27B9}" type="slidenum">
              <a:rPr lang="en-US" altLang="en-US"/>
              <a:pPr/>
              <a:t>‹#›</a:t>
            </a:fld>
            <a:endParaRPr lang="en-US" altLang="en-US"/>
          </a:p>
        </p:txBody>
      </p:sp>
    </p:spTree>
    <p:extLst>
      <p:ext uri="{BB962C8B-B14F-4D97-AF65-F5344CB8AC3E}">
        <p14:creationId xmlns:p14="http://schemas.microsoft.com/office/powerpoint/2010/main" val="230670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A43636-C480-4B24-876D-46F5E729F665}" type="slidenum">
              <a:rPr lang="en-US" altLang="en-US"/>
              <a:pPr/>
              <a:t>‹#›</a:t>
            </a:fld>
            <a:endParaRPr lang="en-US" altLang="en-US"/>
          </a:p>
        </p:txBody>
      </p:sp>
    </p:spTree>
    <p:extLst>
      <p:ext uri="{BB962C8B-B14F-4D97-AF65-F5344CB8AC3E}">
        <p14:creationId xmlns:p14="http://schemas.microsoft.com/office/powerpoint/2010/main" val="39353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4" y="14128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2781300"/>
            <a:ext cx="10363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E403D03B-52D7-402B-9406-CF40B381CF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872" r:id="rId10"/>
    <p:sldLayoutId id="21474838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2284" y="14128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2781300"/>
            <a:ext cx="10363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614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615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20DC7738-DE7D-4149-B0B3-6005E700B7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2284" y="14128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914400" y="2781300"/>
            <a:ext cx="10363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717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717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21A74D24-6FCC-4F71-B135-BB3A2F83DA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B3963 MCC_Power Point slide_2013.jpg"/>
          <p:cNvPicPr>
            <a:picLocks noChangeAspect="1"/>
          </p:cNvPicPr>
          <p:nvPr userDrawn="1"/>
        </p:nvPicPr>
        <p:blipFill>
          <a:blip r:embed="rId3" cstate="email"/>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2141927090"/>
      </p:ext>
    </p:extLst>
  </p:cSld>
  <p:clrMap bg1="lt1" tx1="dk1" bg2="lt2" tx2="dk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5" y="1412875"/>
            <a:ext cx="10363200" cy="1143000"/>
          </a:xfrm>
          <a:prstGeom prst="rect">
            <a:avLst/>
          </a:prstGeom>
          <a:noFill/>
          <a:ln w="9525">
            <a:noFill/>
            <a:miter lim="800000"/>
            <a:headEnd/>
            <a:tailEnd/>
          </a:ln>
        </p:spPr>
        <p:txBody>
          <a:bodyPr vert="horz" wrap="square" lIns="91291" tIns="45646" rIns="91291" bIns="4564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781300"/>
            <a:ext cx="10363200" cy="3314700"/>
          </a:xfrm>
          <a:prstGeom prst="rect">
            <a:avLst/>
          </a:prstGeom>
          <a:noFill/>
          <a:ln w="9525">
            <a:noFill/>
            <a:miter lim="800000"/>
            <a:headEnd/>
            <a:tailEnd/>
          </a:ln>
        </p:spPr>
        <p:txBody>
          <a:bodyPr vert="horz" wrap="square" lIns="91291" tIns="45646" rIns="91291" bIns="456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17" y="6248400"/>
            <a:ext cx="2540000" cy="457200"/>
          </a:xfrm>
          <a:prstGeom prst="rect">
            <a:avLst/>
          </a:prstGeom>
          <a:noFill/>
          <a:ln w="9525">
            <a:noFill/>
            <a:miter lim="800000"/>
            <a:headEnd/>
            <a:tailEnd/>
          </a:ln>
          <a:effectLst/>
        </p:spPr>
        <p:txBody>
          <a:bodyPr vert="horz" wrap="square" lIns="91291" tIns="45646" rIns="91291" bIns="45646" numCol="1" anchor="t" anchorCtr="0" compatLnSpc="1">
            <a:prstTxWarp prst="textNoShape">
              <a:avLst/>
            </a:prstTxWarp>
          </a:bodyPr>
          <a:lstStyle>
            <a:lvl1pPr eaLnBrk="0" hangingPunct="0">
              <a:defRPr sz="1050">
                <a:latin typeface="Times"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291" tIns="45646" rIns="91291" bIns="45646" numCol="1" anchor="t" anchorCtr="0" compatLnSpc="1">
            <a:prstTxWarp prst="textNoShape">
              <a:avLst/>
            </a:prstTxWarp>
          </a:bodyPr>
          <a:lstStyle>
            <a:lvl1pPr algn="ctr" eaLnBrk="0" hangingPunct="0">
              <a:defRPr sz="1050">
                <a:latin typeface="Times"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291" tIns="45646" rIns="91291" bIns="45646" numCol="1" anchor="t" anchorCtr="0" compatLnSpc="1">
            <a:prstTxWarp prst="textNoShape">
              <a:avLst/>
            </a:prstTxWarp>
          </a:bodyPr>
          <a:lstStyle>
            <a:lvl1pPr algn="r" eaLnBrk="0" hangingPunct="0">
              <a:defRPr sz="1050">
                <a:latin typeface="Times" pitchFamily="18" charset="0"/>
                <a:cs typeface="+mn-cs"/>
              </a:defRPr>
            </a:lvl1pPr>
          </a:lstStyle>
          <a:p>
            <a:pPr>
              <a:defRPr/>
            </a:pPr>
            <a:fld id="{89DBBB65-1FF0-4B28-9638-5CC724D3EC74}" type="slidenum">
              <a:rPr lang="en-US"/>
              <a:pPr>
                <a:defRPr/>
              </a:pPr>
              <a:t>‹#›</a:t>
            </a:fld>
            <a:endParaRPr lang="en-US"/>
          </a:p>
        </p:txBody>
      </p:sp>
    </p:spTree>
    <p:extLst>
      <p:ext uri="{BB962C8B-B14F-4D97-AF65-F5344CB8AC3E}">
        <p14:creationId xmlns:p14="http://schemas.microsoft.com/office/powerpoint/2010/main" val="198240358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pitchFamily="18" charset="0"/>
        </a:defRPr>
      </a:lvl2pPr>
      <a:lvl3pPr algn="ctr" rtl="0" eaLnBrk="0" fontAlgn="base" hangingPunct="0">
        <a:spcBef>
          <a:spcPct val="0"/>
        </a:spcBef>
        <a:spcAft>
          <a:spcPct val="0"/>
        </a:spcAft>
        <a:defRPr sz="3300">
          <a:solidFill>
            <a:schemeClr val="tx2"/>
          </a:solidFill>
          <a:latin typeface="Times" pitchFamily="18" charset="0"/>
        </a:defRPr>
      </a:lvl3pPr>
      <a:lvl4pPr algn="ctr" rtl="0" eaLnBrk="0" fontAlgn="base" hangingPunct="0">
        <a:spcBef>
          <a:spcPct val="0"/>
        </a:spcBef>
        <a:spcAft>
          <a:spcPct val="0"/>
        </a:spcAft>
        <a:defRPr sz="3300">
          <a:solidFill>
            <a:schemeClr val="tx2"/>
          </a:solidFill>
          <a:latin typeface="Times" pitchFamily="18" charset="0"/>
        </a:defRPr>
      </a:lvl4pPr>
      <a:lvl5pPr algn="ctr" rtl="0" eaLnBrk="0" fontAlgn="base" hangingPunct="0">
        <a:spcBef>
          <a:spcPct val="0"/>
        </a:spcBef>
        <a:spcAft>
          <a:spcPct val="0"/>
        </a:spcAft>
        <a:defRPr sz="3300">
          <a:solidFill>
            <a:schemeClr val="tx2"/>
          </a:solidFill>
          <a:latin typeface="Times" pitchFamily="18" charset="0"/>
        </a:defRPr>
      </a:lvl5pPr>
      <a:lvl6pPr marL="342339" algn="ctr" rtl="0" fontAlgn="base">
        <a:spcBef>
          <a:spcPct val="0"/>
        </a:spcBef>
        <a:spcAft>
          <a:spcPct val="0"/>
        </a:spcAft>
        <a:defRPr sz="3300">
          <a:solidFill>
            <a:schemeClr val="tx2"/>
          </a:solidFill>
          <a:latin typeface="Times" pitchFamily="18" charset="0"/>
        </a:defRPr>
      </a:lvl6pPr>
      <a:lvl7pPr marL="684678" algn="ctr" rtl="0" fontAlgn="base">
        <a:spcBef>
          <a:spcPct val="0"/>
        </a:spcBef>
        <a:spcAft>
          <a:spcPct val="0"/>
        </a:spcAft>
        <a:defRPr sz="3300">
          <a:solidFill>
            <a:schemeClr val="tx2"/>
          </a:solidFill>
          <a:latin typeface="Times" pitchFamily="18" charset="0"/>
        </a:defRPr>
      </a:lvl7pPr>
      <a:lvl8pPr marL="1027015" algn="ctr" rtl="0" fontAlgn="base">
        <a:spcBef>
          <a:spcPct val="0"/>
        </a:spcBef>
        <a:spcAft>
          <a:spcPct val="0"/>
        </a:spcAft>
        <a:defRPr sz="3300">
          <a:solidFill>
            <a:schemeClr val="tx2"/>
          </a:solidFill>
          <a:latin typeface="Times" pitchFamily="18" charset="0"/>
        </a:defRPr>
      </a:lvl8pPr>
      <a:lvl9pPr marL="1369358" algn="ctr" rtl="0" fontAlgn="base">
        <a:spcBef>
          <a:spcPct val="0"/>
        </a:spcBef>
        <a:spcAft>
          <a:spcPct val="0"/>
        </a:spcAft>
        <a:defRPr sz="3300">
          <a:solidFill>
            <a:schemeClr val="tx2"/>
          </a:solidFill>
          <a:latin typeface="Times" pitchFamily="18" charset="0"/>
        </a:defRPr>
      </a:lvl9pPr>
    </p:titleStyle>
    <p:bodyStyle>
      <a:lvl1pPr marL="256754" indent="-256754" algn="l" rtl="0" eaLnBrk="0" fontAlgn="base" hangingPunct="0">
        <a:spcBef>
          <a:spcPct val="20000"/>
        </a:spcBef>
        <a:spcAft>
          <a:spcPct val="0"/>
        </a:spcAft>
        <a:buChar char="•"/>
        <a:defRPr sz="2400">
          <a:solidFill>
            <a:schemeClr val="tx1"/>
          </a:solidFill>
          <a:latin typeface="+mn-lt"/>
          <a:ea typeface="+mn-ea"/>
          <a:cs typeface="+mn-cs"/>
        </a:defRPr>
      </a:lvl1pPr>
      <a:lvl2pPr marL="556300" indent="-213960" algn="l" rtl="0" eaLnBrk="0" fontAlgn="base" hangingPunct="0">
        <a:spcBef>
          <a:spcPct val="20000"/>
        </a:spcBef>
        <a:spcAft>
          <a:spcPct val="0"/>
        </a:spcAft>
        <a:buChar char="–"/>
        <a:defRPr sz="2100">
          <a:solidFill>
            <a:schemeClr val="tx1"/>
          </a:solidFill>
          <a:latin typeface="+mn-lt"/>
        </a:defRPr>
      </a:lvl2pPr>
      <a:lvl3pPr marL="855846" indent="-171170" algn="l" rtl="0" eaLnBrk="0" fontAlgn="base" hangingPunct="0">
        <a:spcBef>
          <a:spcPct val="20000"/>
        </a:spcBef>
        <a:spcAft>
          <a:spcPct val="0"/>
        </a:spcAft>
        <a:buChar char="•"/>
        <a:defRPr sz="1800">
          <a:solidFill>
            <a:schemeClr val="tx1"/>
          </a:solidFill>
          <a:latin typeface="+mn-lt"/>
        </a:defRPr>
      </a:lvl3pPr>
      <a:lvl4pPr marL="1198187" indent="-171170" algn="l" rtl="0" eaLnBrk="0" fontAlgn="base" hangingPunct="0">
        <a:spcBef>
          <a:spcPct val="20000"/>
        </a:spcBef>
        <a:spcAft>
          <a:spcPct val="0"/>
        </a:spcAft>
        <a:buChar char="–"/>
        <a:defRPr sz="1425">
          <a:solidFill>
            <a:schemeClr val="tx1"/>
          </a:solidFill>
          <a:latin typeface="+mn-lt"/>
        </a:defRPr>
      </a:lvl4pPr>
      <a:lvl5pPr marL="1540523" indent="-171170" algn="l" rtl="0" eaLnBrk="0" fontAlgn="base" hangingPunct="0">
        <a:spcBef>
          <a:spcPct val="20000"/>
        </a:spcBef>
        <a:spcAft>
          <a:spcPct val="0"/>
        </a:spcAft>
        <a:buChar char="»"/>
        <a:defRPr sz="1425">
          <a:solidFill>
            <a:schemeClr val="tx1"/>
          </a:solidFill>
          <a:latin typeface="+mn-lt"/>
        </a:defRPr>
      </a:lvl5pPr>
      <a:lvl6pPr marL="1882862" indent="-171170" algn="l" rtl="0" fontAlgn="base">
        <a:spcBef>
          <a:spcPct val="20000"/>
        </a:spcBef>
        <a:spcAft>
          <a:spcPct val="0"/>
        </a:spcAft>
        <a:buChar char="»"/>
        <a:defRPr sz="1425">
          <a:solidFill>
            <a:schemeClr val="tx1"/>
          </a:solidFill>
          <a:latin typeface="+mn-lt"/>
        </a:defRPr>
      </a:lvl6pPr>
      <a:lvl7pPr marL="2225199" indent="-171170" algn="l" rtl="0" fontAlgn="base">
        <a:spcBef>
          <a:spcPct val="20000"/>
        </a:spcBef>
        <a:spcAft>
          <a:spcPct val="0"/>
        </a:spcAft>
        <a:buChar char="»"/>
        <a:defRPr sz="1425">
          <a:solidFill>
            <a:schemeClr val="tx1"/>
          </a:solidFill>
          <a:latin typeface="+mn-lt"/>
        </a:defRPr>
      </a:lvl7pPr>
      <a:lvl8pPr marL="2567539" indent="-171170" algn="l" rtl="0" fontAlgn="base">
        <a:spcBef>
          <a:spcPct val="20000"/>
        </a:spcBef>
        <a:spcAft>
          <a:spcPct val="0"/>
        </a:spcAft>
        <a:buChar char="»"/>
        <a:defRPr sz="1425">
          <a:solidFill>
            <a:schemeClr val="tx1"/>
          </a:solidFill>
          <a:latin typeface="+mn-lt"/>
        </a:defRPr>
      </a:lvl8pPr>
      <a:lvl9pPr marL="2909875" indent="-171170" algn="l" rtl="0" fontAlgn="base">
        <a:spcBef>
          <a:spcPct val="20000"/>
        </a:spcBef>
        <a:spcAft>
          <a:spcPct val="0"/>
        </a:spcAft>
        <a:buChar char="»"/>
        <a:defRPr sz="1425">
          <a:solidFill>
            <a:schemeClr val="tx1"/>
          </a:solidFill>
          <a:latin typeface="+mn-lt"/>
        </a:defRPr>
      </a:lvl9pPr>
    </p:bodyStyle>
    <p:otherStyle>
      <a:defPPr>
        <a:defRPr lang="en-US"/>
      </a:defPPr>
      <a:lvl1pPr marL="0" algn="l" defTabSz="684678" rtl="0" eaLnBrk="1" latinLnBrk="0" hangingPunct="1">
        <a:defRPr sz="1350" kern="1200">
          <a:solidFill>
            <a:schemeClr val="tx1"/>
          </a:solidFill>
          <a:latin typeface="+mn-lt"/>
          <a:ea typeface="+mn-ea"/>
          <a:cs typeface="+mn-cs"/>
        </a:defRPr>
      </a:lvl1pPr>
      <a:lvl2pPr marL="342339" algn="l" defTabSz="684678" rtl="0" eaLnBrk="1" latinLnBrk="0" hangingPunct="1">
        <a:defRPr sz="1350" kern="1200">
          <a:solidFill>
            <a:schemeClr val="tx1"/>
          </a:solidFill>
          <a:latin typeface="+mn-lt"/>
          <a:ea typeface="+mn-ea"/>
          <a:cs typeface="+mn-cs"/>
        </a:defRPr>
      </a:lvl2pPr>
      <a:lvl3pPr marL="684678" algn="l" defTabSz="684678" rtl="0" eaLnBrk="1" latinLnBrk="0" hangingPunct="1">
        <a:defRPr sz="1350" kern="1200">
          <a:solidFill>
            <a:schemeClr val="tx1"/>
          </a:solidFill>
          <a:latin typeface="+mn-lt"/>
          <a:ea typeface="+mn-ea"/>
          <a:cs typeface="+mn-cs"/>
        </a:defRPr>
      </a:lvl3pPr>
      <a:lvl4pPr marL="1027015" algn="l" defTabSz="684678" rtl="0" eaLnBrk="1" latinLnBrk="0" hangingPunct="1">
        <a:defRPr sz="1350" kern="1200">
          <a:solidFill>
            <a:schemeClr val="tx1"/>
          </a:solidFill>
          <a:latin typeface="+mn-lt"/>
          <a:ea typeface="+mn-ea"/>
          <a:cs typeface="+mn-cs"/>
        </a:defRPr>
      </a:lvl4pPr>
      <a:lvl5pPr marL="1369358" algn="l" defTabSz="684678" rtl="0" eaLnBrk="1" latinLnBrk="0" hangingPunct="1">
        <a:defRPr sz="1350" kern="1200">
          <a:solidFill>
            <a:schemeClr val="tx1"/>
          </a:solidFill>
          <a:latin typeface="+mn-lt"/>
          <a:ea typeface="+mn-ea"/>
          <a:cs typeface="+mn-cs"/>
        </a:defRPr>
      </a:lvl5pPr>
      <a:lvl6pPr marL="1711693" algn="l" defTabSz="684678" rtl="0" eaLnBrk="1" latinLnBrk="0" hangingPunct="1">
        <a:defRPr sz="1350" kern="1200">
          <a:solidFill>
            <a:schemeClr val="tx1"/>
          </a:solidFill>
          <a:latin typeface="+mn-lt"/>
          <a:ea typeface="+mn-ea"/>
          <a:cs typeface="+mn-cs"/>
        </a:defRPr>
      </a:lvl6pPr>
      <a:lvl7pPr marL="2054032" algn="l" defTabSz="684678" rtl="0" eaLnBrk="1" latinLnBrk="0" hangingPunct="1">
        <a:defRPr sz="1350" kern="1200">
          <a:solidFill>
            <a:schemeClr val="tx1"/>
          </a:solidFill>
          <a:latin typeface="+mn-lt"/>
          <a:ea typeface="+mn-ea"/>
          <a:cs typeface="+mn-cs"/>
        </a:defRPr>
      </a:lvl7pPr>
      <a:lvl8pPr marL="2396369" algn="l" defTabSz="684678" rtl="0" eaLnBrk="1" latinLnBrk="0" hangingPunct="1">
        <a:defRPr sz="1350" kern="1200">
          <a:solidFill>
            <a:schemeClr val="tx1"/>
          </a:solidFill>
          <a:latin typeface="+mn-lt"/>
          <a:ea typeface="+mn-ea"/>
          <a:cs typeface="+mn-cs"/>
        </a:defRPr>
      </a:lvl8pPr>
      <a:lvl9pPr marL="2738709" algn="l" defTabSz="68467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4" y="14128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2781300"/>
            <a:ext cx="10363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1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1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100"/>
            </a:lvl1pPr>
          </a:lstStyle>
          <a:p>
            <a:pPr fontAlgn="base">
              <a:spcBef>
                <a:spcPct val="0"/>
              </a:spcBef>
              <a:spcAft>
                <a:spcPct val="0"/>
              </a:spcAft>
            </a:pPr>
            <a:fld id="{E403D03B-52D7-402B-9406-CF40B381CFCF}"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pitchFamily="18" charset="0"/>
        </a:defRPr>
      </a:lvl2pPr>
      <a:lvl3pPr algn="ctr" rtl="0" eaLnBrk="0" fontAlgn="base" hangingPunct="0">
        <a:spcBef>
          <a:spcPct val="0"/>
        </a:spcBef>
        <a:spcAft>
          <a:spcPct val="0"/>
        </a:spcAft>
        <a:defRPr sz="3300">
          <a:solidFill>
            <a:schemeClr val="tx2"/>
          </a:solidFill>
          <a:latin typeface="Times" pitchFamily="18" charset="0"/>
        </a:defRPr>
      </a:lvl3pPr>
      <a:lvl4pPr algn="ctr" rtl="0" eaLnBrk="0" fontAlgn="base" hangingPunct="0">
        <a:spcBef>
          <a:spcPct val="0"/>
        </a:spcBef>
        <a:spcAft>
          <a:spcPct val="0"/>
        </a:spcAft>
        <a:defRPr sz="3300">
          <a:solidFill>
            <a:schemeClr val="tx2"/>
          </a:solidFill>
          <a:latin typeface="Times" pitchFamily="18" charset="0"/>
        </a:defRPr>
      </a:lvl4pPr>
      <a:lvl5pPr algn="ctr" rtl="0" eaLnBrk="0" fontAlgn="base" hangingPunct="0">
        <a:spcBef>
          <a:spcPct val="0"/>
        </a:spcBef>
        <a:spcAft>
          <a:spcPct val="0"/>
        </a:spcAft>
        <a:defRPr sz="3300">
          <a:solidFill>
            <a:schemeClr val="tx2"/>
          </a:solidFill>
          <a:latin typeface="Times" pitchFamily="18" charset="0"/>
        </a:defRPr>
      </a:lvl5pPr>
      <a:lvl6pPr marL="342900" algn="ctr" rtl="0" fontAlgn="base">
        <a:spcBef>
          <a:spcPct val="0"/>
        </a:spcBef>
        <a:spcAft>
          <a:spcPct val="0"/>
        </a:spcAft>
        <a:defRPr sz="3300">
          <a:solidFill>
            <a:schemeClr val="tx2"/>
          </a:solidFill>
          <a:latin typeface="Times" pitchFamily="18" charset="0"/>
        </a:defRPr>
      </a:lvl6pPr>
      <a:lvl7pPr marL="685800" algn="ctr" rtl="0" fontAlgn="base">
        <a:spcBef>
          <a:spcPct val="0"/>
        </a:spcBef>
        <a:spcAft>
          <a:spcPct val="0"/>
        </a:spcAft>
        <a:defRPr sz="3300">
          <a:solidFill>
            <a:schemeClr val="tx2"/>
          </a:solidFill>
          <a:latin typeface="Times" pitchFamily="18" charset="0"/>
        </a:defRPr>
      </a:lvl7pPr>
      <a:lvl8pPr marL="1028700" algn="ctr" rtl="0" fontAlgn="base">
        <a:spcBef>
          <a:spcPct val="0"/>
        </a:spcBef>
        <a:spcAft>
          <a:spcPct val="0"/>
        </a:spcAft>
        <a:defRPr sz="3300">
          <a:solidFill>
            <a:schemeClr val="tx2"/>
          </a:solidFill>
          <a:latin typeface="Times" pitchFamily="18" charset="0"/>
        </a:defRPr>
      </a:lvl8pPr>
      <a:lvl9pPr marL="1371600" algn="ctr" rtl="0" fontAlgn="base">
        <a:spcBef>
          <a:spcPct val="0"/>
        </a:spcBef>
        <a:spcAft>
          <a:spcPct val="0"/>
        </a:spcAft>
        <a:defRPr sz="3300">
          <a:solidFill>
            <a:schemeClr val="tx2"/>
          </a:solidFill>
          <a:latin typeface="Times"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a.bright@swm.org.uk"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wmca.org.uk/what-we-do/environment-and-energy/west-midlands-net-zero-business-pled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sustainabilitywestmidlands.org.uk/sustainable-business-support/coventry-warwickshire-lep/" TargetMode="External"/><Relationship Id="rId3" Type="http://schemas.openxmlformats.org/officeDocument/2006/relationships/hyperlink" Target="http://www.swm.org.uk/" TargetMode="External"/><Relationship Id="rId7" Type="http://schemas.openxmlformats.org/officeDocument/2006/relationships/hyperlink" Target="https://www.sustainabilitywestmidlands.org.uk/?post_type=events&amp;p=18020" TargetMode="External"/><Relationship Id="rId2" Type="http://schemas.openxmlformats.org/officeDocument/2006/relationships/hyperlink" Target="https://www.sustainabilitywestmidlands.org.uk/contact/subscribe/" TargetMode="External"/><Relationship Id="rId1" Type="http://schemas.openxmlformats.org/officeDocument/2006/relationships/slideLayout" Target="../slideLayouts/slideLayout2.xml"/><Relationship Id="rId6" Type="http://schemas.openxmlformats.org/officeDocument/2006/relationships/hyperlink" Target="https://www.sustainabilitywestmidlands.org.uk/news/swm-sustainability-roadmap-to-2030-awards-launched-apply-by-18-02-22/" TargetMode="External"/><Relationship Id="rId5" Type="http://schemas.openxmlformats.org/officeDocument/2006/relationships/hyperlink" Target="http://www.linkedin.com/company/sustainability-west-midlands?trk=swm_website" TargetMode="External"/><Relationship Id="rId4" Type="http://schemas.openxmlformats.org/officeDocument/2006/relationships/hyperlink" Target="https://twitter.com/SWMtweet" TargetMode="Externa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mailto:anna.bright@swm.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www.sustainabilitywestmidlands.org.uk/about-us/our-members/"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5.jpeg"/><Relationship Id="rId5" Type="http://schemas.openxmlformats.org/officeDocument/2006/relationships/hyperlink" Target="https://www.sustainabilitywestmidlands.org.uk/networks/" TargetMode="External"/><Relationship Id="rId4" Type="http://schemas.openxmlformats.org/officeDocument/2006/relationships/hyperlink" Target="https://www.sustainabilitywestmidlands.org.uk/resources/category/swm-case-studi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ipcc.ch/sr15/chapter/glossar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www.ipcc.ch/sr15/chapter/glossar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howyourstripes.inf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otprint.wwf.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arbon.ci/insights/companies-with-net-zero-target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509621" y="2934035"/>
            <a:ext cx="6789387" cy="818004"/>
          </a:xfrm>
          <a:prstGeom prst="rect">
            <a:avLst/>
          </a:prstGeom>
          <a:noFill/>
          <a:ln w="9525">
            <a:noFill/>
            <a:miter lim="800000"/>
            <a:headEnd/>
            <a:tailEnd/>
          </a:ln>
        </p:spPr>
        <p:txBody>
          <a:bodyPr anchor="ctr"/>
          <a:lstStyle/>
          <a:p>
            <a:pPr algn="ctr"/>
            <a:endParaRPr lang="en-GB" dirty="0">
              <a:solidFill>
                <a:srgbClr val="5D004A"/>
              </a:solidFill>
              <a:latin typeface="Calibri"/>
              <a:cs typeface="Arial"/>
            </a:endParaRPr>
          </a:p>
          <a:p>
            <a:pPr algn="ctr"/>
            <a:endParaRPr lang="en-GB" dirty="0">
              <a:solidFill>
                <a:srgbClr val="5D004A"/>
              </a:solidFill>
              <a:latin typeface="Calibri"/>
              <a:cs typeface="Arial"/>
            </a:endParaRPr>
          </a:p>
          <a:p>
            <a:pPr algn="ctr"/>
            <a:r>
              <a:rPr lang="en-GB" sz="3800" b="1" dirty="0">
                <a:solidFill>
                  <a:srgbClr val="5D004A"/>
                </a:solidFill>
                <a:latin typeface="Calibri"/>
                <a:cs typeface="Arial"/>
              </a:rPr>
              <a:t>Starting your Net Zero Journey</a:t>
            </a:r>
          </a:p>
          <a:p>
            <a:pPr algn="ctr"/>
            <a:endParaRPr lang="en-GB" dirty="0">
              <a:solidFill>
                <a:srgbClr val="5D004A"/>
              </a:solidFill>
              <a:latin typeface="Calibri"/>
              <a:cs typeface="Arial"/>
            </a:endParaRPr>
          </a:p>
          <a:p>
            <a:pPr algn="ctr"/>
            <a:endParaRPr lang="en-GB" dirty="0">
              <a:solidFill>
                <a:srgbClr val="5D004A"/>
              </a:solidFill>
              <a:latin typeface="Calibri"/>
              <a:cs typeface="Arial"/>
            </a:endParaRPr>
          </a:p>
          <a:p>
            <a:pPr algn="ctr"/>
            <a:endParaRPr lang="en-GB" dirty="0">
              <a:solidFill>
                <a:srgbClr val="5D004A"/>
              </a:solidFill>
              <a:latin typeface="Calibri"/>
              <a:cs typeface="Arial"/>
            </a:endParaRPr>
          </a:p>
          <a:p>
            <a:pPr algn="ctr"/>
            <a:r>
              <a:rPr lang="en-GB" dirty="0">
                <a:solidFill>
                  <a:srgbClr val="5D004A"/>
                </a:solidFill>
                <a:latin typeface="Calibri"/>
                <a:cs typeface="Arial"/>
              </a:rPr>
              <a:t>15 February 2022</a:t>
            </a:r>
          </a:p>
          <a:p>
            <a:pPr algn="ctr"/>
            <a:endParaRPr lang="en-GB" dirty="0">
              <a:solidFill>
                <a:srgbClr val="5D004A"/>
              </a:solidFill>
              <a:latin typeface="Calibri"/>
              <a:cs typeface="Arial"/>
            </a:endParaRPr>
          </a:p>
          <a:p>
            <a:pPr algn="ctr"/>
            <a:r>
              <a:rPr lang="en-GB" dirty="0">
                <a:solidFill>
                  <a:srgbClr val="5D004A"/>
                </a:solidFill>
                <a:latin typeface="Calibri"/>
                <a:cs typeface="Arial"/>
              </a:rPr>
              <a:t>Anna Bright</a:t>
            </a:r>
            <a:endParaRPr lang="en-GB" dirty="0">
              <a:latin typeface="Calibri"/>
              <a:cs typeface="Arial"/>
            </a:endParaRPr>
          </a:p>
          <a:p>
            <a:pPr algn="ctr" fontAlgn="base">
              <a:spcBef>
                <a:spcPct val="0"/>
              </a:spcBef>
              <a:spcAft>
                <a:spcPct val="0"/>
              </a:spcAft>
            </a:pPr>
            <a:r>
              <a:rPr lang="en-GB" dirty="0">
                <a:solidFill>
                  <a:srgbClr val="5D004A"/>
                </a:solidFill>
                <a:latin typeface="Calibri" panose="020F0502020204030204" pitchFamily="34" charset="0"/>
                <a:hlinkClick r:id="rId3"/>
              </a:rPr>
              <a:t>anna.bright@swm.org.uk</a:t>
            </a:r>
            <a:endParaRPr lang="en-GB" dirty="0">
              <a:solidFill>
                <a:srgbClr val="5D004A"/>
              </a:solidFill>
              <a:latin typeface="Calibri" panose="020F0502020204030204" pitchFamily="34" charset="0"/>
            </a:endParaRPr>
          </a:p>
          <a:p>
            <a:pPr algn="ctr" fontAlgn="base">
              <a:spcBef>
                <a:spcPct val="0"/>
              </a:spcBef>
              <a:spcAft>
                <a:spcPct val="0"/>
              </a:spcAft>
            </a:pPr>
            <a:r>
              <a:rPr lang="en-GB" dirty="0">
                <a:solidFill>
                  <a:srgbClr val="5D004A"/>
                </a:solidFill>
                <a:effectLst/>
                <a:latin typeface="Calibri" panose="020F0502020204030204" pitchFamily="34" charset="0"/>
                <a:ea typeface="Calibri" panose="020F0502020204030204" pitchFamily="34" charset="0"/>
              </a:rPr>
              <a:t>07751 923671</a:t>
            </a:r>
            <a:endParaRPr lang="en-GB" dirty="0">
              <a:solidFill>
                <a:srgbClr val="5D004A"/>
              </a:solidFill>
              <a:latin typeface="Calibri" panose="020F0502020204030204" pitchFamily="34" charset="0"/>
            </a:endParaRPr>
          </a:p>
        </p:txBody>
      </p:sp>
      <p:sp>
        <p:nvSpPr>
          <p:cNvPr id="2" name="Rectangle 1">
            <a:extLst>
              <a:ext uri="{FF2B5EF4-FFF2-40B4-BE49-F238E27FC236}">
                <a16:creationId xmlns:a16="http://schemas.microsoft.com/office/drawing/2014/main" id="{AA1577A4-A6A0-4FA5-9611-C29645110686}"/>
              </a:ext>
            </a:extLst>
          </p:cNvPr>
          <p:cNvSpPr/>
          <p:nvPr/>
        </p:nvSpPr>
        <p:spPr>
          <a:xfrm>
            <a:off x="9539893" y="119768"/>
            <a:ext cx="2501107" cy="830997"/>
          </a:xfrm>
          <a:prstGeom prst="rect">
            <a:avLst/>
          </a:prstGeom>
        </p:spPr>
        <p:txBody>
          <a:bodyPr wrap="square">
            <a:spAutoFit/>
          </a:bodyPr>
          <a:lstStyle/>
          <a:p>
            <a:pPr algn="ctr" fontAlgn="auto">
              <a:spcBef>
                <a:spcPts val="0"/>
              </a:spcBef>
              <a:spcAft>
                <a:spcPts val="0"/>
              </a:spcAft>
            </a:pPr>
            <a:r>
              <a:rPr lang="en-GB" dirty="0">
                <a:solidFill>
                  <a:srgbClr val="5D004A"/>
                </a:solidFill>
                <a:latin typeface="Calibri"/>
              </a:rPr>
              <a:t>@SWMtweet</a:t>
            </a:r>
          </a:p>
          <a:p>
            <a:pPr algn="ctr" fontAlgn="auto">
              <a:spcBef>
                <a:spcPts val="0"/>
              </a:spcBef>
              <a:spcAft>
                <a:spcPts val="0"/>
              </a:spcAft>
            </a:pPr>
            <a:r>
              <a:rPr lang="en-GB" dirty="0">
                <a:solidFill>
                  <a:srgbClr val="5D004A"/>
                </a:solidFill>
                <a:latin typeface="Calibri"/>
              </a:rPr>
              <a:t>#SWMis20</a:t>
            </a:r>
            <a:endParaRPr lang="en-GB" sz="2000" dirty="0">
              <a:solidFill>
                <a:srgbClr val="5D004A"/>
              </a:solidFill>
              <a:latin typeface="Calibri"/>
            </a:endParaRPr>
          </a:p>
        </p:txBody>
      </p:sp>
      <p:pic>
        <p:nvPicPr>
          <p:cNvPr id="1026" name="Picture 2" descr="Net Zero: Lessons from 2021 and plans for 2022">
            <a:extLst>
              <a:ext uri="{FF2B5EF4-FFF2-40B4-BE49-F238E27FC236}">
                <a16:creationId xmlns:a16="http://schemas.microsoft.com/office/drawing/2014/main" id="{54972E2C-909B-4031-89BC-F9C43CE1A4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145103" y="1348496"/>
            <a:ext cx="5285767" cy="528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4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9C04-C4B5-47F7-B852-9383BD9F2049}"/>
              </a:ext>
            </a:extLst>
          </p:cNvPr>
          <p:cNvSpPr>
            <a:spLocks noGrp="1"/>
          </p:cNvSpPr>
          <p:nvPr>
            <p:ph type="ctrTitle"/>
          </p:nvPr>
        </p:nvSpPr>
        <p:spPr>
          <a:xfrm>
            <a:off x="945024" y="-26693"/>
            <a:ext cx="10905066" cy="1135737"/>
          </a:xfrm>
        </p:spPr>
        <p:txBody>
          <a:bodyPr vert="horz" lIns="91440" tIns="45720" rIns="91440" bIns="45720" rtlCol="0" anchor="ctr">
            <a:normAutofit/>
          </a:bodyPr>
          <a:lstStyle/>
          <a:p>
            <a:pPr algn="r"/>
            <a:r>
              <a:rPr lang="en-US" sz="4000" kern="1200" dirty="0">
                <a:solidFill>
                  <a:srgbClr val="5D004A"/>
                </a:solidFill>
                <a:latin typeface="Segoe UI" panose="020B0502040204020203" pitchFamily="34" charset="0"/>
                <a:cs typeface="Segoe UI" panose="020B0502040204020203" pitchFamily="34" charset="0"/>
              </a:rPr>
              <a:t>First steps</a:t>
            </a:r>
          </a:p>
        </p:txBody>
      </p:sp>
      <p:sp>
        <p:nvSpPr>
          <p:cNvPr id="4" name="TextBox 3">
            <a:extLst>
              <a:ext uri="{FF2B5EF4-FFF2-40B4-BE49-F238E27FC236}">
                <a16:creationId xmlns:a16="http://schemas.microsoft.com/office/drawing/2014/main" id="{86E1D303-4B27-4574-AB7F-2D7EBA3BD28F}"/>
              </a:ext>
            </a:extLst>
          </p:cNvPr>
          <p:cNvSpPr txBox="1"/>
          <p:nvPr/>
        </p:nvSpPr>
        <p:spPr>
          <a:xfrm>
            <a:off x="670705" y="1692954"/>
            <a:ext cx="4008384"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1700"/>
          </a:p>
        </p:txBody>
      </p:sp>
      <p:sp>
        <p:nvSpPr>
          <p:cNvPr id="3" name="TextBox 2">
            <a:extLst>
              <a:ext uri="{FF2B5EF4-FFF2-40B4-BE49-F238E27FC236}">
                <a16:creationId xmlns:a16="http://schemas.microsoft.com/office/drawing/2014/main" id="{60FEAF19-BDF4-4EA5-A5C6-03687F3B5A35}"/>
              </a:ext>
            </a:extLst>
          </p:cNvPr>
          <p:cNvSpPr txBox="1"/>
          <p:nvPr/>
        </p:nvSpPr>
        <p:spPr>
          <a:xfrm>
            <a:off x="3632907" y="2882548"/>
            <a:ext cx="4926185" cy="1200329"/>
          </a:xfrm>
          <a:prstGeom prst="rect">
            <a:avLst/>
          </a:prstGeom>
          <a:noFill/>
        </p:spPr>
        <p:txBody>
          <a:bodyPr wrap="square" rtlCol="0">
            <a:spAutoFit/>
          </a:bodyPr>
          <a:lstStyle/>
          <a:p>
            <a:r>
              <a:rPr lang="en-GB" sz="4400">
                <a:latin typeface="Segoe UI" panose="020B0502040204020203" pitchFamily="34" charset="0"/>
                <a:cs typeface="Segoe UI" panose="020B0502040204020203" pitchFamily="34" charset="0"/>
              </a:rPr>
              <a:t>Stage 1: Awareness</a:t>
            </a:r>
          </a:p>
          <a:p>
            <a:endParaRPr lang="en-GB" sz="2800">
              <a:latin typeface="Segoe UI" panose="020B0502040204020203" pitchFamily="34" charset="0"/>
              <a:cs typeface="Segoe UI" panose="020B0502040204020203" pitchFamily="34" charset="0"/>
            </a:endParaRPr>
          </a:p>
        </p:txBody>
      </p:sp>
      <p:pic>
        <p:nvPicPr>
          <p:cNvPr id="6" name="Picture 5" descr="Diagram, shape&#10;&#10;Description automatically generated">
            <a:extLst>
              <a:ext uri="{FF2B5EF4-FFF2-40B4-BE49-F238E27FC236}">
                <a16:creationId xmlns:a16="http://schemas.microsoft.com/office/drawing/2014/main" id="{D1F53B0E-CDBB-40D9-B00A-728935043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117" y="1303681"/>
            <a:ext cx="8039764" cy="5376478"/>
          </a:xfrm>
          <a:prstGeom prst="rect">
            <a:avLst/>
          </a:prstGeom>
        </p:spPr>
      </p:pic>
    </p:spTree>
    <p:extLst>
      <p:ext uri="{BB962C8B-B14F-4D97-AF65-F5344CB8AC3E}">
        <p14:creationId xmlns:p14="http://schemas.microsoft.com/office/powerpoint/2010/main" val="34849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E1D303-4B27-4574-AB7F-2D7EBA3BD28F}"/>
              </a:ext>
            </a:extLst>
          </p:cNvPr>
          <p:cNvSpPr txBox="1"/>
          <p:nvPr/>
        </p:nvSpPr>
        <p:spPr>
          <a:xfrm>
            <a:off x="670705" y="1692954"/>
            <a:ext cx="4008384"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1700"/>
          </a:p>
        </p:txBody>
      </p:sp>
      <p:sp>
        <p:nvSpPr>
          <p:cNvPr id="3" name="TextBox 2">
            <a:extLst>
              <a:ext uri="{FF2B5EF4-FFF2-40B4-BE49-F238E27FC236}">
                <a16:creationId xmlns:a16="http://schemas.microsoft.com/office/drawing/2014/main" id="{60FEAF19-BDF4-4EA5-A5C6-03687F3B5A35}"/>
              </a:ext>
            </a:extLst>
          </p:cNvPr>
          <p:cNvSpPr txBox="1"/>
          <p:nvPr/>
        </p:nvSpPr>
        <p:spPr>
          <a:xfrm>
            <a:off x="441149" y="1965861"/>
            <a:ext cx="6154204" cy="3108543"/>
          </a:xfrm>
          <a:prstGeom prst="rect">
            <a:avLst/>
          </a:prstGeom>
          <a:noFill/>
        </p:spPr>
        <p:txBody>
          <a:bodyPr wrap="square" lIns="91440" tIns="45720" rIns="91440" bIns="45720" rtlCol="0" anchor="t">
            <a:spAutoFit/>
          </a:bodyPr>
          <a:lstStyle/>
          <a:p>
            <a:r>
              <a:rPr lang="en-GB" sz="2800" dirty="0">
                <a:solidFill>
                  <a:srgbClr val="5D004A"/>
                </a:solidFill>
                <a:latin typeface="Segoe UI"/>
                <a:cs typeface="Segoe UI"/>
              </a:rPr>
              <a:t>Stage 2: Measure &amp; Knowledge</a:t>
            </a:r>
          </a:p>
          <a:p>
            <a:endParaRPr lang="en-GB" sz="2400" dirty="0">
              <a:solidFill>
                <a:srgbClr val="5D004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solidFill>
                  <a:srgbClr val="5D004A"/>
                </a:solidFill>
                <a:latin typeface="Segoe UI"/>
                <a:cs typeface="Segoe UI"/>
              </a:rPr>
              <a:t>Measure your use of energy - install smart meters and understand what energy you use &amp; how you use it</a:t>
            </a:r>
            <a:endParaRPr lang="en-GB" sz="2400" dirty="0">
              <a:solidFill>
                <a:srgbClr val="5D004A"/>
              </a:solidFill>
              <a:latin typeface="Segoe UI" panose="020B0502040204020203" pitchFamily="34" charset="0"/>
              <a:cs typeface="Segoe UI" panose="020B0502040204020203" pitchFamily="34" charset="0"/>
            </a:endParaRPr>
          </a:p>
          <a:p>
            <a:endParaRPr lang="en-GB" sz="2400" dirty="0">
              <a:solidFill>
                <a:srgbClr val="5D004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solidFill>
                  <a:srgbClr val="5D004A"/>
                </a:solidFill>
                <a:latin typeface="Segoe UI"/>
                <a:cs typeface="Segoe UI"/>
              </a:rPr>
              <a:t>Measure and understand your carbon footprint</a:t>
            </a:r>
            <a:endParaRPr lang="en-GB" sz="1400" dirty="0">
              <a:solidFill>
                <a:srgbClr val="5D004A"/>
              </a:solidFill>
              <a:latin typeface="Segoe UI"/>
              <a:cs typeface="Segoe UI"/>
            </a:endParaRPr>
          </a:p>
        </p:txBody>
      </p:sp>
      <p:pic>
        <p:nvPicPr>
          <p:cNvPr id="9" name="Picture 8" descr="Diagram&#10;&#10;Description automatically generated">
            <a:extLst>
              <a:ext uri="{FF2B5EF4-FFF2-40B4-BE49-F238E27FC236}">
                <a16:creationId xmlns:a16="http://schemas.microsoft.com/office/drawing/2014/main" id="{C5AAC6CF-6E18-479F-9BAE-0423F10C0C18}"/>
              </a:ext>
            </a:extLst>
          </p:cNvPr>
          <p:cNvPicPr>
            <a:picLocks noChangeAspect="1"/>
          </p:cNvPicPr>
          <p:nvPr/>
        </p:nvPicPr>
        <p:blipFill rotWithShape="1">
          <a:blip r:embed="rId3">
            <a:extLst>
              <a:ext uri="{28A0092B-C50C-407E-A947-70E740481C1C}">
                <a14:useLocalDpi xmlns:a14="http://schemas.microsoft.com/office/drawing/2010/main" val="0"/>
              </a:ext>
            </a:extLst>
          </a:blip>
          <a:srcRect l="18475" t="24942" r="18331" b="24658"/>
          <a:stretch/>
        </p:blipFill>
        <p:spPr>
          <a:xfrm>
            <a:off x="7226614" y="1488994"/>
            <a:ext cx="4244675" cy="1940006"/>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533EEB64-500B-481C-9180-F33423551519}"/>
              </a:ext>
            </a:extLst>
          </p:cNvPr>
          <p:cNvPicPr>
            <a:picLocks noChangeAspect="1"/>
          </p:cNvPicPr>
          <p:nvPr/>
        </p:nvPicPr>
        <p:blipFill rotWithShape="1">
          <a:blip r:embed="rId4">
            <a:extLst>
              <a:ext uri="{28A0092B-C50C-407E-A947-70E740481C1C}">
                <a14:useLocalDpi xmlns:a14="http://schemas.microsoft.com/office/drawing/2010/main" val="0"/>
              </a:ext>
            </a:extLst>
          </a:blip>
          <a:srcRect l="11675" t="19417" r="11077" b="19572"/>
          <a:stretch/>
        </p:blipFill>
        <p:spPr>
          <a:xfrm>
            <a:off x="8619378" y="3955991"/>
            <a:ext cx="2698111" cy="2130945"/>
          </a:xfrm>
          <a:prstGeom prst="rect">
            <a:avLst/>
          </a:prstGeom>
        </p:spPr>
      </p:pic>
      <p:sp>
        <p:nvSpPr>
          <p:cNvPr id="16" name="Title 1">
            <a:extLst>
              <a:ext uri="{FF2B5EF4-FFF2-40B4-BE49-F238E27FC236}">
                <a16:creationId xmlns:a16="http://schemas.microsoft.com/office/drawing/2014/main" id="{C0E807C1-4736-456F-81B3-C3F4406F8F39}"/>
              </a:ext>
            </a:extLst>
          </p:cNvPr>
          <p:cNvSpPr>
            <a:spLocks noGrp="1"/>
          </p:cNvSpPr>
          <p:nvPr>
            <p:ph type="ctrTitle"/>
          </p:nvPr>
        </p:nvSpPr>
        <p:spPr>
          <a:xfrm>
            <a:off x="945024" y="-26693"/>
            <a:ext cx="10905066" cy="1135737"/>
          </a:xfrm>
        </p:spPr>
        <p:txBody>
          <a:bodyPr vert="horz" lIns="91440" tIns="45720" rIns="91440" bIns="45720" rtlCol="0" anchor="ctr">
            <a:normAutofit/>
          </a:bodyPr>
          <a:lstStyle/>
          <a:p>
            <a:pPr algn="r"/>
            <a:r>
              <a:rPr lang="en-US" sz="4000" kern="1200" dirty="0">
                <a:solidFill>
                  <a:srgbClr val="5D004A"/>
                </a:solidFill>
                <a:latin typeface="Segoe UI" panose="020B0502040204020203" pitchFamily="34" charset="0"/>
                <a:cs typeface="Segoe UI" panose="020B0502040204020203" pitchFamily="34" charset="0"/>
              </a:rPr>
              <a:t>First steps</a:t>
            </a:r>
          </a:p>
        </p:txBody>
      </p:sp>
    </p:spTree>
    <p:extLst>
      <p:ext uri="{BB962C8B-B14F-4D97-AF65-F5344CB8AC3E}">
        <p14:creationId xmlns:p14="http://schemas.microsoft.com/office/powerpoint/2010/main" val="115727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E1D303-4B27-4574-AB7F-2D7EBA3BD28F}"/>
              </a:ext>
            </a:extLst>
          </p:cNvPr>
          <p:cNvSpPr txBox="1"/>
          <p:nvPr/>
        </p:nvSpPr>
        <p:spPr>
          <a:xfrm>
            <a:off x="670705" y="1692954"/>
            <a:ext cx="4008384"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1700"/>
          </a:p>
        </p:txBody>
      </p:sp>
      <p:sp>
        <p:nvSpPr>
          <p:cNvPr id="3" name="TextBox 2">
            <a:extLst>
              <a:ext uri="{FF2B5EF4-FFF2-40B4-BE49-F238E27FC236}">
                <a16:creationId xmlns:a16="http://schemas.microsoft.com/office/drawing/2014/main" id="{60FEAF19-BDF4-4EA5-A5C6-03687F3B5A35}"/>
              </a:ext>
            </a:extLst>
          </p:cNvPr>
          <p:cNvSpPr txBox="1"/>
          <p:nvPr/>
        </p:nvSpPr>
        <p:spPr>
          <a:xfrm>
            <a:off x="460480" y="1540037"/>
            <a:ext cx="5603329" cy="4216539"/>
          </a:xfrm>
          <a:prstGeom prst="rect">
            <a:avLst/>
          </a:prstGeom>
          <a:noFill/>
        </p:spPr>
        <p:txBody>
          <a:bodyPr wrap="square" lIns="91440" tIns="45720" rIns="91440" bIns="45720" rtlCol="0" anchor="t">
            <a:spAutoFit/>
          </a:bodyPr>
          <a:lstStyle/>
          <a:p>
            <a:r>
              <a:rPr lang="en-GB" sz="2800" dirty="0">
                <a:solidFill>
                  <a:srgbClr val="5D004A"/>
                </a:solidFill>
                <a:latin typeface="Segoe UI" panose="020B0502040204020203" pitchFamily="34" charset="0"/>
                <a:cs typeface="Segoe UI" panose="020B0502040204020203" pitchFamily="34" charset="0"/>
              </a:rPr>
              <a:t>Stage 3: Planning &amp; Actions</a:t>
            </a:r>
          </a:p>
          <a:p>
            <a:endParaRPr lang="en-GB" sz="2400" dirty="0">
              <a:solidFill>
                <a:srgbClr val="5D004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solidFill>
                  <a:srgbClr val="5D004A"/>
                </a:solidFill>
                <a:latin typeface="Segoe UI" panose="020B0502040204020203" pitchFamily="34" charset="0"/>
                <a:cs typeface="Segoe UI" panose="020B0502040204020203" pitchFamily="34" charset="0"/>
              </a:rPr>
              <a:t>Develop your strategy, required capabilities, funding &amp; staff engagement</a:t>
            </a:r>
          </a:p>
          <a:p>
            <a:endParaRPr lang="en-GB" sz="2400" dirty="0">
              <a:solidFill>
                <a:srgbClr val="5D004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solidFill>
                  <a:srgbClr val="5D004A"/>
                </a:solidFill>
                <a:latin typeface="Segoe UI" panose="020B0502040204020203" pitchFamily="34" charset="0"/>
                <a:cs typeface="Segoe UI" panose="020B0502040204020203" pitchFamily="34" charset="0"/>
              </a:rPr>
              <a:t>What changes will you need to make? </a:t>
            </a:r>
          </a:p>
          <a:p>
            <a:pPr marL="342900" indent="-342900">
              <a:buFont typeface="Arial" panose="020B0604020202020204" pitchFamily="34" charset="0"/>
              <a:buChar char="•"/>
            </a:pPr>
            <a:endParaRPr lang="en-GB" sz="2400" dirty="0">
              <a:solidFill>
                <a:srgbClr val="5D004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solidFill>
                  <a:srgbClr val="5D004A"/>
                </a:solidFill>
                <a:latin typeface="Segoe UI" panose="020B0502040204020203" pitchFamily="34" charset="0"/>
                <a:cs typeface="Segoe UI" panose="020B0502040204020203" pitchFamily="34" charset="0"/>
              </a:rPr>
              <a:t>Set realistic targets, supported by investments and ROI decisions </a:t>
            </a:r>
          </a:p>
        </p:txBody>
      </p:sp>
      <p:pic>
        <p:nvPicPr>
          <p:cNvPr id="6" name="Picture 5">
            <a:extLst>
              <a:ext uri="{FF2B5EF4-FFF2-40B4-BE49-F238E27FC236}">
                <a16:creationId xmlns:a16="http://schemas.microsoft.com/office/drawing/2014/main" id="{07F0DA24-0B57-478D-8AED-43BC06DD0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128" y="1498990"/>
            <a:ext cx="2424320" cy="1679066"/>
          </a:xfrm>
          <a:prstGeom prst="rect">
            <a:avLst/>
          </a:prstGeom>
        </p:spPr>
      </p:pic>
      <p:pic>
        <p:nvPicPr>
          <p:cNvPr id="10" name="Picture 9" descr="Text, letter&#10;&#10;Description automatically generated">
            <a:extLst>
              <a:ext uri="{FF2B5EF4-FFF2-40B4-BE49-F238E27FC236}">
                <a16:creationId xmlns:a16="http://schemas.microsoft.com/office/drawing/2014/main" id="{E66DC7BC-27D6-498E-A1A1-1499630B4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529" y="3353795"/>
            <a:ext cx="4653690" cy="2617701"/>
          </a:xfrm>
          <a:prstGeom prst="rect">
            <a:avLst/>
          </a:prstGeom>
        </p:spPr>
      </p:pic>
      <p:sp>
        <p:nvSpPr>
          <p:cNvPr id="16" name="Title 1">
            <a:extLst>
              <a:ext uri="{FF2B5EF4-FFF2-40B4-BE49-F238E27FC236}">
                <a16:creationId xmlns:a16="http://schemas.microsoft.com/office/drawing/2014/main" id="{03F587DE-8C78-4739-A085-9AA65A5F3F63}"/>
              </a:ext>
            </a:extLst>
          </p:cNvPr>
          <p:cNvSpPr>
            <a:spLocks noGrp="1"/>
          </p:cNvSpPr>
          <p:nvPr>
            <p:ph type="ctrTitle"/>
          </p:nvPr>
        </p:nvSpPr>
        <p:spPr>
          <a:xfrm>
            <a:off x="945024" y="-26693"/>
            <a:ext cx="10905066" cy="1135737"/>
          </a:xfrm>
        </p:spPr>
        <p:txBody>
          <a:bodyPr vert="horz" lIns="91440" tIns="45720" rIns="91440" bIns="45720" rtlCol="0" anchor="ctr">
            <a:normAutofit/>
          </a:bodyPr>
          <a:lstStyle/>
          <a:p>
            <a:pPr algn="r"/>
            <a:r>
              <a:rPr lang="en-US" sz="4000" kern="1200" dirty="0">
                <a:solidFill>
                  <a:srgbClr val="5D004A"/>
                </a:solidFill>
                <a:latin typeface="Segoe UI" panose="020B0502040204020203" pitchFamily="34" charset="0"/>
                <a:cs typeface="Segoe UI" panose="020B0502040204020203" pitchFamily="34" charset="0"/>
              </a:rPr>
              <a:t>First steps</a:t>
            </a:r>
          </a:p>
        </p:txBody>
      </p:sp>
    </p:spTree>
    <p:extLst>
      <p:ext uri="{BB962C8B-B14F-4D97-AF65-F5344CB8AC3E}">
        <p14:creationId xmlns:p14="http://schemas.microsoft.com/office/powerpoint/2010/main" val="303335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72D9-17BF-4359-90D1-26D3CD1F7C9B}"/>
              </a:ext>
            </a:extLst>
          </p:cNvPr>
          <p:cNvSpPr/>
          <p:nvPr/>
        </p:nvSpPr>
        <p:spPr>
          <a:xfrm>
            <a:off x="7723762" y="2237839"/>
            <a:ext cx="4699485" cy="2985433"/>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5D004A"/>
                </a:solidFill>
                <a:latin typeface="Calibri" panose="020F0502020204030204" pitchFamily="34" charset="0"/>
                <a:cs typeface="Calibri" panose="020F0502020204030204" pitchFamily="34" charset="0"/>
              </a:rPr>
              <a:t>Benefits for businesses:</a:t>
            </a:r>
          </a:p>
          <a:p>
            <a:pPr marL="914400" lvl="1" indent="-457200">
              <a:buFont typeface="Arial" panose="020B0604020202020204" pitchFamily="34" charset="0"/>
              <a:buChar char="•"/>
            </a:pPr>
            <a:r>
              <a:rPr lang="en-US" sz="2800" dirty="0">
                <a:solidFill>
                  <a:srgbClr val="5D004A"/>
                </a:solidFill>
                <a:latin typeface="Calibri" panose="020F0502020204030204" pitchFamily="34" charset="0"/>
                <a:cs typeface="Calibri" panose="020F0502020204030204" pitchFamily="34" charset="0"/>
              </a:rPr>
              <a:t>Help and guidance</a:t>
            </a:r>
          </a:p>
          <a:p>
            <a:pPr marL="914400" lvl="1" indent="-457200">
              <a:buFont typeface="Arial" panose="020B0604020202020204" pitchFamily="34" charset="0"/>
              <a:buChar char="•"/>
            </a:pPr>
            <a:r>
              <a:rPr lang="en-US" sz="2800" dirty="0">
                <a:solidFill>
                  <a:srgbClr val="5D004A"/>
                </a:solidFill>
                <a:latin typeface="Calibri" panose="020F0502020204030204" pitchFamily="34" charset="0"/>
                <a:cs typeface="Calibri" panose="020F0502020204030204" pitchFamily="34" charset="0"/>
              </a:rPr>
              <a:t>Funding and support</a:t>
            </a:r>
          </a:p>
          <a:p>
            <a:pPr marL="914400" lvl="1" indent="-457200">
              <a:buFont typeface="Arial" panose="020B0604020202020204" pitchFamily="34" charset="0"/>
              <a:buChar char="•"/>
            </a:pPr>
            <a:r>
              <a:rPr lang="en-US" sz="2800" dirty="0">
                <a:solidFill>
                  <a:srgbClr val="5D004A"/>
                </a:solidFill>
                <a:latin typeface="Calibri" panose="020F0502020204030204" pitchFamily="34" charset="0"/>
                <a:cs typeface="Calibri" panose="020F0502020204030204" pitchFamily="34" charset="0"/>
              </a:rPr>
              <a:t>Marketing and PR</a:t>
            </a:r>
          </a:p>
          <a:p>
            <a:pPr marL="914400" lvl="1" indent="-457200">
              <a:buFont typeface="Arial" panose="020B0604020202020204" pitchFamily="34" charset="0"/>
              <a:buChar char="•"/>
            </a:pPr>
            <a:r>
              <a:rPr lang="en-US" sz="2800" dirty="0">
                <a:solidFill>
                  <a:srgbClr val="5D004A"/>
                </a:solidFill>
                <a:latin typeface="Calibri" panose="020F0502020204030204" pitchFamily="34" charset="0"/>
                <a:cs typeface="Calibri" panose="020F0502020204030204" pitchFamily="34" charset="0"/>
              </a:rPr>
              <a:t>Annual review</a:t>
            </a:r>
          </a:p>
          <a:p>
            <a:pPr marL="914400" lvl="1" indent="-457200">
              <a:buFont typeface="Arial" panose="020B0604020202020204" pitchFamily="34" charset="0"/>
              <a:buChar char="•"/>
            </a:pPr>
            <a:r>
              <a:rPr lang="en-US" sz="2800" dirty="0">
                <a:solidFill>
                  <a:srgbClr val="5D004A"/>
                </a:solidFill>
                <a:latin typeface="Calibri" panose="020F0502020204030204" pitchFamily="34" charset="0"/>
                <a:cs typeface="Calibri" panose="020F0502020204030204" pitchFamily="34" charset="0"/>
              </a:rPr>
              <a:t>Reporting on progress</a:t>
            </a:r>
          </a:p>
          <a:p>
            <a:pPr marL="914400" lvl="1" indent="-457200">
              <a:buFont typeface="Arial" panose="020B0604020202020204" pitchFamily="34" charset="0"/>
              <a:buChar char="•"/>
            </a:pPr>
            <a:endParaRPr lang="en-US" sz="2000" dirty="0">
              <a:solidFill>
                <a:srgbClr val="5D004A"/>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A9D92E8-FCC5-4A51-AC69-65C0D52DE005}"/>
              </a:ext>
            </a:extLst>
          </p:cNvPr>
          <p:cNvSpPr txBox="1"/>
          <p:nvPr/>
        </p:nvSpPr>
        <p:spPr>
          <a:xfrm>
            <a:off x="5496129" y="354819"/>
            <a:ext cx="71377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800" dirty="0">
                <a:solidFill>
                  <a:srgbClr val="5D004A"/>
                </a:solidFill>
                <a:latin typeface="Segoe UI" panose="020B0502040204020203" pitchFamily="34" charset="0"/>
                <a:cs typeface="Segoe UI" panose="020B0502040204020203" pitchFamily="34" charset="0"/>
              </a:rPr>
              <a:t>West Midlands Net Zero Business Pledge</a:t>
            </a:r>
            <a:endParaRPr lang="en-GB" sz="2800" dirty="0">
              <a:solidFill>
                <a:srgbClr val="5D004A"/>
              </a:solidFill>
              <a:latin typeface="Segoe UI" panose="020B0502040204020203" pitchFamily="34" charset="0"/>
              <a:cs typeface="Segoe UI" panose="020B0502040204020203" pitchFamily="34" charset="0"/>
            </a:endParaRPr>
          </a:p>
        </p:txBody>
      </p:sp>
      <p:pic>
        <p:nvPicPr>
          <p:cNvPr id="6" name="Picture 5">
            <a:hlinkClick r:id="rId2"/>
            <a:extLst>
              <a:ext uri="{FF2B5EF4-FFF2-40B4-BE49-F238E27FC236}">
                <a16:creationId xmlns:a16="http://schemas.microsoft.com/office/drawing/2014/main" id="{205A3A6E-8B91-4F37-975E-CC3A65DAAF0A}"/>
              </a:ext>
            </a:extLst>
          </p:cNvPr>
          <p:cNvPicPr>
            <a:picLocks noChangeAspect="1"/>
          </p:cNvPicPr>
          <p:nvPr/>
        </p:nvPicPr>
        <p:blipFill rotWithShape="1">
          <a:blip r:embed="rId3"/>
          <a:srcRect l="21862" t="25532" r="22687" b="17588"/>
          <a:stretch/>
        </p:blipFill>
        <p:spPr>
          <a:xfrm>
            <a:off x="84653" y="1526756"/>
            <a:ext cx="7639109" cy="4407601"/>
          </a:xfrm>
          <a:prstGeom prst="rect">
            <a:avLst/>
          </a:prstGeom>
        </p:spPr>
      </p:pic>
    </p:spTree>
    <p:extLst>
      <p:ext uri="{BB962C8B-B14F-4D97-AF65-F5344CB8AC3E}">
        <p14:creationId xmlns:p14="http://schemas.microsoft.com/office/powerpoint/2010/main" val="402656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72D9-17BF-4359-90D1-26D3CD1F7C9B}"/>
              </a:ext>
            </a:extLst>
          </p:cNvPr>
          <p:cNvSpPr/>
          <p:nvPr/>
        </p:nvSpPr>
        <p:spPr>
          <a:xfrm>
            <a:off x="218628" y="1368052"/>
            <a:ext cx="11386470" cy="7048083"/>
          </a:xfrm>
          <a:prstGeom prst="rect">
            <a:avLst/>
          </a:prstGeom>
        </p:spPr>
        <p:txBody>
          <a:bodyPr wrap="square">
            <a:spAutoFit/>
          </a:bodyPr>
          <a:lstStyle/>
          <a:p>
            <a:pPr marL="342900" indent="-342900">
              <a:buFont typeface="Arial"/>
              <a:buChar char="•"/>
            </a:pPr>
            <a:r>
              <a:rPr lang="en-GB" sz="2400" dirty="0">
                <a:solidFill>
                  <a:srgbClr val="5D004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Monthly Newsletter</a:t>
            </a:r>
            <a:endParaRPr lang="en-GB" sz="2400" dirty="0">
              <a:solidFill>
                <a:srgbClr val="5D004A"/>
              </a:solidFill>
              <a:latin typeface="Calibri" panose="020F0502020204030204" pitchFamily="34" charset="0"/>
              <a:cs typeface="Calibri" panose="020F0502020204030204" pitchFamily="34" charset="0"/>
            </a:endParaRPr>
          </a:p>
          <a:p>
            <a:pPr marL="342900" indent="-342900">
              <a:buFont typeface="Arial"/>
              <a:buChar char="•"/>
            </a:pPr>
            <a:endParaRPr lang="en-US" sz="2400" dirty="0">
              <a:solidFill>
                <a:srgbClr val="5D004A"/>
              </a:solidFill>
              <a:latin typeface="Calibri" panose="020F0502020204030204" pitchFamily="34" charset="0"/>
              <a:cs typeface="Calibri" panose="020F0502020204030204" pitchFamily="34" charset="0"/>
            </a:endParaRPr>
          </a:p>
          <a:p>
            <a:pPr marL="342900" indent="-342900">
              <a:buFont typeface="Arial"/>
              <a:buChar char="•"/>
            </a:pPr>
            <a:r>
              <a:rPr lang="en-US" sz="2400" dirty="0">
                <a:solidFill>
                  <a:srgbClr val="5D004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Website</a:t>
            </a:r>
            <a:endParaRPr lang="en-US" sz="2400" dirty="0">
              <a:solidFill>
                <a:srgbClr val="5D004A"/>
              </a:solidFill>
              <a:latin typeface="Calibri" panose="020F0502020204030204" pitchFamily="34" charset="0"/>
              <a:cs typeface="Calibri" panose="020F0502020204030204" pitchFamily="34" charset="0"/>
            </a:endParaRPr>
          </a:p>
          <a:p>
            <a:pPr marL="342900" indent="-342900">
              <a:buFont typeface="Arial"/>
              <a:buChar char="•"/>
            </a:pPr>
            <a:endParaRPr lang="en-US" sz="2400" dirty="0">
              <a:solidFill>
                <a:srgbClr val="5D004A"/>
              </a:solidFill>
              <a:latin typeface="Calibri" panose="020F0502020204030204" pitchFamily="34" charset="0"/>
              <a:cs typeface="Calibri" panose="020F0502020204030204" pitchFamily="34" charset="0"/>
            </a:endParaRPr>
          </a:p>
          <a:p>
            <a:pPr marL="342900" indent="-342900">
              <a:buFont typeface="Arial"/>
              <a:buChar char="•"/>
            </a:pPr>
            <a:r>
              <a:rPr lang="en-US" sz="2400" dirty="0">
                <a:solidFill>
                  <a:srgbClr val="5D004A"/>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@SWMtweet</a:t>
            </a:r>
            <a:endParaRPr lang="en-US" sz="2400" dirty="0">
              <a:solidFill>
                <a:srgbClr val="5D004A"/>
              </a:solidFill>
              <a:latin typeface="Calibri" panose="020F0502020204030204" pitchFamily="34" charset="0"/>
              <a:cs typeface="Calibri" panose="020F0502020204030204" pitchFamily="34" charset="0"/>
            </a:endParaRPr>
          </a:p>
          <a:p>
            <a:pPr marL="342900" indent="-342900">
              <a:buFont typeface="Arial"/>
              <a:buChar char="•"/>
            </a:pPr>
            <a:endParaRPr lang="en-US" sz="2400" dirty="0">
              <a:solidFill>
                <a:srgbClr val="5D004A"/>
              </a:solidFill>
              <a:latin typeface="Calibri" panose="020F0502020204030204" pitchFamily="34" charset="0"/>
              <a:cs typeface="Calibri" panose="020F0502020204030204" pitchFamily="34" charset="0"/>
            </a:endParaRPr>
          </a:p>
          <a:p>
            <a:pPr marL="342900" indent="-342900">
              <a:buFont typeface="Arial"/>
              <a:buChar char="•"/>
            </a:pPr>
            <a:r>
              <a:rPr lang="en-US" sz="2400" dirty="0">
                <a:solidFill>
                  <a:srgbClr val="5D004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LinkedIn </a:t>
            </a:r>
            <a:endParaRPr lang="en-US" sz="2400" dirty="0">
              <a:solidFill>
                <a:srgbClr val="5D004A"/>
              </a:solidFill>
              <a:latin typeface="Calibri" panose="020F0502020204030204" pitchFamily="34" charset="0"/>
              <a:cs typeface="Calibri" panose="020F0502020204030204" pitchFamily="34" charset="0"/>
            </a:endParaRPr>
          </a:p>
          <a:p>
            <a:pPr marL="342900" indent="-342900">
              <a:buFont typeface="Arial"/>
              <a:buChar char="•"/>
            </a:pPr>
            <a:endParaRPr lang="en-GB" sz="2400" dirty="0">
              <a:solidFill>
                <a:srgbClr val="5D004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solidFill>
                  <a:srgbClr val="5D004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SWM Sustainability Roadmap to 2030 Awards</a:t>
            </a:r>
            <a:r>
              <a:rPr lang="en-US" dirty="0">
                <a:solidFill>
                  <a:srgbClr val="5D004A"/>
                </a:solidFill>
                <a:latin typeface="Calibri" panose="020F0502020204030204" pitchFamily="34" charset="0"/>
                <a:cs typeface="Calibri" panose="020F0502020204030204" pitchFamily="34" charset="0"/>
              </a:rPr>
              <a:t>: Apply by 18 February!</a:t>
            </a:r>
          </a:p>
          <a:p>
            <a:pPr marL="342900" indent="-342900">
              <a:buFont typeface="Arial" panose="020B0604020202020204" pitchFamily="34" charset="0"/>
              <a:buChar char="•"/>
            </a:pPr>
            <a:endParaRPr lang="en-US" dirty="0">
              <a:solidFill>
                <a:srgbClr val="5D004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solidFill>
                  <a:srgbClr val="5D004A"/>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SWM 20th Birthday Celebrations</a:t>
            </a:r>
            <a:r>
              <a:rPr lang="en-US" dirty="0">
                <a:solidFill>
                  <a:srgbClr val="5D004A"/>
                </a:solidFill>
                <a:latin typeface="Calibri" panose="020F0502020204030204" pitchFamily="34" charset="0"/>
                <a:cs typeface="Calibri" panose="020F0502020204030204" pitchFamily="34" charset="0"/>
              </a:rPr>
              <a:t>: 10 March at Millennium Point.</a:t>
            </a:r>
          </a:p>
          <a:p>
            <a:pPr marL="342900" indent="-342900">
              <a:buFont typeface="Arial" panose="020B0604020202020204" pitchFamily="34" charset="0"/>
              <a:buChar char="•"/>
            </a:pPr>
            <a:endParaRPr lang="en-US" dirty="0">
              <a:solidFill>
                <a:srgbClr val="5D004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solidFill>
                  <a:srgbClr val="5D004A"/>
                </a:solidFill>
                <a:latin typeface="Calibri" panose="020F0502020204030204" pitchFamily="34" charset="0"/>
                <a:cs typeface="Calibri" panose="020F0502020204030204" pitchFamily="34" charset="0"/>
              </a:rPr>
              <a:t>Sustainable Business Support Hub: </a:t>
            </a:r>
            <a:r>
              <a:rPr lang="en-US" dirty="0">
                <a:solidFill>
                  <a:srgbClr val="5D004A"/>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C&amp;W</a:t>
            </a:r>
            <a:endParaRPr lang="en-US" dirty="0">
              <a:solidFill>
                <a:srgbClr val="5D004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solidFill>
                <a:srgbClr val="5D004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solidFill>
                <a:srgbClr val="5D004A"/>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solidFill>
                <a:srgbClr val="5D004A"/>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solidFill>
                <a:srgbClr val="5D004A"/>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solidFill>
                <a:srgbClr val="5D004A"/>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rgbClr val="5D004A"/>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A9D92E8-FCC5-4A51-AC69-65C0D52DE005}"/>
              </a:ext>
            </a:extLst>
          </p:cNvPr>
          <p:cNvSpPr txBox="1"/>
          <p:nvPr/>
        </p:nvSpPr>
        <p:spPr>
          <a:xfrm>
            <a:off x="7536160" y="332656"/>
            <a:ext cx="42805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800" b="1" dirty="0">
                <a:solidFill>
                  <a:srgbClr val="5D004A"/>
                </a:solidFill>
                <a:latin typeface="Calibri"/>
                <a:cs typeface="Arial"/>
              </a:rPr>
              <a:t>Other opportunities</a:t>
            </a:r>
            <a:endParaRPr lang="en-GB" sz="2800" b="1" dirty="0">
              <a:solidFill>
                <a:srgbClr val="5D004A"/>
              </a:solidFill>
              <a:latin typeface="Calibri"/>
              <a:cs typeface="Arial"/>
            </a:endParaRPr>
          </a:p>
        </p:txBody>
      </p:sp>
      <p:pic>
        <p:nvPicPr>
          <p:cNvPr id="3" name="Picture 2" descr="A picture containing text, electronics, screenshot&#10;&#10;Description automatically generated">
            <a:extLst>
              <a:ext uri="{FF2B5EF4-FFF2-40B4-BE49-F238E27FC236}">
                <a16:creationId xmlns:a16="http://schemas.microsoft.com/office/drawing/2014/main" id="{EED5F7C9-EB58-49E2-94DA-ED07354349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0798" y="1393788"/>
            <a:ext cx="6812574" cy="2468098"/>
          </a:xfrm>
          <a:prstGeom prst="rect">
            <a:avLst/>
          </a:prstGeom>
        </p:spPr>
      </p:pic>
    </p:spTree>
    <p:extLst>
      <p:ext uri="{BB962C8B-B14F-4D97-AF65-F5344CB8AC3E}">
        <p14:creationId xmlns:p14="http://schemas.microsoft.com/office/powerpoint/2010/main" val="89604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509621" y="2934035"/>
            <a:ext cx="6789387" cy="818004"/>
          </a:xfrm>
          <a:prstGeom prst="rect">
            <a:avLst/>
          </a:prstGeom>
          <a:noFill/>
          <a:ln w="9525">
            <a:noFill/>
            <a:miter lim="800000"/>
            <a:headEnd/>
            <a:tailEnd/>
          </a:ln>
        </p:spPr>
        <p:txBody>
          <a:bodyPr anchor="ctr"/>
          <a:lstStyle/>
          <a:p>
            <a:pPr algn="ctr"/>
            <a:endParaRPr lang="en-GB" dirty="0">
              <a:solidFill>
                <a:srgbClr val="5D004A"/>
              </a:solidFill>
              <a:latin typeface="Calibri"/>
              <a:cs typeface="Arial"/>
            </a:endParaRPr>
          </a:p>
          <a:p>
            <a:pPr algn="ctr"/>
            <a:endParaRPr lang="en-GB" dirty="0">
              <a:solidFill>
                <a:srgbClr val="5D004A"/>
              </a:solidFill>
              <a:latin typeface="Calibri"/>
              <a:cs typeface="Arial"/>
            </a:endParaRPr>
          </a:p>
          <a:p>
            <a:pPr algn="ctr"/>
            <a:r>
              <a:rPr lang="en-GB" sz="3800" b="1" dirty="0">
                <a:solidFill>
                  <a:srgbClr val="5D004A"/>
                </a:solidFill>
                <a:latin typeface="Calibri"/>
                <a:cs typeface="Arial"/>
              </a:rPr>
              <a:t>Starting your Net Zero Journey</a:t>
            </a:r>
          </a:p>
          <a:p>
            <a:pPr algn="ctr"/>
            <a:endParaRPr lang="en-GB" dirty="0">
              <a:solidFill>
                <a:srgbClr val="5D004A"/>
              </a:solidFill>
              <a:latin typeface="Calibri"/>
              <a:cs typeface="Arial"/>
            </a:endParaRPr>
          </a:p>
          <a:p>
            <a:pPr algn="ctr"/>
            <a:endParaRPr lang="en-GB" dirty="0">
              <a:solidFill>
                <a:srgbClr val="5D004A"/>
              </a:solidFill>
              <a:latin typeface="Calibri"/>
              <a:cs typeface="Arial"/>
            </a:endParaRPr>
          </a:p>
          <a:p>
            <a:pPr algn="ctr"/>
            <a:endParaRPr lang="en-GB" dirty="0">
              <a:solidFill>
                <a:srgbClr val="5D004A"/>
              </a:solidFill>
              <a:latin typeface="Calibri"/>
              <a:cs typeface="Arial"/>
            </a:endParaRPr>
          </a:p>
          <a:p>
            <a:pPr algn="ctr"/>
            <a:r>
              <a:rPr lang="en-GB" dirty="0">
                <a:solidFill>
                  <a:srgbClr val="5D004A"/>
                </a:solidFill>
                <a:latin typeface="Calibri"/>
                <a:cs typeface="Arial"/>
              </a:rPr>
              <a:t>15 February 2022</a:t>
            </a:r>
          </a:p>
          <a:p>
            <a:pPr algn="ctr"/>
            <a:endParaRPr lang="en-GB" dirty="0">
              <a:solidFill>
                <a:srgbClr val="5D004A"/>
              </a:solidFill>
              <a:latin typeface="Calibri"/>
              <a:cs typeface="Arial"/>
            </a:endParaRPr>
          </a:p>
          <a:p>
            <a:pPr algn="ctr"/>
            <a:r>
              <a:rPr lang="en-GB" dirty="0">
                <a:solidFill>
                  <a:srgbClr val="5D004A"/>
                </a:solidFill>
                <a:latin typeface="Calibri"/>
                <a:cs typeface="Arial"/>
              </a:rPr>
              <a:t>Anna Bright</a:t>
            </a:r>
            <a:endParaRPr lang="en-GB" dirty="0">
              <a:latin typeface="Calibri"/>
              <a:cs typeface="Arial"/>
            </a:endParaRPr>
          </a:p>
          <a:p>
            <a:pPr algn="ctr" fontAlgn="base">
              <a:spcBef>
                <a:spcPct val="0"/>
              </a:spcBef>
              <a:spcAft>
                <a:spcPct val="0"/>
              </a:spcAft>
            </a:pPr>
            <a:r>
              <a:rPr lang="en-GB" dirty="0">
                <a:solidFill>
                  <a:srgbClr val="5D004A"/>
                </a:solidFill>
                <a:latin typeface="Calibri" panose="020F0502020204030204" pitchFamily="34" charset="0"/>
                <a:hlinkClick r:id="rId3"/>
              </a:rPr>
              <a:t>anna.bright@swm.org.uk</a:t>
            </a:r>
            <a:endParaRPr lang="en-GB" dirty="0">
              <a:solidFill>
                <a:srgbClr val="5D004A"/>
              </a:solidFill>
              <a:latin typeface="Calibri" panose="020F0502020204030204" pitchFamily="34" charset="0"/>
            </a:endParaRPr>
          </a:p>
          <a:p>
            <a:pPr algn="ctr" fontAlgn="base">
              <a:spcBef>
                <a:spcPct val="0"/>
              </a:spcBef>
              <a:spcAft>
                <a:spcPct val="0"/>
              </a:spcAft>
            </a:pPr>
            <a:r>
              <a:rPr lang="en-GB" dirty="0">
                <a:solidFill>
                  <a:srgbClr val="5D004A"/>
                </a:solidFill>
                <a:effectLst/>
                <a:latin typeface="Calibri" panose="020F0502020204030204" pitchFamily="34" charset="0"/>
                <a:ea typeface="Calibri" panose="020F0502020204030204" pitchFamily="34" charset="0"/>
              </a:rPr>
              <a:t>07751 923671</a:t>
            </a:r>
            <a:endParaRPr lang="en-GB" dirty="0">
              <a:solidFill>
                <a:srgbClr val="5D004A"/>
              </a:solidFill>
              <a:latin typeface="Calibri" panose="020F0502020204030204" pitchFamily="34" charset="0"/>
            </a:endParaRPr>
          </a:p>
        </p:txBody>
      </p:sp>
      <p:sp>
        <p:nvSpPr>
          <p:cNvPr id="2" name="Rectangle 1">
            <a:extLst>
              <a:ext uri="{FF2B5EF4-FFF2-40B4-BE49-F238E27FC236}">
                <a16:creationId xmlns:a16="http://schemas.microsoft.com/office/drawing/2014/main" id="{AA1577A4-A6A0-4FA5-9611-C29645110686}"/>
              </a:ext>
            </a:extLst>
          </p:cNvPr>
          <p:cNvSpPr/>
          <p:nvPr/>
        </p:nvSpPr>
        <p:spPr>
          <a:xfrm>
            <a:off x="9539893" y="119768"/>
            <a:ext cx="2501107" cy="830997"/>
          </a:xfrm>
          <a:prstGeom prst="rect">
            <a:avLst/>
          </a:prstGeom>
        </p:spPr>
        <p:txBody>
          <a:bodyPr wrap="square">
            <a:spAutoFit/>
          </a:bodyPr>
          <a:lstStyle/>
          <a:p>
            <a:pPr algn="ctr" fontAlgn="auto">
              <a:spcBef>
                <a:spcPts val="0"/>
              </a:spcBef>
              <a:spcAft>
                <a:spcPts val="0"/>
              </a:spcAft>
            </a:pPr>
            <a:r>
              <a:rPr lang="en-GB" dirty="0">
                <a:solidFill>
                  <a:srgbClr val="5D004A"/>
                </a:solidFill>
                <a:latin typeface="Calibri"/>
              </a:rPr>
              <a:t>@SWMtweet</a:t>
            </a:r>
          </a:p>
          <a:p>
            <a:pPr algn="ctr" fontAlgn="auto">
              <a:spcBef>
                <a:spcPts val="0"/>
              </a:spcBef>
              <a:spcAft>
                <a:spcPts val="0"/>
              </a:spcAft>
            </a:pPr>
            <a:r>
              <a:rPr lang="en-GB" dirty="0">
                <a:solidFill>
                  <a:srgbClr val="5D004A"/>
                </a:solidFill>
                <a:latin typeface="Calibri"/>
              </a:rPr>
              <a:t>#SWMis20</a:t>
            </a:r>
            <a:endParaRPr lang="en-GB" sz="2000" dirty="0">
              <a:solidFill>
                <a:srgbClr val="5D004A"/>
              </a:solidFill>
              <a:latin typeface="Calibri"/>
            </a:endParaRPr>
          </a:p>
        </p:txBody>
      </p:sp>
      <p:pic>
        <p:nvPicPr>
          <p:cNvPr id="1026" name="Picture 2" descr="Net Zero: Lessons from 2021 and plans for 2022">
            <a:extLst>
              <a:ext uri="{FF2B5EF4-FFF2-40B4-BE49-F238E27FC236}">
                <a16:creationId xmlns:a16="http://schemas.microsoft.com/office/drawing/2014/main" id="{54972E2C-909B-4031-89BC-F9C43CE1A4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145103" y="1348496"/>
            <a:ext cx="5285767" cy="528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08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CD193-AB58-4FE9-9CCE-D75E56C0F7C6}"/>
              </a:ext>
            </a:extLst>
          </p:cNvPr>
          <p:cNvSpPr txBox="1"/>
          <p:nvPr/>
        </p:nvSpPr>
        <p:spPr>
          <a:xfrm>
            <a:off x="276002" y="3373897"/>
            <a:ext cx="6552815" cy="3046988"/>
          </a:xfrm>
          <a:prstGeom prst="rect">
            <a:avLst/>
          </a:prstGeom>
          <a:noFill/>
        </p:spPr>
        <p:txBody>
          <a:bodyPr wrap="square" rtlCol="0" anchor="t">
            <a:spAutoFit/>
          </a:bodyPr>
          <a:lstStyle/>
          <a:p>
            <a:pPr>
              <a:defRPr/>
            </a:pPr>
            <a:endParaRPr lang="en-GB" b="1" dirty="0">
              <a:solidFill>
                <a:srgbClr val="5D004A"/>
              </a:solidFill>
              <a:latin typeface="Calibri"/>
            </a:endParaRPr>
          </a:p>
          <a:p>
            <a:pPr>
              <a:defRPr/>
            </a:pPr>
            <a:endParaRPr lang="en-GB" b="1" dirty="0">
              <a:solidFill>
                <a:srgbClr val="5D004A"/>
              </a:solidFill>
              <a:latin typeface="Calibri"/>
              <a:cs typeface="Arial"/>
            </a:endParaRPr>
          </a:p>
          <a:p>
            <a:pPr>
              <a:defRPr/>
            </a:pPr>
            <a:r>
              <a:rPr lang="en-GB" b="1" u="sng" dirty="0">
                <a:solidFill>
                  <a:srgbClr val="5D004A"/>
                </a:solidFill>
                <a:latin typeface="Calibri"/>
                <a:cs typeface="Arial"/>
              </a:rPr>
              <a:t>Our 2030 Vision:</a:t>
            </a:r>
            <a:endParaRPr lang="en-GB" u="sng" dirty="0"/>
          </a:p>
          <a:p>
            <a:pPr>
              <a:defRPr/>
            </a:pPr>
            <a:r>
              <a:rPr lang="en-GB" b="1" dirty="0">
                <a:solidFill>
                  <a:srgbClr val="5D004A"/>
                </a:solidFill>
                <a:latin typeface="Calibri"/>
                <a:cs typeface="Arial"/>
              </a:rPr>
              <a:t>The West Midlands is leading in contributing to the national target of net zero greenhouse gas emissions by 2050 whilst addressing health inequality and driving inclusive growth</a:t>
            </a:r>
          </a:p>
          <a:p>
            <a:pPr>
              <a:defRPr/>
            </a:pPr>
            <a:endParaRPr lang="en-GB" b="1" dirty="0">
              <a:solidFill>
                <a:srgbClr val="5D004A"/>
              </a:solidFill>
              <a:latin typeface="Calibri"/>
            </a:endParaRPr>
          </a:p>
        </p:txBody>
      </p:sp>
      <p:sp>
        <p:nvSpPr>
          <p:cNvPr id="5" name="TextBox 4">
            <a:extLst>
              <a:ext uri="{FF2B5EF4-FFF2-40B4-BE49-F238E27FC236}">
                <a16:creationId xmlns:a16="http://schemas.microsoft.com/office/drawing/2014/main" id="{27B632CB-669E-4B02-8A19-EF5E71688E42}"/>
              </a:ext>
            </a:extLst>
          </p:cNvPr>
          <p:cNvSpPr txBox="1"/>
          <p:nvPr/>
        </p:nvSpPr>
        <p:spPr>
          <a:xfrm>
            <a:off x="276002" y="1367326"/>
            <a:ext cx="9000492" cy="2354491"/>
          </a:xfrm>
          <a:prstGeom prst="rect">
            <a:avLst/>
          </a:prstGeom>
          <a:noFill/>
        </p:spPr>
        <p:txBody>
          <a:bodyPr wrap="square" rtlCol="0" anchor="t">
            <a:spAutoFit/>
          </a:bodyPr>
          <a:lstStyle/>
          <a:p>
            <a:pPr marL="428625" indent="-428625">
              <a:buFont typeface="Arial" panose="020B0604020202020204" pitchFamily="34" charset="0"/>
              <a:buChar char="•"/>
              <a:defRPr/>
            </a:pPr>
            <a:r>
              <a:rPr lang="en-GB" b="1" dirty="0">
                <a:solidFill>
                  <a:srgbClr val="5D004A"/>
                </a:solidFill>
                <a:latin typeface="Calibri"/>
                <a:cs typeface="Arial"/>
              </a:rPr>
              <a:t>The sustainability adviser to cross-sector leaders of the West Midlands</a:t>
            </a:r>
          </a:p>
          <a:p>
            <a:pPr marL="428625" indent="-428625">
              <a:buFont typeface="Arial" panose="020B0604020202020204" pitchFamily="34" charset="0"/>
              <a:buChar char="•"/>
              <a:defRPr/>
            </a:pPr>
            <a:r>
              <a:rPr lang="en-GB" b="1" dirty="0">
                <a:solidFill>
                  <a:srgbClr val="5D004A"/>
                </a:solidFill>
                <a:latin typeface="Calibri"/>
              </a:rPr>
              <a:t>Established 2002</a:t>
            </a:r>
          </a:p>
          <a:p>
            <a:pPr marL="428625" indent="-428625">
              <a:buFont typeface="Arial" panose="020B0604020202020204" pitchFamily="34" charset="0"/>
              <a:buChar char="•"/>
              <a:defRPr/>
            </a:pPr>
            <a:r>
              <a:rPr lang="en-GB" b="1" dirty="0">
                <a:solidFill>
                  <a:srgbClr val="5D004A"/>
                </a:solidFill>
                <a:latin typeface="Calibri"/>
                <a:cs typeface="Arial"/>
              </a:rPr>
              <a:t>Independent</a:t>
            </a:r>
            <a:endParaRPr lang="en-GB" b="1" dirty="0">
              <a:solidFill>
                <a:srgbClr val="5D004A"/>
              </a:solidFill>
              <a:latin typeface="Calibri"/>
            </a:endParaRPr>
          </a:p>
          <a:p>
            <a:pPr marL="428625" indent="-428625">
              <a:buFont typeface="Arial" panose="020B0604020202020204" pitchFamily="34" charset="0"/>
              <a:buChar char="•"/>
              <a:defRPr/>
            </a:pPr>
            <a:r>
              <a:rPr lang="en-GB" b="1" dirty="0">
                <a:solidFill>
                  <a:srgbClr val="5D004A"/>
                </a:solidFill>
                <a:latin typeface="Calibri"/>
                <a:cs typeface="Arial"/>
              </a:rPr>
              <a:t>Not-for-profit</a:t>
            </a:r>
            <a:endParaRPr lang="en-GB" b="1" dirty="0">
              <a:solidFill>
                <a:srgbClr val="5D004A"/>
              </a:solidFill>
              <a:latin typeface="Calibri"/>
            </a:endParaRPr>
          </a:p>
          <a:p>
            <a:pPr>
              <a:defRPr/>
            </a:pPr>
            <a:endParaRPr lang="en-GB" sz="2700" b="1" dirty="0">
              <a:solidFill>
                <a:srgbClr val="5D004A"/>
              </a:solidFill>
              <a:latin typeface="Calibri"/>
            </a:endParaRPr>
          </a:p>
        </p:txBody>
      </p:sp>
      <p:sp>
        <p:nvSpPr>
          <p:cNvPr id="6" name="Rectangle 5">
            <a:extLst>
              <a:ext uri="{FF2B5EF4-FFF2-40B4-BE49-F238E27FC236}">
                <a16:creationId xmlns:a16="http://schemas.microsoft.com/office/drawing/2014/main" id="{57E82318-0F02-454B-A14F-2718C94791C8}"/>
              </a:ext>
            </a:extLst>
          </p:cNvPr>
          <p:cNvSpPr/>
          <p:nvPr/>
        </p:nvSpPr>
        <p:spPr>
          <a:xfrm>
            <a:off x="8027888" y="362534"/>
            <a:ext cx="3456384" cy="877163"/>
          </a:xfrm>
          <a:prstGeom prst="rect">
            <a:avLst/>
          </a:prstGeom>
        </p:spPr>
        <p:txBody>
          <a:bodyPr wrap="square">
            <a:spAutoFit/>
          </a:bodyPr>
          <a:lstStyle/>
          <a:p>
            <a:pPr>
              <a:defRPr/>
            </a:pPr>
            <a:r>
              <a:rPr lang="en-GB" sz="2700" b="1">
                <a:solidFill>
                  <a:srgbClr val="5D004A"/>
                </a:solidFill>
                <a:latin typeface="Calibri"/>
              </a:rPr>
              <a:t>Who is SWM?</a:t>
            </a:r>
          </a:p>
          <a:p>
            <a:pPr>
              <a:defRPr/>
            </a:pPr>
            <a:endParaRPr lang="en-GB" b="1">
              <a:solidFill>
                <a:srgbClr val="5F004A"/>
              </a:solidFill>
              <a:latin typeface="Calibri"/>
            </a:endParaRPr>
          </a:p>
        </p:txBody>
      </p:sp>
      <p:sp>
        <p:nvSpPr>
          <p:cNvPr id="7" name="TextBox 6">
            <a:extLst>
              <a:ext uri="{FF2B5EF4-FFF2-40B4-BE49-F238E27FC236}">
                <a16:creationId xmlns:a16="http://schemas.microsoft.com/office/drawing/2014/main" id="{A3933580-CB9C-4684-9101-87D3FC9DE8A7}"/>
              </a:ext>
            </a:extLst>
          </p:cNvPr>
          <p:cNvSpPr txBox="1"/>
          <p:nvPr/>
        </p:nvSpPr>
        <p:spPr>
          <a:xfrm>
            <a:off x="8027888" y="3849446"/>
            <a:ext cx="5346595" cy="2677656"/>
          </a:xfrm>
          <a:prstGeom prst="rect">
            <a:avLst/>
          </a:prstGeom>
          <a:noFill/>
        </p:spPr>
        <p:txBody>
          <a:bodyPr wrap="square" rtlCol="0" anchor="t">
            <a:spAutoFit/>
          </a:bodyPr>
          <a:lstStyle/>
          <a:p>
            <a:pPr>
              <a:defRPr/>
            </a:pPr>
            <a:endParaRPr lang="en-GB" b="1" dirty="0">
              <a:solidFill>
                <a:srgbClr val="5D004A"/>
              </a:solidFill>
              <a:latin typeface="Calibri"/>
            </a:endParaRPr>
          </a:p>
          <a:p>
            <a:pPr>
              <a:defRPr/>
            </a:pPr>
            <a:endParaRPr lang="en-GB" b="1" dirty="0">
              <a:solidFill>
                <a:srgbClr val="5D004A"/>
              </a:solidFill>
              <a:latin typeface="Calibri"/>
              <a:cs typeface="Arial"/>
            </a:endParaRPr>
          </a:p>
          <a:p>
            <a:pPr>
              <a:defRPr/>
            </a:pPr>
            <a:r>
              <a:rPr lang="en-GB" b="1" u="sng" dirty="0">
                <a:solidFill>
                  <a:srgbClr val="5D004A"/>
                </a:solidFill>
                <a:latin typeface="Calibri"/>
                <a:cs typeface="Arial"/>
              </a:rPr>
              <a:t>Our activities:</a:t>
            </a:r>
            <a:endParaRPr lang="en-GB" u="sng" dirty="0"/>
          </a:p>
          <a:p>
            <a:pPr marL="342900" indent="-342900">
              <a:buFont typeface="Arial" panose="020B0604020202020204" pitchFamily="34" charset="0"/>
              <a:buChar char="•"/>
              <a:defRPr/>
            </a:pPr>
            <a:r>
              <a:rPr lang="en-GB" b="1" dirty="0">
                <a:solidFill>
                  <a:srgbClr val="5D004A"/>
                </a:solidFill>
                <a:latin typeface="Calibri"/>
                <a:hlinkClick r:id="rId3"/>
              </a:rPr>
              <a:t>Membership</a:t>
            </a:r>
            <a:endParaRPr lang="en-GB" b="1" dirty="0">
              <a:solidFill>
                <a:srgbClr val="5D004A"/>
              </a:solidFill>
              <a:latin typeface="Calibri"/>
            </a:endParaRPr>
          </a:p>
          <a:p>
            <a:pPr marL="342900" indent="-342900">
              <a:buFont typeface="Arial" panose="020B0604020202020204" pitchFamily="34" charset="0"/>
              <a:buChar char="•"/>
              <a:defRPr/>
            </a:pPr>
            <a:r>
              <a:rPr lang="en-GB" b="1" dirty="0">
                <a:solidFill>
                  <a:srgbClr val="5D004A"/>
                </a:solidFill>
                <a:latin typeface="Calibri"/>
                <a:hlinkClick r:id="rId4"/>
              </a:rPr>
              <a:t>Support to organisations</a:t>
            </a:r>
            <a:endParaRPr lang="en-GB" b="1" dirty="0">
              <a:solidFill>
                <a:srgbClr val="5D004A"/>
              </a:solidFill>
              <a:latin typeface="Calibri"/>
            </a:endParaRPr>
          </a:p>
          <a:p>
            <a:pPr marL="342900" indent="-342900">
              <a:buFont typeface="Arial" panose="020B0604020202020204" pitchFamily="34" charset="0"/>
              <a:buChar char="•"/>
              <a:defRPr/>
            </a:pPr>
            <a:r>
              <a:rPr lang="en-GB" b="1" dirty="0">
                <a:solidFill>
                  <a:srgbClr val="5D004A"/>
                </a:solidFill>
                <a:latin typeface="Calibri"/>
                <a:hlinkClick r:id="rId5"/>
              </a:rPr>
              <a:t>Networks</a:t>
            </a:r>
            <a:endParaRPr lang="en-GB" b="1" dirty="0">
              <a:solidFill>
                <a:srgbClr val="5D004A"/>
              </a:solidFill>
              <a:latin typeface="Calibri"/>
            </a:endParaRPr>
          </a:p>
          <a:p>
            <a:pPr marL="342900" indent="-342900">
              <a:buFont typeface="Arial" panose="020B0604020202020204" pitchFamily="34" charset="0"/>
              <a:buChar char="•"/>
              <a:defRPr/>
            </a:pPr>
            <a:endParaRPr lang="en-GB" b="1" dirty="0">
              <a:solidFill>
                <a:srgbClr val="5D004A"/>
              </a:solidFill>
              <a:latin typeface="Calibri"/>
            </a:endParaRPr>
          </a:p>
        </p:txBody>
      </p:sp>
      <p:pic>
        <p:nvPicPr>
          <p:cNvPr id="8" name="Picture 6" descr="http://www.sustainabilitywestmidlands.org.uk/wp-content/uploads/Picture1-1-826x334.jpg">
            <a:extLst>
              <a:ext uri="{FF2B5EF4-FFF2-40B4-BE49-F238E27FC236}">
                <a16:creationId xmlns:a16="http://schemas.microsoft.com/office/drawing/2014/main" id="{CCE4352D-4AD0-4873-B87C-9E1DF41C6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3360" y="1961280"/>
            <a:ext cx="4702638" cy="197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4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3ABDFE-7138-4F4F-B18F-8C4A69EFAB52}"/>
              </a:ext>
            </a:extLst>
          </p:cNvPr>
          <p:cNvSpPr/>
          <p:nvPr/>
        </p:nvSpPr>
        <p:spPr>
          <a:xfrm>
            <a:off x="8049454" y="287053"/>
            <a:ext cx="3456384" cy="877163"/>
          </a:xfrm>
          <a:prstGeom prst="rect">
            <a:avLst/>
          </a:prstGeom>
        </p:spPr>
        <p:txBody>
          <a:bodyPr wrap="square">
            <a:spAutoFit/>
          </a:bodyPr>
          <a:lstStyle/>
          <a:p>
            <a:pPr>
              <a:defRPr/>
            </a:pPr>
            <a:r>
              <a:rPr lang="en-GB" sz="2700" b="1">
                <a:solidFill>
                  <a:srgbClr val="5D004A"/>
                </a:solidFill>
                <a:latin typeface="Calibri"/>
              </a:rPr>
              <a:t>Our members</a:t>
            </a:r>
          </a:p>
          <a:p>
            <a:pPr>
              <a:defRPr/>
            </a:pPr>
            <a:endParaRPr lang="en-GB" b="1">
              <a:solidFill>
                <a:srgbClr val="5F004A"/>
              </a:solidFill>
              <a:latin typeface="Calibri"/>
            </a:endParaRPr>
          </a:p>
        </p:txBody>
      </p:sp>
      <p:pic>
        <p:nvPicPr>
          <p:cNvPr id="4" name="Picture 3">
            <a:extLst>
              <a:ext uri="{FF2B5EF4-FFF2-40B4-BE49-F238E27FC236}">
                <a16:creationId xmlns:a16="http://schemas.microsoft.com/office/drawing/2014/main" id="{F00DE65C-F42E-45AE-B0D4-95D92C2DF83F}"/>
              </a:ext>
            </a:extLst>
          </p:cNvPr>
          <p:cNvPicPr>
            <a:picLocks noChangeAspect="1"/>
          </p:cNvPicPr>
          <p:nvPr/>
        </p:nvPicPr>
        <p:blipFill rotWithShape="1">
          <a:blip r:embed="rId3"/>
          <a:srcRect l="17964" t="37621" r="22035" b="21003"/>
          <a:stretch/>
        </p:blipFill>
        <p:spPr>
          <a:xfrm>
            <a:off x="0" y="1201485"/>
            <a:ext cx="5816335" cy="1742047"/>
          </a:xfrm>
          <a:prstGeom prst="rect">
            <a:avLst/>
          </a:prstGeom>
        </p:spPr>
      </p:pic>
      <p:pic>
        <p:nvPicPr>
          <p:cNvPr id="6" name="Picture 5">
            <a:extLst>
              <a:ext uri="{FF2B5EF4-FFF2-40B4-BE49-F238E27FC236}">
                <a16:creationId xmlns:a16="http://schemas.microsoft.com/office/drawing/2014/main" id="{347D270F-FE84-43C0-859A-2575A6D2FD52}"/>
              </a:ext>
            </a:extLst>
          </p:cNvPr>
          <p:cNvPicPr>
            <a:picLocks noChangeAspect="1"/>
          </p:cNvPicPr>
          <p:nvPr/>
        </p:nvPicPr>
        <p:blipFill rotWithShape="1">
          <a:blip r:embed="rId4"/>
          <a:srcRect l="16778" t="39038" r="16495" b="20825"/>
          <a:stretch/>
        </p:blipFill>
        <p:spPr>
          <a:xfrm>
            <a:off x="0" y="2949870"/>
            <a:ext cx="5816338" cy="1974324"/>
          </a:xfrm>
          <a:prstGeom prst="rect">
            <a:avLst/>
          </a:prstGeom>
        </p:spPr>
      </p:pic>
      <p:pic>
        <p:nvPicPr>
          <p:cNvPr id="8" name="Picture 7">
            <a:extLst>
              <a:ext uri="{FF2B5EF4-FFF2-40B4-BE49-F238E27FC236}">
                <a16:creationId xmlns:a16="http://schemas.microsoft.com/office/drawing/2014/main" id="{7A799313-F599-4927-95ED-34FBA02ECA0D}"/>
              </a:ext>
            </a:extLst>
          </p:cNvPr>
          <p:cNvPicPr>
            <a:picLocks noChangeAspect="1"/>
          </p:cNvPicPr>
          <p:nvPr/>
        </p:nvPicPr>
        <p:blipFill rotWithShape="1">
          <a:blip r:embed="rId5"/>
          <a:srcRect l="16392" t="38213" r="17346" b="22749"/>
          <a:stretch/>
        </p:blipFill>
        <p:spPr>
          <a:xfrm>
            <a:off x="-2" y="4930532"/>
            <a:ext cx="5816338" cy="1927468"/>
          </a:xfrm>
          <a:prstGeom prst="rect">
            <a:avLst/>
          </a:prstGeom>
        </p:spPr>
      </p:pic>
      <p:pic>
        <p:nvPicPr>
          <p:cNvPr id="11" name="Picture 10">
            <a:extLst>
              <a:ext uri="{FF2B5EF4-FFF2-40B4-BE49-F238E27FC236}">
                <a16:creationId xmlns:a16="http://schemas.microsoft.com/office/drawing/2014/main" id="{E55C9BF7-6E64-4626-807A-E4425176AD59}"/>
              </a:ext>
            </a:extLst>
          </p:cNvPr>
          <p:cNvPicPr>
            <a:picLocks noChangeAspect="1"/>
          </p:cNvPicPr>
          <p:nvPr/>
        </p:nvPicPr>
        <p:blipFill rotWithShape="1">
          <a:blip r:embed="rId6"/>
          <a:srcRect l="18711" t="39370" r="19742" b="24810"/>
          <a:stretch/>
        </p:blipFill>
        <p:spPr>
          <a:xfrm>
            <a:off x="5816338" y="1201486"/>
            <a:ext cx="6375661" cy="1933807"/>
          </a:xfrm>
          <a:prstGeom prst="rect">
            <a:avLst/>
          </a:prstGeom>
        </p:spPr>
      </p:pic>
      <p:pic>
        <p:nvPicPr>
          <p:cNvPr id="17" name="Picture 16">
            <a:extLst>
              <a:ext uri="{FF2B5EF4-FFF2-40B4-BE49-F238E27FC236}">
                <a16:creationId xmlns:a16="http://schemas.microsoft.com/office/drawing/2014/main" id="{E9FC2A56-D1C2-4E70-9956-9B08B3AF5EAE}"/>
              </a:ext>
            </a:extLst>
          </p:cNvPr>
          <p:cNvPicPr>
            <a:picLocks noChangeAspect="1"/>
          </p:cNvPicPr>
          <p:nvPr/>
        </p:nvPicPr>
        <p:blipFill rotWithShape="1">
          <a:blip r:embed="rId7"/>
          <a:srcRect l="16932" t="39370" r="18815" b="23987"/>
          <a:stretch/>
        </p:blipFill>
        <p:spPr>
          <a:xfrm>
            <a:off x="5816339" y="3132203"/>
            <a:ext cx="6375661" cy="1785652"/>
          </a:xfrm>
          <a:prstGeom prst="rect">
            <a:avLst/>
          </a:prstGeom>
        </p:spPr>
      </p:pic>
      <p:pic>
        <p:nvPicPr>
          <p:cNvPr id="19" name="Picture 18">
            <a:extLst>
              <a:ext uri="{FF2B5EF4-FFF2-40B4-BE49-F238E27FC236}">
                <a16:creationId xmlns:a16="http://schemas.microsoft.com/office/drawing/2014/main" id="{E662198A-377A-4FB3-934D-79FEA5400F4C}"/>
              </a:ext>
            </a:extLst>
          </p:cNvPr>
          <p:cNvPicPr>
            <a:picLocks noChangeAspect="1"/>
          </p:cNvPicPr>
          <p:nvPr/>
        </p:nvPicPr>
        <p:blipFill rotWithShape="1">
          <a:blip r:embed="rId8"/>
          <a:srcRect l="16547" t="37388" r="18041" b="24262"/>
          <a:stretch/>
        </p:blipFill>
        <p:spPr>
          <a:xfrm>
            <a:off x="5816337" y="4924193"/>
            <a:ext cx="6375662" cy="1933807"/>
          </a:xfrm>
          <a:prstGeom prst="rect">
            <a:avLst/>
          </a:prstGeom>
        </p:spPr>
      </p:pic>
    </p:spTree>
    <p:extLst>
      <p:ext uri="{BB962C8B-B14F-4D97-AF65-F5344CB8AC3E}">
        <p14:creationId xmlns:p14="http://schemas.microsoft.com/office/powerpoint/2010/main" val="51577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9C04-C4B5-47F7-B852-9383BD9F2049}"/>
              </a:ext>
            </a:extLst>
          </p:cNvPr>
          <p:cNvSpPr>
            <a:spLocks noGrp="1"/>
          </p:cNvSpPr>
          <p:nvPr>
            <p:ph type="ctrTitle"/>
          </p:nvPr>
        </p:nvSpPr>
        <p:spPr>
          <a:xfrm>
            <a:off x="7687101" y="0"/>
            <a:ext cx="4626429" cy="912091"/>
          </a:xfrm>
        </p:spPr>
        <p:txBody>
          <a:bodyPr>
            <a:normAutofit/>
          </a:bodyPr>
          <a:lstStyle/>
          <a:p>
            <a:pPr algn="l"/>
            <a:r>
              <a:rPr lang="en-GB" sz="3200" dirty="0">
                <a:solidFill>
                  <a:srgbClr val="5D004A"/>
                </a:solidFill>
                <a:latin typeface="Segoe UI"/>
                <a:cs typeface="Segoe UI"/>
              </a:rPr>
              <a:t>What is </a:t>
            </a:r>
            <a:r>
              <a:rPr lang="en-GB" sz="3200" dirty="0">
                <a:solidFill>
                  <a:srgbClr val="5D004A"/>
                </a:solidFill>
                <a:latin typeface="Segoe UI"/>
                <a:cs typeface="Segoe UI"/>
                <a:hlinkClick r:id="rId3">
                  <a:extLst>
                    <a:ext uri="{A12FA001-AC4F-418D-AE19-62706E023703}">
                      <ahyp:hlinkClr xmlns:ahyp="http://schemas.microsoft.com/office/drawing/2018/hyperlinkcolor" val="tx"/>
                    </a:ext>
                  </a:extLst>
                </a:hlinkClick>
              </a:rPr>
              <a:t>Net Zero?</a:t>
            </a:r>
            <a:r>
              <a:rPr lang="en-GB" sz="3200" dirty="0">
                <a:solidFill>
                  <a:srgbClr val="5D004A"/>
                </a:solidFill>
                <a:latin typeface="Segoe UI"/>
                <a:cs typeface="Segoe UI"/>
              </a:rPr>
              <a:t> </a:t>
            </a:r>
            <a:endParaRPr lang="en-GB" sz="3200" dirty="0">
              <a:solidFill>
                <a:srgbClr val="5D004A"/>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6E1D303-4B27-4574-AB7F-2D7EBA3BD28F}"/>
              </a:ext>
            </a:extLst>
          </p:cNvPr>
          <p:cNvSpPr txBox="1"/>
          <p:nvPr/>
        </p:nvSpPr>
        <p:spPr>
          <a:xfrm>
            <a:off x="345938" y="1896424"/>
            <a:ext cx="11531534" cy="3785652"/>
          </a:xfrm>
          <a:prstGeom prst="rect">
            <a:avLst/>
          </a:prstGeom>
          <a:noFill/>
        </p:spPr>
        <p:txBody>
          <a:bodyPr wrap="square" rtlCol="0">
            <a:spAutoFit/>
          </a:bodyPr>
          <a:lstStyle/>
          <a:p>
            <a:r>
              <a:rPr lang="en-GB" sz="2400" dirty="0">
                <a:solidFill>
                  <a:srgbClr val="5D004A"/>
                </a:solidFill>
                <a:effectLst/>
                <a:latin typeface="Segoe UI" panose="020B0502040204020203" pitchFamily="34" charset="0"/>
                <a:ea typeface="Calibri" panose="020F0502020204030204" pitchFamily="34" charset="0"/>
                <a:cs typeface="Segoe UI" panose="020B0502040204020203" pitchFamily="34" charset="0"/>
              </a:rPr>
              <a:t>When anthropogenic emissions of greenhouse gases to the atmosphere are balanced by removals over a specified period. </a:t>
            </a:r>
          </a:p>
          <a:p>
            <a:endParaRPr lang="en-GB" sz="2400" dirty="0">
              <a:solidFill>
                <a:srgbClr val="5D004A"/>
              </a:solidFill>
              <a:latin typeface="Segoe UI" panose="020B0502040204020203" pitchFamily="34" charset="0"/>
              <a:ea typeface="Calibri" panose="020F0502020204030204" pitchFamily="34" charset="0"/>
              <a:cs typeface="Segoe UI" panose="020B0502040204020203" pitchFamily="34" charset="0"/>
            </a:endParaRPr>
          </a:p>
          <a:p>
            <a:r>
              <a:rPr lang="en-GB" sz="2400" dirty="0">
                <a:solidFill>
                  <a:srgbClr val="5D004A"/>
                </a:solidFill>
                <a:effectLst/>
                <a:latin typeface="Segoe UI" panose="020B0502040204020203" pitchFamily="34" charset="0"/>
                <a:ea typeface="Calibri" panose="020F0502020204030204" pitchFamily="34" charset="0"/>
                <a:cs typeface="Segoe UI" panose="020B0502040204020203" pitchFamily="34" charset="0"/>
              </a:rPr>
              <a:t>Net Zero is seen as the answer to slowing climate change.</a:t>
            </a:r>
          </a:p>
          <a:p>
            <a:endParaRPr lang="en-GB" sz="2400" dirty="0">
              <a:solidFill>
                <a:srgbClr val="5D004A"/>
              </a:solidFill>
              <a:latin typeface="Segoe UI" panose="020B0502040204020203" pitchFamily="34" charset="0"/>
              <a:ea typeface="Calibri" panose="020F0502020204030204" pitchFamily="34" charset="0"/>
              <a:cs typeface="Segoe UI" panose="020B0502040204020203" pitchFamily="34" charset="0"/>
            </a:endParaRPr>
          </a:p>
          <a:p>
            <a:r>
              <a:rPr lang="en-GB" sz="2400" dirty="0">
                <a:solidFill>
                  <a:srgbClr val="5D004A"/>
                </a:solidFill>
                <a:effectLst/>
                <a:latin typeface="Segoe UI" panose="020B0502040204020203" pitchFamily="34" charset="0"/>
                <a:ea typeface="Calibri" panose="020F0502020204030204" pitchFamily="34" charset="0"/>
                <a:cs typeface="Segoe UI" panose="020B0502040204020203" pitchFamily="34" charset="0"/>
              </a:rPr>
              <a:t>Climate Change Act 2008 (2050 Target Amendment) 2019 committed the UK to reduce all greenhouse gas emissions to net zero by 2050.</a:t>
            </a:r>
          </a:p>
          <a:p>
            <a:pPr algn="ctr"/>
            <a:endParaRPr lang="en-GB" sz="2400" dirty="0">
              <a:latin typeface="Segoe UI" panose="020B0502040204020203" pitchFamily="34" charset="0"/>
              <a:ea typeface="Calibri" panose="020F0502020204030204" pitchFamily="34" charset="0"/>
              <a:cs typeface="Segoe UI" panose="020B0502040204020203" pitchFamily="34" charset="0"/>
            </a:endParaRPr>
          </a:p>
          <a:p>
            <a:pPr algn="ctr"/>
            <a:endParaRPr lang="en-GB" dirty="0">
              <a:latin typeface="Segoe UI" panose="020B0502040204020203" pitchFamily="34" charset="0"/>
              <a:cs typeface="Segoe UI" panose="020B0502040204020203" pitchFamily="34" charset="0"/>
            </a:endParaRPr>
          </a:p>
          <a:p>
            <a:pPr algn="ctr"/>
            <a:endParaRPr lang="en-GB" dirty="0">
              <a:latin typeface="Segoe UI" panose="020B0502040204020203" pitchFamily="34" charset="0"/>
              <a:cs typeface="Segoe UI" panose="020B0502040204020203" pitchFamily="34" charset="0"/>
            </a:endParaRPr>
          </a:p>
        </p:txBody>
      </p:sp>
      <p:pic>
        <p:nvPicPr>
          <p:cNvPr id="7" name="Picture 6" descr="A picture containing wall, scale, lamp&#10;&#10;Description automatically generated">
            <a:extLst>
              <a:ext uri="{FF2B5EF4-FFF2-40B4-BE49-F238E27FC236}">
                <a16:creationId xmlns:a16="http://schemas.microsoft.com/office/drawing/2014/main" id="{D86F89FE-9CE3-41B7-AF1F-C763A45A09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967" y="5211011"/>
            <a:ext cx="2470484" cy="1646989"/>
          </a:xfrm>
          <a:prstGeom prst="rect">
            <a:avLst/>
          </a:prstGeom>
        </p:spPr>
      </p:pic>
      <p:pic>
        <p:nvPicPr>
          <p:cNvPr id="3" name="Picture 2">
            <a:extLst>
              <a:ext uri="{FF2B5EF4-FFF2-40B4-BE49-F238E27FC236}">
                <a16:creationId xmlns:a16="http://schemas.microsoft.com/office/drawing/2014/main" id="{9FBA6A2D-DB0E-47CA-BB07-2F2585D27B81}"/>
              </a:ext>
            </a:extLst>
          </p:cNvPr>
          <p:cNvPicPr>
            <a:picLocks noChangeAspect="1"/>
          </p:cNvPicPr>
          <p:nvPr/>
        </p:nvPicPr>
        <p:blipFill>
          <a:blip r:embed="rId5"/>
          <a:stretch>
            <a:fillRect/>
          </a:stretch>
        </p:blipFill>
        <p:spPr>
          <a:xfrm>
            <a:off x="0" y="5510062"/>
            <a:ext cx="5919537" cy="1347938"/>
          </a:xfrm>
          <a:prstGeom prst="rect">
            <a:avLst/>
          </a:prstGeom>
        </p:spPr>
      </p:pic>
    </p:spTree>
    <p:extLst>
      <p:ext uri="{BB962C8B-B14F-4D97-AF65-F5344CB8AC3E}">
        <p14:creationId xmlns:p14="http://schemas.microsoft.com/office/powerpoint/2010/main" val="12244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9C04-C4B5-47F7-B852-9383BD9F2049}"/>
              </a:ext>
            </a:extLst>
          </p:cNvPr>
          <p:cNvSpPr>
            <a:spLocks noGrp="1"/>
          </p:cNvSpPr>
          <p:nvPr>
            <p:ph type="ctrTitle"/>
          </p:nvPr>
        </p:nvSpPr>
        <p:spPr>
          <a:xfrm>
            <a:off x="1286934" y="0"/>
            <a:ext cx="10905066" cy="1135737"/>
          </a:xfrm>
        </p:spPr>
        <p:txBody>
          <a:bodyPr vert="horz" lIns="91440" tIns="45720" rIns="91440" bIns="45720" rtlCol="0" anchor="ctr">
            <a:normAutofit/>
          </a:bodyPr>
          <a:lstStyle/>
          <a:p>
            <a:pPr algn="r"/>
            <a:r>
              <a:rPr lang="en-US" sz="3600" kern="1200" dirty="0">
                <a:solidFill>
                  <a:srgbClr val="5D004A"/>
                </a:solidFill>
                <a:latin typeface="Segoe UI" panose="020B0502040204020203" pitchFamily="34" charset="0"/>
                <a:cs typeface="Segoe UI" panose="020B0502040204020203" pitchFamily="34" charset="0"/>
              </a:rPr>
              <a:t>Why is </a:t>
            </a:r>
            <a:r>
              <a:rPr lang="en-US" sz="3600" kern="1200" dirty="0">
                <a:solidFill>
                  <a:srgbClr val="5D004A"/>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Net Zero</a:t>
            </a:r>
            <a:r>
              <a:rPr lang="en-US" sz="3600" kern="1200" dirty="0">
                <a:solidFill>
                  <a:srgbClr val="5D004A"/>
                </a:solidFill>
                <a:latin typeface="Segoe UI" panose="020B0502040204020203" pitchFamily="34" charset="0"/>
                <a:cs typeface="Segoe UI" panose="020B0502040204020203" pitchFamily="34" charset="0"/>
              </a:rPr>
              <a:t> important?</a:t>
            </a:r>
            <a:r>
              <a:rPr lang="en-US" sz="3600" dirty="0">
                <a:solidFill>
                  <a:srgbClr val="5D004A"/>
                </a:solidFill>
                <a:latin typeface="Segoe UI" panose="020B0502040204020203" pitchFamily="34" charset="0"/>
                <a:cs typeface="Segoe UI" panose="020B0502040204020203" pitchFamily="34" charset="0"/>
              </a:rPr>
              <a:t> </a:t>
            </a:r>
            <a:endParaRPr lang="en-US" sz="3600" kern="1200" dirty="0">
              <a:solidFill>
                <a:srgbClr val="5D004A"/>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6E1D303-4B27-4574-AB7F-2D7EBA3BD28F}"/>
              </a:ext>
            </a:extLst>
          </p:cNvPr>
          <p:cNvSpPr txBox="1"/>
          <p:nvPr/>
        </p:nvSpPr>
        <p:spPr>
          <a:xfrm>
            <a:off x="166651" y="1692555"/>
            <a:ext cx="7062898" cy="4393982"/>
          </a:xfrm>
          <a:prstGeom prst="rect">
            <a:avLst/>
          </a:prstGeom>
        </p:spPr>
        <p:txBody>
          <a:bodyPr vert="horz" lIns="91440" tIns="45720" rIns="91440" bIns="45720" rtlCol="0" anchor="t">
            <a:noAutofit/>
          </a:bodyPr>
          <a:lstStyle/>
          <a:p>
            <a:pPr marL="57150">
              <a:lnSpc>
                <a:spcPct val="90000"/>
              </a:lnSpc>
              <a:spcAft>
                <a:spcPts val="600"/>
              </a:spcAft>
            </a:pPr>
            <a:endParaRPr lang="en-US" sz="2000" dirty="0">
              <a:solidFill>
                <a:srgbClr val="5D004A"/>
              </a:solidFill>
              <a:latin typeface="Segoe UI" panose="020B0502040204020203" pitchFamily="34" charset="0"/>
              <a:cs typeface="Segoe UI" panose="020B0502040204020203" pitchFamily="34" charset="0"/>
            </a:endParaRPr>
          </a:p>
          <a:p>
            <a:pPr marL="285750" indent="-228600">
              <a:lnSpc>
                <a:spcPct val="90000"/>
              </a:lnSpc>
              <a:spcAft>
                <a:spcPts val="600"/>
              </a:spcAft>
              <a:buFont typeface="Arial" panose="020B0604020202020204" pitchFamily="34" charset="0"/>
              <a:buChar char="•"/>
            </a:pPr>
            <a:r>
              <a:rPr lang="en-US" b="0" i="0" dirty="0">
                <a:solidFill>
                  <a:srgbClr val="5D004A"/>
                </a:solidFill>
                <a:effectLst/>
                <a:latin typeface="Segoe UI"/>
                <a:cs typeface="Segoe UI"/>
              </a:rPr>
              <a:t>Net </a:t>
            </a:r>
            <a:r>
              <a:rPr lang="en-US" dirty="0">
                <a:solidFill>
                  <a:srgbClr val="5D004A"/>
                </a:solidFill>
                <a:latin typeface="Segoe UI"/>
                <a:cs typeface="Segoe UI"/>
              </a:rPr>
              <a:t>Zero</a:t>
            </a:r>
            <a:r>
              <a:rPr lang="en-US" b="0" i="0" dirty="0">
                <a:solidFill>
                  <a:srgbClr val="5D004A"/>
                </a:solidFill>
                <a:effectLst/>
                <a:latin typeface="Segoe UI"/>
                <a:cs typeface="Segoe UI"/>
              </a:rPr>
              <a:t> has been adopted as the best strategy to protect us and the natural world from rising global temperatures.</a:t>
            </a:r>
          </a:p>
          <a:p>
            <a:pPr marL="285750" indent="-228600">
              <a:lnSpc>
                <a:spcPct val="90000"/>
              </a:lnSpc>
              <a:spcAft>
                <a:spcPts val="600"/>
              </a:spcAft>
              <a:buFont typeface="Arial" panose="020B0604020202020204" pitchFamily="34" charset="0"/>
              <a:buChar char="•"/>
            </a:pPr>
            <a:endParaRPr lang="en-US" b="0" i="0" dirty="0">
              <a:solidFill>
                <a:srgbClr val="5D004A"/>
              </a:solidFill>
              <a:effectLst/>
              <a:latin typeface="Segoe UI" panose="020B0502040204020203" pitchFamily="34" charset="0"/>
              <a:cs typeface="Segoe UI" panose="020B0502040204020203" pitchFamily="34" charset="0"/>
            </a:endParaRPr>
          </a:p>
          <a:p>
            <a:pPr marL="285750" indent="-228600">
              <a:lnSpc>
                <a:spcPct val="90000"/>
              </a:lnSpc>
              <a:spcAft>
                <a:spcPts val="600"/>
              </a:spcAft>
              <a:buFont typeface="Arial" panose="020B0604020202020204" pitchFamily="34" charset="0"/>
              <a:buChar char="•"/>
            </a:pPr>
            <a:r>
              <a:rPr lang="en-US" b="0" i="0" dirty="0">
                <a:solidFill>
                  <a:srgbClr val="5D004A"/>
                </a:solidFill>
                <a:effectLst/>
                <a:latin typeface="Segoe UI"/>
                <a:cs typeface="Segoe UI"/>
              </a:rPr>
              <a:t>Net </a:t>
            </a:r>
            <a:r>
              <a:rPr lang="en-US" dirty="0">
                <a:solidFill>
                  <a:srgbClr val="5D004A"/>
                </a:solidFill>
                <a:latin typeface="Segoe UI"/>
                <a:cs typeface="Segoe UI"/>
              </a:rPr>
              <a:t>Zero</a:t>
            </a:r>
            <a:r>
              <a:rPr lang="en-US" b="0" i="0" dirty="0">
                <a:solidFill>
                  <a:srgbClr val="5D004A"/>
                </a:solidFill>
                <a:effectLst/>
                <a:latin typeface="Segoe UI"/>
                <a:cs typeface="Segoe UI"/>
              </a:rPr>
              <a:t> differs from ‘carbon neutral’ because </a:t>
            </a:r>
            <a:r>
              <a:rPr lang="en-US" dirty="0">
                <a:solidFill>
                  <a:srgbClr val="5D004A"/>
                </a:solidFill>
                <a:latin typeface="Segoe UI"/>
                <a:cs typeface="Segoe UI"/>
              </a:rPr>
              <a:t>it </a:t>
            </a:r>
            <a:r>
              <a:rPr lang="en-US" b="0" i="0" dirty="0">
                <a:solidFill>
                  <a:srgbClr val="5D004A"/>
                </a:solidFill>
                <a:effectLst/>
                <a:latin typeface="Segoe UI"/>
                <a:cs typeface="Segoe UI"/>
              </a:rPr>
              <a:t>means reducing emissions to their lowest amount through energy efficiency measures and </a:t>
            </a:r>
            <a:r>
              <a:rPr lang="en-US" b="0" i="1" dirty="0">
                <a:solidFill>
                  <a:srgbClr val="5D004A"/>
                </a:solidFill>
                <a:effectLst/>
                <a:latin typeface="Segoe UI"/>
                <a:cs typeface="Segoe UI"/>
              </a:rPr>
              <a:t>then</a:t>
            </a:r>
            <a:r>
              <a:rPr lang="en-US" b="0" i="0" dirty="0">
                <a:solidFill>
                  <a:srgbClr val="5D004A"/>
                </a:solidFill>
                <a:effectLst/>
                <a:latin typeface="Segoe UI"/>
                <a:cs typeface="Segoe UI"/>
              </a:rPr>
              <a:t> using offsetting to remove the remaining emissions. </a:t>
            </a:r>
            <a:endParaRPr lang="en-US" dirty="0">
              <a:solidFill>
                <a:srgbClr val="5D004A"/>
              </a:solidFill>
              <a:latin typeface="Segoe UI"/>
              <a:cs typeface="Segoe UI"/>
            </a:endParaRPr>
          </a:p>
        </p:txBody>
      </p:sp>
      <p:pic>
        <p:nvPicPr>
          <p:cNvPr id="1026" name="Picture 2">
            <a:extLst>
              <a:ext uri="{FF2B5EF4-FFF2-40B4-BE49-F238E27FC236}">
                <a16:creationId xmlns:a16="http://schemas.microsoft.com/office/drawing/2014/main" id="{B95DAFEA-C014-42C6-A1BE-D8FC34C1EE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6199" y="2250252"/>
            <a:ext cx="4629150" cy="260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8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D060-49E5-43DC-9229-3B8FECDE2944}"/>
              </a:ext>
            </a:extLst>
          </p:cNvPr>
          <p:cNvSpPr>
            <a:spLocks noGrp="1"/>
          </p:cNvSpPr>
          <p:nvPr>
            <p:ph type="title"/>
          </p:nvPr>
        </p:nvSpPr>
        <p:spPr/>
        <p:txBody>
          <a:bodyPr/>
          <a:lstStyle/>
          <a:p>
            <a:endParaRPr lang="en-GB"/>
          </a:p>
        </p:txBody>
      </p:sp>
      <p:pic>
        <p:nvPicPr>
          <p:cNvPr id="5" name="Content Placeholder 4" descr="Chart, bar chart&#10;&#10;Description automatically generated">
            <a:hlinkClick r:id="rId2"/>
            <a:extLst>
              <a:ext uri="{FF2B5EF4-FFF2-40B4-BE49-F238E27FC236}">
                <a16:creationId xmlns:a16="http://schemas.microsoft.com/office/drawing/2014/main" id="{0297D723-0AA3-4EAC-8D2D-A8BE570372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10937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CD193-AB58-4FE9-9CCE-D75E56C0F7C6}"/>
              </a:ext>
            </a:extLst>
          </p:cNvPr>
          <p:cNvSpPr txBox="1"/>
          <p:nvPr/>
        </p:nvSpPr>
        <p:spPr>
          <a:xfrm>
            <a:off x="261766" y="1937268"/>
            <a:ext cx="11426372" cy="461665"/>
          </a:xfrm>
          <a:prstGeom prst="rect">
            <a:avLst/>
          </a:prstGeom>
          <a:noFill/>
        </p:spPr>
        <p:txBody>
          <a:bodyPr wrap="square" rtlCol="0" anchor="t">
            <a:spAutoFit/>
          </a:bodyPr>
          <a:lstStyle/>
          <a:p>
            <a:pPr>
              <a:defRPr/>
            </a:pPr>
            <a:r>
              <a:rPr lang="en-GB" b="1">
                <a:solidFill>
                  <a:srgbClr val="5D004A"/>
                </a:solidFill>
                <a:latin typeface="Calibri"/>
                <a:hlinkClick r:id="rId3"/>
              </a:rPr>
              <a:t>https://footprint.wwf.org.uk/#/</a:t>
            </a:r>
            <a:r>
              <a:rPr lang="en-GB" b="1">
                <a:solidFill>
                  <a:srgbClr val="5D004A"/>
                </a:solidFill>
                <a:latin typeface="Calibri"/>
              </a:rPr>
              <a:t> </a:t>
            </a:r>
          </a:p>
        </p:txBody>
      </p:sp>
      <p:sp>
        <p:nvSpPr>
          <p:cNvPr id="3" name="Slide Number Placeholder 2">
            <a:extLst>
              <a:ext uri="{FF2B5EF4-FFF2-40B4-BE49-F238E27FC236}">
                <a16:creationId xmlns:a16="http://schemas.microsoft.com/office/drawing/2014/main" id="{CDE34D1D-75C1-4BA6-B549-DC781F9CB180}"/>
              </a:ext>
            </a:extLst>
          </p:cNvPr>
          <p:cNvSpPr>
            <a:spLocks noGrp="1"/>
          </p:cNvSpPr>
          <p:nvPr>
            <p:ph type="sldNum" sz="quarter" idx="12"/>
          </p:nvPr>
        </p:nvSpPr>
        <p:spPr/>
        <p:txBody>
          <a:bodyPr/>
          <a:lstStyle/>
          <a:p>
            <a:fld id="{33D8D21A-A2F2-4BD3-8479-95D1E0DAC1FF}" type="slidenum">
              <a:rPr lang="en-US" altLang="en-US" smtClean="0">
                <a:solidFill>
                  <a:srgbClr val="000000"/>
                </a:solidFill>
              </a:rPr>
              <a:pPr/>
              <a:t>7</a:t>
            </a:fld>
            <a:endParaRPr lang="en-US" altLang="en-US">
              <a:solidFill>
                <a:srgbClr val="000000"/>
              </a:solidFill>
            </a:endParaRPr>
          </a:p>
        </p:txBody>
      </p:sp>
      <p:pic>
        <p:nvPicPr>
          <p:cNvPr id="5" name="Picture 4">
            <a:extLst>
              <a:ext uri="{FF2B5EF4-FFF2-40B4-BE49-F238E27FC236}">
                <a16:creationId xmlns:a16="http://schemas.microsoft.com/office/drawing/2014/main" id="{AACDB8BA-522A-44B9-AE78-D17589577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66" y="2686094"/>
            <a:ext cx="5343417" cy="3452059"/>
          </a:xfrm>
          <a:prstGeom prst="rect">
            <a:avLst/>
          </a:prstGeom>
        </p:spPr>
      </p:pic>
      <p:sp>
        <p:nvSpPr>
          <p:cNvPr id="10" name="TextBox 9">
            <a:extLst>
              <a:ext uri="{FF2B5EF4-FFF2-40B4-BE49-F238E27FC236}">
                <a16:creationId xmlns:a16="http://schemas.microsoft.com/office/drawing/2014/main" id="{E52094F7-D6DB-425B-8BA5-7B24A88E2E64}"/>
              </a:ext>
            </a:extLst>
          </p:cNvPr>
          <p:cNvSpPr txBox="1"/>
          <p:nvPr/>
        </p:nvSpPr>
        <p:spPr>
          <a:xfrm>
            <a:off x="5865780" y="1426761"/>
            <a:ext cx="6064454" cy="3785652"/>
          </a:xfrm>
          <a:prstGeom prst="rect">
            <a:avLst/>
          </a:prstGeom>
          <a:noFill/>
        </p:spPr>
        <p:txBody>
          <a:bodyPr wrap="square" rtlCol="0" anchor="t">
            <a:spAutoFit/>
          </a:bodyPr>
          <a:lstStyle/>
          <a:p>
            <a:pPr algn="r">
              <a:defRPr/>
            </a:pPr>
            <a:r>
              <a:rPr lang="en-US" dirty="0">
                <a:solidFill>
                  <a:srgbClr val="5D004A"/>
                </a:solidFill>
                <a:latin typeface="Segoe UI" panose="020B0502040204020203" pitchFamily="34" charset="0"/>
                <a:cs typeface="Segoe UI" panose="020B0502040204020203" pitchFamily="34" charset="0"/>
              </a:rPr>
              <a:t>A</a:t>
            </a:r>
            <a:r>
              <a:rPr lang="en-US" sz="2400" dirty="0">
                <a:solidFill>
                  <a:srgbClr val="5D004A"/>
                </a:solidFill>
                <a:latin typeface="Segoe UI" panose="020B0502040204020203" pitchFamily="34" charset="0"/>
                <a:cs typeface="Segoe UI" panose="020B0502040204020203" pitchFamily="34" charset="0"/>
              </a:rPr>
              <a:t>mount of carbon dioxide (CO</a:t>
            </a:r>
            <a:r>
              <a:rPr lang="en-US" sz="2400" baseline="-25000" dirty="0">
                <a:solidFill>
                  <a:srgbClr val="5D004A"/>
                </a:solidFill>
                <a:latin typeface="Segoe UI" panose="020B0502040204020203" pitchFamily="34" charset="0"/>
                <a:cs typeface="Segoe UI" panose="020B0502040204020203" pitchFamily="34" charset="0"/>
              </a:rPr>
              <a:t>2</a:t>
            </a:r>
            <a:r>
              <a:rPr lang="en-US" sz="2400" dirty="0">
                <a:solidFill>
                  <a:srgbClr val="5D004A"/>
                </a:solidFill>
                <a:latin typeface="Segoe UI" panose="020B0502040204020203" pitchFamily="34" charset="0"/>
                <a:cs typeface="Segoe UI" panose="020B0502040204020203" pitchFamily="34" charset="0"/>
              </a:rPr>
              <a:t>) emissions associated with all the activities of a person or other entity</a:t>
            </a:r>
          </a:p>
          <a:p>
            <a:pPr algn="r">
              <a:defRPr/>
            </a:pPr>
            <a:endParaRPr lang="en-US" dirty="0">
              <a:solidFill>
                <a:srgbClr val="5D004A"/>
              </a:solidFill>
              <a:latin typeface="Segoe UI" panose="020B0502040204020203" pitchFamily="34" charset="0"/>
              <a:cs typeface="Segoe UI" panose="020B0502040204020203" pitchFamily="34" charset="0"/>
            </a:endParaRPr>
          </a:p>
          <a:p>
            <a:pPr algn="r">
              <a:defRPr/>
            </a:pPr>
            <a:r>
              <a:rPr lang="en-US" sz="2400" dirty="0">
                <a:solidFill>
                  <a:srgbClr val="5D004A"/>
                </a:solidFill>
                <a:latin typeface="Segoe UI" panose="020B0502040204020203" pitchFamily="34" charset="0"/>
                <a:cs typeface="Segoe UI" panose="020B0502040204020203" pitchFamily="34" charset="0"/>
              </a:rPr>
              <a:t>(e.g. building, business, country, etc.)</a:t>
            </a:r>
          </a:p>
          <a:p>
            <a:pPr algn="r">
              <a:defRPr/>
            </a:pPr>
            <a:endParaRPr lang="en-US" sz="2400" dirty="0">
              <a:solidFill>
                <a:srgbClr val="5D004A"/>
              </a:solidFill>
              <a:latin typeface="Segoe UI" panose="020B0502040204020203" pitchFamily="34" charset="0"/>
              <a:cs typeface="Segoe UI" panose="020B0502040204020203" pitchFamily="34" charset="0"/>
            </a:endParaRPr>
          </a:p>
          <a:p>
            <a:pPr algn="r">
              <a:defRPr/>
            </a:pPr>
            <a:r>
              <a:rPr lang="en-US" sz="2400" dirty="0">
                <a:solidFill>
                  <a:srgbClr val="5D004A"/>
                </a:solidFill>
                <a:latin typeface="Segoe UI" panose="020B0502040204020203" pitchFamily="34" charset="0"/>
                <a:cs typeface="Segoe UI" panose="020B0502040204020203" pitchFamily="34" charset="0"/>
              </a:rPr>
              <a:t>Can also include </a:t>
            </a:r>
            <a:r>
              <a:rPr lang="en-US" sz="2400" b="1" dirty="0">
                <a:solidFill>
                  <a:srgbClr val="5D004A"/>
                </a:solidFill>
                <a:latin typeface="Segoe UI" panose="020B0502040204020203" pitchFamily="34" charset="0"/>
                <a:cs typeface="Segoe UI" panose="020B0502040204020203" pitchFamily="34" charset="0"/>
              </a:rPr>
              <a:t>indirect emissions</a:t>
            </a:r>
          </a:p>
          <a:p>
            <a:pPr algn="r">
              <a:defRPr/>
            </a:pPr>
            <a:endParaRPr lang="en-US" b="1" dirty="0">
              <a:solidFill>
                <a:srgbClr val="5D004A"/>
              </a:solidFill>
              <a:latin typeface="Segoe UI" panose="020B0502040204020203" pitchFamily="34" charset="0"/>
              <a:cs typeface="Segoe UI" panose="020B0502040204020203" pitchFamily="34" charset="0"/>
            </a:endParaRPr>
          </a:p>
          <a:p>
            <a:pPr algn="r">
              <a:defRPr/>
            </a:pPr>
            <a:r>
              <a:rPr lang="en-US" sz="2400" dirty="0">
                <a:solidFill>
                  <a:srgbClr val="5D004A"/>
                </a:solidFill>
                <a:latin typeface="Segoe UI" panose="020B0502040204020203" pitchFamily="34" charset="0"/>
                <a:cs typeface="Segoe UI" panose="020B0502040204020203" pitchFamily="34" charset="0"/>
              </a:rPr>
              <a:t>(e.g. how much energy did it take to produce the things you own?)</a:t>
            </a:r>
            <a:endParaRPr lang="en-GB" sz="2400" dirty="0">
              <a:solidFill>
                <a:srgbClr val="5D004A"/>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EB99C4C-4778-4C9D-BDE2-A70DE47E81D6}"/>
              </a:ext>
            </a:extLst>
          </p:cNvPr>
          <p:cNvSpPr txBox="1">
            <a:spLocks/>
          </p:cNvSpPr>
          <p:nvPr/>
        </p:nvSpPr>
        <p:spPr>
          <a:xfrm>
            <a:off x="7565571" y="152400"/>
            <a:ext cx="4626429" cy="912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600" dirty="0">
                <a:solidFill>
                  <a:srgbClr val="5D004A"/>
                </a:solidFill>
                <a:latin typeface="Segoe UI" panose="020B0502040204020203" pitchFamily="34" charset="0"/>
                <a:cs typeface="Segoe UI" panose="020B0502040204020203" pitchFamily="34" charset="0"/>
              </a:rPr>
              <a:t>Carbon Footprint</a:t>
            </a:r>
          </a:p>
        </p:txBody>
      </p:sp>
    </p:spTree>
    <p:extLst>
      <p:ext uri="{BB962C8B-B14F-4D97-AF65-F5344CB8AC3E}">
        <p14:creationId xmlns:p14="http://schemas.microsoft.com/office/powerpoint/2010/main" val="291119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D41354-50F5-43DD-BB47-E84855B04F97}"/>
              </a:ext>
            </a:extLst>
          </p:cNvPr>
          <p:cNvPicPr>
            <a:picLocks noChangeAspect="1"/>
          </p:cNvPicPr>
          <p:nvPr/>
        </p:nvPicPr>
        <p:blipFill>
          <a:blip r:embed="rId3"/>
          <a:stretch>
            <a:fillRect/>
          </a:stretch>
        </p:blipFill>
        <p:spPr>
          <a:xfrm>
            <a:off x="8073957" y="1136264"/>
            <a:ext cx="4118043" cy="5721736"/>
          </a:xfrm>
          <a:prstGeom prst="rect">
            <a:avLst/>
          </a:prstGeom>
        </p:spPr>
      </p:pic>
      <p:sp>
        <p:nvSpPr>
          <p:cNvPr id="7" name="TextBox 6">
            <a:extLst>
              <a:ext uri="{FF2B5EF4-FFF2-40B4-BE49-F238E27FC236}">
                <a16:creationId xmlns:a16="http://schemas.microsoft.com/office/drawing/2014/main" id="{0EC62078-E0F9-4036-B21E-720ABC73D6BF}"/>
              </a:ext>
            </a:extLst>
          </p:cNvPr>
          <p:cNvSpPr txBox="1"/>
          <p:nvPr/>
        </p:nvSpPr>
        <p:spPr>
          <a:xfrm>
            <a:off x="107004" y="1314276"/>
            <a:ext cx="7451387" cy="4524315"/>
          </a:xfrm>
          <a:prstGeom prst="rect">
            <a:avLst/>
          </a:prstGeom>
          <a:noFill/>
        </p:spPr>
        <p:txBody>
          <a:bodyPr wrap="square">
            <a:spAutoFit/>
          </a:bodyPr>
          <a:lstStyle/>
          <a:p>
            <a:pPr marL="285750" indent="-285750">
              <a:buFont typeface="Arial" panose="020B0604020202020204" pitchFamily="34" charset="0"/>
              <a:buChar char="•"/>
            </a:pPr>
            <a:r>
              <a:rPr lang="en-GB" sz="2400" b="0" i="0" dirty="0">
                <a:solidFill>
                  <a:srgbClr val="5D004A"/>
                </a:solidFill>
                <a:effectLst/>
                <a:latin typeface="Segoe UI" panose="020B0502040204020203" pitchFamily="34" charset="0"/>
                <a:cs typeface="Segoe UI" panose="020B0502040204020203" pitchFamily="34" charset="0"/>
              </a:rPr>
              <a:t>SMEs make up 99% of UK </a:t>
            </a:r>
            <a:r>
              <a:rPr lang="en-GB" dirty="0">
                <a:solidFill>
                  <a:srgbClr val="5D004A"/>
                </a:solidFill>
                <a:latin typeface="Segoe UI" panose="020B0502040204020203" pitchFamily="34" charset="0"/>
                <a:cs typeface="Segoe UI" panose="020B0502040204020203" pitchFamily="34" charset="0"/>
              </a:rPr>
              <a:t>b</a:t>
            </a:r>
            <a:r>
              <a:rPr lang="en-GB" sz="2400" b="0" i="0" dirty="0">
                <a:solidFill>
                  <a:srgbClr val="5D004A"/>
                </a:solidFill>
                <a:effectLst/>
                <a:latin typeface="Segoe UI" panose="020B0502040204020203" pitchFamily="34" charset="0"/>
                <a:cs typeface="Segoe UI" panose="020B0502040204020203" pitchFamily="34" charset="0"/>
              </a:rPr>
              <a:t>usinesses.</a:t>
            </a:r>
          </a:p>
          <a:p>
            <a:pPr marL="285750" indent="-285750">
              <a:buFont typeface="Arial" panose="020B0604020202020204" pitchFamily="34" charset="0"/>
              <a:buChar char="•"/>
            </a:pPr>
            <a:endParaRPr lang="en-GB" sz="2400" b="0" i="0" dirty="0">
              <a:solidFill>
                <a:srgbClr val="5D004A"/>
              </a:solidFill>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b="0" i="0" dirty="0">
                <a:solidFill>
                  <a:srgbClr val="5D004A"/>
                </a:solidFill>
                <a:effectLst/>
                <a:latin typeface="Segoe UI" panose="020B0502040204020203" pitchFamily="34" charset="0"/>
                <a:cs typeface="Segoe UI" panose="020B0502040204020203" pitchFamily="34" charset="0"/>
              </a:rPr>
              <a:t>Record numbers of small businesses established since the start of the pandemic.</a:t>
            </a:r>
          </a:p>
          <a:p>
            <a:pPr marL="285750" indent="-285750">
              <a:buFont typeface="Arial" panose="020B0604020202020204" pitchFamily="34" charset="0"/>
              <a:buChar char="•"/>
            </a:pPr>
            <a:endParaRPr lang="en-GB" sz="2400" b="0" i="0" dirty="0">
              <a:solidFill>
                <a:srgbClr val="5D004A"/>
              </a:solidFill>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b="0" i="0" dirty="0">
                <a:solidFill>
                  <a:srgbClr val="5D004A"/>
                </a:solidFill>
                <a:effectLst/>
                <a:latin typeface="Segoe UI" panose="020B0502040204020203" pitchFamily="34" charset="0"/>
                <a:cs typeface="Segoe UI" panose="020B0502040204020203" pitchFamily="34" charset="0"/>
              </a:rPr>
              <a:t>SME leaders need support with approaches and and technology, enabling them to handle the ‘Net Zero’ tools that will help their businesses to survive and thrive in the digital post-covid age.</a:t>
            </a:r>
          </a:p>
          <a:p>
            <a:pPr marL="285750" indent="-285750">
              <a:buFont typeface="Arial" panose="020B0604020202020204" pitchFamily="34" charset="0"/>
              <a:buChar char="•"/>
            </a:pPr>
            <a:endParaRPr lang="en-GB" sz="2400" b="0" i="0" dirty="0">
              <a:solidFill>
                <a:srgbClr val="5D004A"/>
              </a:solidFill>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b="0" i="0" dirty="0">
                <a:solidFill>
                  <a:srgbClr val="5D004A"/>
                </a:solidFill>
                <a:effectLst/>
                <a:latin typeface="Segoe UI" panose="020B0502040204020203" pitchFamily="34" charset="0"/>
                <a:cs typeface="Segoe UI" panose="020B0502040204020203" pitchFamily="34" charset="0"/>
              </a:rPr>
              <a:t>SMEs hit hard by the pandemic –  West Midlands is second only to London for being worst affected</a:t>
            </a:r>
            <a:endParaRPr lang="en-GB" sz="2400" dirty="0">
              <a:solidFill>
                <a:srgbClr val="5D004A"/>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BE2271E2-6643-4508-960B-B70EAD6C7E47}"/>
              </a:ext>
            </a:extLst>
          </p:cNvPr>
          <p:cNvSpPr txBox="1"/>
          <p:nvPr/>
        </p:nvSpPr>
        <p:spPr>
          <a:xfrm>
            <a:off x="5665081" y="144558"/>
            <a:ext cx="7113069" cy="590931"/>
          </a:xfrm>
          <a:prstGeom prst="rect">
            <a:avLst/>
          </a:prstGeom>
          <a:noFill/>
        </p:spPr>
        <p:txBody>
          <a:bodyPr wrap="square" rtlCol="0">
            <a:spAutoFit/>
          </a:bodyPr>
          <a:lstStyle/>
          <a:p>
            <a:pPr>
              <a:lnSpc>
                <a:spcPct val="90000"/>
              </a:lnSpc>
              <a:spcBef>
                <a:spcPct val="0"/>
              </a:spcBef>
            </a:pPr>
            <a:r>
              <a:rPr lang="en-GB" sz="3600" dirty="0">
                <a:solidFill>
                  <a:srgbClr val="5D004A"/>
                </a:solidFill>
                <a:latin typeface="Segoe UI" panose="020B0502040204020203" pitchFamily="34" charset="0"/>
                <a:ea typeface="+mj-ea"/>
                <a:cs typeface="Segoe UI" panose="020B0502040204020203" pitchFamily="34" charset="0"/>
              </a:rPr>
              <a:t>Why are SMEs important? </a:t>
            </a:r>
          </a:p>
        </p:txBody>
      </p:sp>
    </p:spTree>
    <p:extLst>
      <p:ext uri="{BB962C8B-B14F-4D97-AF65-F5344CB8AC3E}">
        <p14:creationId xmlns:p14="http://schemas.microsoft.com/office/powerpoint/2010/main" val="295083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E1D303-4B27-4574-AB7F-2D7EBA3BD28F}"/>
              </a:ext>
            </a:extLst>
          </p:cNvPr>
          <p:cNvSpPr txBox="1"/>
          <p:nvPr/>
        </p:nvSpPr>
        <p:spPr>
          <a:xfrm>
            <a:off x="670705" y="1692954"/>
            <a:ext cx="4008384"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1700"/>
          </a:p>
        </p:txBody>
      </p:sp>
      <p:sp>
        <p:nvSpPr>
          <p:cNvPr id="7" name="TextBox 6">
            <a:extLst>
              <a:ext uri="{FF2B5EF4-FFF2-40B4-BE49-F238E27FC236}">
                <a16:creationId xmlns:a16="http://schemas.microsoft.com/office/drawing/2014/main" id="{E6660B0E-E5D2-46C6-8685-00B877D953C9}"/>
              </a:ext>
            </a:extLst>
          </p:cNvPr>
          <p:cNvSpPr txBox="1"/>
          <p:nvPr/>
        </p:nvSpPr>
        <p:spPr>
          <a:xfrm>
            <a:off x="504841" y="253702"/>
            <a:ext cx="11551691" cy="1200329"/>
          </a:xfrm>
          <a:prstGeom prst="rect">
            <a:avLst/>
          </a:prstGeom>
          <a:noFill/>
        </p:spPr>
        <p:txBody>
          <a:bodyPr wrap="square" rtlCol="0">
            <a:spAutoFit/>
          </a:bodyPr>
          <a:lstStyle/>
          <a:p>
            <a:pPr algn="r"/>
            <a:r>
              <a:rPr lang="en-US" sz="3600" dirty="0">
                <a:solidFill>
                  <a:srgbClr val="5D004A"/>
                </a:solidFill>
                <a:latin typeface="Segoe UI" panose="020B0502040204020203" pitchFamily="34" charset="0"/>
                <a:ea typeface="+mj-ea"/>
                <a:cs typeface="Segoe UI" panose="020B0502040204020203" pitchFamily="34" charset="0"/>
              </a:rPr>
              <a:t>B</a:t>
            </a:r>
            <a:r>
              <a:rPr lang="en-US" sz="3600" kern="1200" dirty="0">
                <a:solidFill>
                  <a:srgbClr val="5D004A"/>
                </a:solidFill>
                <a:latin typeface="Segoe UI" panose="020B0502040204020203" pitchFamily="34" charset="0"/>
                <a:ea typeface="+mj-ea"/>
                <a:cs typeface="Segoe UI" panose="020B0502040204020203" pitchFamily="34" charset="0"/>
              </a:rPr>
              <a:t>enefits of Net Zero to SMEs</a:t>
            </a:r>
          </a:p>
          <a:p>
            <a:pPr algn="r"/>
            <a:endParaRPr lang="en-GB" sz="3600" dirty="0"/>
          </a:p>
        </p:txBody>
      </p:sp>
      <p:sp>
        <p:nvSpPr>
          <p:cNvPr id="8" name="TextBox 7">
            <a:extLst>
              <a:ext uri="{FF2B5EF4-FFF2-40B4-BE49-F238E27FC236}">
                <a16:creationId xmlns:a16="http://schemas.microsoft.com/office/drawing/2014/main" id="{E86214C8-0BE7-4D57-B466-F548D7D6178D}"/>
              </a:ext>
            </a:extLst>
          </p:cNvPr>
          <p:cNvSpPr txBox="1"/>
          <p:nvPr/>
        </p:nvSpPr>
        <p:spPr>
          <a:xfrm>
            <a:off x="430977" y="1582340"/>
            <a:ext cx="5546004"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solidFill>
                  <a:srgbClr val="5D004A"/>
                </a:solidFill>
                <a:latin typeface="Segoe UI" panose="020B0502040204020203" pitchFamily="34" charset="0"/>
                <a:cs typeface="Segoe UI" panose="020B0502040204020203" pitchFamily="34" charset="0"/>
              </a:rPr>
              <a:t>Profitability</a:t>
            </a:r>
          </a:p>
          <a:p>
            <a:pPr marL="285750" indent="-285750">
              <a:buFont typeface="Arial" panose="020B0604020202020204" pitchFamily="34" charset="0"/>
              <a:buChar char="•"/>
            </a:pPr>
            <a:endParaRPr lang="en-GB" sz="2400" dirty="0">
              <a:solidFill>
                <a:srgbClr val="5D004A"/>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a:solidFill>
                  <a:srgbClr val="5D004A"/>
                </a:solidFill>
                <a:latin typeface="Segoe UI" panose="020B0502040204020203" pitchFamily="34" charset="0"/>
                <a:cs typeface="Segoe UI" panose="020B0502040204020203" pitchFamily="34" charset="0"/>
              </a:rPr>
              <a:t>Attract Investment and innovate</a:t>
            </a:r>
          </a:p>
          <a:p>
            <a:pPr marL="285750" indent="-285750">
              <a:buFont typeface="Arial" panose="020B0604020202020204" pitchFamily="34" charset="0"/>
              <a:buChar char="•"/>
            </a:pPr>
            <a:endParaRPr lang="en-GB" sz="2400" i="0" u="none" strike="noStrike" dirty="0">
              <a:solidFill>
                <a:srgbClr val="5D004A"/>
              </a:solidFill>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i="0" u="none" strike="noStrike" dirty="0">
                <a:solidFill>
                  <a:srgbClr val="5D004A"/>
                </a:solidFill>
                <a:effectLst/>
                <a:latin typeface="Segoe UI" panose="020B0502040204020203" pitchFamily="34" charset="0"/>
                <a:cs typeface="Segoe UI" panose="020B0502040204020203" pitchFamily="34" charset="0"/>
              </a:rPr>
              <a:t>Improved public relations</a:t>
            </a:r>
          </a:p>
          <a:p>
            <a:endParaRPr lang="en-GB" sz="2400" dirty="0">
              <a:solidFill>
                <a:srgbClr val="5D004A"/>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a:solidFill>
                  <a:srgbClr val="5D004A"/>
                </a:solidFill>
                <a:latin typeface="Segoe UI"/>
                <a:cs typeface="Segoe UI"/>
              </a:rPr>
              <a:t>Open your business to </a:t>
            </a:r>
            <a:r>
              <a:rPr lang="en-GB" sz="2400" dirty="0">
                <a:solidFill>
                  <a:srgbClr val="5D004A"/>
                </a:solidFill>
                <a:latin typeface="Segoe UI"/>
                <a:cs typeface="Segoe UI"/>
                <a:hlinkClick r:id="rId3">
                  <a:extLst>
                    <a:ext uri="{A12FA001-AC4F-418D-AE19-62706E023703}">
                      <ahyp:hlinkClr xmlns:ahyp="http://schemas.microsoft.com/office/drawing/2018/hyperlinkcolor" val="tx"/>
                    </a:ext>
                  </a:extLst>
                </a:hlinkClick>
              </a:rPr>
              <a:t>customers</a:t>
            </a:r>
            <a:r>
              <a:rPr lang="en-GB" sz="2400" dirty="0">
                <a:solidFill>
                  <a:srgbClr val="5D004A"/>
                </a:solidFill>
                <a:latin typeface="Segoe UI"/>
                <a:cs typeface="Segoe UI"/>
              </a:rPr>
              <a:t> who have pledged to Net Zero and need net zero suppliers.  </a:t>
            </a:r>
            <a:endParaRPr lang="en-GB" sz="2400" dirty="0">
              <a:solidFill>
                <a:srgbClr val="5D004A"/>
              </a:solidFill>
              <a:latin typeface="Segoe UI" panose="020B0502040204020203" pitchFamily="34" charset="0"/>
              <a:cs typeface="Segoe UI" panose="020B0502040204020203" pitchFamily="34" charset="0"/>
            </a:endParaRPr>
          </a:p>
          <a:p>
            <a:endParaRPr lang="en-GB" dirty="0"/>
          </a:p>
        </p:txBody>
      </p:sp>
      <p:pic>
        <p:nvPicPr>
          <p:cNvPr id="12" name="Picture 11">
            <a:extLst>
              <a:ext uri="{FF2B5EF4-FFF2-40B4-BE49-F238E27FC236}">
                <a16:creationId xmlns:a16="http://schemas.microsoft.com/office/drawing/2014/main" id="{53A5A66B-EBC1-41FF-AD4D-966CE3339C6C}"/>
              </a:ext>
            </a:extLst>
          </p:cNvPr>
          <p:cNvPicPr>
            <a:picLocks noChangeAspect="1"/>
          </p:cNvPicPr>
          <p:nvPr/>
        </p:nvPicPr>
        <p:blipFill rotWithShape="1">
          <a:blip r:embed="rId4"/>
          <a:srcRect t="9293" b="1946"/>
          <a:stretch/>
        </p:blipFill>
        <p:spPr>
          <a:xfrm>
            <a:off x="504841" y="5499646"/>
            <a:ext cx="7226024" cy="1174579"/>
          </a:xfrm>
          <a:prstGeom prst="rect">
            <a:avLst/>
          </a:prstGeom>
        </p:spPr>
      </p:pic>
    </p:spTree>
    <p:extLst>
      <p:ext uri="{BB962C8B-B14F-4D97-AF65-F5344CB8AC3E}">
        <p14:creationId xmlns:p14="http://schemas.microsoft.com/office/powerpoint/2010/main" val="32095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0401FA4886E849B2CB487D26B610E2" ma:contentTypeVersion="12" ma:contentTypeDescription="Create a new document." ma:contentTypeScope="" ma:versionID="b8035607bc31a09be82fbbbe0d164690">
  <xsd:schema xmlns:xsd="http://www.w3.org/2001/XMLSchema" xmlns:xs="http://www.w3.org/2001/XMLSchema" xmlns:p="http://schemas.microsoft.com/office/2006/metadata/properties" xmlns:ns2="feb0578e-1375-4eb0-8cbd-23c51f2b3d33" xmlns:ns3="a7cdd8b1-4088-4133-9af6-acbe0437c4f9" targetNamespace="http://schemas.microsoft.com/office/2006/metadata/properties" ma:root="true" ma:fieldsID="a8fc5583085399339bd50ac3cdc605fd" ns2:_="" ns3:_="">
    <xsd:import namespace="feb0578e-1375-4eb0-8cbd-23c51f2b3d33"/>
    <xsd:import namespace="a7cdd8b1-4088-4133-9af6-acbe0437c4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0578e-1375-4eb0-8cbd-23c51f2b3d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cdd8b1-4088-4133-9af6-acbe0437c4f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7cdd8b1-4088-4133-9af6-acbe0437c4f9">
      <UserInfo>
        <DisplayName/>
        <AccountId xsi:nil="true"/>
        <AccountType/>
      </UserInfo>
    </SharedWithUsers>
  </documentManagement>
</p:properties>
</file>

<file path=customXml/itemProps1.xml><?xml version="1.0" encoding="utf-8"?>
<ds:datastoreItem xmlns:ds="http://schemas.openxmlformats.org/officeDocument/2006/customXml" ds:itemID="{893A1C10-946B-467B-B46A-42018544E14E}">
  <ds:schemaRefs>
    <ds:schemaRef ds:uri="http://schemas.microsoft.com/sharepoint/v3/contenttype/forms"/>
  </ds:schemaRefs>
</ds:datastoreItem>
</file>

<file path=customXml/itemProps2.xml><?xml version="1.0" encoding="utf-8"?>
<ds:datastoreItem xmlns:ds="http://schemas.openxmlformats.org/officeDocument/2006/customXml" ds:itemID="{3FEB5832-D99F-4F84-8A8F-D364A00C9711}">
  <ds:schemaRefs>
    <ds:schemaRef ds:uri="a7cdd8b1-4088-4133-9af6-acbe0437c4f9"/>
    <ds:schemaRef ds:uri="feb0578e-1375-4eb0-8cbd-23c51f2b3d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4CE619-42E0-43FC-811F-3C9072280FAC}">
  <ds:schemaRefs>
    <ds:schemaRef ds:uri="7b07d124-4f1e-4bcc-bc52-ffee21868929"/>
    <ds:schemaRef ds:uri="a7cdd8b1-4088-4133-9af6-acbe0437c4f9"/>
    <ds:schemaRef ds:uri="bc006afe-4e93-4139-a5f8-99853aa681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178</TotalTime>
  <Words>1037</Words>
  <Application>Microsoft Office PowerPoint</Application>
  <PresentationFormat>Widescreen</PresentationFormat>
  <Paragraphs>173</Paragraphs>
  <Slides>15</Slides>
  <Notes>12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Arial</vt:lpstr>
      <vt:lpstr>Barlow</vt:lpstr>
      <vt:lpstr>BlsW-Rg</vt:lpstr>
      <vt:lpstr>Calibri</vt:lpstr>
      <vt:lpstr>Circular Std Book</vt:lpstr>
      <vt:lpstr>Segoe UI</vt:lpstr>
      <vt:lpstr>Times</vt:lpstr>
      <vt:lpstr>Blank Presentation</vt:lpstr>
      <vt:lpstr>1_Blank Presentation</vt:lpstr>
      <vt:lpstr>2_Blank Presentation</vt:lpstr>
      <vt:lpstr>Custom Design</vt:lpstr>
      <vt:lpstr>4_Blank Presentation</vt:lpstr>
      <vt:lpstr>Blank Presentation</vt:lpstr>
      <vt:lpstr>PowerPoint Presentation</vt:lpstr>
      <vt:lpstr>PowerPoint Presentation</vt:lpstr>
      <vt:lpstr>PowerPoint Presentation</vt:lpstr>
      <vt:lpstr>What is Net Zero? </vt:lpstr>
      <vt:lpstr>Why is Net Zero important? </vt:lpstr>
      <vt:lpstr>PowerPoint Presentation</vt:lpstr>
      <vt:lpstr>PowerPoint Presentation</vt:lpstr>
      <vt:lpstr>PowerPoint Presentation</vt:lpstr>
      <vt:lpstr>PowerPoint Presentation</vt:lpstr>
      <vt:lpstr>First steps</vt:lpstr>
      <vt:lpstr>First steps</vt:lpstr>
      <vt:lpstr>First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SWM Main Presentation - Final.pptx</dc:title>
  <dc:creator>Anna Bright</dc:creator>
  <cp:lastModifiedBy>Anna Bright</cp:lastModifiedBy>
  <cp:revision>4</cp:revision>
  <dcterms:created xsi:type="dcterms:W3CDTF">2018-11-29T17:45:56Z</dcterms:created>
  <dcterms:modified xsi:type="dcterms:W3CDTF">2022-02-11T07:15:37Z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0x010100580401FA4886E849B2CB487D26B610E2</vt:lpwstr>
  </property>
  <property fmtid="{D5CDD505-2E9C-101B-9397-08002B2CF9AE}" pid="3" name="Order">
    <vt:r8>399400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_SharedFileIndex">
    <vt:lpwstr/>
  </property>
  <property fmtid="{D5CDD505-2E9C-101B-9397-08002B2CF9AE}" pid="11" name="_SourceUrl">
    <vt:lpwstr/>
  </property>
</Properties>
</file>