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6"/>
  </p:notesMasterIdLst>
  <p:sldIdLst>
    <p:sldId id="256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80" r:id="rId13"/>
    <p:sldId id="282" r:id="rId14"/>
    <p:sldId id="285" r:id="rId15"/>
    <p:sldId id="274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86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DAD80"/>
    <a:srgbClr val="E46B2F"/>
    <a:srgbClr val="EDCCCC"/>
    <a:srgbClr val="F9D4B6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95429" autoAdjust="0"/>
  </p:normalViewPr>
  <p:slideViewPr>
    <p:cSldViewPr snapToGrid="0" snapToObjects="1">
      <p:cViewPr varScale="1">
        <p:scale>
          <a:sx n="105" d="100"/>
          <a:sy n="105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AC025-749F-4229-A4A5-5AAADE64F7B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4E112-7AC9-49D4-9FD0-74962087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3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Q – what fraction makes up the rest of the body?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Q – where does the water go? (breathe, sweat, urine)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4E112-7AC9-49D4-9FD0-74962087E7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9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220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Hydration and activity!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46" y="2102247"/>
            <a:ext cx="3024336" cy="4252473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juice?</a:t>
            </a:r>
            <a:br>
              <a:rPr lang="en-US" dirty="0"/>
            </a:b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04331" y="2283798"/>
            <a:ext cx="3887787" cy="1131887"/>
          </a:xfrm>
          <a:prstGeom prst="wedgeRoundRectCallout">
            <a:avLst>
              <a:gd name="adj1" fmla="val -92006"/>
              <a:gd name="adj2" fmla="val 319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counts as one portion towards your 5 A DAY! 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691668" y="4228485"/>
            <a:ext cx="3744913" cy="1582738"/>
          </a:xfrm>
          <a:prstGeom prst="wedgeRoundRectCallout">
            <a:avLst>
              <a:gd name="adj1" fmla="val -99194"/>
              <a:gd name="adj2" fmla="val -67860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vitamins and other minerals.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564124" y="3270656"/>
            <a:ext cx="3887787" cy="1131887"/>
          </a:xfrm>
          <a:prstGeom prst="wedgeRoundRectCallout">
            <a:avLst>
              <a:gd name="adj1" fmla="val 55924"/>
              <a:gd name="adj2" fmla="val -94812"/>
              <a:gd name="adj3" fmla="val 16667"/>
            </a:avLst>
          </a:prstGeom>
          <a:solidFill>
            <a:srgbClr val="EDAD80"/>
          </a:solidFill>
          <a:ln w="28575">
            <a:solidFill>
              <a:srgbClr val="EDAD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150ml once a day –with a meal!</a:t>
            </a:r>
          </a:p>
        </p:txBody>
      </p:sp>
    </p:spTree>
    <p:extLst>
      <p:ext uri="{BB962C8B-B14F-4D97-AF65-F5344CB8AC3E}">
        <p14:creationId xmlns:p14="http://schemas.microsoft.com/office/powerpoint/2010/main" val="1253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Have drink with each meal…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Breakfast</a:t>
            </a:r>
          </a:p>
          <a:p>
            <a:r>
              <a:rPr lang="en-GB" sz="2400" dirty="0"/>
              <a:t>Lunch</a:t>
            </a:r>
          </a:p>
          <a:p>
            <a:r>
              <a:rPr lang="en-GB" sz="2400" dirty="0"/>
              <a:t>Evening meal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Have a drink …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At break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During 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After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little while before you go to bed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make sure we have enough </a:t>
            </a:r>
            <a:br>
              <a:rPr lang="en-GB" dirty="0"/>
            </a:br>
            <a:r>
              <a:rPr lang="en-GB" dirty="0"/>
              <a:t>to drink?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79" b="12901"/>
          <a:stretch/>
        </p:blipFill>
        <p:spPr>
          <a:xfrm>
            <a:off x="3762098" y="3028557"/>
            <a:ext cx="2087178" cy="314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Move more, be active!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0"/>
          <a:stretch/>
        </p:blipFill>
        <p:spPr>
          <a:xfrm>
            <a:off x="2684175" y="3121131"/>
            <a:ext cx="4980829" cy="2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74" y="2111197"/>
            <a:ext cx="2776859" cy="2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 help us to have…</a:t>
            </a:r>
          </a:p>
          <a:p>
            <a:r>
              <a:rPr lang="en-GB" sz="2400" dirty="0"/>
              <a:t>strong bones;</a:t>
            </a:r>
          </a:p>
          <a:p>
            <a:r>
              <a:rPr lang="en-GB" sz="2400" dirty="0"/>
              <a:t>strong muscles;</a:t>
            </a:r>
          </a:p>
          <a:p>
            <a:r>
              <a:rPr lang="en-GB" sz="2400" dirty="0"/>
              <a:t>a healthy heart.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Being active can also…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us to feel happy;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us make new friends;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new experiences!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Why do we need to be active?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5465"/>
          <a:stretch/>
        </p:blipFill>
        <p:spPr>
          <a:xfrm>
            <a:off x="1024712" y="4581128"/>
            <a:ext cx="3788464" cy="17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27017" r="3024" b="11769"/>
          <a:stretch/>
        </p:blipFill>
        <p:spPr>
          <a:xfrm>
            <a:off x="6398461" y="4581127"/>
            <a:ext cx="4166676" cy="17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When are you not active?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37" y="3024953"/>
            <a:ext cx="1988593" cy="261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ctheobald\Local Settings\Temporary Internet Files\Content.IE5\8Q5WAH5U\MP900442301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525" y="2002579"/>
            <a:ext cx="4025420" cy="268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37" y="5771411"/>
            <a:ext cx="188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Watching TV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92525" y="4852888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Sometimes it is important to sit.</a:t>
            </a:r>
          </a:p>
          <a:p>
            <a:pPr marL="0" indent="0">
              <a:buNone/>
            </a:pPr>
            <a:r>
              <a:rPr lang="en-GB" sz="2400" dirty="0"/>
              <a:t>When do you think this is?</a:t>
            </a:r>
          </a:p>
        </p:txBody>
      </p:sp>
      <p:pic>
        <p:nvPicPr>
          <p:cNvPr id="4" name="Picture 2" descr="C:\Documents and Settings\ctheobald\Local Settings\Temporary Internet Files\Content.IE5\UQRJYM5Q\MP90044856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48481" y="3495729"/>
            <a:ext cx="3143574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3495729"/>
            <a:ext cx="2949793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69274" y="5677233"/>
            <a:ext cx="239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at school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8481" y="5678821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a meal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Move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moving more?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04108" y="5290105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games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181" y="3138898"/>
            <a:ext cx="292148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3088629"/>
            <a:ext cx="276863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29883" y="5290105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Walking to school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494" y="5614742"/>
            <a:ext cx="42527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Moving more means being active every day.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active for 60 minutes a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What would count towards your 60 minutes a day?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1827" y="3103495"/>
            <a:ext cx="3468558" cy="245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3603" y="3031488"/>
            <a:ext cx="1910313" cy="26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993603" y="5774152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tennis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19378" y="5774152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team games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How does being active feel?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710" y="3240864"/>
            <a:ext cx="2703034" cy="191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15919" y="3240864"/>
            <a:ext cx="1351568" cy="184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08256" y="5156925"/>
            <a:ext cx="188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94294" y="5156925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5919" y="51601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294" y="5858600"/>
            <a:ext cx="269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feel warmer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86056" y="5849075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breathe harder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65781" y="58586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beats faster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8696268" y="2283798"/>
            <a:ext cx="3055090" cy="1465763"/>
          </a:xfrm>
          <a:prstGeom prst="wedgeRoundRectCallout">
            <a:avLst>
              <a:gd name="adj1" fmla="val 63136"/>
              <a:gd name="adj2" fmla="val 36967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you feel like this?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 day…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9276" y="2620717"/>
            <a:ext cx="188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 less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9575" y="2620717"/>
            <a:ext cx="2284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more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20497" y="2573025"/>
            <a:ext cx="477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active for at least 60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81" y="3391810"/>
            <a:ext cx="2689353" cy="22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996" y="3391810"/>
            <a:ext cx="3337858" cy="22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900" y="3382050"/>
            <a:ext cx="3532936" cy="250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 bwMode="auto">
          <a:xfrm>
            <a:off x="4645430" y="4995279"/>
            <a:ext cx="2881424" cy="1486301"/>
          </a:xfrm>
          <a:prstGeom prst="wedgeRoundRectCallout">
            <a:avLst>
              <a:gd name="adj1" fmla="val 68830"/>
              <a:gd name="adj2" fmla="val 366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 to be more active?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like to drink?</a:t>
            </a:r>
            <a:br>
              <a:rPr lang="en-GB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108" y="4273651"/>
            <a:ext cx="1644874" cy="20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885" y="4350384"/>
            <a:ext cx="1515694" cy="207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S:\Shared\EDUCATION TEAM FILES\Healthy eating week\2015\Energy game\Images\orange squash shutterstock_12720711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095" y="4361467"/>
            <a:ext cx="1644642" cy="206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82" y="4273651"/>
            <a:ext cx="1625214" cy="207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78" y="1983437"/>
            <a:ext cx="1690984" cy="209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667" y="1983437"/>
            <a:ext cx="1581757" cy="20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095" y="1997550"/>
            <a:ext cx="1678712" cy="218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954" y="2002759"/>
            <a:ext cx="1679423" cy="217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Stay active and hydrated!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Remember…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have 6-8 drinks everyday;</a:t>
            </a:r>
          </a:p>
          <a:p>
            <a:r>
              <a:rPr lang="en-GB" sz="2400" dirty="0"/>
              <a:t>have more if it is hot;</a:t>
            </a:r>
          </a:p>
          <a:p>
            <a:r>
              <a:rPr lang="en-GB" sz="2400" dirty="0"/>
              <a:t>have more if you are active;</a:t>
            </a:r>
          </a:p>
          <a:p>
            <a:r>
              <a:rPr lang="en-GB" sz="2400" dirty="0"/>
              <a:t>be active for 60 minutes every day!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895" y="1742812"/>
            <a:ext cx="3128904" cy="469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0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do we need to have drinks?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Water makes up about two-thirds of the weight of a healthy body!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Lost water needs replacing so we stay healthy.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967784" y="4664073"/>
            <a:ext cx="2923711" cy="1274393"/>
          </a:xfrm>
          <a:prstGeom prst="wedgeRoundRectCallout">
            <a:avLst>
              <a:gd name="adj1" fmla="val 69820"/>
              <a:gd name="adj2" fmla="val -451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the water go?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741" y="2841789"/>
            <a:ext cx="2721934" cy="357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happens if we don’t drink enough?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We can become dehydrated and might…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feel tired;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a headache;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it hard to concentrate.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013" y="2670993"/>
            <a:ext cx="4587446" cy="350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can we stay hydrated?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Have 6-8 drinks every day!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3326" y="2771224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7" name="Flowchart: Manual Operation 6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776512" y="2811560"/>
            <a:ext cx="792162" cy="1266825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11" name="Flowchart: Manual Operation 16"/>
            <p:cNvSpPr>
              <a:spLocks noChangeArrowheads="1"/>
            </p:cNvSpPr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94785" y="2811044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15" name="Flowchart: Manual Operation 14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09973" y="2833332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19" name="Flowchart: Manual Operation 18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33326" y="4369776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23" name="Flowchart: Manual Operation 22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76586" y="4369776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27" name="Flowchart: Manual Operation 26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64443" y="4392064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31" name="Flowchart: Manual Operation 30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10809668" y="4413489"/>
            <a:ext cx="792162" cy="1268413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35" name="Flowchart: Manual Operation 40"/>
            <p:cNvSpPr>
              <a:spLocks noChangeArrowheads="1"/>
            </p:cNvSpPr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en-US"/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709737" y="3008510"/>
            <a:ext cx="3113434" cy="349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790" y="3404895"/>
            <a:ext cx="3297601" cy="269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 it always 6-8 drinks?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You need to drink more if it is hot or you </a:t>
            </a:r>
            <a:br>
              <a:rPr lang="en-GB" sz="2400" dirty="0"/>
            </a:br>
            <a:r>
              <a:rPr lang="en-GB" sz="2400" dirty="0"/>
              <a:t>are being active.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290" y="2672456"/>
            <a:ext cx="4525318" cy="349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 bwMode="auto">
          <a:xfrm>
            <a:off x="3354842" y="4421774"/>
            <a:ext cx="1408112" cy="1079500"/>
          </a:xfrm>
          <a:prstGeom prst="wedgeRoundRectCallout">
            <a:avLst>
              <a:gd name="adj1" fmla="val 82786"/>
              <a:gd name="adj2" fmla="val -139785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drinks should we have?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All drinks can count!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Good choices are…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578" y="4062700"/>
            <a:ext cx="2008514" cy="2283686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74" y="4045138"/>
            <a:ext cx="1996939" cy="2301249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505" y="4045139"/>
            <a:ext cx="1967397" cy="2301248"/>
          </a:xfrm>
          <a:prstGeom prst="roundRect">
            <a:avLst>
              <a:gd name="adj" fmla="val 16667"/>
            </a:avLst>
          </a:prstGeom>
          <a:ln w="28575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3250" y="1749564"/>
            <a:ext cx="2695126" cy="209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water?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528" y="2283797"/>
            <a:ext cx="2679395" cy="3769757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 bwMode="auto">
          <a:xfrm>
            <a:off x="6747722" y="2261123"/>
            <a:ext cx="3887787" cy="1131887"/>
          </a:xfrm>
          <a:prstGeom prst="wedgeRoundRectCallout">
            <a:avLst>
              <a:gd name="adj1" fmla="val -92006"/>
              <a:gd name="adj2" fmla="val 319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easily available! 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144361" y="4078360"/>
            <a:ext cx="3744913" cy="1582738"/>
          </a:xfrm>
          <a:prstGeom prst="wedgeRoundRectCallout">
            <a:avLst>
              <a:gd name="adj1" fmla="val -99194"/>
              <a:gd name="adj2" fmla="val -67860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hydrates without harming teeth.</a:t>
            </a:r>
          </a:p>
        </p:txBody>
      </p:sp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2140253"/>
            <a:ext cx="2918078" cy="4176464"/>
          </a:xfrm>
          <a:prstGeom prst="roundRect">
            <a:avLst>
              <a:gd name="adj" fmla="val 16667"/>
            </a:avLst>
          </a:prstGeom>
          <a:ln w="28575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milk?</a:t>
            </a:r>
            <a:br>
              <a:rPr lang="en-US" dirty="0"/>
            </a:b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04331" y="2283798"/>
            <a:ext cx="3887787" cy="1131887"/>
          </a:xfrm>
          <a:prstGeom prst="wedgeRoundRectCallout">
            <a:avLst>
              <a:gd name="adj1" fmla="val -92006"/>
              <a:gd name="adj2" fmla="val 319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calcium!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691668" y="4228485"/>
            <a:ext cx="3744913" cy="1582738"/>
          </a:xfrm>
          <a:prstGeom prst="wedgeRoundRectCallout">
            <a:avLst>
              <a:gd name="adj1" fmla="val -99194"/>
              <a:gd name="adj2" fmla="val -67860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vitamins and other minerals.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564124" y="3270656"/>
            <a:ext cx="3887787" cy="1131887"/>
          </a:xfrm>
          <a:prstGeom prst="wedgeRoundRectCallout">
            <a:avLst>
              <a:gd name="adj1" fmla="val 55924"/>
              <a:gd name="adj2" fmla="val -94812"/>
              <a:gd name="adj3" fmla="val 16667"/>
            </a:avLst>
          </a:prstGeom>
          <a:solidFill>
            <a:srgbClr val="EDAD80"/>
          </a:solidFill>
          <a:ln w="28575">
            <a:solidFill>
              <a:srgbClr val="EDAD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calcium do?</a:t>
            </a:r>
          </a:p>
        </p:txBody>
      </p:sp>
    </p:spTree>
    <p:extLst>
      <p:ext uri="{BB962C8B-B14F-4D97-AF65-F5344CB8AC3E}">
        <p14:creationId xmlns:p14="http://schemas.microsoft.com/office/powerpoint/2010/main" val="36730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D5123E6A22E44814268C02D133679" ma:contentTypeVersion="15" ma:contentTypeDescription="Create a new document." ma:contentTypeScope="" ma:versionID="337ee1cd8dbd7aa7aac808b08faf5c53">
  <xsd:schema xmlns:xsd="http://www.w3.org/2001/XMLSchema" xmlns:xs="http://www.w3.org/2001/XMLSchema" xmlns:p="http://schemas.microsoft.com/office/2006/metadata/properties" xmlns:ns2="a4e0ee9b-8ae3-4d14-a316-884480cc0e69" xmlns:ns3="a2fa83d8-aca7-456c-b665-6a645f5456c5" targetNamespace="http://schemas.microsoft.com/office/2006/metadata/properties" ma:root="true" ma:fieldsID="2e2d93ae20138b1d6194ed94f387e522" ns2:_="" ns3:_="">
    <xsd:import namespace="a4e0ee9b-8ae3-4d14-a316-884480cc0e69"/>
    <xsd:import namespace="a2fa83d8-aca7-456c-b665-6a645f545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0ee9b-8ae3-4d14-a316-884480cc0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d0261d-8e1d-4a30-b593-96d7f0c84e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a83d8-aca7-456c-b665-6a645f5456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e0ee9b-8ae3-4d14-a316-884480cc0e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1583E0-C581-4783-9DA8-D38D397163ED}"/>
</file>

<file path=customXml/itemProps2.xml><?xml version="1.0" encoding="utf-8"?>
<ds:datastoreItem xmlns:ds="http://schemas.openxmlformats.org/officeDocument/2006/customXml" ds:itemID="{F598FA89-2361-484C-822B-E444D17E16F8}"/>
</file>

<file path=customXml/itemProps3.xml><?xml version="1.0" encoding="utf-8"?>
<ds:datastoreItem xmlns:ds="http://schemas.openxmlformats.org/officeDocument/2006/customXml" ds:itemID="{F99CD5D1-0B41-4665-B6F9-B1E343E71A56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491</Words>
  <Application>Microsoft Office PowerPoint</Application>
  <PresentationFormat>Widescreen</PresentationFormat>
  <Paragraphs>107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Hydration and activity!</vt:lpstr>
      <vt:lpstr>What do you like to drink? </vt:lpstr>
      <vt:lpstr>Why do we need to have drinks?</vt:lpstr>
      <vt:lpstr>What happens if we don’t drink enough? </vt:lpstr>
      <vt:lpstr>How can we stay hydrated?</vt:lpstr>
      <vt:lpstr>Is it always 6-8 drinks?</vt:lpstr>
      <vt:lpstr>What drinks should we have?</vt:lpstr>
      <vt:lpstr>Why water? </vt:lpstr>
      <vt:lpstr>Why milk? </vt:lpstr>
      <vt:lpstr>Why juice? </vt:lpstr>
      <vt:lpstr>How can we make sure we have enough  to drink?</vt:lpstr>
      <vt:lpstr>Activity</vt:lpstr>
      <vt:lpstr>Why do we need to be active?</vt:lpstr>
      <vt:lpstr>Sit less</vt:lpstr>
      <vt:lpstr>Sit less</vt:lpstr>
      <vt:lpstr>Move more</vt:lpstr>
      <vt:lpstr>Be active for 60 minutes a day</vt:lpstr>
      <vt:lpstr>Be active</vt:lpstr>
      <vt:lpstr>Every day…</vt:lpstr>
      <vt:lpstr>Stay active and hydrated!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Rogers, Stella</cp:lastModifiedBy>
  <cp:revision>28</cp:revision>
  <dcterms:created xsi:type="dcterms:W3CDTF">2018-10-10T09:22:08Z</dcterms:created>
  <dcterms:modified xsi:type="dcterms:W3CDTF">2022-07-15T14:32:36Z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0x010100453D5123E6A22E44814268C02D133679</vt:lpwstr>
  </property>
</Properties>
</file>