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3" r:id="rId2"/>
    <p:sldId id="267" r:id="rId3"/>
    <p:sldId id="268" r:id="rId4"/>
    <p:sldId id="257" r:id="rId5"/>
    <p:sldId id="260" r:id="rId6"/>
    <p:sldId id="259" r:id="rId7"/>
    <p:sldId id="261" r:id="rId8"/>
    <p:sldId id="258" r:id="rId9"/>
    <p:sldId id="262" r:id="rId10"/>
    <p:sldId id="264" r:id="rId11"/>
    <p:sldId id="256" r:id="rId12"/>
    <p:sldId id="270" r:id="rId13"/>
  </p:sldIdLst>
  <p:sldSz cx="20104100" cy="11309350"/>
  <p:notesSz cx="20104100" cy="113093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38" d="100"/>
          <a:sy n="38" d="100"/>
        </p:scale>
        <p:origin x="804" y="20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cCullagh, Bernadette" userId="77834893-a293-4fb3-8acb-944ec01d2ef8" providerId="ADAL" clId="{F033A83D-38C1-4495-868E-4FCDB7D7FB2C}"/>
    <pc:docChg chg="custSel modSld sldOrd">
      <pc:chgData name="McCullagh, Bernadette" userId="77834893-a293-4fb3-8acb-944ec01d2ef8" providerId="ADAL" clId="{F033A83D-38C1-4495-868E-4FCDB7D7FB2C}" dt="2022-07-19T09:43:22.502" v="153" actId="14100"/>
      <pc:docMkLst>
        <pc:docMk/>
      </pc:docMkLst>
      <pc:sldChg chg="ord">
        <pc:chgData name="McCullagh, Bernadette" userId="77834893-a293-4fb3-8acb-944ec01d2ef8" providerId="ADAL" clId="{F033A83D-38C1-4495-868E-4FCDB7D7FB2C}" dt="2022-07-18T10:27:38.301" v="1"/>
        <pc:sldMkLst>
          <pc:docMk/>
          <pc:sldMk cId="765866880" sldId="256"/>
        </pc:sldMkLst>
      </pc:sldChg>
      <pc:sldChg chg="modSp mod">
        <pc:chgData name="McCullagh, Bernadette" userId="77834893-a293-4fb3-8acb-944ec01d2ef8" providerId="ADAL" clId="{F033A83D-38C1-4495-868E-4FCDB7D7FB2C}" dt="2022-07-19T09:43:22.502" v="153" actId="14100"/>
        <pc:sldMkLst>
          <pc:docMk/>
          <pc:sldMk cId="0" sldId="257"/>
        </pc:sldMkLst>
        <pc:spChg chg="mod">
          <ac:chgData name="McCullagh, Bernadette" userId="77834893-a293-4fb3-8acb-944ec01d2ef8" providerId="ADAL" clId="{F033A83D-38C1-4495-868E-4FCDB7D7FB2C}" dt="2022-07-19T09:43:22.502" v="153" actId="14100"/>
          <ac:spMkLst>
            <pc:docMk/>
            <pc:sldMk cId="0" sldId="257"/>
            <ac:spMk id="22" creationId="{00000000-0000-0000-0000-000000000000}"/>
          </ac:spMkLst>
        </pc:spChg>
      </pc:sldChg>
      <pc:sldChg chg="addSp delSp modSp mod">
        <pc:chgData name="McCullagh, Bernadette" userId="77834893-a293-4fb3-8acb-944ec01d2ef8" providerId="ADAL" clId="{F033A83D-38C1-4495-868E-4FCDB7D7FB2C}" dt="2022-07-19T09:42:42.191" v="127" actId="1076"/>
        <pc:sldMkLst>
          <pc:docMk/>
          <pc:sldMk cId="3861423470" sldId="268"/>
        </pc:sldMkLst>
        <pc:spChg chg="mod">
          <ac:chgData name="McCullagh, Bernadette" userId="77834893-a293-4fb3-8acb-944ec01d2ef8" providerId="ADAL" clId="{F033A83D-38C1-4495-868E-4FCDB7D7FB2C}" dt="2022-07-19T09:40:40.158" v="116" actId="20577"/>
          <ac:spMkLst>
            <pc:docMk/>
            <pc:sldMk cId="3861423470" sldId="268"/>
            <ac:spMk id="4" creationId="{BFBCD37B-1842-4F7E-8628-4BE4C9762EEA}"/>
          </ac:spMkLst>
        </pc:spChg>
        <pc:spChg chg="mod">
          <ac:chgData name="McCullagh, Bernadette" userId="77834893-a293-4fb3-8acb-944ec01d2ef8" providerId="ADAL" clId="{F033A83D-38C1-4495-868E-4FCDB7D7FB2C}" dt="2022-07-19T09:39:55.524" v="85" actId="1076"/>
          <ac:spMkLst>
            <pc:docMk/>
            <pc:sldMk cId="3861423470" sldId="268"/>
            <ac:spMk id="55" creationId="{46F7B927-8331-4F15-BEB1-8EBAEA42A72B}"/>
          </ac:spMkLst>
        </pc:spChg>
        <pc:picChg chg="add mod">
          <ac:chgData name="McCullagh, Bernadette" userId="77834893-a293-4fb3-8acb-944ec01d2ef8" providerId="ADAL" clId="{F033A83D-38C1-4495-868E-4FCDB7D7FB2C}" dt="2022-07-19T09:42:33.548" v="125" actId="14100"/>
          <ac:picMkLst>
            <pc:docMk/>
            <pc:sldMk cId="3861423470" sldId="268"/>
            <ac:picMk id="3" creationId="{1D089CA9-DA8A-446A-87D4-65D3EAC0DFB0}"/>
          </ac:picMkLst>
        </pc:picChg>
        <pc:picChg chg="add del mod">
          <ac:chgData name="McCullagh, Bernadette" userId="77834893-a293-4fb3-8acb-944ec01d2ef8" providerId="ADAL" clId="{F033A83D-38C1-4495-868E-4FCDB7D7FB2C}" dt="2022-07-19T09:42:04.342" v="121" actId="478"/>
          <ac:picMkLst>
            <pc:docMk/>
            <pc:sldMk cId="3861423470" sldId="268"/>
            <ac:picMk id="6" creationId="{E956C759-7AA6-49D8-94FE-627149AF4470}"/>
          </ac:picMkLst>
        </pc:picChg>
        <pc:picChg chg="mod">
          <ac:chgData name="McCullagh, Bernadette" userId="77834893-a293-4fb3-8acb-944ec01d2ef8" providerId="ADAL" clId="{F033A83D-38C1-4495-868E-4FCDB7D7FB2C}" dt="2022-07-19T09:42:42.191" v="127" actId="1076"/>
          <ac:picMkLst>
            <pc:docMk/>
            <pc:sldMk cId="3861423470" sldId="268"/>
            <ac:picMk id="13" creationId="{5CA72CA6-59C7-43E4-9EBB-8F35DD319470}"/>
          </ac:picMkLst>
        </pc:picChg>
        <pc:picChg chg="mod">
          <ac:chgData name="McCullagh, Bernadette" userId="77834893-a293-4fb3-8acb-944ec01d2ef8" providerId="ADAL" clId="{F033A83D-38C1-4495-868E-4FCDB7D7FB2C}" dt="2022-07-19T09:42:23.890" v="123" actId="1076"/>
          <ac:picMkLst>
            <pc:docMk/>
            <pc:sldMk cId="3861423470" sldId="268"/>
            <ac:picMk id="14" creationId="{5D83E999-C870-47D2-8A21-D4EA3A765672}"/>
          </ac:picMkLst>
        </pc:picChg>
        <pc:picChg chg="mod">
          <ac:chgData name="McCullagh, Bernadette" userId="77834893-a293-4fb3-8acb-944ec01d2ef8" providerId="ADAL" clId="{F033A83D-38C1-4495-868E-4FCDB7D7FB2C}" dt="2022-07-19T09:42:27.221" v="124" actId="1076"/>
          <ac:picMkLst>
            <pc:docMk/>
            <pc:sldMk cId="3861423470" sldId="268"/>
            <ac:picMk id="15" creationId="{C0205FBA-BC19-47EE-BEC8-0CD0D7EA98C2}"/>
          </ac:picMkLst>
        </pc:picChg>
        <pc:picChg chg="mod">
          <ac:chgData name="McCullagh, Bernadette" userId="77834893-a293-4fb3-8acb-944ec01d2ef8" providerId="ADAL" clId="{F033A83D-38C1-4495-868E-4FCDB7D7FB2C}" dt="2022-07-19T09:38:41.828" v="33" actId="14100"/>
          <ac:picMkLst>
            <pc:docMk/>
            <pc:sldMk cId="3861423470" sldId="268"/>
            <ac:picMk id="16" creationId="{EFF40C7E-2DAB-45B2-96C6-3F4F02C3263A}"/>
          </ac:picMkLst>
        </pc:picChg>
        <pc:picChg chg="mod">
          <ac:chgData name="McCullagh, Bernadette" userId="77834893-a293-4fb3-8acb-944ec01d2ef8" providerId="ADAL" clId="{F033A83D-38C1-4495-868E-4FCDB7D7FB2C}" dt="2022-07-19T09:38:00.371" v="18" actId="1076"/>
          <ac:picMkLst>
            <pc:docMk/>
            <pc:sldMk cId="3861423470" sldId="268"/>
            <ac:picMk id="45" creationId="{00000000-0000-0000-0000-000000000000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07807" y="3505898"/>
            <a:ext cx="17088486" cy="237496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6333236"/>
            <a:ext cx="14072870" cy="28273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7/19/2022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9300" b="1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7/19/2022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9300" b="1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05205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353611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7/19/2022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9300" b="1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7/19/2022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7/19/2022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20104100" cy="11308715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89C76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2838025" y="0"/>
            <a:ext cx="6291580" cy="2255520"/>
          </a:xfrm>
          <a:custGeom>
            <a:avLst/>
            <a:gdLst/>
            <a:ahLst/>
            <a:cxnLst/>
            <a:rect l="l" t="t" r="r" b="b"/>
            <a:pathLst>
              <a:path w="6291580" h="2255520">
                <a:moveTo>
                  <a:pt x="6291326" y="0"/>
                </a:moveTo>
                <a:lnTo>
                  <a:pt x="0" y="0"/>
                </a:lnTo>
                <a:lnTo>
                  <a:pt x="0" y="2255428"/>
                </a:lnTo>
                <a:lnTo>
                  <a:pt x="6291326" y="2255428"/>
                </a:lnTo>
                <a:lnTo>
                  <a:pt x="6291326" y="0"/>
                </a:lnTo>
                <a:close/>
              </a:path>
            </a:pathLst>
          </a:custGeom>
          <a:solidFill>
            <a:srgbClr val="6E808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12874253" y="167880"/>
            <a:ext cx="6255385" cy="1903730"/>
          </a:xfrm>
          <a:custGeom>
            <a:avLst/>
            <a:gdLst/>
            <a:ahLst/>
            <a:cxnLst/>
            <a:rect l="l" t="t" r="r" b="b"/>
            <a:pathLst>
              <a:path w="6255384" h="1903730">
                <a:moveTo>
                  <a:pt x="6255081" y="1903423"/>
                </a:moveTo>
                <a:lnTo>
                  <a:pt x="0" y="1903423"/>
                </a:lnTo>
                <a:lnTo>
                  <a:pt x="0" y="0"/>
                </a:lnTo>
                <a:lnTo>
                  <a:pt x="6255081" y="0"/>
                </a:lnTo>
                <a:lnTo>
                  <a:pt x="6255081" y="1903423"/>
                </a:lnTo>
                <a:close/>
              </a:path>
            </a:pathLst>
          </a:custGeom>
          <a:solidFill>
            <a:srgbClr val="7585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17878165" y="785415"/>
            <a:ext cx="1251585" cy="1286510"/>
          </a:xfrm>
          <a:custGeom>
            <a:avLst/>
            <a:gdLst/>
            <a:ahLst/>
            <a:cxnLst/>
            <a:rect l="l" t="t" r="r" b="b"/>
            <a:pathLst>
              <a:path w="1251584" h="1286510">
                <a:moveTo>
                  <a:pt x="0" y="1285885"/>
                </a:moveTo>
                <a:lnTo>
                  <a:pt x="874" y="1237666"/>
                </a:lnTo>
                <a:lnTo>
                  <a:pt x="3476" y="1189894"/>
                </a:lnTo>
                <a:lnTo>
                  <a:pt x="7776" y="1142601"/>
                </a:lnTo>
                <a:lnTo>
                  <a:pt x="13742" y="1095819"/>
                </a:lnTo>
                <a:lnTo>
                  <a:pt x="21345" y="1049578"/>
                </a:lnTo>
                <a:lnTo>
                  <a:pt x="30553" y="1003909"/>
                </a:lnTo>
                <a:lnTo>
                  <a:pt x="41336" y="958843"/>
                </a:lnTo>
                <a:lnTo>
                  <a:pt x="53664" y="914412"/>
                </a:lnTo>
                <a:lnTo>
                  <a:pt x="67505" y="870646"/>
                </a:lnTo>
                <a:lnTo>
                  <a:pt x="82829" y="827577"/>
                </a:lnTo>
                <a:lnTo>
                  <a:pt x="99605" y="785236"/>
                </a:lnTo>
                <a:lnTo>
                  <a:pt x="117803" y="743654"/>
                </a:lnTo>
                <a:lnTo>
                  <a:pt x="137393" y="702862"/>
                </a:lnTo>
                <a:lnTo>
                  <a:pt x="158342" y="662891"/>
                </a:lnTo>
                <a:lnTo>
                  <a:pt x="180622" y="623771"/>
                </a:lnTo>
                <a:lnTo>
                  <a:pt x="204201" y="585535"/>
                </a:lnTo>
                <a:lnTo>
                  <a:pt x="229048" y="548213"/>
                </a:lnTo>
                <a:lnTo>
                  <a:pt x="255134" y="511837"/>
                </a:lnTo>
                <a:lnTo>
                  <a:pt x="282426" y="476437"/>
                </a:lnTo>
                <a:lnTo>
                  <a:pt x="310895" y="442044"/>
                </a:lnTo>
                <a:lnTo>
                  <a:pt x="340511" y="408690"/>
                </a:lnTo>
                <a:lnTo>
                  <a:pt x="371241" y="376406"/>
                </a:lnTo>
                <a:lnTo>
                  <a:pt x="403057" y="345223"/>
                </a:lnTo>
                <a:lnTo>
                  <a:pt x="435927" y="315171"/>
                </a:lnTo>
                <a:lnTo>
                  <a:pt x="469820" y="286282"/>
                </a:lnTo>
                <a:lnTo>
                  <a:pt x="504706" y="258588"/>
                </a:lnTo>
                <a:lnTo>
                  <a:pt x="540554" y="232118"/>
                </a:lnTo>
                <a:lnTo>
                  <a:pt x="577334" y="206905"/>
                </a:lnTo>
                <a:lnTo>
                  <a:pt x="615015" y="182978"/>
                </a:lnTo>
                <a:lnTo>
                  <a:pt x="653566" y="160371"/>
                </a:lnTo>
                <a:lnTo>
                  <a:pt x="692957" y="139112"/>
                </a:lnTo>
                <a:lnTo>
                  <a:pt x="733157" y="119234"/>
                </a:lnTo>
                <a:lnTo>
                  <a:pt x="774136" y="100768"/>
                </a:lnTo>
                <a:lnTo>
                  <a:pt x="815862" y="83744"/>
                </a:lnTo>
                <a:lnTo>
                  <a:pt x="858306" y="68195"/>
                </a:lnTo>
                <a:lnTo>
                  <a:pt x="901436" y="54150"/>
                </a:lnTo>
                <a:lnTo>
                  <a:pt x="945222" y="41641"/>
                </a:lnTo>
                <a:lnTo>
                  <a:pt x="989633" y="30699"/>
                </a:lnTo>
                <a:lnTo>
                  <a:pt x="1034639" y="21355"/>
                </a:lnTo>
                <a:lnTo>
                  <a:pt x="1080209" y="13640"/>
                </a:lnTo>
                <a:lnTo>
                  <a:pt x="1126312" y="7585"/>
                </a:lnTo>
                <a:lnTo>
                  <a:pt x="1172918" y="3222"/>
                </a:lnTo>
                <a:lnTo>
                  <a:pt x="1219996" y="582"/>
                </a:lnTo>
                <a:lnTo>
                  <a:pt x="1251185" y="0"/>
                </a:lnTo>
              </a:path>
            </a:pathLst>
          </a:custGeom>
          <a:ln w="289680">
            <a:solidFill>
              <a:srgbClr val="7F8E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13589393" y="873439"/>
            <a:ext cx="193675" cy="196215"/>
          </a:xfrm>
          <a:custGeom>
            <a:avLst/>
            <a:gdLst/>
            <a:ahLst/>
            <a:cxnLst/>
            <a:rect l="l" t="t" r="r" b="b"/>
            <a:pathLst>
              <a:path w="193675" h="196215">
                <a:moveTo>
                  <a:pt x="193125" y="195970"/>
                </a:moveTo>
                <a:lnTo>
                  <a:pt x="0" y="195970"/>
                </a:lnTo>
                <a:lnTo>
                  <a:pt x="193125" y="0"/>
                </a:lnTo>
                <a:lnTo>
                  <a:pt x="193125" y="195970"/>
                </a:lnTo>
                <a:close/>
              </a:path>
            </a:pathLst>
          </a:custGeom>
          <a:solidFill>
            <a:srgbClr val="BED73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26629" y="-41323"/>
            <a:ext cx="9178925" cy="14433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9300" b="1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05205" y="2601150"/>
            <a:ext cx="18093690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7/19/2022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6" Type="http://schemas.openxmlformats.org/officeDocument/2006/relationships/hyperlink" Target="http://www.coventry.gov.uk/businesssustain" TargetMode="External"/><Relationship Id="rId5" Type="http://schemas.openxmlformats.org/officeDocument/2006/relationships/hyperlink" Target="mailto:businesssustain@coventry.gov.uk" TargetMode="External"/><Relationship Id="rId4" Type="http://schemas.openxmlformats.org/officeDocument/2006/relationships/image" Target="../media/image1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hyperlink" Target="mailto:greenbusiness@coventry.gov.uk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jp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jpeg"/><Relationship Id="rId11" Type="http://schemas.openxmlformats.org/officeDocument/2006/relationships/image" Target="../media/image11.png"/><Relationship Id="rId5" Type="http://schemas.openxmlformats.org/officeDocument/2006/relationships/image" Target="../media/image4.png"/><Relationship Id="rId10" Type="http://schemas.openxmlformats.org/officeDocument/2006/relationships/image" Target="../media/image10.png"/><Relationship Id="rId4" Type="http://schemas.openxmlformats.org/officeDocument/2006/relationships/image" Target="../media/image3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5.jpe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2.jpg"/><Relationship Id="rId5" Type="http://schemas.openxmlformats.org/officeDocument/2006/relationships/image" Target="../media/image15.png"/><Relationship Id="rId10" Type="http://schemas.openxmlformats.org/officeDocument/2006/relationships/image" Target="../media/image1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26" Type="http://schemas.openxmlformats.org/officeDocument/2006/relationships/image" Target="../media/image44.png"/><Relationship Id="rId21" Type="http://schemas.openxmlformats.org/officeDocument/2006/relationships/image" Target="../media/image39.png"/><Relationship Id="rId34" Type="http://schemas.openxmlformats.org/officeDocument/2006/relationships/image" Target="../media/image52.png"/><Relationship Id="rId42" Type="http://schemas.openxmlformats.org/officeDocument/2006/relationships/image" Target="../media/image57.png"/><Relationship Id="rId47" Type="http://schemas.openxmlformats.org/officeDocument/2006/relationships/image" Target="../media/image62.png"/><Relationship Id="rId50" Type="http://schemas.openxmlformats.org/officeDocument/2006/relationships/image" Target="../media/image65.png"/><Relationship Id="rId55" Type="http://schemas.openxmlformats.org/officeDocument/2006/relationships/image" Target="../media/image70.png"/><Relationship Id="rId63" Type="http://schemas.openxmlformats.org/officeDocument/2006/relationships/image" Target="../media/image78.png"/><Relationship Id="rId68" Type="http://schemas.openxmlformats.org/officeDocument/2006/relationships/image" Target="../media/image83.png"/><Relationship Id="rId76" Type="http://schemas.openxmlformats.org/officeDocument/2006/relationships/image" Target="../media/image91.png"/><Relationship Id="rId84" Type="http://schemas.openxmlformats.org/officeDocument/2006/relationships/image" Target="../media/image99.png"/><Relationship Id="rId89" Type="http://schemas.openxmlformats.org/officeDocument/2006/relationships/image" Target="../media/image104.png"/><Relationship Id="rId97" Type="http://schemas.openxmlformats.org/officeDocument/2006/relationships/image" Target="../media/image112.png"/><Relationship Id="rId7" Type="http://schemas.openxmlformats.org/officeDocument/2006/relationships/image" Target="../media/image25.png"/><Relationship Id="rId71" Type="http://schemas.openxmlformats.org/officeDocument/2006/relationships/image" Target="../media/image86.png"/><Relationship Id="rId92" Type="http://schemas.openxmlformats.org/officeDocument/2006/relationships/image" Target="../media/image107.png"/><Relationship Id="rId2" Type="http://schemas.openxmlformats.org/officeDocument/2006/relationships/image" Target="../media/image20.png"/><Relationship Id="rId16" Type="http://schemas.openxmlformats.org/officeDocument/2006/relationships/image" Target="../media/image34.png"/><Relationship Id="rId29" Type="http://schemas.openxmlformats.org/officeDocument/2006/relationships/image" Target="../media/image47.png"/><Relationship Id="rId11" Type="http://schemas.openxmlformats.org/officeDocument/2006/relationships/image" Target="../media/image29.png"/><Relationship Id="rId24" Type="http://schemas.openxmlformats.org/officeDocument/2006/relationships/image" Target="../media/image42.png"/><Relationship Id="rId32" Type="http://schemas.openxmlformats.org/officeDocument/2006/relationships/image" Target="../media/image50.png"/><Relationship Id="rId37" Type="http://schemas.openxmlformats.org/officeDocument/2006/relationships/image" Target="../media/image2.jpg"/><Relationship Id="rId40" Type="http://schemas.openxmlformats.org/officeDocument/2006/relationships/image" Target="../media/image55.png"/><Relationship Id="rId45" Type="http://schemas.openxmlformats.org/officeDocument/2006/relationships/image" Target="../media/image60.png"/><Relationship Id="rId53" Type="http://schemas.openxmlformats.org/officeDocument/2006/relationships/image" Target="../media/image68.png"/><Relationship Id="rId58" Type="http://schemas.openxmlformats.org/officeDocument/2006/relationships/image" Target="../media/image73.png"/><Relationship Id="rId66" Type="http://schemas.openxmlformats.org/officeDocument/2006/relationships/image" Target="../media/image81.png"/><Relationship Id="rId74" Type="http://schemas.openxmlformats.org/officeDocument/2006/relationships/image" Target="../media/image89.png"/><Relationship Id="rId79" Type="http://schemas.openxmlformats.org/officeDocument/2006/relationships/image" Target="../media/image94.png"/><Relationship Id="rId87" Type="http://schemas.openxmlformats.org/officeDocument/2006/relationships/image" Target="../media/image102.png"/><Relationship Id="rId5" Type="http://schemas.openxmlformats.org/officeDocument/2006/relationships/image" Target="../media/image23.png"/><Relationship Id="rId61" Type="http://schemas.openxmlformats.org/officeDocument/2006/relationships/image" Target="../media/image76.png"/><Relationship Id="rId82" Type="http://schemas.openxmlformats.org/officeDocument/2006/relationships/image" Target="../media/image97.png"/><Relationship Id="rId90" Type="http://schemas.openxmlformats.org/officeDocument/2006/relationships/image" Target="../media/image105.png"/><Relationship Id="rId95" Type="http://schemas.openxmlformats.org/officeDocument/2006/relationships/image" Target="../media/image110.png"/><Relationship Id="rId19" Type="http://schemas.openxmlformats.org/officeDocument/2006/relationships/image" Target="../media/image37.png"/><Relationship Id="rId14" Type="http://schemas.openxmlformats.org/officeDocument/2006/relationships/image" Target="../media/image32.png"/><Relationship Id="rId22" Type="http://schemas.openxmlformats.org/officeDocument/2006/relationships/image" Target="../media/image40.png"/><Relationship Id="rId27" Type="http://schemas.openxmlformats.org/officeDocument/2006/relationships/image" Target="../media/image45.png"/><Relationship Id="rId30" Type="http://schemas.openxmlformats.org/officeDocument/2006/relationships/image" Target="../media/image48.png"/><Relationship Id="rId35" Type="http://schemas.openxmlformats.org/officeDocument/2006/relationships/image" Target="../media/image53.png"/><Relationship Id="rId43" Type="http://schemas.openxmlformats.org/officeDocument/2006/relationships/image" Target="../media/image58.png"/><Relationship Id="rId48" Type="http://schemas.openxmlformats.org/officeDocument/2006/relationships/image" Target="../media/image63.png"/><Relationship Id="rId56" Type="http://schemas.openxmlformats.org/officeDocument/2006/relationships/image" Target="../media/image71.png"/><Relationship Id="rId64" Type="http://schemas.openxmlformats.org/officeDocument/2006/relationships/image" Target="../media/image79.png"/><Relationship Id="rId69" Type="http://schemas.openxmlformats.org/officeDocument/2006/relationships/image" Target="../media/image84.png"/><Relationship Id="rId77" Type="http://schemas.openxmlformats.org/officeDocument/2006/relationships/image" Target="../media/image92.png"/><Relationship Id="rId100" Type="http://schemas.openxmlformats.org/officeDocument/2006/relationships/image" Target="../media/image5.jpeg"/><Relationship Id="rId8" Type="http://schemas.openxmlformats.org/officeDocument/2006/relationships/image" Target="../media/image26.png"/><Relationship Id="rId51" Type="http://schemas.openxmlformats.org/officeDocument/2006/relationships/image" Target="../media/image66.png"/><Relationship Id="rId72" Type="http://schemas.openxmlformats.org/officeDocument/2006/relationships/image" Target="../media/image87.png"/><Relationship Id="rId80" Type="http://schemas.openxmlformats.org/officeDocument/2006/relationships/image" Target="../media/image95.png"/><Relationship Id="rId85" Type="http://schemas.openxmlformats.org/officeDocument/2006/relationships/image" Target="../media/image100.png"/><Relationship Id="rId93" Type="http://schemas.openxmlformats.org/officeDocument/2006/relationships/image" Target="../media/image108.png"/><Relationship Id="rId98" Type="http://schemas.openxmlformats.org/officeDocument/2006/relationships/image" Target="../media/image113.png"/><Relationship Id="rId3" Type="http://schemas.openxmlformats.org/officeDocument/2006/relationships/image" Target="../media/image21.png"/><Relationship Id="rId12" Type="http://schemas.openxmlformats.org/officeDocument/2006/relationships/image" Target="../media/image30.png"/><Relationship Id="rId17" Type="http://schemas.openxmlformats.org/officeDocument/2006/relationships/image" Target="../media/image35.png"/><Relationship Id="rId25" Type="http://schemas.openxmlformats.org/officeDocument/2006/relationships/image" Target="../media/image43.png"/><Relationship Id="rId33" Type="http://schemas.openxmlformats.org/officeDocument/2006/relationships/image" Target="../media/image51.png"/><Relationship Id="rId38" Type="http://schemas.openxmlformats.org/officeDocument/2006/relationships/image" Target="../media/image3.png"/><Relationship Id="rId46" Type="http://schemas.openxmlformats.org/officeDocument/2006/relationships/image" Target="../media/image61.png"/><Relationship Id="rId59" Type="http://schemas.openxmlformats.org/officeDocument/2006/relationships/image" Target="../media/image74.png"/><Relationship Id="rId67" Type="http://schemas.openxmlformats.org/officeDocument/2006/relationships/image" Target="../media/image82.png"/><Relationship Id="rId20" Type="http://schemas.openxmlformats.org/officeDocument/2006/relationships/image" Target="../media/image38.png"/><Relationship Id="rId41" Type="http://schemas.openxmlformats.org/officeDocument/2006/relationships/image" Target="../media/image56.png"/><Relationship Id="rId54" Type="http://schemas.openxmlformats.org/officeDocument/2006/relationships/image" Target="../media/image69.png"/><Relationship Id="rId62" Type="http://schemas.openxmlformats.org/officeDocument/2006/relationships/image" Target="../media/image77.png"/><Relationship Id="rId70" Type="http://schemas.openxmlformats.org/officeDocument/2006/relationships/image" Target="../media/image85.png"/><Relationship Id="rId75" Type="http://schemas.openxmlformats.org/officeDocument/2006/relationships/image" Target="../media/image90.png"/><Relationship Id="rId83" Type="http://schemas.openxmlformats.org/officeDocument/2006/relationships/image" Target="../media/image98.png"/><Relationship Id="rId88" Type="http://schemas.openxmlformats.org/officeDocument/2006/relationships/image" Target="../media/image103.png"/><Relationship Id="rId91" Type="http://schemas.openxmlformats.org/officeDocument/2006/relationships/image" Target="../media/image106.png"/><Relationship Id="rId96" Type="http://schemas.openxmlformats.org/officeDocument/2006/relationships/image" Target="../media/image1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15" Type="http://schemas.openxmlformats.org/officeDocument/2006/relationships/image" Target="../media/image33.png"/><Relationship Id="rId23" Type="http://schemas.openxmlformats.org/officeDocument/2006/relationships/image" Target="../media/image41.png"/><Relationship Id="rId28" Type="http://schemas.openxmlformats.org/officeDocument/2006/relationships/image" Target="../media/image46.png"/><Relationship Id="rId36" Type="http://schemas.openxmlformats.org/officeDocument/2006/relationships/image" Target="../media/image1.png"/><Relationship Id="rId49" Type="http://schemas.openxmlformats.org/officeDocument/2006/relationships/image" Target="../media/image64.png"/><Relationship Id="rId57" Type="http://schemas.openxmlformats.org/officeDocument/2006/relationships/image" Target="../media/image72.png"/><Relationship Id="rId10" Type="http://schemas.openxmlformats.org/officeDocument/2006/relationships/image" Target="../media/image28.png"/><Relationship Id="rId31" Type="http://schemas.openxmlformats.org/officeDocument/2006/relationships/image" Target="../media/image49.png"/><Relationship Id="rId44" Type="http://schemas.openxmlformats.org/officeDocument/2006/relationships/image" Target="../media/image59.png"/><Relationship Id="rId52" Type="http://schemas.openxmlformats.org/officeDocument/2006/relationships/image" Target="../media/image67.png"/><Relationship Id="rId60" Type="http://schemas.openxmlformats.org/officeDocument/2006/relationships/image" Target="../media/image75.png"/><Relationship Id="rId65" Type="http://schemas.openxmlformats.org/officeDocument/2006/relationships/image" Target="../media/image80.png"/><Relationship Id="rId73" Type="http://schemas.openxmlformats.org/officeDocument/2006/relationships/image" Target="../media/image88.png"/><Relationship Id="rId78" Type="http://schemas.openxmlformats.org/officeDocument/2006/relationships/image" Target="../media/image93.png"/><Relationship Id="rId81" Type="http://schemas.openxmlformats.org/officeDocument/2006/relationships/image" Target="../media/image96.png"/><Relationship Id="rId86" Type="http://schemas.openxmlformats.org/officeDocument/2006/relationships/image" Target="../media/image101.png"/><Relationship Id="rId94" Type="http://schemas.openxmlformats.org/officeDocument/2006/relationships/image" Target="../media/image109.png"/><Relationship Id="rId99" Type="http://schemas.openxmlformats.org/officeDocument/2006/relationships/image" Target="../media/image114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Relationship Id="rId13" Type="http://schemas.openxmlformats.org/officeDocument/2006/relationships/image" Target="../media/image31.png"/><Relationship Id="rId18" Type="http://schemas.openxmlformats.org/officeDocument/2006/relationships/image" Target="../media/image36.png"/><Relationship Id="rId39" Type="http://schemas.openxmlformats.org/officeDocument/2006/relationships/image" Target="../media/image5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3" Type="http://schemas.openxmlformats.org/officeDocument/2006/relationships/image" Target="../media/image21.png"/><Relationship Id="rId7" Type="http://schemas.openxmlformats.org/officeDocument/2006/relationships/image" Target="../media/image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6.png"/><Relationship Id="rId5" Type="http://schemas.openxmlformats.org/officeDocument/2006/relationships/image" Target="../media/image115.png"/><Relationship Id="rId10" Type="http://schemas.openxmlformats.org/officeDocument/2006/relationships/image" Target="../media/image5.jpeg"/><Relationship Id="rId4" Type="http://schemas.openxmlformats.org/officeDocument/2006/relationships/image" Target="../media/image22.png"/><Relationship Id="rId9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7.png"/><Relationship Id="rId13" Type="http://schemas.openxmlformats.org/officeDocument/2006/relationships/image" Target="../media/image122.png"/><Relationship Id="rId3" Type="http://schemas.openxmlformats.org/officeDocument/2006/relationships/image" Target="../media/image21.png"/><Relationship Id="rId7" Type="http://schemas.openxmlformats.org/officeDocument/2006/relationships/image" Target="../media/image3.png"/><Relationship Id="rId12" Type="http://schemas.openxmlformats.org/officeDocument/2006/relationships/image" Target="../media/image121.png"/><Relationship Id="rId2" Type="http://schemas.openxmlformats.org/officeDocument/2006/relationships/image" Target="../media/image20.png"/><Relationship Id="rId16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g"/><Relationship Id="rId11" Type="http://schemas.openxmlformats.org/officeDocument/2006/relationships/image" Target="../media/image120.png"/><Relationship Id="rId5" Type="http://schemas.openxmlformats.org/officeDocument/2006/relationships/image" Target="../media/image1.png"/><Relationship Id="rId15" Type="http://schemas.openxmlformats.org/officeDocument/2006/relationships/image" Target="../media/image124.png"/><Relationship Id="rId10" Type="http://schemas.openxmlformats.org/officeDocument/2006/relationships/image" Target="../media/image119.png"/><Relationship Id="rId4" Type="http://schemas.openxmlformats.org/officeDocument/2006/relationships/image" Target="../media/image22.png"/><Relationship Id="rId9" Type="http://schemas.openxmlformats.org/officeDocument/2006/relationships/image" Target="../media/image118.png"/><Relationship Id="rId14" Type="http://schemas.openxmlformats.org/officeDocument/2006/relationships/image" Target="../media/image12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22.png"/><Relationship Id="rId7" Type="http://schemas.openxmlformats.org/officeDocument/2006/relationships/image" Target="../media/image2.jp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125.png"/><Relationship Id="rId4" Type="http://schemas.openxmlformats.org/officeDocument/2006/relationships/image" Target="../media/image21.png"/><Relationship Id="rId9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5" Type="http://schemas.openxmlformats.org/officeDocument/2006/relationships/image" Target="../media/image126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object 22"/>
          <p:cNvGrpSpPr/>
          <p:nvPr/>
        </p:nvGrpSpPr>
        <p:grpSpPr>
          <a:xfrm>
            <a:off x="7241773" y="9499187"/>
            <a:ext cx="12862560" cy="1809750"/>
            <a:chOff x="7241773" y="9499187"/>
            <a:chExt cx="12862560" cy="1809750"/>
          </a:xfrm>
        </p:grpSpPr>
        <p:sp>
          <p:nvSpPr>
            <p:cNvPr id="23" name="object 23"/>
            <p:cNvSpPr/>
            <p:nvPr/>
          </p:nvSpPr>
          <p:spPr>
            <a:xfrm>
              <a:off x="7241773" y="9499187"/>
              <a:ext cx="12862560" cy="1809750"/>
            </a:xfrm>
            <a:custGeom>
              <a:avLst/>
              <a:gdLst/>
              <a:ahLst/>
              <a:cxnLst/>
              <a:rect l="l" t="t" r="r" b="b"/>
              <a:pathLst>
                <a:path w="12862560" h="1809750">
                  <a:moveTo>
                    <a:pt x="12862326" y="0"/>
                  </a:moveTo>
                  <a:lnTo>
                    <a:pt x="910112" y="0"/>
                  </a:lnTo>
                  <a:lnTo>
                    <a:pt x="0" y="1809368"/>
                  </a:lnTo>
                  <a:lnTo>
                    <a:pt x="12862326" y="1809368"/>
                  </a:lnTo>
                  <a:lnTo>
                    <a:pt x="1286232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" name="object 2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085492" y="9997028"/>
              <a:ext cx="3143363" cy="859185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678714" y="9930872"/>
              <a:ext cx="2357493" cy="883171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768868" y="9987621"/>
              <a:ext cx="1528033" cy="928575"/>
            </a:xfrm>
            <a:prstGeom prst="rect">
              <a:avLst/>
            </a:prstGeom>
          </p:spPr>
        </p:pic>
      </p:grpSp>
      <p:pic>
        <p:nvPicPr>
          <p:cNvPr id="45" name="object 4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76426" y="6187135"/>
            <a:ext cx="5691998" cy="4729061"/>
          </a:xfrm>
          <a:prstGeom prst="rect">
            <a:avLst/>
          </a:prstGeom>
        </p:spPr>
      </p:pic>
      <p:sp>
        <p:nvSpPr>
          <p:cNvPr id="52" name="object 52"/>
          <p:cNvSpPr/>
          <p:nvPr/>
        </p:nvSpPr>
        <p:spPr>
          <a:xfrm>
            <a:off x="17609934" y="6866806"/>
            <a:ext cx="100965" cy="62865"/>
          </a:xfrm>
          <a:custGeom>
            <a:avLst/>
            <a:gdLst/>
            <a:ahLst/>
            <a:cxnLst/>
            <a:rect l="l" t="t" r="r" b="b"/>
            <a:pathLst>
              <a:path w="100965" h="62865">
                <a:moveTo>
                  <a:pt x="50260" y="0"/>
                </a:moveTo>
                <a:lnTo>
                  <a:pt x="30697" y="2468"/>
                </a:lnTo>
                <a:lnTo>
                  <a:pt x="14721" y="9199"/>
                </a:lnTo>
                <a:lnTo>
                  <a:pt x="3949" y="19183"/>
                </a:lnTo>
                <a:lnTo>
                  <a:pt x="0" y="31412"/>
                </a:lnTo>
                <a:lnTo>
                  <a:pt x="3949" y="43641"/>
                </a:lnTo>
                <a:lnTo>
                  <a:pt x="14721" y="53626"/>
                </a:lnTo>
                <a:lnTo>
                  <a:pt x="30697" y="60357"/>
                </a:lnTo>
                <a:lnTo>
                  <a:pt x="50260" y="62825"/>
                </a:lnTo>
                <a:lnTo>
                  <a:pt x="69823" y="60357"/>
                </a:lnTo>
                <a:lnTo>
                  <a:pt x="85798" y="53626"/>
                </a:lnTo>
                <a:lnTo>
                  <a:pt x="96570" y="43641"/>
                </a:lnTo>
                <a:lnTo>
                  <a:pt x="100520" y="31412"/>
                </a:lnTo>
                <a:lnTo>
                  <a:pt x="96570" y="19183"/>
                </a:lnTo>
                <a:lnTo>
                  <a:pt x="85798" y="9199"/>
                </a:lnTo>
                <a:lnTo>
                  <a:pt x="69823" y="2468"/>
                </a:lnTo>
                <a:lnTo>
                  <a:pt x="50260" y="0"/>
                </a:lnTo>
                <a:close/>
              </a:path>
            </a:pathLst>
          </a:custGeom>
          <a:solidFill>
            <a:srgbClr val="6E808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839362" y="2269825"/>
            <a:ext cx="19265265" cy="48895"/>
          </a:xfrm>
          <a:custGeom>
            <a:avLst/>
            <a:gdLst/>
            <a:ahLst/>
            <a:cxnLst/>
            <a:rect l="l" t="t" r="r" b="b"/>
            <a:pathLst>
              <a:path w="19265265" h="48894">
                <a:moveTo>
                  <a:pt x="0" y="48428"/>
                </a:moveTo>
                <a:lnTo>
                  <a:pt x="19264737" y="0"/>
                </a:lnTo>
              </a:path>
            </a:pathLst>
          </a:custGeom>
          <a:ln w="2513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7" name="Picture 56" descr="Text&#10;&#10;Description automatically generated">
            <a:extLst>
              <a:ext uri="{FF2B5EF4-FFF2-40B4-BE49-F238E27FC236}">
                <a16:creationId xmlns:a16="http://schemas.microsoft.com/office/drawing/2014/main" id="{01016C24-81FF-4282-994E-50C6DCE8346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08048" y="-7089"/>
            <a:ext cx="7181528" cy="2254567"/>
          </a:xfrm>
          <a:prstGeom prst="rect">
            <a:avLst/>
          </a:prstGeom>
        </p:spPr>
      </p:pic>
      <p:sp>
        <p:nvSpPr>
          <p:cNvPr id="55" name="object 29">
            <a:extLst>
              <a:ext uri="{FF2B5EF4-FFF2-40B4-BE49-F238E27FC236}">
                <a16:creationId xmlns:a16="http://schemas.microsoft.com/office/drawing/2014/main" id="{46F7B927-8331-4F15-BEB1-8EBAEA42A72B}"/>
              </a:ext>
            </a:extLst>
          </p:cNvPr>
          <p:cNvSpPr txBox="1">
            <a:spLocks/>
          </p:cNvSpPr>
          <p:nvPr/>
        </p:nvSpPr>
        <p:spPr>
          <a:xfrm>
            <a:off x="276426" y="681665"/>
            <a:ext cx="13661824" cy="1242648"/>
          </a:xfrm>
          <a:prstGeom prst="rect">
            <a:avLst/>
          </a:prstGeom>
        </p:spPr>
        <p:txBody>
          <a:bodyPr vert="horz" wrap="square" lIns="0" tIns="11430" rIns="0" bIns="0" rtlCol="0" anchor="t">
            <a:spAutoFit/>
          </a:bodyPr>
          <a:lstStyle>
            <a:lvl1pPr>
              <a:defRPr sz="9300" b="1" i="0">
                <a:solidFill>
                  <a:schemeClr val="bg1"/>
                </a:solidFill>
                <a:latin typeface="Trebuchet MS"/>
                <a:ea typeface="+mj-ea"/>
                <a:cs typeface="Trebuchet MS"/>
              </a:defRPr>
            </a:lvl1pPr>
          </a:lstStyle>
          <a:p>
            <a:pPr marL="12700">
              <a:spcBef>
                <a:spcPts val="90"/>
              </a:spcBef>
            </a:pPr>
            <a:r>
              <a:rPr lang="en-GB" sz="8000" kern="0" spc="-300"/>
              <a:t>Green Business Programme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FBCD37B-1842-4F7E-8628-4BE4C9762EEA}"/>
              </a:ext>
            </a:extLst>
          </p:cNvPr>
          <p:cNvSpPr txBox="1"/>
          <p:nvPr/>
        </p:nvSpPr>
        <p:spPr>
          <a:xfrm>
            <a:off x="2051050" y="2911475"/>
            <a:ext cx="16383000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altLang="en-US" sz="8000" b="1" dirty="0">
                <a:solidFill>
                  <a:schemeClr val="bg1"/>
                </a:solidFill>
                <a:latin typeface="Conduit"/>
              </a:rPr>
              <a:t>Bernie McCullagh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altLang="en-US" sz="8000" b="1" dirty="0">
                <a:solidFill>
                  <a:schemeClr val="bg1"/>
                </a:solidFill>
                <a:latin typeface="Conduit"/>
              </a:rPr>
              <a:t>Business Energy Advisor: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8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nduit"/>
                <a:ea typeface="+mn-ea"/>
                <a:cs typeface="+mn-cs"/>
              </a:rPr>
              <a:t>Coventry City Council</a:t>
            </a:r>
          </a:p>
          <a:p>
            <a:endParaRPr lang="en-GB" dirty="0"/>
          </a:p>
        </p:txBody>
      </p:sp>
      <p:pic>
        <p:nvPicPr>
          <p:cNvPr id="18" name="Picture 17" descr="A picture containing laying&#10;&#10;Description automatically generated">
            <a:extLst>
              <a:ext uri="{FF2B5EF4-FFF2-40B4-BE49-F238E27FC236}">
                <a16:creationId xmlns:a16="http://schemas.microsoft.com/office/drawing/2014/main" id="{1F075362-3409-42AB-AA92-C817A47EDE8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5684483" y="5671184"/>
            <a:ext cx="3850901" cy="3082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3813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object 4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76426" y="6187135"/>
            <a:ext cx="5691998" cy="4729061"/>
          </a:xfrm>
          <a:prstGeom prst="rect">
            <a:avLst/>
          </a:prstGeom>
        </p:spPr>
      </p:pic>
      <p:sp>
        <p:nvSpPr>
          <p:cNvPr id="51" name="object 51"/>
          <p:cNvSpPr txBox="1"/>
          <p:nvPr/>
        </p:nvSpPr>
        <p:spPr>
          <a:xfrm>
            <a:off x="16502143" y="7403991"/>
            <a:ext cx="2206625" cy="160909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 algn="just">
              <a:lnSpc>
                <a:spcPts val="3254"/>
              </a:lnSpc>
              <a:spcBef>
                <a:spcPts val="114"/>
              </a:spcBef>
            </a:pPr>
            <a:r>
              <a:rPr sz="2950" spc="-40">
                <a:solidFill>
                  <a:srgbClr val="89C765"/>
                </a:solidFill>
                <a:latin typeface="Gill Sans MT"/>
                <a:cs typeface="Gill Sans MT"/>
              </a:rPr>
              <a:t>S</a:t>
            </a:r>
            <a:r>
              <a:rPr sz="2950" spc="-35">
                <a:solidFill>
                  <a:srgbClr val="89C765"/>
                </a:solidFill>
                <a:latin typeface="Gill Sans MT"/>
                <a:cs typeface="Gill Sans MT"/>
              </a:rPr>
              <a:t>i</a:t>
            </a:r>
            <a:r>
              <a:rPr sz="2950" spc="-65">
                <a:solidFill>
                  <a:srgbClr val="89C765"/>
                </a:solidFill>
                <a:latin typeface="Gill Sans MT"/>
                <a:cs typeface="Gill Sans MT"/>
              </a:rPr>
              <a:t>n</a:t>
            </a:r>
            <a:r>
              <a:rPr sz="2950" spc="-25">
                <a:solidFill>
                  <a:srgbClr val="89C765"/>
                </a:solidFill>
                <a:latin typeface="Gill Sans MT"/>
                <a:cs typeface="Gill Sans MT"/>
              </a:rPr>
              <a:t>c</a:t>
            </a:r>
            <a:r>
              <a:rPr sz="2950" spc="-50">
                <a:solidFill>
                  <a:srgbClr val="89C765"/>
                </a:solidFill>
                <a:latin typeface="Gill Sans MT"/>
                <a:cs typeface="Gill Sans MT"/>
              </a:rPr>
              <a:t>e</a:t>
            </a:r>
            <a:r>
              <a:rPr sz="2950" spc="-290">
                <a:solidFill>
                  <a:srgbClr val="89C765"/>
                </a:solidFill>
                <a:latin typeface="Gill Sans MT"/>
                <a:cs typeface="Gill Sans MT"/>
              </a:rPr>
              <a:t> </a:t>
            </a:r>
            <a:r>
              <a:rPr sz="2950">
                <a:solidFill>
                  <a:srgbClr val="89C765"/>
                </a:solidFill>
                <a:latin typeface="Gill Sans MT"/>
                <a:cs typeface="Gill Sans MT"/>
              </a:rPr>
              <a:t>2</a:t>
            </a:r>
            <a:r>
              <a:rPr sz="2950" spc="-50">
                <a:solidFill>
                  <a:srgbClr val="89C765"/>
                </a:solidFill>
                <a:latin typeface="Gill Sans MT"/>
                <a:cs typeface="Gill Sans MT"/>
              </a:rPr>
              <a:t>0</a:t>
            </a:r>
            <a:r>
              <a:rPr sz="2950" spc="-25">
                <a:solidFill>
                  <a:srgbClr val="89C765"/>
                </a:solidFill>
                <a:latin typeface="Gill Sans MT"/>
                <a:cs typeface="Gill Sans MT"/>
              </a:rPr>
              <a:t>1</a:t>
            </a:r>
            <a:r>
              <a:rPr sz="2950" spc="15">
                <a:solidFill>
                  <a:srgbClr val="89C765"/>
                </a:solidFill>
                <a:latin typeface="Gill Sans MT"/>
                <a:cs typeface="Gill Sans MT"/>
              </a:rPr>
              <a:t>8</a:t>
            </a:r>
            <a:r>
              <a:rPr sz="2950" spc="5">
                <a:solidFill>
                  <a:srgbClr val="89C765"/>
                </a:solidFill>
                <a:latin typeface="Gill Sans MT"/>
                <a:cs typeface="Gill Sans MT"/>
              </a:rPr>
              <a:t>,</a:t>
            </a:r>
            <a:endParaRPr sz="2950">
              <a:latin typeface="Gill Sans MT"/>
              <a:cs typeface="Gill Sans MT"/>
            </a:endParaRPr>
          </a:p>
          <a:p>
            <a:pPr marL="12700" marR="5080" algn="just">
              <a:lnSpc>
                <a:spcPts val="2970"/>
              </a:lnSpc>
              <a:spcBef>
                <a:spcPts val="290"/>
              </a:spcBef>
            </a:pPr>
            <a:r>
              <a:rPr sz="2950" spc="-10">
                <a:solidFill>
                  <a:srgbClr val="89C765"/>
                </a:solidFill>
                <a:latin typeface="Gill Sans MT"/>
                <a:cs typeface="Gill Sans MT"/>
              </a:rPr>
              <a:t>3</a:t>
            </a:r>
            <a:r>
              <a:rPr sz="2950" spc="35">
                <a:solidFill>
                  <a:srgbClr val="89C765"/>
                </a:solidFill>
                <a:latin typeface="Gill Sans MT"/>
                <a:cs typeface="Gill Sans MT"/>
              </a:rPr>
              <a:t>0</a:t>
            </a:r>
            <a:r>
              <a:rPr sz="2950" spc="-290">
                <a:solidFill>
                  <a:srgbClr val="89C765"/>
                </a:solidFill>
                <a:latin typeface="Gill Sans MT"/>
                <a:cs typeface="Gill Sans MT"/>
              </a:rPr>
              <a:t> </a:t>
            </a:r>
            <a:r>
              <a:rPr sz="2950" spc="-50">
                <a:solidFill>
                  <a:srgbClr val="89C765"/>
                </a:solidFill>
                <a:latin typeface="Gill Sans MT"/>
                <a:cs typeface="Gill Sans MT"/>
              </a:rPr>
              <a:t>ev</a:t>
            </a:r>
            <a:r>
              <a:rPr sz="2950" spc="-85">
                <a:solidFill>
                  <a:srgbClr val="89C765"/>
                </a:solidFill>
                <a:latin typeface="Gill Sans MT"/>
                <a:cs typeface="Gill Sans MT"/>
              </a:rPr>
              <a:t>e</a:t>
            </a:r>
            <a:r>
              <a:rPr sz="2950" spc="-30">
                <a:solidFill>
                  <a:srgbClr val="89C765"/>
                </a:solidFill>
                <a:latin typeface="Gill Sans MT"/>
                <a:cs typeface="Gill Sans MT"/>
              </a:rPr>
              <a:t>n</a:t>
            </a:r>
            <a:r>
              <a:rPr sz="2950" spc="45">
                <a:solidFill>
                  <a:srgbClr val="89C765"/>
                </a:solidFill>
                <a:latin typeface="Gill Sans MT"/>
                <a:cs typeface="Gill Sans MT"/>
              </a:rPr>
              <a:t>t</a:t>
            </a:r>
            <a:r>
              <a:rPr sz="2950" spc="65">
                <a:solidFill>
                  <a:srgbClr val="89C765"/>
                </a:solidFill>
                <a:latin typeface="Gill Sans MT"/>
                <a:cs typeface="Gill Sans MT"/>
              </a:rPr>
              <a:t>s</a:t>
            </a:r>
            <a:r>
              <a:rPr sz="2950" spc="-290">
                <a:solidFill>
                  <a:srgbClr val="89C765"/>
                </a:solidFill>
                <a:latin typeface="Gill Sans MT"/>
                <a:cs typeface="Gill Sans MT"/>
              </a:rPr>
              <a:t> </a:t>
            </a:r>
            <a:r>
              <a:rPr sz="2950" spc="-90">
                <a:solidFill>
                  <a:srgbClr val="89C765"/>
                </a:solidFill>
                <a:latin typeface="Gill Sans MT"/>
                <a:cs typeface="Gill Sans MT"/>
              </a:rPr>
              <a:t>h</a:t>
            </a:r>
            <a:r>
              <a:rPr sz="2950" spc="125">
                <a:solidFill>
                  <a:srgbClr val="89C765"/>
                </a:solidFill>
                <a:latin typeface="Gill Sans MT"/>
                <a:cs typeface="Gill Sans MT"/>
              </a:rPr>
              <a:t>a</a:t>
            </a:r>
            <a:r>
              <a:rPr sz="2950" spc="-40">
                <a:solidFill>
                  <a:srgbClr val="89C765"/>
                </a:solidFill>
                <a:latin typeface="Gill Sans MT"/>
                <a:cs typeface="Gill Sans MT"/>
              </a:rPr>
              <a:t>ve  </a:t>
            </a:r>
            <a:r>
              <a:rPr sz="2950" spc="-90">
                <a:solidFill>
                  <a:srgbClr val="89C765"/>
                </a:solidFill>
                <a:latin typeface="Gill Sans MT"/>
                <a:cs typeface="Gill Sans MT"/>
              </a:rPr>
              <a:t>b</a:t>
            </a:r>
            <a:r>
              <a:rPr sz="2950" spc="-70">
                <a:solidFill>
                  <a:srgbClr val="89C765"/>
                </a:solidFill>
                <a:latin typeface="Gill Sans MT"/>
                <a:cs typeface="Gill Sans MT"/>
              </a:rPr>
              <a:t>e</a:t>
            </a:r>
            <a:r>
              <a:rPr sz="2950" spc="-95">
                <a:solidFill>
                  <a:srgbClr val="89C765"/>
                </a:solidFill>
                <a:latin typeface="Gill Sans MT"/>
                <a:cs typeface="Gill Sans MT"/>
              </a:rPr>
              <a:t>e</a:t>
            </a:r>
            <a:r>
              <a:rPr sz="2950" spc="-25">
                <a:solidFill>
                  <a:srgbClr val="89C765"/>
                </a:solidFill>
                <a:latin typeface="Gill Sans MT"/>
                <a:cs typeface="Gill Sans MT"/>
              </a:rPr>
              <a:t>n</a:t>
            </a:r>
            <a:r>
              <a:rPr sz="2950" spc="-290">
                <a:solidFill>
                  <a:srgbClr val="89C765"/>
                </a:solidFill>
                <a:latin typeface="Gill Sans MT"/>
                <a:cs typeface="Gill Sans MT"/>
              </a:rPr>
              <a:t> </a:t>
            </a:r>
            <a:r>
              <a:rPr sz="2950" spc="-70">
                <a:solidFill>
                  <a:srgbClr val="89C765"/>
                </a:solidFill>
                <a:latin typeface="Gill Sans MT"/>
                <a:cs typeface="Gill Sans MT"/>
              </a:rPr>
              <a:t>h</a:t>
            </a:r>
            <a:r>
              <a:rPr sz="2950" spc="-275">
                <a:solidFill>
                  <a:srgbClr val="89C765"/>
                </a:solidFill>
                <a:latin typeface="Gill Sans MT"/>
                <a:cs typeface="Gill Sans MT"/>
              </a:rPr>
              <a:t>o</a:t>
            </a:r>
            <a:r>
              <a:rPr sz="2950" spc="220">
                <a:solidFill>
                  <a:srgbClr val="89C765"/>
                </a:solidFill>
                <a:latin typeface="Gill Sans MT"/>
                <a:cs typeface="Gill Sans MT"/>
              </a:rPr>
              <a:t>s</a:t>
            </a:r>
            <a:r>
              <a:rPr sz="2950" spc="-95">
                <a:solidFill>
                  <a:srgbClr val="89C765"/>
                </a:solidFill>
                <a:latin typeface="Gill Sans MT"/>
                <a:cs typeface="Gill Sans MT"/>
              </a:rPr>
              <a:t>t</a:t>
            </a:r>
            <a:r>
              <a:rPr sz="2950" spc="-70">
                <a:solidFill>
                  <a:srgbClr val="89C765"/>
                </a:solidFill>
                <a:latin typeface="Gill Sans MT"/>
                <a:cs typeface="Gill Sans MT"/>
              </a:rPr>
              <a:t>e</a:t>
            </a:r>
            <a:r>
              <a:rPr sz="2950" spc="-95">
                <a:solidFill>
                  <a:srgbClr val="89C765"/>
                </a:solidFill>
                <a:latin typeface="Gill Sans MT"/>
                <a:cs typeface="Gill Sans MT"/>
              </a:rPr>
              <a:t>d</a:t>
            </a:r>
            <a:r>
              <a:rPr sz="2950" spc="-290">
                <a:solidFill>
                  <a:srgbClr val="89C765"/>
                </a:solidFill>
                <a:latin typeface="Gill Sans MT"/>
                <a:cs typeface="Gill Sans MT"/>
              </a:rPr>
              <a:t> </a:t>
            </a:r>
            <a:r>
              <a:rPr sz="2950" spc="-95">
                <a:solidFill>
                  <a:srgbClr val="89C765"/>
                </a:solidFill>
                <a:latin typeface="Gill Sans MT"/>
                <a:cs typeface="Gill Sans MT"/>
              </a:rPr>
              <a:t>b</a:t>
            </a:r>
            <a:r>
              <a:rPr sz="2950" spc="100">
                <a:solidFill>
                  <a:srgbClr val="89C765"/>
                </a:solidFill>
                <a:latin typeface="Gill Sans MT"/>
                <a:cs typeface="Gill Sans MT"/>
              </a:rPr>
              <a:t>y  </a:t>
            </a:r>
            <a:r>
              <a:rPr sz="2950" spc="-80">
                <a:solidFill>
                  <a:srgbClr val="89C765"/>
                </a:solidFill>
                <a:latin typeface="Gill Sans MT"/>
                <a:cs typeface="Gill Sans MT"/>
              </a:rPr>
              <a:t>th</a:t>
            </a:r>
            <a:r>
              <a:rPr sz="2950" spc="-50">
                <a:solidFill>
                  <a:srgbClr val="89C765"/>
                </a:solidFill>
                <a:latin typeface="Gill Sans MT"/>
                <a:cs typeface="Gill Sans MT"/>
              </a:rPr>
              <a:t>e</a:t>
            </a:r>
            <a:r>
              <a:rPr sz="2950" spc="-290">
                <a:solidFill>
                  <a:srgbClr val="89C765"/>
                </a:solidFill>
                <a:latin typeface="Gill Sans MT"/>
                <a:cs typeface="Gill Sans MT"/>
              </a:rPr>
              <a:t> </a:t>
            </a:r>
            <a:r>
              <a:rPr sz="2950" spc="-105">
                <a:solidFill>
                  <a:srgbClr val="89C765"/>
                </a:solidFill>
                <a:latin typeface="Gill Sans MT"/>
                <a:cs typeface="Gill Sans MT"/>
              </a:rPr>
              <a:t>p</a:t>
            </a:r>
            <a:r>
              <a:rPr sz="2950" spc="-225">
                <a:solidFill>
                  <a:srgbClr val="89C765"/>
                </a:solidFill>
                <a:latin typeface="Gill Sans MT"/>
                <a:cs typeface="Gill Sans MT"/>
              </a:rPr>
              <a:t>r</a:t>
            </a:r>
            <a:r>
              <a:rPr sz="2950" spc="-285">
                <a:solidFill>
                  <a:srgbClr val="89C765"/>
                </a:solidFill>
                <a:latin typeface="Gill Sans MT"/>
                <a:cs typeface="Gill Sans MT"/>
              </a:rPr>
              <a:t>o</a:t>
            </a:r>
            <a:r>
              <a:rPr sz="2950" spc="90">
                <a:solidFill>
                  <a:srgbClr val="89C765"/>
                </a:solidFill>
                <a:latin typeface="Gill Sans MT"/>
                <a:cs typeface="Gill Sans MT"/>
              </a:rPr>
              <a:t>g</a:t>
            </a:r>
            <a:r>
              <a:rPr sz="2950" spc="-235">
                <a:solidFill>
                  <a:srgbClr val="89C765"/>
                </a:solidFill>
                <a:latin typeface="Gill Sans MT"/>
                <a:cs typeface="Gill Sans MT"/>
              </a:rPr>
              <a:t>r</a:t>
            </a:r>
            <a:r>
              <a:rPr sz="2950" spc="-45">
                <a:solidFill>
                  <a:srgbClr val="89C765"/>
                </a:solidFill>
                <a:latin typeface="Gill Sans MT"/>
                <a:cs typeface="Gill Sans MT"/>
              </a:rPr>
              <a:t>a</a:t>
            </a:r>
            <a:r>
              <a:rPr sz="2950" spc="-35">
                <a:solidFill>
                  <a:srgbClr val="89C765"/>
                </a:solidFill>
                <a:latin typeface="Gill Sans MT"/>
                <a:cs typeface="Gill Sans MT"/>
              </a:rPr>
              <a:t>m</a:t>
            </a:r>
            <a:r>
              <a:rPr sz="2950" spc="-175">
                <a:solidFill>
                  <a:srgbClr val="89C765"/>
                </a:solidFill>
                <a:latin typeface="Gill Sans MT"/>
                <a:cs typeface="Gill Sans MT"/>
              </a:rPr>
              <a:t>m</a:t>
            </a:r>
            <a:r>
              <a:rPr sz="2950" spc="-50">
                <a:solidFill>
                  <a:srgbClr val="89C765"/>
                </a:solidFill>
                <a:latin typeface="Gill Sans MT"/>
                <a:cs typeface="Gill Sans MT"/>
              </a:rPr>
              <a:t>e</a:t>
            </a:r>
            <a:endParaRPr sz="2950">
              <a:latin typeface="Gill Sans MT"/>
              <a:cs typeface="Gill Sans MT"/>
            </a:endParaRPr>
          </a:p>
        </p:txBody>
      </p:sp>
      <p:sp>
        <p:nvSpPr>
          <p:cNvPr id="52" name="object 52"/>
          <p:cNvSpPr/>
          <p:nvPr/>
        </p:nvSpPr>
        <p:spPr>
          <a:xfrm>
            <a:off x="17609934" y="6866806"/>
            <a:ext cx="100965" cy="62865"/>
          </a:xfrm>
          <a:custGeom>
            <a:avLst/>
            <a:gdLst/>
            <a:ahLst/>
            <a:cxnLst/>
            <a:rect l="l" t="t" r="r" b="b"/>
            <a:pathLst>
              <a:path w="100965" h="62865">
                <a:moveTo>
                  <a:pt x="50260" y="0"/>
                </a:moveTo>
                <a:lnTo>
                  <a:pt x="30697" y="2468"/>
                </a:lnTo>
                <a:lnTo>
                  <a:pt x="14721" y="9199"/>
                </a:lnTo>
                <a:lnTo>
                  <a:pt x="3949" y="19183"/>
                </a:lnTo>
                <a:lnTo>
                  <a:pt x="0" y="31412"/>
                </a:lnTo>
                <a:lnTo>
                  <a:pt x="3949" y="43641"/>
                </a:lnTo>
                <a:lnTo>
                  <a:pt x="14721" y="53626"/>
                </a:lnTo>
                <a:lnTo>
                  <a:pt x="30697" y="60357"/>
                </a:lnTo>
                <a:lnTo>
                  <a:pt x="50260" y="62825"/>
                </a:lnTo>
                <a:lnTo>
                  <a:pt x="69823" y="60357"/>
                </a:lnTo>
                <a:lnTo>
                  <a:pt x="85798" y="53626"/>
                </a:lnTo>
                <a:lnTo>
                  <a:pt x="96570" y="43641"/>
                </a:lnTo>
                <a:lnTo>
                  <a:pt x="100520" y="31412"/>
                </a:lnTo>
                <a:lnTo>
                  <a:pt x="96570" y="19183"/>
                </a:lnTo>
                <a:lnTo>
                  <a:pt x="85798" y="9199"/>
                </a:lnTo>
                <a:lnTo>
                  <a:pt x="69823" y="2468"/>
                </a:lnTo>
                <a:lnTo>
                  <a:pt x="50260" y="0"/>
                </a:lnTo>
                <a:close/>
              </a:path>
            </a:pathLst>
          </a:custGeom>
          <a:solidFill>
            <a:srgbClr val="6E808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839362" y="2269825"/>
            <a:ext cx="19265265" cy="48895"/>
          </a:xfrm>
          <a:custGeom>
            <a:avLst/>
            <a:gdLst/>
            <a:ahLst/>
            <a:cxnLst/>
            <a:rect l="l" t="t" r="r" b="b"/>
            <a:pathLst>
              <a:path w="19265265" h="48894">
                <a:moveTo>
                  <a:pt x="0" y="48428"/>
                </a:moveTo>
                <a:lnTo>
                  <a:pt x="19264737" y="0"/>
                </a:lnTo>
              </a:path>
            </a:pathLst>
          </a:custGeom>
          <a:ln w="2513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7" name="Picture 56" descr="Text&#10;&#10;Description automatically generated">
            <a:extLst>
              <a:ext uri="{FF2B5EF4-FFF2-40B4-BE49-F238E27FC236}">
                <a16:creationId xmlns:a16="http://schemas.microsoft.com/office/drawing/2014/main" id="{01016C24-81FF-4282-994E-50C6DCE834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08048" y="-7089"/>
            <a:ext cx="7181528" cy="225456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C6BA794-C6F6-4EF9-9ABA-E8E154EBC0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693" y="490946"/>
            <a:ext cx="5914984" cy="157449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FF6D35A-8563-4FE3-B3A9-619661AE2ACE}"/>
              </a:ext>
            </a:extLst>
          </p:cNvPr>
          <p:cNvSpPr txBox="1"/>
          <p:nvPr/>
        </p:nvSpPr>
        <p:spPr>
          <a:xfrm>
            <a:off x="5968424" y="2451866"/>
            <a:ext cx="13859250" cy="77559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b="1">
                <a:solidFill>
                  <a:schemeClr val="bg1"/>
                </a:solidFill>
                <a:latin typeface="Gill Sans MT" panose="020B0502020104020203" pitchFamily="34" charset="0"/>
              </a:rPr>
              <a:t>We help our clients with:</a:t>
            </a:r>
            <a:endParaRPr lang="en-GB" sz="3600" b="1">
              <a:solidFill>
                <a:schemeClr val="bg1"/>
              </a:solidFill>
              <a:latin typeface="Gill Sans MT" panose="020B0502020104020203" pitchFamily="34" charset="0"/>
            </a:endParaRPr>
          </a:p>
          <a:p>
            <a:pPr marL="571500" indent="-571500">
              <a:buFont typeface="Wingdings" panose="05000000000000000000" pitchFamily="2" charset="2"/>
              <a:buChar char="ü"/>
            </a:pPr>
            <a:endParaRPr lang="en-GB" sz="3600" b="1">
              <a:solidFill>
                <a:schemeClr val="bg1"/>
              </a:solidFill>
              <a:latin typeface="Gill Sans MT" panose="020B0502020104020203" pitchFamily="34" charset="0"/>
            </a:endParaRP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en-GB" sz="4000" b="1">
                <a:solidFill>
                  <a:schemeClr val="bg1"/>
                </a:solidFill>
                <a:latin typeface="Gill Sans MT" panose="020B0502020104020203" pitchFamily="34" charset="0"/>
              </a:rPr>
              <a:t>Bespoke environmental management advice</a:t>
            </a:r>
            <a:endParaRPr lang="en-GB" sz="4000">
              <a:solidFill>
                <a:schemeClr val="bg1"/>
              </a:solidFill>
              <a:latin typeface="Gill Sans MT" panose="020B0502020104020203" pitchFamily="34" charset="0"/>
            </a:endParaRPr>
          </a:p>
          <a:p>
            <a:pPr marL="571500" indent="-571500">
              <a:buFont typeface="Wingdings" panose="05000000000000000000" pitchFamily="2" charset="2"/>
              <a:buChar char="ü"/>
            </a:pPr>
            <a:endParaRPr lang="en-GB" sz="4000" b="1">
              <a:solidFill>
                <a:schemeClr val="bg1"/>
              </a:solidFill>
              <a:latin typeface="Gill Sans MT" panose="020B0502020104020203" pitchFamily="34" charset="0"/>
            </a:endParaRP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en-GB" sz="4000" b="1">
                <a:solidFill>
                  <a:schemeClr val="bg1"/>
                </a:solidFill>
                <a:latin typeface="Gill Sans MT" panose="020B0502020104020203" pitchFamily="34" charset="0"/>
              </a:rPr>
              <a:t>Registers of environmental and health and safety legislation</a:t>
            </a:r>
          </a:p>
          <a:p>
            <a:endParaRPr lang="en-GB" sz="4000" b="1">
              <a:solidFill>
                <a:schemeClr val="bg1"/>
              </a:solidFill>
              <a:latin typeface="Gill Sans MT" panose="020B0502020104020203" pitchFamily="34" charset="0"/>
            </a:endParaRP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en-GB" sz="4000" b="1">
                <a:solidFill>
                  <a:schemeClr val="bg1"/>
                </a:solidFill>
                <a:latin typeface="Gill Sans MT" panose="020B0502020104020203" pitchFamily="34" charset="0"/>
              </a:rPr>
              <a:t>Legal compliance audits</a:t>
            </a:r>
          </a:p>
          <a:p>
            <a:endParaRPr lang="en-GB" sz="4000" b="1">
              <a:solidFill>
                <a:schemeClr val="bg1"/>
              </a:solidFill>
              <a:latin typeface="Gill Sans MT" panose="020B0502020104020203" pitchFamily="34" charset="0"/>
            </a:endParaRP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en-GB" sz="4000" b="1">
                <a:solidFill>
                  <a:schemeClr val="bg1"/>
                </a:solidFill>
                <a:latin typeface="Gill Sans MT" panose="020B0502020104020203" pitchFamily="34" charset="0"/>
              </a:rPr>
              <a:t>Support to maintain accreditations  such as; ISO14001, ISO45001 &amp; ISO9001 certification</a:t>
            </a:r>
          </a:p>
          <a:p>
            <a:r>
              <a:rPr lang="en-GB" sz="3600" b="1">
                <a:solidFill>
                  <a:schemeClr val="bg1"/>
                </a:solidFill>
                <a:latin typeface="Gill Sans MT" panose="020B0502020104020203" pitchFamily="34" charset="0"/>
              </a:rPr>
              <a:t>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1B08FCB-256E-4933-B6C5-301A2242C953}"/>
              </a:ext>
            </a:extLst>
          </p:cNvPr>
          <p:cNvSpPr txBox="1"/>
          <p:nvPr/>
        </p:nvSpPr>
        <p:spPr>
          <a:xfrm>
            <a:off x="477693" y="2451866"/>
            <a:ext cx="509337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>
                <a:solidFill>
                  <a:schemeClr val="bg1"/>
                </a:solidFill>
                <a:latin typeface="Gill Sans MT" panose="020B0502020104020203" pitchFamily="34" charset="0"/>
              </a:rPr>
              <a:t>Tel: 02476 972 026</a:t>
            </a:r>
          </a:p>
          <a:p>
            <a:pPr algn="ctr"/>
            <a:r>
              <a:rPr lang="en-GB" sz="3200" b="1">
                <a:solidFill>
                  <a:schemeClr val="bg1"/>
                </a:solidFill>
                <a:latin typeface="Gill Sans MT" panose="020B0502020104020203" pitchFamily="34" charset="0"/>
              </a:rPr>
              <a:t>Email: </a:t>
            </a:r>
            <a:r>
              <a:rPr lang="en-GB" sz="3200" b="1">
                <a:solidFill>
                  <a:schemeClr val="bg1"/>
                </a:solidFill>
                <a:latin typeface="Gill Sans MT" panose="020B0502020104020203" pitchFamily="34" charset="0"/>
                <a:hlinkClick r:id="rId5"/>
              </a:rPr>
              <a:t>businesssustain@coventry.gov.uk</a:t>
            </a:r>
            <a:endParaRPr lang="en-GB" sz="3200" b="1">
              <a:solidFill>
                <a:schemeClr val="bg1"/>
              </a:solidFill>
              <a:latin typeface="Gill Sans MT" panose="020B0502020104020203" pitchFamily="34" charset="0"/>
            </a:endParaRP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GB" sz="3200" b="1">
                <a:solidFill>
                  <a:schemeClr val="bg1"/>
                </a:solidFill>
                <a:latin typeface="Gill Sans MT" panose="020B0502020104020203" pitchFamily="34" charset="0"/>
                <a:hlinkClick r:id="rId6"/>
              </a:rPr>
              <a:t>www.coventry.gov.uk/businesssustain</a:t>
            </a:r>
            <a:endParaRPr lang="en-GB" sz="3200"/>
          </a:p>
        </p:txBody>
      </p:sp>
    </p:spTree>
    <p:extLst>
      <p:ext uri="{BB962C8B-B14F-4D97-AF65-F5344CB8AC3E}">
        <p14:creationId xmlns:p14="http://schemas.microsoft.com/office/powerpoint/2010/main" val="20595438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object 22"/>
          <p:cNvGrpSpPr/>
          <p:nvPr/>
        </p:nvGrpSpPr>
        <p:grpSpPr>
          <a:xfrm>
            <a:off x="7241773" y="9499187"/>
            <a:ext cx="12862560" cy="1809750"/>
            <a:chOff x="7241773" y="9499187"/>
            <a:chExt cx="12862560" cy="1809750"/>
          </a:xfrm>
        </p:grpSpPr>
        <p:sp>
          <p:nvSpPr>
            <p:cNvPr id="23" name="object 23"/>
            <p:cNvSpPr/>
            <p:nvPr/>
          </p:nvSpPr>
          <p:spPr>
            <a:xfrm>
              <a:off x="7241773" y="9499187"/>
              <a:ext cx="12862560" cy="1809750"/>
            </a:xfrm>
            <a:custGeom>
              <a:avLst/>
              <a:gdLst/>
              <a:ahLst/>
              <a:cxnLst/>
              <a:rect l="l" t="t" r="r" b="b"/>
              <a:pathLst>
                <a:path w="12862560" h="1809750">
                  <a:moveTo>
                    <a:pt x="12862326" y="0"/>
                  </a:moveTo>
                  <a:lnTo>
                    <a:pt x="910112" y="0"/>
                  </a:lnTo>
                  <a:lnTo>
                    <a:pt x="0" y="1809368"/>
                  </a:lnTo>
                  <a:lnTo>
                    <a:pt x="12862326" y="1809368"/>
                  </a:lnTo>
                  <a:lnTo>
                    <a:pt x="1286232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" name="object 2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085492" y="9997028"/>
              <a:ext cx="3143363" cy="859185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678714" y="9930872"/>
              <a:ext cx="2357493" cy="883171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768868" y="9987621"/>
              <a:ext cx="1528033" cy="928575"/>
            </a:xfrm>
            <a:prstGeom prst="rect">
              <a:avLst/>
            </a:prstGeom>
          </p:spPr>
        </p:pic>
      </p:grpSp>
      <p:pic>
        <p:nvPicPr>
          <p:cNvPr id="45" name="object 4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76426" y="6187135"/>
            <a:ext cx="5691998" cy="4729061"/>
          </a:xfrm>
          <a:prstGeom prst="rect">
            <a:avLst/>
          </a:prstGeom>
        </p:spPr>
      </p:pic>
      <p:sp>
        <p:nvSpPr>
          <p:cNvPr id="51" name="object 51"/>
          <p:cNvSpPr txBox="1"/>
          <p:nvPr/>
        </p:nvSpPr>
        <p:spPr>
          <a:xfrm>
            <a:off x="16502143" y="7403991"/>
            <a:ext cx="2206625" cy="160909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 algn="just">
              <a:lnSpc>
                <a:spcPts val="3254"/>
              </a:lnSpc>
              <a:spcBef>
                <a:spcPts val="114"/>
              </a:spcBef>
            </a:pPr>
            <a:r>
              <a:rPr sz="2950" spc="-40">
                <a:solidFill>
                  <a:srgbClr val="89C765"/>
                </a:solidFill>
                <a:latin typeface="Gill Sans MT"/>
                <a:cs typeface="Gill Sans MT"/>
              </a:rPr>
              <a:t>S</a:t>
            </a:r>
            <a:r>
              <a:rPr sz="2950" spc="-35">
                <a:solidFill>
                  <a:srgbClr val="89C765"/>
                </a:solidFill>
                <a:latin typeface="Gill Sans MT"/>
                <a:cs typeface="Gill Sans MT"/>
              </a:rPr>
              <a:t>i</a:t>
            </a:r>
            <a:r>
              <a:rPr sz="2950" spc="-65">
                <a:solidFill>
                  <a:srgbClr val="89C765"/>
                </a:solidFill>
                <a:latin typeface="Gill Sans MT"/>
                <a:cs typeface="Gill Sans MT"/>
              </a:rPr>
              <a:t>n</a:t>
            </a:r>
            <a:r>
              <a:rPr sz="2950" spc="-25">
                <a:solidFill>
                  <a:srgbClr val="89C765"/>
                </a:solidFill>
                <a:latin typeface="Gill Sans MT"/>
                <a:cs typeface="Gill Sans MT"/>
              </a:rPr>
              <a:t>c</a:t>
            </a:r>
            <a:r>
              <a:rPr sz="2950" spc="-50">
                <a:solidFill>
                  <a:srgbClr val="89C765"/>
                </a:solidFill>
                <a:latin typeface="Gill Sans MT"/>
                <a:cs typeface="Gill Sans MT"/>
              </a:rPr>
              <a:t>e</a:t>
            </a:r>
            <a:r>
              <a:rPr sz="2950" spc="-290">
                <a:solidFill>
                  <a:srgbClr val="89C765"/>
                </a:solidFill>
                <a:latin typeface="Gill Sans MT"/>
                <a:cs typeface="Gill Sans MT"/>
              </a:rPr>
              <a:t> </a:t>
            </a:r>
            <a:r>
              <a:rPr sz="2950">
                <a:solidFill>
                  <a:srgbClr val="89C765"/>
                </a:solidFill>
                <a:latin typeface="Gill Sans MT"/>
                <a:cs typeface="Gill Sans MT"/>
              </a:rPr>
              <a:t>2</a:t>
            </a:r>
            <a:r>
              <a:rPr sz="2950" spc="-50">
                <a:solidFill>
                  <a:srgbClr val="89C765"/>
                </a:solidFill>
                <a:latin typeface="Gill Sans MT"/>
                <a:cs typeface="Gill Sans MT"/>
              </a:rPr>
              <a:t>0</a:t>
            </a:r>
            <a:r>
              <a:rPr sz="2950" spc="-25">
                <a:solidFill>
                  <a:srgbClr val="89C765"/>
                </a:solidFill>
                <a:latin typeface="Gill Sans MT"/>
                <a:cs typeface="Gill Sans MT"/>
              </a:rPr>
              <a:t>1</a:t>
            </a:r>
            <a:r>
              <a:rPr sz="2950" spc="15">
                <a:solidFill>
                  <a:srgbClr val="89C765"/>
                </a:solidFill>
                <a:latin typeface="Gill Sans MT"/>
                <a:cs typeface="Gill Sans MT"/>
              </a:rPr>
              <a:t>8</a:t>
            </a:r>
            <a:r>
              <a:rPr sz="2950" spc="5">
                <a:solidFill>
                  <a:srgbClr val="89C765"/>
                </a:solidFill>
                <a:latin typeface="Gill Sans MT"/>
                <a:cs typeface="Gill Sans MT"/>
              </a:rPr>
              <a:t>,</a:t>
            </a:r>
            <a:endParaRPr sz="2950">
              <a:latin typeface="Gill Sans MT"/>
              <a:cs typeface="Gill Sans MT"/>
            </a:endParaRPr>
          </a:p>
          <a:p>
            <a:pPr marL="12700" marR="5080" algn="just">
              <a:lnSpc>
                <a:spcPts val="2970"/>
              </a:lnSpc>
              <a:spcBef>
                <a:spcPts val="290"/>
              </a:spcBef>
            </a:pPr>
            <a:r>
              <a:rPr sz="2950" spc="-10">
                <a:solidFill>
                  <a:srgbClr val="89C765"/>
                </a:solidFill>
                <a:latin typeface="Gill Sans MT"/>
                <a:cs typeface="Gill Sans MT"/>
              </a:rPr>
              <a:t>3</a:t>
            </a:r>
            <a:r>
              <a:rPr sz="2950" spc="35">
                <a:solidFill>
                  <a:srgbClr val="89C765"/>
                </a:solidFill>
                <a:latin typeface="Gill Sans MT"/>
                <a:cs typeface="Gill Sans MT"/>
              </a:rPr>
              <a:t>0</a:t>
            </a:r>
            <a:r>
              <a:rPr sz="2950" spc="-290">
                <a:solidFill>
                  <a:srgbClr val="89C765"/>
                </a:solidFill>
                <a:latin typeface="Gill Sans MT"/>
                <a:cs typeface="Gill Sans MT"/>
              </a:rPr>
              <a:t> </a:t>
            </a:r>
            <a:r>
              <a:rPr sz="2950" spc="-50">
                <a:solidFill>
                  <a:srgbClr val="89C765"/>
                </a:solidFill>
                <a:latin typeface="Gill Sans MT"/>
                <a:cs typeface="Gill Sans MT"/>
              </a:rPr>
              <a:t>ev</a:t>
            </a:r>
            <a:r>
              <a:rPr sz="2950" spc="-85">
                <a:solidFill>
                  <a:srgbClr val="89C765"/>
                </a:solidFill>
                <a:latin typeface="Gill Sans MT"/>
                <a:cs typeface="Gill Sans MT"/>
              </a:rPr>
              <a:t>e</a:t>
            </a:r>
            <a:r>
              <a:rPr sz="2950" spc="-30">
                <a:solidFill>
                  <a:srgbClr val="89C765"/>
                </a:solidFill>
                <a:latin typeface="Gill Sans MT"/>
                <a:cs typeface="Gill Sans MT"/>
              </a:rPr>
              <a:t>n</a:t>
            </a:r>
            <a:r>
              <a:rPr sz="2950" spc="45">
                <a:solidFill>
                  <a:srgbClr val="89C765"/>
                </a:solidFill>
                <a:latin typeface="Gill Sans MT"/>
                <a:cs typeface="Gill Sans MT"/>
              </a:rPr>
              <a:t>t</a:t>
            </a:r>
            <a:r>
              <a:rPr sz="2950" spc="65">
                <a:solidFill>
                  <a:srgbClr val="89C765"/>
                </a:solidFill>
                <a:latin typeface="Gill Sans MT"/>
                <a:cs typeface="Gill Sans MT"/>
              </a:rPr>
              <a:t>s</a:t>
            </a:r>
            <a:r>
              <a:rPr sz="2950" spc="-290">
                <a:solidFill>
                  <a:srgbClr val="89C765"/>
                </a:solidFill>
                <a:latin typeface="Gill Sans MT"/>
                <a:cs typeface="Gill Sans MT"/>
              </a:rPr>
              <a:t> </a:t>
            </a:r>
            <a:r>
              <a:rPr sz="2950" spc="-90">
                <a:solidFill>
                  <a:srgbClr val="89C765"/>
                </a:solidFill>
                <a:latin typeface="Gill Sans MT"/>
                <a:cs typeface="Gill Sans MT"/>
              </a:rPr>
              <a:t>h</a:t>
            </a:r>
            <a:r>
              <a:rPr sz="2950" spc="125">
                <a:solidFill>
                  <a:srgbClr val="89C765"/>
                </a:solidFill>
                <a:latin typeface="Gill Sans MT"/>
                <a:cs typeface="Gill Sans MT"/>
              </a:rPr>
              <a:t>a</a:t>
            </a:r>
            <a:r>
              <a:rPr sz="2950" spc="-40">
                <a:solidFill>
                  <a:srgbClr val="89C765"/>
                </a:solidFill>
                <a:latin typeface="Gill Sans MT"/>
                <a:cs typeface="Gill Sans MT"/>
              </a:rPr>
              <a:t>ve  </a:t>
            </a:r>
            <a:r>
              <a:rPr sz="2950" spc="-90">
                <a:solidFill>
                  <a:srgbClr val="89C765"/>
                </a:solidFill>
                <a:latin typeface="Gill Sans MT"/>
                <a:cs typeface="Gill Sans MT"/>
              </a:rPr>
              <a:t>b</a:t>
            </a:r>
            <a:r>
              <a:rPr sz="2950" spc="-70">
                <a:solidFill>
                  <a:srgbClr val="89C765"/>
                </a:solidFill>
                <a:latin typeface="Gill Sans MT"/>
                <a:cs typeface="Gill Sans MT"/>
              </a:rPr>
              <a:t>e</a:t>
            </a:r>
            <a:r>
              <a:rPr sz="2950" spc="-95">
                <a:solidFill>
                  <a:srgbClr val="89C765"/>
                </a:solidFill>
                <a:latin typeface="Gill Sans MT"/>
                <a:cs typeface="Gill Sans MT"/>
              </a:rPr>
              <a:t>e</a:t>
            </a:r>
            <a:r>
              <a:rPr sz="2950" spc="-25">
                <a:solidFill>
                  <a:srgbClr val="89C765"/>
                </a:solidFill>
                <a:latin typeface="Gill Sans MT"/>
                <a:cs typeface="Gill Sans MT"/>
              </a:rPr>
              <a:t>n</a:t>
            </a:r>
            <a:r>
              <a:rPr sz="2950" spc="-290">
                <a:solidFill>
                  <a:srgbClr val="89C765"/>
                </a:solidFill>
                <a:latin typeface="Gill Sans MT"/>
                <a:cs typeface="Gill Sans MT"/>
              </a:rPr>
              <a:t> </a:t>
            </a:r>
            <a:r>
              <a:rPr sz="2950" spc="-70">
                <a:solidFill>
                  <a:srgbClr val="89C765"/>
                </a:solidFill>
                <a:latin typeface="Gill Sans MT"/>
                <a:cs typeface="Gill Sans MT"/>
              </a:rPr>
              <a:t>h</a:t>
            </a:r>
            <a:r>
              <a:rPr sz="2950" spc="-275">
                <a:solidFill>
                  <a:srgbClr val="89C765"/>
                </a:solidFill>
                <a:latin typeface="Gill Sans MT"/>
                <a:cs typeface="Gill Sans MT"/>
              </a:rPr>
              <a:t>o</a:t>
            </a:r>
            <a:r>
              <a:rPr sz="2950" spc="220">
                <a:solidFill>
                  <a:srgbClr val="89C765"/>
                </a:solidFill>
                <a:latin typeface="Gill Sans MT"/>
                <a:cs typeface="Gill Sans MT"/>
              </a:rPr>
              <a:t>s</a:t>
            </a:r>
            <a:r>
              <a:rPr sz="2950" spc="-95">
                <a:solidFill>
                  <a:srgbClr val="89C765"/>
                </a:solidFill>
                <a:latin typeface="Gill Sans MT"/>
                <a:cs typeface="Gill Sans MT"/>
              </a:rPr>
              <a:t>t</a:t>
            </a:r>
            <a:r>
              <a:rPr sz="2950" spc="-70">
                <a:solidFill>
                  <a:srgbClr val="89C765"/>
                </a:solidFill>
                <a:latin typeface="Gill Sans MT"/>
                <a:cs typeface="Gill Sans MT"/>
              </a:rPr>
              <a:t>e</a:t>
            </a:r>
            <a:r>
              <a:rPr sz="2950" spc="-95">
                <a:solidFill>
                  <a:srgbClr val="89C765"/>
                </a:solidFill>
                <a:latin typeface="Gill Sans MT"/>
                <a:cs typeface="Gill Sans MT"/>
              </a:rPr>
              <a:t>d</a:t>
            </a:r>
            <a:r>
              <a:rPr sz="2950" spc="-290">
                <a:solidFill>
                  <a:srgbClr val="89C765"/>
                </a:solidFill>
                <a:latin typeface="Gill Sans MT"/>
                <a:cs typeface="Gill Sans MT"/>
              </a:rPr>
              <a:t> </a:t>
            </a:r>
            <a:r>
              <a:rPr sz="2950" spc="-95">
                <a:solidFill>
                  <a:srgbClr val="89C765"/>
                </a:solidFill>
                <a:latin typeface="Gill Sans MT"/>
                <a:cs typeface="Gill Sans MT"/>
              </a:rPr>
              <a:t>b</a:t>
            </a:r>
            <a:r>
              <a:rPr sz="2950" spc="100">
                <a:solidFill>
                  <a:srgbClr val="89C765"/>
                </a:solidFill>
                <a:latin typeface="Gill Sans MT"/>
                <a:cs typeface="Gill Sans MT"/>
              </a:rPr>
              <a:t>y  </a:t>
            </a:r>
            <a:r>
              <a:rPr sz="2950" spc="-80">
                <a:solidFill>
                  <a:srgbClr val="89C765"/>
                </a:solidFill>
                <a:latin typeface="Gill Sans MT"/>
                <a:cs typeface="Gill Sans MT"/>
              </a:rPr>
              <a:t>th</a:t>
            </a:r>
            <a:r>
              <a:rPr sz="2950" spc="-50">
                <a:solidFill>
                  <a:srgbClr val="89C765"/>
                </a:solidFill>
                <a:latin typeface="Gill Sans MT"/>
                <a:cs typeface="Gill Sans MT"/>
              </a:rPr>
              <a:t>e</a:t>
            </a:r>
            <a:r>
              <a:rPr sz="2950" spc="-290">
                <a:solidFill>
                  <a:srgbClr val="89C765"/>
                </a:solidFill>
                <a:latin typeface="Gill Sans MT"/>
                <a:cs typeface="Gill Sans MT"/>
              </a:rPr>
              <a:t> </a:t>
            </a:r>
            <a:r>
              <a:rPr sz="2950" spc="-105">
                <a:solidFill>
                  <a:srgbClr val="89C765"/>
                </a:solidFill>
                <a:latin typeface="Gill Sans MT"/>
                <a:cs typeface="Gill Sans MT"/>
              </a:rPr>
              <a:t>p</a:t>
            </a:r>
            <a:r>
              <a:rPr sz="2950" spc="-225">
                <a:solidFill>
                  <a:srgbClr val="89C765"/>
                </a:solidFill>
                <a:latin typeface="Gill Sans MT"/>
                <a:cs typeface="Gill Sans MT"/>
              </a:rPr>
              <a:t>r</a:t>
            </a:r>
            <a:r>
              <a:rPr sz="2950" spc="-285">
                <a:solidFill>
                  <a:srgbClr val="89C765"/>
                </a:solidFill>
                <a:latin typeface="Gill Sans MT"/>
                <a:cs typeface="Gill Sans MT"/>
              </a:rPr>
              <a:t>o</a:t>
            </a:r>
            <a:r>
              <a:rPr sz="2950" spc="90">
                <a:solidFill>
                  <a:srgbClr val="89C765"/>
                </a:solidFill>
                <a:latin typeface="Gill Sans MT"/>
                <a:cs typeface="Gill Sans MT"/>
              </a:rPr>
              <a:t>g</a:t>
            </a:r>
            <a:r>
              <a:rPr sz="2950" spc="-235">
                <a:solidFill>
                  <a:srgbClr val="89C765"/>
                </a:solidFill>
                <a:latin typeface="Gill Sans MT"/>
                <a:cs typeface="Gill Sans MT"/>
              </a:rPr>
              <a:t>r</a:t>
            </a:r>
            <a:r>
              <a:rPr sz="2950" spc="-45">
                <a:solidFill>
                  <a:srgbClr val="89C765"/>
                </a:solidFill>
                <a:latin typeface="Gill Sans MT"/>
                <a:cs typeface="Gill Sans MT"/>
              </a:rPr>
              <a:t>a</a:t>
            </a:r>
            <a:r>
              <a:rPr sz="2950" spc="-35">
                <a:solidFill>
                  <a:srgbClr val="89C765"/>
                </a:solidFill>
                <a:latin typeface="Gill Sans MT"/>
                <a:cs typeface="Gill Sans MT"/>
              </a:rPr>
              <a:t>m</a:t>
            </a:r>
            <a:r>
              <a:rPr sz="2950" spc="-175">
                <a:solidFill>
                  <a:srgbClr val="89C765"/>
                </a:solidFill>
                <a:latin typeface="Gill Sans MT"/>
                <a:cs typeface="Gill Sans MT"/>
              </a:rPr>
              <a:t>m</a:t>
            </a:r>
            <a:r>
              <a:rPr sz="2950" spc="-50">
                <a:solidFill>
                  <a:srgbClr val="89C765"/>
                </a:solidFill>
                <a:latin typeface="Gill Sans MT"/>
                <a:cs typeface="Gill Sans MT"/>
              </a:rPr>
              <a:t>e</a:t>
            </a:r>
            <a:endParaRPr sz="2950">
              <a:latin typeface="Gill Sans MT"/>
              <a:cs typeface="Gill Sans MT"/>
            </a:endParaRPr>
          </a:p>
        </p:txBody>
      </p:sp>
      <p:sp>
        <p:nvSpPr>
          <p:cNvPr id="52" name="object 52"/>
          <p:cNvSpPr/>
          <p:nvPr/>
        </p:nvSpPr>
        <p:spPr>
          <a:xfrm>
            <a:off x="17609934" y="6866806"/>
            <a:ext cx="100965" cy="62865"/>
          </a:xfrm>
          <a:custGeom>
            <a:avLst/>
            <a:gdLst/>
            <a:ahLst/>
            <a:cxnLst/>
            <a:rect l="l" t="t" r="r" b="b"/>
            <a:pathLst>
              <a:path w="100965" h="62865">
                <a:moveTo>
                  <a:pt x="50260" y="0"/>
                </a:moveTo>
                <a:lnTo>
                  <a:pt x="30697" y="2468"/>
                </a:lnTo>
                <a:lnTo>
                  <a:pt x="14721" y="9199"/>
                </a:lnTo>
                <a:lnTo>
                  <a:pt x="3949" y="19183"/>
                </a:lnTo>
                <a:lnTo>
                  <a:pt x="0" y="31412"/>
                </a:lnTo>
                <a:lnTo>
                  <a:pt x="3949" y="43641"/>
                </a:lnTo>
                <a:lnTo>
                  <a:pt x="14721" y="53626"/>
                </a:lnTo>
                <a:lnTo>
                  <a:pt x="30697" y="60357"/>
                </a:lnTo>
                <a:lnTo>
                  <a:pt x="50260" y="62825"/>
                </a:lnTo>
                <a:lnTo>
                  <a:pt x="69823" y="60357"/>
                </a:lnTo>
                <a:lnTo>
                  <a:pt x="85798" y="53626"/>
                </a:lnTo>
                <a:lnTo>
                  <a:pt x="96570" y="43641"/>
                </a:lnTo>
                <a:lnTo>
                  <a:pt x="100520" y="31412"/>
                </a:lnTo>
                <a:lnTo>
                  <a:pt x="96570" y="19183"/>
                </a:lnTo>
                <a:lnTo>
                  <a:pt x="85798" y="9199"/>
                </a:lnTo>
                <a:lnTo>
                  <a:pt x="69823" y="2468"/>
                </a:lnTo>
                <a:lnTo>
                  <a:pt x="50260" y="0"/>
                </a:lnTo>
                <a:close/>
              </a:path>
            </a:pathLst>
          </a:custGeom>
          <a:solidFill>
            <a:srgbClr val="6E808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839362" y="2269825"/>
            <a:ext cx="19265265" cy="48895"/>
          </a:xfrm>
          <a:custGeom>
            <a:avLst/>
            <a:gdLst/>
            <a:ahLst/>
            <a:cxnLst/>
            <a:rect l="l" t="t" r="r" b="b"/>
            <a:pathLst>
              <a:path w="19265265" h="48894">
                <a:moveTo>
                  <a:pt x="0" y="48428"/>
                </a:moveTo>
                <a:lnTo>
                  <a:pt x="19264737" y="0"/>
                </a:lnTo>
              </a:path>
            </a:pathLst>
          </a:custGeom>
          <a:ln w="2513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7" name="Picture 56" descr="Text&#10;&#10;Description automatically generated">
            <a:extLst>
              <a:ext uri="{FF2B5EF4-FFF2-40B4-BE49-F238E27FC236}">
                <a16:creationId xmlns:a16="http://schemas.microsoft.com/office/drawing/2014/main" id="{01016C24-81FF-4282-994E-50C6DCE8346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08048" y="-7089"/>
            <a:ext cx="7181528" cy="225456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09BB861-30FF-4E62-BFDB-1CDA956384C0}"/>
              </a:ext>
            </a:extLst>
          </p:cNvPr>
          <p:cNvSpPr txBox="1"/>
          <p:nvPr/>
        </p:nvSpPr>
        <p:spPr>
          <a:xfrm>
            <a:off x="1898650" y="3063875"/>
            <a:ext cx="169926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600">
                <a:solidFill>
                  <a:schemeClr val="bg1"/>
                </a:solidFill>
                <a:latin typeface="Gill Sans MT" panose="020B0502020104020203" pitchFamily="34" charset="0"/>
              </a:rPr>
              <a:t>Contact details: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GB" sz="4400">
              <a:solidFill>
                <a:schemeClr val="bg1"/>
              </a:solidFill>
              <a:latin typeface="Gill Sans MT" panose="020B0502020104020203" pitchFamily="34" charset="0"/>
            </a:endParaRPr>
          </a:p>
          <a:p>
            <a:r>
              <a:rPr lang="en-GB" sz="4400" b="1">
                <a:solidFill>
                  <a:schemeClr val="bg1"/>
                </a:solidFill>
                <a:latin typeface="Gill Sans MT" panose="020B0502020104020203" pitchFamily="34" charset="0"/>
              </a:rPr>
              <a:t>	</a:t>
            </a:r>
            <a:r>
              <a:rPr lang="en-GB" sz="4800" b="1">
                <a:solidFill>
                  <a:schemeClr val="bg1"/>
                </a:solidFill>
                <a:latin typeface="Gill Sans MT" panose="020B0502020104020203" pitchFamily="34" charset="0"/>
              </a:rPr>
              <a:t>Coventry &amp; Warwickshire Green Business Programme</a:t>
            </a:r>
            <a:r>
              <a:rPr lang="en-GB" sz="4800">
                <a:solidFill>
                  <a:schemeClr val="bg1"/>
                </a:solidFill>
                <a:latin typeface="Gill Sans MT" panose="020B0502020104020203" pitchFamily="34" charset="0"/>
              </a:rPr>
              <a:t>:</a:t>
            </a:r>
          </a:p>
          <a:p>
            <a:pPr algn="ctr"/>
            <a:r>
              <a:rPr lang="en-GB" sz="4800" u="sng">
                <a:latin typeface="Gill Sans MT" panose="020B0502020104020203" pitchFamily="34" charset="0"/>
                <a:hlinkClick r:id="rId7"/>
              </a:rPr>
              <a:t>greenbusiness@coventry.gov.uk</a:t>
            </a:r>
            <a:r>
              <a:rPr lang="en-GB" sz="4800" u="sng">
                <a:latin typeface="Gill Sans MT" panose="020B0502020104020203" pitchFamily="34" charset="0"/>
              </a:rPr>
              <a:t> </a:t>
            </a:r>
            <a:endParaRPr lang="en-GB" sz="4800">
              <a:solidFill>
                <a:schemeClr val="bg1"/>
              </a:solidFill>
              <a:latin typeface="Gill Sans MT" panose="020B0502020104020203" pitchFamily="34" charset="0"/>
            </a:endParaRPr>
          </a:p>
          <a:p>
            <a:endParaRPr lang="en-GB" sz="4400">
              <a:solidFill>
                <a:schemeClr val="bg1"/>
              </a:solidFill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58668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object 22"/>
          <p:cNvGrpSpPr/>
          <p:nvPr/>
        </p:nvGrpSpPr>
        <p:grpSpPr>
          <a:xfrm>
            <a:off x="7241773" y="9499187"/>
            <a:ext cx="12862560" cy="1809750"/>
            <a:chOff x="7241773" y="9499187"/>
            <a:chExt cx="12862560" cy="1809750"/>
          </a:xfrm>
        </p:grpSpPr>
        <p:sp>
          <p:nvSpPr>
            <p:cNvPr id="23" name="object 23"/>
            <p:cNvSpPr/>
            <p:nvPr/>
          </p:nvSpPr>
          <p:spPr>
            <a:xfrm>
              <a:off x="7241773" y="9499187"/>
              <a:ext cx="12862560" cy="1809750"/>
            </a:xfrm>
            <a:custGeom>
              <a:avLst/>
              <a:gdLst/>
              <a:ahLst/>
              <a:cxnLst/>
              <a:rect l="l" t="t" r="r" b="b"/>
              <a:pathLst>
                <a:path w="12862560" h="1809750">
                  <a:moveTo>
                    <a:pt x="12862326" y="0"/>
                  </a:moveTo>
                  <a:lnTo>
                    <a:pt x="910112" y="0"/>
                  </a:lnTo>
                  <a:lnTo>
                    <a:pt x="0" y="1809368"/>
                  </a:lnTo>
                  <a:lnTo>
                    <a:pt x="12862326" y="1809368"/>
                  </a:lnTo>
                  <a:lnTo>
                    <a:pt x="1286232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" name="object 2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085492" y="9997028"/>
              <a:ext cx="3143363" cy="859185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678714" y="9930872"/>
              <a:ext cx="2357493" cy="883171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768868" y="9987621"/>
              <a:ext cx="1528033" cy="928575"/>
            </a:xfrm>
            <a:prstGeom prst="rect">
              <a:avLst/>
            </a:prstGeom>
          </p:spPr>
        </p:pic>
      </p:grpSp>
      <p:pic>
        <p:nvPicPr>
          <p:cNvPr id="45" name="object 4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76426" y="6187135"/>
            <a:ext cx="5691998" cy="4729061"/>
          </a:xfrm>
          <a:prstGeom prst="rect">
            <a:avLst/>
          </a:prstGeom>
        </p:spPr>
      </p:pic>
      <p:sp>
        <p:nvSpPr>
          <p:cNvPr id="51" name="object 51"/>
          <p:cNvSpPr txBox="1"/>
          <p:nvPr/>
        </p:nvSpPr>
        <p:spPr>
          <a:xfrm>
            <a:off x="16502143" y="7403991"/>
            <a:ext cx="2206625" cy="160909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 algn="just">
              <a:lnSpc>
                <a:spcPts val="3254"/>
              </a:lnSpc>
              <a:spcBef>
                <a:spcPts val="114"/>
              </a:spcBef>
            </a:pPr>
            <a:r>
              <a:rPr sz="2950" spc="-40">
                <a:solidFill>
                  <a:srgbClr val="89C765"/>
                </a:solidFill>
                <a:latin typeface="Gill Sans MT"/>
                <a:cs typeface="Gill Sans MT"/>
              </a:rPr>
              <a:t>S</a:t>
            </a:r>
            <a:r>
              <a:rPr sz="2950" spc="-35">
                <a:solidFill>
                  <a:srgbClr val="89C765"/>
                </a:solidFill>
                <a:latin typeface="Gill Sans MT"/>
                <a:cs typeface="Gill Sans MT"/>
              </a:rPr>
              <a:t>i</a:t>
            </a:r>
            <a:r>
              <a:rPr sz="2950" spc="-65">
                <a:solidFill>
                  <a:srgbClr val="89C765"/>
                </a:solidFill>
                <a:latin typeface="Gill Sans MT"/>
                <a:cs typeface="Gill Sans MT"/>
              </a:rPr>
              <a:t>n</a:t>
            </a:r>
            <a:r>
              <a:rPr sz="2950" spc="-25">
                <a:solidFill>
                  <a:srgbClr val="89C765"/>
                </a:solidFill>
                <a:latin typeface="Gill Sans MT"/>
                <a:cs typeface="Gill Sans MT"/>
              </a:rPr>
              <a:t>c</a:t>
            </a:r>
            <a:r>
              <a:rPr sz="2950" spc="-50">
                <a:solidFill>
                  <a:srgbClr val="89C765"/>
                </a:solidFill>
                <a:latin typeface="Gill Sans MT"/>
                <a:cs typeface="Gill Sans MT"/>
              </a:rPr>
              <a:t>e</a:t>
            </a:r>
            <a:r>
              <a:rPr sz="2950" spc="-290">
                <a:solidFill>
                  <a:srgbClr val="89C765"/>
                </a:solidFill>
                <a:latin typeface="Gill Sans MT"/>
                <a:cs typeface="Gill Sans MT"/>
              </a:rPr>
              <a:t> </a:t>
            </a:r>
            <a:r>
              <a:rPr sz="2950">
                <a:solidFill>
                  <a:srgbClr val="89C765"/>
                </a:solidFill>
                <a:latin typeface="Gill Sans MT"/>
                <a:cs typeface="Gill Sans MT"/>
              </a:rPr>
              <a:t>2</a:t>
            </a:r>
            <a:r>
              <a:rPr sz="2950" spc="-50">
                <a:solidFill>
                  <a:srgbClr val="89C765"/>
                </a:solidFill>
                <a:latin typeface="Gill Sans MT"/>
                <a:cs typeface="Gill Sans MT"/>
              </a:rPr>
              <a:t>0</a:t>
            </a:r>
            <a:r>
              <a:rPr sz="2950" spc="-25">
                <a:solidFill>
                  <a:srgbClr val="89C765"/>
                </a:solidFill>
                <a:latin typeface="Gill Sans MT"/>
                <a:cs typeface="Gill Sans MT"/>
              </a:rPr>
              <a:t>1</a:t>
            </a:r>
            <a:r>
              <a:rPr sz="2950" spc="15">
                <a:solidFill>
                  <a:srgbClr val="89C765"/>
                </a:solidFill>
                <a:latin typeface="Gill Sans MT"/>
                <a:cs typeface="Gill Sans MT"/>
              </a:rPr>
              <a:t>8</a:t>
            </a:r>
            <a:r>
              <a:rPr sz="2950" spc="5">
                <a:solidFill>
                  <a:srgbClr val="89C765"/>
                </a:solidFill>
                <a:latin typeface="Gill Sans MT"/>
                <a:cs typeface="Gill Sans MT"/>
              </a:rPr>
              <a:t>,</a:t>
            </a:r>
            <a:endParaRPr sz="2950">
              <a:latin typeface="Gill Sans MT"/>
              <a:cs typeface="Gill Sans MT"/>
            </a:endParaRPr>
          </a:p>
          <a:p>
            <a:pPr marL="12700" marR="5080" algn="just">
              <a:lnSpc>
                <a:spcPts val="2970"/>
              </a:lnSpc>
              <a:spcBef>
                <a:spcPts val="290"/>
              </a:spcBef>
            </a:pPr>
            <a:r>
              <a:rPr sz="2950" spc="-10">
                <a:solidFill>
                  <a:srgbClr val="89C765"/>
                </a:solidFill>
                <a:latin typeface="Gill Sans MT"/>
                <a:cs typeface="Gill Sans MT"/>
              </a:rPr>
              <a:t>3</a:t>
            </a:r>
            <a:r>
              <a:rPr sz="2950" spc="35">
                <a:solidFill>
                  <a:srgbClr val="89C765"/>
                </a:solidFill>
                <a:latin typeface="Gill Sans MT"/>
                <a:cs typeface="Gill Sans MT"/>
              </a:rPr>
              <a:t>0</a:t>
            </a:r>
            <a:r>
              <a:rPr sz="2950" spc="-290">
                <a:solidFill>
                  <a:srgbClr val="89C765"/>
                </a:solidFill>
                <a:latin typeface="Gill Sans MT"/>
                <a:cs typeface="Gill Sans MT"/>
              </a:rPr>
              <a:t> </a:t>
            </a:r>
            <a:r>
              <a:rPr sz="2950" spc="-50">
                <a:solidFill>
                  <a:srgbClr val="89C765"/>
                </a:solidFill>
                <a:latin typeface="Gill Sans MT"/>
                <a:cs typeface="Gill Sans MT"/>
              </a:rPr>
              <a:t>ev</a:t>
            </a:r>
            <a:r>
              <a:rPr sz="2950" spc="-85">
                <a:solidFill>
                  <a:srgbClr val="89C765"/>
                </a:solidFill>
                <a:latin typeface="Gill Sans MT"/>
                <a:cs typeface="Gill Sans MT"/>
              </a:rPr>
              <a:t>e</a:t>
            </a:r>
            <a:r>
              <a:rPr sz="2950" spc="-30">
                <a:solidFill>
                  <a:srgbClr val="89C765"/>
                </a:solidFill>
                <a:latin typeface="Gill Sans MT"/>
                <a:cs typeface="Gill Sans MT"/>
              </a:rPr>
              <a:t>n</a:t>
            </a:r>
            <a:r>
              <a:rPr sz="2950" spc="45">
                <a:solidFill>
                  <a:srgbClr val="89C765"/>
                </a:solidFill>
                <a:latin typeface="Gill Sans MT"/>
                <a:cs typeface="Gill Sans MT"/>
              </a:rPr>
              <a:t>t</a:t>
            </a:r>
            <a:r>
              <a:rPr sz="2950" spc="65">
                <a:solidFill>
                  <a:srgbClr val="89C765"/>
                </a:solidFill>
                <a:latin typeface="Gill Sans MT"/>
                <a:cs typeface="Gill Sans MT"/>
              </a:rPr>
              <a:t>s</a:t>
            </a:r>
            <a:r>
              <a:rPr sz="2950" spc="-290">
                <a:solidFill>
                  <a:srgbClr val="89C765"/>
                </a:solidFill>
                <a:latin typeface="Gill Sans MT"/>
                <a:cs typeface="Gill Sans MT"/>
              </a:rPr>
              <a:t> </a:t>
            </a:r>
            <a:r>
              <a:rPr sz="2950" spc="-90">
                <a:solidFill>
                  <a:srgbClr val="89C765"/>
                </a:solidFill>
                <a:latin typeface="Gill Sans MT"/>
                <a:cs typeface="Gill Sans MT"/>
              </a:rPr>
              <a:t>h</a:t>
            </a:r>
            <a:r>
              <a:rPr sz="2950" spc="125">
                <a:solidFill>
                  <a:srgbClr val="89C765"/>
                </a:solidFill>
                <a:latin typeface="Gill Sans MT"/>
                <a:cs typeface="Gill Sans MT"/>
              </a:rPr>
              <a:t>a</a:t>
            </a:r>
            <a:r>
              <a:rPr sz="2950" spc="-40">
                <a:solidFill>
                  <a:srgbClr val="89C765"/>
                </a:solidFill>
                <a:latin typeface="Gill Sans MT"/>
                <a:cs typeface="Gill Sans MT"/>
              </a:rPr>
              <a:t>ve  </a:t>
            </a:r>
            <a:r>
              <a:rPr sz="2950" spc="-90">
                <a:solidFill>
                  <a:srgbClr val="89C765"/>
                </a:solidFill>
                <a:latin typeface="Gill Sans MT"/>
                <a:cs typeface="Gill Sans MT"/>
              </a:rPr>
              <a:t>b</a:t>
            </a:r>
            <a:r>
              <a:rPr sz="2950" spc="-70">
                <a:solidFill>
                  <a:srgbClr val="89C765"/>
                </a:solidFill>
                <a:latin typeface="Gill Sans MT"/>
                <a:cs typeface="Gill Sans MT"/>
              </a:rPr>
              <a:t>e</a:t>
            </a:r>
            <a:r>
              <a:rPr sz="2950" spc="-95">
                <a:solidFill>
                  <a:srgbClr val="89C765"/>
                </a:solidFill>
                <a:latin typeface="Gill Sans MT"/>
                <a:cs typeface="Gill Sans MT"/>
              </a:rPr>
              <a:t>e</a:t>
            </a:r>
            <a:r>
              <a:rPr sz="2950" spc="-25">
                <a:solidFill>
                  <a:srgbClr val="89C765"/>
                </a:solidFill>
                <a:latin typeface="Gill Sans MT"/>
                <a:cs typeface="Gill Sans MT"/>
              </a:rPr>
              <a:t>n</a:t>
            </a:r>
            <a:r>
              <a:rPr sz="2950" spc="-290">
                <a:solidFill>
                  <a:srgbClr val="89C765"/>
                </a:solidFill>
                <a:latin typeface="Gill Sans MT"/>
                <a:cs typeface="Gill Sans MT"/>
              </a:rPr>
              <a:t> </a:t>
            </a:r>
            <a:r>
              <a:rPr sz="2950" spc="-70">
                <a:solidFill>
                  <a:srgbClr val="89C765"/>
                </a:solidFill>
                <a:latin typeface="Gill Sans MT"/>
                <a:cs typeface="Gill Sans MT"/>
              </a:rPr>
              <a:t>h</a:t>
            </a:r>
            <a:r>
              <a:rPr sz="2950" spc="-275">
                <a:solidFill>
                  <a:srgbClr val="89C765"/>
                </a:solidFill>
                <a:latin typeface="Gill Sans MT"/>
                <a:cs typeface="Gill Sans MT"/>
              </a:rPr>
              <a:t>o</a:t>
            </a:r>
            <a:r>
              <a:rPr sz="2950" spc="220">
                <a:solidFill>
                  <a:srgbClr val="89C765"/>
                </a:solidFill>
                <a:latin typeface="Gill Sans MT"/>
                <a:cs typeface="Gill Sans MT"/>
              </a:rPr>
              <a:t>s</a:t>
            </a:r>
            <a:r>
              <a:rPr sz="2950" spc="-95">
                <a:solidFill>
                  <a:srgbClr val="89C765"/>
                </a:solidFill>
                <a:latin typeface="Gill Sans MT"/>
                <a:cs typeface="Gill Sans MT"/>
              </a:rPr>
              <a:t>t</a:t>
            </a:r>
            <a:r>
              <a:rPr sz="2950" spc="-70">
                <a:solidFill>
                  <a:srgbClr val="89C765"/>
                </a:solidFill>
                <a:latin typeface="Gill Sans MT"/>
                <a:cs typeface="Gill Sans MT"/>
              </a:rPr>
              <a:t>e</a:t>
            </a:r>
            <a:r>
              <a:rPr sz="2950" spc="-95">
                <a:solidFill>
                  <a:srgbClr val="89C765"/>
                </a:solidFill>
                <a:latin typeface="Gill Sans MT"/>
                <a:cs typeface="Gill Sans MT"/>
              </a:rPr>
              <a:t>d</a:t>
            </a:r>
            <a:r>
              <a:rPr sz="2950" spc="-290">
                <a:solidFill>
                  <a:srgbClr val="89C765"/>
                </a:solidFill>
                <a:latin typeface="Gill Sans MT"/>
                <a:cs typeface="Gill Sans MT"/>
              </a:rPr>
              <a:t> </a:t>
            </a:r>
            <a:r>
              <a:rPr sz="2950" spc="-95">
                <a:solidFill>
                  <a:srgbClr val="89C765"/>
                </a:solidFill>
                <a:latin typeface="Gill Sans MT"/>
                <a:cs typeface="Gill Sans MT"/>
              </a:rPr>
              <a:t>b</a:t>
            </a:r>
            <a:r>
              <a:rPr sz="2950" spc="100">
                <a:solidFill>
                  <a:srgbClr val="89C765"/>
                </a:solidFill>
                <a:latin typeface="Gill Sans MT"/>
                <a:cs typeface="Gill Sans MT"/>
              </a:rPr>
              <a:t>y  </a:t>
            </a:r>
            <a:r>
              <a:rPr sz="2950" spc="-80">
                <a:solidFill>
                  <a:srgbClr val="89C765"/>
                </a:solidFill>
                <a:latin typeface="Gill Sans MT"/>
                <a:cs typeface="Gill Sans MT"/>
              </a:rPr>
              <a:t>th</a:t>
            </a:r>
            <a:r>
              <a:rPr sz="2950" spc="-50">
                <a:solidFill>
                  <a:srgbClr val="89C765"/>
                </a:solidFill>
                <a:latin typeface="Gill Sans MT"/>
                <a:cs typeface="Gill Sans MT"/>
              </a:rPr>
              <a:t>e</a:t>
            </a:r>
            <a:r>
              <a:rPr sz="2950" spc="-290">
                <a:solidFill>
                  <a:srgbClr val="89C765"/>
                </a:solidFill>
                <a:latin typeface="Gill Sans MT"/>
                <a:cs typeface="Gill Sans MT"/>
              </a:rPr>
              <a:t> </a:t>
            </a:r>
            <a:r>
              <a:rPr sz="2950" spc="-105">
                <a:solidFill>
                  <a:srgbClr val="89C765"/>
                </a:solidFill>
                <a:latin typeface="Gill Sans MT"/>
                <a:cs typeface="Gill Sans MT"/>
              </a:rPr>
              <a:t>p</a:t>
            </a:r>
            <a:r>
              <a:rPr sz="2950" spc="-225">
                <a:solidFill>
                  <a:srgbClr val="89C765"/>
                </a:solidFill>
                <a:latin typeface="Gill Sans MT"/>
                <a:cs typeface="Gill Sans MT"/>
              </a:rPr>
              <a:t>r</a:t>
            </a:r>
            <a:r>
              <a:rPr sz="2950" spc="-285">
                <a:solidFill>
                  <a:srgbClr val="89C765"/>
                </a:solidFill>
                <a:latin typeface="Gill Sans MT"/>
                <a:cs typeface="Gill Sans MT"/>
              </a:rPr>
              <a:t>o</a:t>
            </a:r>
            <a:r>
              <a:rPr sz="2950" spc="90">
                <a:solidFill>
                  <a:srgbClr val="89C765"/>
                </a:solidFill>
                <a:latin typeface="Gill Sans MT"/>
                <a:cs typeface="Gill Sans MT"/>
              </a:rPr>
              <a:t>g</a:t>
            </a:r>
            <a:r>
              <a:rPr sz="2950" spc="-235">
                <a:solidFill>
                  <a:srgbClr val="89C765"/>
                </a:solidFill>
                <a:latin typeface="Gill Sans MT"/>
                <a:cs typeface="Gill Sans MT"/>
              </a:rPr>
              <a:t>r</a:t>
            </a:r>
            <a:r>
              <a:rPr sz="2950" spc="-45">
                <a:solidFill>
                  <a:srgbClr val="89C765"/>
                </a:solidFill>
                <a:latin typeface="Gill Sans MT"/>
                <a:cs typeface="Gill Sans MT"/>
              </a:rPr>
              <a:t>a</a:t>
            </a:r>
            <a:r>
              <a:rPr sz="2950" spc="-35">
                <a:solidFill>
                  <a:srgbClr val="89C765"/>
                </a:solidFill>
                <a:latin typeface="Gill Sans MT"/>
                <a:cs typeface="Gill Sans MT"/>
              </a:rPr>
              <a:t>m</a:t>
            </a:r>
            <a:r>
              <a:rPr sz="2950" spc="-175">
                <a:solidFill>
                  <a:srgbClr val="89C765"/>
                </a:solidFill>
                <a:latin typeface="Gill Sans MT"/>
                <a:cs typeface="Gill Sans MT"/>
              </a:rPr>
              <a:t>m</a:t>
            </a:r>
            <a:r>
              <a:rPr sz="2950" spc="-50">
                <a:solidFill>
                  <a:srgbClr val="89C765"/>
                </a:solidFill>
                <a:latin typeface="Gill Sans MT"/>
                <a:cs typeface="Gill Sans MT"/>
              </a:rPr>
              <a:t>e</a:t>
            </a:r>
            <a:endParaRPr sz="2950">
              <a:latin typeface="Gill Sans MT"/>
              <a:cs typeface="Gill Sans MT"/>
            </a:endParaRPr>
          </a:p>
        </p:txBody>
      </p:sp>
      <p:sp>
        <p:nvSpPr>
          <p:cNvPr id="52" name="object 52"/>
          <p:cNvSpPr/>
          <p:nvPr/>
        </p:nvSpPr>
        <p:spPr>
          <a:xfrm>
            <a:off x="17609934" y="6866806"/>
            <a:ext cx="100965" cy="62865"/>
          </a:xfrm>
          <a:custGeom>
            <a:avLst/>
            <a:gdLst/>
            <a:ahLst/>
            <a:cxnLst/>
            <a:rect l="l" t="t" r="r" b="b"/>
            <a:pathLst>
              <a:path w="100965" h="62865">
                <a:moveTo>
                  <a:pt x="50260" y="0"/>
                </a:moveTo>
                <a:lnTo>
                  <a:pt x="30697" y="2468"/>
                </a:lnTo>
                <a:lnTo>
                  <a:pt x="14721" y="9199"/>
                </a:lnTo>
                <a:lnTo>
                  <a:pt x="3949" y="19183"/>
                </a:lnTo>
                <a:lnTo>
                  <a:pt x="0" y="31412"/>
                </a:lnTo>
                <a:lnTo>
                  <a:pt x="3949" y="43641"/>
                </a:lnTo>
                <a:lnTo>
                  <a:pt x="14721" y="53626"/>
                </a:lnTo>
                <a:lnTo>
                  <a:pt x="30697" y="60357"/>
                </a:lnTo>
                <a:lnTo>
                  <a:pt x="50260" y="62825"/>
                </a:lnTo>
                <a:lnTo>
                  <a:pt x="69823" y="60357"/>
                </a:lnTo>
                <a:lnTo>
                  <a:pt x="85798" y="53626"/>
                </a:lnTo>
                <a:lnTo>
                  <a:pt x="96570" y="43641"/>
                </a:lnTo>
                <a:lnTo>
                  <a:pt x="100520" y="31412"/>
                </a:lnTo>
                <a:lnTo>
                  <a:pt x="96570" y="19183"/>
                </a:lnTo>
                <a:lnTo>
                  <a:pt x="85798" y="9199"/>
                </a:lnTo>
                <a:lnTo>
                  <a:pt x="69823" y="2468"/>
                </a:lnTo>
                <a:lnTo>
                  <a:pt x="50260" y="0"/>
                </a:lnTo>
                <a:close/>
              </a:path>
            </a:pathLst>
          </a:custGeom>
          <a:solidFill>
            <a:srgbClr val="6E808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839362" y="2269825"/>
            <a:ext cx="19265265" cy="48895"/>
          </a:xfrm>
          <a:custGeom>
            <a:avLst/>
            <a:gdLst/>
            <a:ahLst/>
            <a:cxnLst/>
            <a:rect l="l" t="t" r="r" b="b"/>
            <a:pathLst>
              <a:path w="19265265" h="48894">
                <a:moveTo>
                  <a:pt x="0" y="48428"/>
                </a:moveTo>
                <a:lnTo>
                  <a:pt x="19264737" y="0"/>
                </a:lnTo>
              </a:path>
            </a:pathLst>
          </a:custGeom>
          <a:ln w="2513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7" name="Picture 56" descr="Text&#10;&#10;Description automatically generated">
            <a:extLst>
              <a:ext uri="{FF2B5EF4-FFF2-40B4-BE49-F238E27FC236}">
                <a16:creationId xmlns:a16="http://schemas.microsoft.com/office/drawing/2014/main" id="{01016C24-81FF-4282-994E-50C6DCE8346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08048" y="-7089"/>
            <a:ext cx="7181528" cy="225456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09BB861-30FF-4E62-BFDB-1CDA956384C0}"/>
              </a:ext>
            </a:extLst>
          </p:cNvPr>
          <p:cNvSpPr txBox="1"/>
          <p:nvPr/>
        </p:nvSpPr>
        <p:spPr>
          <a:xfrm>
            <a:off x="1898650" y="3063875"/>
            <a:ext cx="16992600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5000">
                <a:solidFill>
                  <a:schemeClr val="bg1"/>
                </a:solidFill>
                <a:latin typeface="Gill Sans MT" panose="020B0502020104020203" pitchFamily="34" charset="0"/>
              </a:rPr>
              <a:t>Any questions?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GB" sz="4400">
              <a:solidFill>
                <a:schemeClr val="bg1"/>
              </a:solidFill>
              <a:latin typeface="Gill Sans MT" panose="020B0502020104020203" pitchFamily="34" charset="0"/>
            </a:endParaRPr>
          </a:p>
          <a:p>
            <a:r>
              <a:rPr lang="en-GB" sz="4400" b="1">
                <a:solidFill>
                  <a:schemeClr val="bg1"/>
                </a:solidFill>
                <a:latin typeface="Gill Sans MT" panose="020B0502020104020203" pitchFamily="34" charset="0"/>
              </a:rPr>
              <a:t>	</a:t>
            </a:r>
            <a:endParaRPr lang="en-GB" sz="4400">
              <a:solidFill>
                <a:schemeClr val="bg1"/>
              </a:solidFill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01869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object 22"/>
          <p:cNvGrpSpPr/>
          <p:nvPr/>
        </p:nvGrpSpPr>
        <p:grpSpPr>
          <a:xfrm>
            <a:off x="7241773" y="9499187"/>
            <a:ext cx="12862560" cy="1809750"/>
            <a:chOff x="7241773" y="9499187"/>
            <a:chExt cx="12862560" cy="1809750"/>
          </a:xfrm>
        </p:grpSpPr>
        <p:sp>
          <p:nvSpPr>
            <p:cNvPr id="23" name="object 23"/>
            <p:cNvSpPr/>
            <p:nvPr/>
          </p:nvSpPr>
          <p:spPr>
            <a:xfrm>
              <a:off x="7241773" y="9499187"/>
              <a:ext cx="12862560" cy="1809750"/>
            </a:xfrm>
            <a:custGeom>
              <a:avLst/>
              <a:gdLst/>
              <a:ahLst/>
              <a:cxnLst/>
              <a:rect l="l" t="t" r="r" b="b"/>
              <a:pathLst>
                <a:path w="12862560" h="1809750">
                  <a:moveTo>
                    <a:pt x="12862326" y="0"/>
                  </a:moveTo>
                  <a:lnTo>
                    <a:pt x="910112" y="0"/>
                  </a:lnTo>
                  <a:lnTo>
                    <a:pt x="0" y="1809368"/>
                  </a:lnTo>
                  <a:lnTo>
                    <a:pt x="12862326" y="1809368"/>
                  </a:lnTo>
                  <a:lnTo>
                    <a:pt x="1286232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" name="object 2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085492" y="9997028"/>
              <a:ext cx="3143363" cy="859185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678714" y="9930872"/>
              <a:ext cx="2357493" cy="883171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768868" y="9987621"/>
              <a:ext cx="1528033" cy="928575"/>
            </a:xfrm>
            <a:prstGeom prst="rect">
              <a:avLst/>
            </a:prstGeom>
          </p:spPr>
        </p:pic>
      </p:grpSp>
      <p:pic>
        <p:nvPicPr>
          <p:cNvPr id="45" name="object 4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76426" y="6187135"/>
            <a:ext cx="5691998" cy="4729061"/>
          </a:xfrm>
          <a:prstGeom prst="rect">
            <a:avLst/>
          </a:prstGeom>
        </p:spPr>
      </p:pic>
      <p:sp>
        <p:nvSpPr>
          <p:cNvPr id="52" name="object 52"/>
          <p:cNvSpPr/>
          <p:nvPr/>
        </p:nvSpPr>
        <p:spPr>
          <a:xfrm>
            <a:off x="17609934" y="6866806"/>
            <a:ext cx="100965" cy="62865"/>
          </a:xfrm>
          <a:custGeom>
            <a:avLst/>
            <a:gdLst/>
            <a:ahLst/>
            <a:cxnLst/>
            <a:rect l="l" t="t" r="r" b="b"/>
            <a:pathLst>
              <a:path w="100965" h="62865">
                <a:moveTo>
                  <a:pt x="50260" y="0"/>
                </a:moveTo>
                <a:lnTo>
                  <a:pt x="30697" y="2468"/>
                </a:lnTo>
                <a:lnTo>
                  <a:pt x="14721" y="9199"/>
                </a:lnTo>
                <a:lnTo>
                  <a:pt x="3949" y="19183"/>
                </a:lnTo>
                <a:lnTo>
                  <a:pt x="0" y="31412"/>
                </a:lnTo>
                <a:lnTo>
                  <a:pt x="3949" y="43641"/>
                </a:lnTo>
                <a:lnTo>
                  <a:pt x="14721" y="53626"/>
                </a:lnTo>
                <a:lnTo>
                  <a:pt x="30697" y="60357"/>
                </a:lnTo>
                <a:lnTo>
                  <a:pt x="50260" y="62825"/>
                </a:lnTo>
                <a:lnTo>
                  <a:pt x="69823" y="60357"/>
                </a:lnTo>
                <a:lnTo>
                  <a:pt x="85798" y="53626"/>
                </a:lnTo>
                <a:lnTo>
                  <a:pt x="96570" y="43641"/>
                </a:lnTo>
                <a:lnTo>
                  <a:pt x="100520" y="31412"/>
                </a:lnTo>
                <a:lnTo>
                  <a:pt x="96570" y="19183"/>
                </a:lnTo>
                <a:lnTo>
                  <a:pt x="85798" y="9199"/>
                </a:lnTo>
                <a:lnTo>
                  <a:pt x="69823" y="2468"/>
                </a:lnTo>
                <a:lnTo>
                  <a:pt x="50260" y="0"/>
                </a:lnTo>
                <a:close/>
              </a:path>
            </a:pathLst>
          </a:custGeom>
          <a:solidFill>
            <a:srgbClr val="6E808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839362" y="2269825"/>
            <a:ext cx="19265265" cy="48895"/>
          </a:xfrm>
          <a:custGeom>
            <a:avLst/>
            <a:gdLst/>
            <a:ahLst/>
            <a:cxnLst/>
            <a:rect l="l" t="t" r="r" b="b"/>
            <a:pathLst>
              <a:path w="19265265" h="48894">
                <a:moveTo>
                  <a:pt x="0" y="48428"/>
                </a:moveTo>
                <a:lnTo>
                  <a:pt x="19264737" y="0"/>
                </a:lnTo>
              </a:path>
            </a:pathLst>
          </a:custGeom>
          <a:ln w="2513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7" name="Picture 56" descr="Text&#10;&#10;Description automatically generated">
            <a:extLst>
              <a:ext uri="{FF2B5EF4-FFF2-40B4-BE49-F238E27FC236}">
                <a16:creationId xmlns:a16="http://schemas.microsoft.com/office/drawing/2014/main" id="{01016C24-81FF-4282-994E-50C6DCE8346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08048" y="-7089"/>
            <a:ext cx="7181528" cy="2254567"/>
          </a:xfrm>
          <a:prstGeom prst="rect">
            <a:avLst/>
          </a:prstGeom>
        </p:spPr>
      </p:pic>
      <p:sp>
        <p:nvSpPr>
          <p:cNvPr id="55" name="object 29">
            <a:extLst>
              <a:ext uri="{FF2B5EF4-FFF2-40B4-BE49-F238E27FC236}">
                <a16:creationId xmlns:a16="http://schemas.microsoft.com/office/drawing/2014/main" id="{46F7B927-8331-4F15-BEB1-8EBAEA42A72B}"/>
              </a:ext>
            </a:extLst>
          </p:cNvPr>
          <p:cNvSpPr txBox="1">
            <a:spLocks/>
          </p:cNvSpPr>
          <p:nvPr/>
        </p:nvSpPr>
        <p:spPr>
          <a:xfrm>
            <a:off x="276426" y="681665"/>
            <a:ext cx="13661824" cy="1488869"/>
          </a:xfrm>
          <a:prstGeom prst="rect">
            <a:avLst/>
          </a:prstGeom>
        </p:spPr>
        <p:txBody>
          <a:bodyPr vert="horz" wrap="square" lIns="0" tIns="11430" rIns="0" bIns="0" rtlCol="0" anchor="t">
            <a:spAutoFit/>
          </a:bodyPr>
          <a:lstStyle>
            <a:lvl1pPr>
              <a:defRPr sz="9300" b="1" i="0">
                <a:solidFill>
                  <a:schemeClr val="bg1"/>
                </a:solidFill>
                <a:latin typeface="Trebuchet MS"/>
                <a:ea typeface="+mj-ea"/>
                <a:cs typeface="Trebuchet MS"/>
              </a:defRPr>
            </a:lvl1pPr>
          </a:lstStyle>
          <a:p>
            <a:pPr marL="12700" algn="ctr">
              <a:spcBef>
                <a:spcPts val="90"/>
              </a:spcBef>
            </a:pPr>
            <a:r>
              <a:rPr lang="en-GB" sz="9600" kern="0" spc="-300"/>
              <a:t>Agenda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FBCD37B-1842-4F7E-8628-4BE4C9762EEA}"/>
              </a:ext>
            </a:extLst>
          </p:cNvPr>
          <p:cNvSpPr txBox="1"/>
          <p:nvPr/>
        </p:nvSpPr>
        <p:spPr>
          <a:xfrm>
            <a:off x="6476768" y="3507454"/>
            <a:ext cx="12862560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71600" marR="0" lvl="0" indent="-13716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GB" altLang="en-US" sz="6000" b="1" dirty="0">
                <a:solidFill>
                  <a:schemeClr val="bg1"/>
                </a:solidFill>
                <a:latin typeface="Conduit"/>
              </a:rPr>
              <a:t>The energy c</a:t>
            </a:r>
            <a:r>
              <a:rPr kumimoji="0" lang="en-GB" alt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nduit"/>
                <a:ea typeface="+mn-ea"/>
                <a:cs typeface="+mn-cs"/>
              </a:rPr>
              <a:t>ontext</a:t>
            </a:r>
            <a:endParaRPr kumimoji="0" lang="en-GB" altLang="en-US" sz="6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onduit"/>
              <a:ea typeface="+mn-ea"/>
              <a:cs typeface="+mn-cs"/>
            </a:endParaRPr>
          </a:p>
          <a:p>
            <a:pPr marL="1371600" marR="0" lvl="0" indent="-13716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altLang="en-US" sz="6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nduit"/>
                <a:ea typeface="+mn-ea"/>
                <a:cs typeface="+mn-cs"/>
              </a:rPr>
              <a:t>Achievements to date</a:t>
            </a:r>
          </a:p>
          <a:p>
            <a:pPr marL="1371600" marR="0" lvl="0" indent="-13716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altLang="en-US" sz="6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nduit"/>
                <a:ea typeface="+mn-ea"/>
                <a:cs typeface="+mn-cs"/>
              </a:rPr>
              <a:t>Funding scheme &amp; eligibility</a:t>
            </a:r>
          </a:p>
          <a:p>
            <a:pPr marL="1371600" marR="0" lvl="0" indent="-13716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altLang="en-US" sz="6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nduit"/>
                <a:ea typeface="+mn-ea"/>
                <a:cs typeface="+mn-cs"/>
              </a:rPr>
              <a:t>Other environmental </a:t>
            </a:r>
            <a:r>
              <a:rPr lang="en-GB" altLang="en-US" sz="6000" b="1" dirty="0">
                <a:solidFill>
                  <a:schemeClr val="bg1"/>
                </a:solidFill>
                <a:latin typeface="Conduit"/>
              </a:rPr>
              <a:t>support</a:t>
            </a:r>
          </a:p>
          <a:p>
            <a:pPr marL="1371600" marR="0" lvl="0" indent="-13716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GB" altLang="en-US" sz="6000" b="1" dirty="0">
                <a:solidFill>
                  <a:schemeClr val="bg1"/>
                </a:solidFill>
                <a:latin typeface="Conduit"/>
              </a:rPr>
              <a:t>Q&amp;A</a:t>
            </a:r>
            <a:endParaRPr kumimoji="0" lang="en-GB" altLang="en-US" sz="8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onduit"/>
              <a:ea typeface="+mn-ea"/>
              <a:cs typeface="+mn-cs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917601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object 22"/>
          <p:cNvGrpSpPr/>
          <p:nvPr/>
        </p:nvGrpSpPr>
        <p:grpSpPr>
          <a:xfrm>
            <a:off x="7241773" y="9499187"/>
            <a:ext cx="12862560" cy="1809750"/>
            <a:chOff x="7241773" y="9499187"/>
            <a:chExt cx="12862560" cy="1809750"/>
          </a:xfrm>
        </p:grpSpPr>
        <p:sp>
          <p:nvSpPr>
            <p:cNvPr id="23" name="object 23"/>
            <p:cNvSpPr/>
            <p:nvPr/>
          </p:nvSpPr>
          <p:spPr>
            <a:xfrm>
              <a:off x="7241773" y="9499187"/>
              <a:ext cx="12862560" cy="1809750"/>
            </a:xfrm>
            <a:custGeom>
              <a:avLst/>
              <a:gdLst/>
              <a:ahLst/>
              <a:cxnLst/>
              <a:rect l="l" t="t" r="r" b="b"/>
              <a:pathLst>
                <a:path w="12862560" h="1809750">
                  <a:moveTo>
                    <a:pt x="12862326" y="0"/>
                  </a:moveTo>
                  <a:lnTo>
                    <a:pt x="910112" y="0"/>
                  </a:lnTo>
                  <a:lnTo>
                    <a:pt x="0" y="1809368"/>
                  </a:lnTo>
                  <a:lnTo>
                    <a:pt x="12862326" y="1809368"/>
                  </a:lnTo>
                  <a:lnTo>
                    <a:pt x="1286232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" name="object 2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085492" y="9997028"/>
              <a:ext cx="3143363" cy="859185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678714" y="9930872"/>
              <a:ext cx="2357493" cy="883171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768868" y="9987621"/>
              <a:ext cx="1528033" cy="928575"/>
            </a:xfrm>
            <a:prstGeom prst="rect">
              <a:avLst/>
            </a:prstGeom>
          </p:spPr>
        </p:pic>
      </p:grpSp>
      <p:pic>
        <p:nvPicPr>
          <p:cNvPr id="45" name="object 4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00079" y="6201231"/>
            <a:ext cx="5691998" cy="4729061"/>
          </a:xfrm>
          <a:prstGeom prst="rect">
            <a:avLst/>
          </a:prstGeom>
        </p:spPr>
      </p:pic>
      <p:sp>
        <p:nvSpPr>
          <p:cNvPr id="52" name="object 52"/>
          <p:cNvSpPr/>
          <p:nvPr/>
        </p:nvSpPr>
        <p:spPr>
          <a:xfrm>
            <a:off x="17609934" y="6866806"/>
            <a:ext cx="100965" cy="62865"/>
          </a:xfrm>
          <a:custGeom>
            <a:avLst/>
            <a:gdLst/>
            <a:ahLst/>
            <a:cxnLst/>
            <a:rect l="l" t="t" r="r" b="b"/>
            <a:pathLst>
              <a:path w="100965" h="62865">
                <a:moveTo>
                  <a:pt x="50260" y="0"/>
                </a:moveTo>
                <a:lnTo>
                  <a:pt x="30697" y="2468"/>
                </a:lnTo>
                <a:lnTo>
                  <a:pt x="14721" y="9199"/>
                </a:lnTo>
                <a:lnTo>
                  <a:pt x="3949" y="19183"/>
                </a:lnTo>
                <a:lnTo>
                  <a:pt x="0" y="31412"/>
                </a:lnTo>
                <a:lnTo>
                  <a:pt x="3949" y="43641"/>
                </a:lnTo>
                <a:lnTo>
                  <a:pt x="14721" y="53626"/>
                </a:lnTo>
                <a:lnTo>
                  <a:pt x="30697" y="60357"/>
                </a:lnTo>
                <a:lnTo>
                  <a:pt x="50260" y="62825"/>
                </a:lnTo>
                <a:lnTo>
                  <a:pt x="69823" y="60357"/>
                </a:lnTo>
                <a:lnTo>
                  <a:pt x="85798" y="53626"/>
                </a:lnTo>
                <a:lnTo>
                  <a:pt x="96570" y="43641"/>
                </a:lnTo>
                <a:lnTo>
                  <a:pt x="100520" y="31412"/>
                </a:lnTo>
                <a:lnTo>
                  <a:pt x="96570" y="19183"/>
                </a:lnTo>
                <a:lnTo>
                  <a:pt x="85798" y="9199"/>
                </a:lnTo>
                <a:lnTo>
                  <a:pt x="69823" y="2468"/>
                </a:lnTo>
                <a:lnTo>
                  <a:pt x="50260" y="0"/>
                </a:lnTo>
                <a:close/>
              </a:path>
            </a:pathLst>
          </a:custGeom>
          <a:solidFill>
            <a:srgbClr val="6E808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839362" y="2269825"/>
            <a:ext cx="19265265" cy="48895"/>
          </a:xfrm>
          <a:custGeom>
            <a:avLst/>
            <a:gdLst/>
            <a:ahLst/>
            <a:cxnLst/>
            <a:rect l="l" t="t" r="r" b="b"/>
            <a:pathLst>
              <a:path w="19265265" h="48894">
                <a:moveTo>
                  <a:pt x="0" y="48428"/>
                </a:moveTo>
                <a:lnTo>
                  <a:pt x="19264737" y="0"/>
                </a:lnTo>
              </a:path>
            </a:pathLst>
          </a:custGeom>
          <a:ln w="2513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7" name="Picture 56" descr="Text&#10;&#10;Description automatically generated">
            <a:extLst>
              <a:ext uri="{FF2B5EF4-FFF2-40B4-BE49-F238E27FC236}">
                <a16:creationId xmlns:a16="http://schemas.microsoft.com/office/drawing/2014/main" id="{01016C24-81FF-4282-994E-50C6DCE8346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08048" y="-7089"/>
            <a:ext cx="7181528" cy="2254567"/>
          </a:xfrm>
          <a:prstGeom prst="rect">
            <a:avLst/>
          </a:prstGeom>
        </p:spPr>
      </p:pic>
      <p:sp>
        <p:nvSpPr>
          <p:cNvPr id="55" name="object 29">
            <a:extLst>
              <a:ext uri="{FF2B5EF4-FFF2-40B4-BE49-F238E27FC236}">
                <a16:creationId xmlns:a16="http://schemas.microsoft.com/office/drawing/2014/main" id="{46F7B927-8331-4F15-BEB1-8EBAEA42A72B}"/>
              </a:ext>
            </a:extLst>
          </p:cNvPr>
          <p:cNvSpPr txBox="1">
            <a:spLocks/>
          </p:cNvSpPr>
          <p:nvPr/>
        </p:nvSpPr>
        <p:spPr>
          <a:xfrm>
            <a:off x="-214641" y="271056"/>
            <a:ext cx="13661824" cy="1488869"/>
          </a:xfrm>
          <a:prstGeom prst="rect">
            <a:avLst/>
          </a:prstGeom>
        </p:spPr>
        <p:txBody>
          <a:bodyPr vert="horz" wrap="square" lIns="0" tIns="11430" rIns="0" bIns="0" rtlCol="0" anchor="t">
            <a:spAutoFit/>
          </a:bodyPr>
          <a:lstStyle>
            <a:lvl1pPr>
              <a:defRPr sz="9300" b="1" i="0">
                <a:solidFill>
                  <a:schemeClr val="bg1"/>
                </a:solidFill>
                <a:latin typeface="Trebuchet MS"/>
                <a:ea typeface="+mj-ea"/>
                <a:cs typeface="Trebuchet MS"/>
              </a:defRPr>
            </a:lvl1pPr>
          </a:lstStyle>
          <a:p>
            <a:pPr marL="12700" algn="ctr">
              <a:spcBef>
                <a:spcPts val="90"/>
              </a:spcBef>
            </a:pPr>
            <a:r>
              <a:rPr lang="en-GB" sz="9600" kern="0" spc="-300" dirty="0"/>
              <a:t>       Energy crisis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FBCD37B-1842-4F7E-8628-4BE4C9762EEA}"/>
              </a:ext>
            </a:extLst>
          </p:cNvPr>
          <p:cNvSpPr txBox="1"/>
          <p:nvPr/>
        </p:nvSpPr>
        <p:spPr>
          <a:xfrm>
            <a:off x="5968424" y="2911475"/>
            <a:ext cx="13859250" cy="7602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0" b="1" dirty="0">
                <a:solidFill>
                  <a:schemeClr val="bg1"/>
                </a:solidFill>
                <a:cs typeface="Calibri"/>
              </a:rPr>
              <a:t>    </a:t>
            </a:r>
          </a:p>
          <a:p>
            <a:pPr marL="457200" indent="-457200">
              <a:buFont typeface="Arial"/>
              <a:buChar char="•"/>
            </a:pPr>
            <a:r>
              <a:rPr lang="en-GB" sz="4800" dirty="0">
                <a:solidFill>
                  <a:schemeClr val="bg1"/>
                </a:solidFill>
                <a:cs typeface="Calibri"/>
              </a:rPr>
              <a:t>Concerns over </a:t>
            </a:r>
            <a:r>
              <a:rPr lang="en-GB" sz="4800" b="1" dirty="0">
                <a:solidFill>
                  <a:schemeClr val="bg1"/>
                </a:solidFill>
                <a:cs typeface="Calibri"/>
              </a:rPr>
              <a:t>rising energy costs </a:t>
            </a:r>
            <a:r>
              <a:rPr lang="en-GB" sz="4800" dirty="0">
                <a:solidFill>
                  <a:schemeClr val="bg1"/>
                </a:solidFill>
                <a:cs typeface="Calibri"/>
              </a:rPr>
              <a:t>and future-proofing business premises &amp; jobs.</a:t>
            </a:r>
          </a:p>
          <a:p>
            <a:pPr marL="457200" indent="-457200">
              <a:buFont typeface="Arial"/>
              <a:buChar char="•"/>
            </a:pPr>
            <a:endParaRPr lang="en-GB" sz="1200" dirty="0">
              <a:solidFill>
                <a:schemeClr val="bg1"/>
              </a:solidFill>
              <a:cs typeface="Calibri"/>
            </a:endParaRPr>
          </a:p>
          <a:p>
            <a:pPr marL="457200" indent="-457200">
              <a:buFont typeface="Arial"/>
              <a:buChar char="•"/>
            </a:pPr>
            <a:r>
              <a:rPr lang="en-GB" sz="4800" dirty="0">
                <a:solidFill>
                  <a:schemeClr val="bg1"/>
                </a:solidFill>
                <a:cs typeface="Calibri"/>
              </a:rPr>
              <a:t>SME’s already </a:t>
            </a:r>
            <a:r>
              <a:rPr lang="en-GB" sz="4800" b="1" dirty="0">
                <a:solidFill>
                  <a:schemeClr val="bg1"/>
                </a:solidFill>
                <a:cs typeface="Calibri"/>
              </a:rPr>
              <a:t>economically damaged </a:t>
            </a:r>
            <a:r>
              <a:rPr lang="en-GB" sz="4800" dirty="0">
                <a:solidFill>
                  <a:schemeClr val="bg1"/>
                </a:solidFill>
                <a:cs typeface="Calibri"/>
              </a:rPr>
              <a:t>from </a:t>
            </a:r>
            <a:r>
              <a:rPr lang="en-GB" sz="4800" b="1" dirty="0">
                <a:solidFill>
                  <a:schemeClr val="bg1"/>
                </a:solidFill>
                <a:cs typeface="Calibri"/>
              </a:rPr>
              <a:t>Covid</a:t>
            </a:r>
            <a:r>
              <a:rPr lang="en-GB" sz="4800" dirty="0">
                <a:solidFill>
                  <a:schemeClr val="bg1"/>
                </a:solidFill>
                <a:cs typeface="Calibri"/>
              </a:rPr>
              <a:t>.</a:t>
            </a:r>
          </a:p>
          <a:p>
            <a:pPr marL="457200" indent="-457200">
              <a:buFont typeface="Arial"/>
              <a:buChar char="•"/>
            </a:pPr>
            <a:endParaRPr lang="en-GB" sz="1200" dirty="0">
              <a:solidFill>
                <a:schemeClr val="bg1"/>
              </a:solidFill>
              <a:cs typeface="Calibri"/>
            </a:endParaRPr>
          </a:p>
          <a:p>
            <a:pPr marL="457200" indent="-457200">
              <a:buFont typeface="Arial"/>
              <a:buChar char="•"/>
            </a:pPr>
            <a:r>
              <a:rPr lang="en-GB" sz="4800" dirty="0">
                <a:solidFill>
                  <a:schemeClr val="bg1"/>
                </a:solidFill>
                <a:cs typeface="Calibri"/>
              </a:rPr>
              <a:t>Govt campaigns from business groups to </a:t>
            </a:r>
            <a:r>
              <a:rPr lang="en-GB" sz="4800" b="1" dirty="0">
                <a:solidFill>
                  <a:schemeClr val="bg1"/>
                </a:solidFill>
                <a:cs typeface="Calibri"/>
              </a:rPr>
              <a:t>support SMEs </a:t>
            </a:r>
            <a:r>
              <a:rPr lang="en-GB" sz="4800" dirty="0">
                <a:solidFill>
                  <a:schemeClr val="bg1"/>
                </a:solidFill>
                <a:cs typeface="Calibri"/>
              </a:rPr>
              <a:t>(</a:t>
            </a:r>
            <a:r>
              <a:rPr lang="en-GB" sz="4800" b="1" dirty="0">
                <a:solidFill>
                  <a:schemeClr val="bg1"/>
                </a:solidFill>
                <a:cs typeface="Calibri"/>
              </a:rPr>
              <a:t>via business rates/energy price cap</a:t>
            </a:r>
            <a:r>
              <a:rPr lang="en-GB" sz="4800" dirty="0">
                <a:solidFill>
                  <a:schemeClr val="bg1"/>
                </a:solidFill>
                <a:cs typeface="Calibri"/>
              </a:rPr>
              <a:t>?)</a:t>
            </a:r>
          </a:p>
          <a:p>
            <a:pPr marL="1371600" marR="0" lvl="0" indent="-13716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GB" altLang="en-US" sz="4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ondui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4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onduit"/>
              <a:ea typeface="+mn-ea"/>
              <a:cs typeface="+mn-cs"/>
            </a:endParaRPr>
          </a:p>
          <a:p>
            <a:endParaRPr lang="en-GB" sz="4800" dirty="0">
              <a:solidFill>
                <a:schemeClr val="bg1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CA72CA6-59C7-43E4-9EBB-8F35DD31947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0241553">
            <a:off x="168483" y="8319236"/>
            <a:ext cx="6234411" cy="181965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D83E999-C870-47D2-8A21-D4EA3A76567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1158615">
            <a:off x="154875" y="3705040"/>
            <a:ext cx="5692226" cy="226098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0205FBA-BC19-47EE-BEC8-0CD0D7EA98C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381709">
            <a:off x="266585" y="2048543"/>
            <a:ext cx="7204744" cy="107055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FF40C7E-2DAB-45B2-96C6-3F4F02C3263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446242" y="2312668"/>
            <a:ext cx="10342407" cy="172270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D089CA9-DA8A-446A-87D4-65D3EAC0DFB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311141" y="8835190"/>
            <a:ext cx="12200571" cy="2435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4234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bject 22"/>
          <p:cNvSpPr txBox="1"/>
          <p:nvPr/>
        </p:nvSpPr>
        <p:spPr>
          <a:xfrm>
            <a:off x="826645" y="825942"/>
            <a:ext cx="11908742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GB" sz="7200" b="1" spc="-150" dirty="0">
                <a:solidFill>
                  <a:srgbClr val="FFFFFF"/>
                </a:solidFill>
                <a:latin typeface="Trebuchet MS"/>
                <a:cs typeface="Trebuchet MS"/>
              </a:rPr>
              <a:t>Green Business Programme</a:t>
            </a:r>
            <a:endParaRPr sz="7200" spc="-150" dirty="0">
              <a:latin typeface="Trebuchet MS"/>
              <a:cs typeface="Trebuchet MS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839362" y="2269825"/>
            <a:ext cx="19265265" cy="48895"/>
          </a:xfrm>
          <a:custGeom>
            <a:avLst/>
            <a:gdLst/>
            <a:ahLst/>
            <a:cxnLst/>
            <a:rect l="l" t="t" r="r" b="b"/>
            <a:pathLst>
              <a:path w="19265265" h="48894">
                <a:moveTo>
                  <a:pt x="0" y="48428"/>
                </a:moveTo>
                <a:lnTo>
                  <a:pt x="19264737" y="0"/>
                </a:lnTo>
              </a:path>
            </a:pathLst>
          </a:custGeom>
          <a:ln w="2513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6286089" y="2762867"/>
            <a:ext cx="12471400" cy="5683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3550" spc="-114">
                <a:solidFill>
                  <a:srgbClr val="FFFFFF"/>
                </a:solidFill>
                <a:latin typeface="Gill Sans MT"/>
                <a:cs typeface="Gill Sans MT"/>
              </a:rPr>
              <a:t>SMEs</a:t>
            </a:r>
            <a:r>
              <a:rPr sz="3550" spc="-35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3550" spc="-25">
                <a:solidFill>
                  <a:srgbClr val="FFFFFF"/>
                </a:solidFill>
                <a:latin typeface="Gill Sans MT"/>
                <a:cs typeface="Gill Sans MT"/>
              </a:rPr>
              <a:t>engaged</a:t>
            </a:r>
            <a:r>
              <a:rPr sz="3550" spc="-345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3550" spc="-40">
                <a:solidFill>
                  <a:srgbClr val="FFFFFF"/>
                </a:solidFill>
                <a:latin typeface="Gill Sans MT"/>
                <a:cs typeface="Gill Sans MT"/>
              </a:rPr>
              <a:t>in</a:t>
            </a:r>
            <a:r>
              <a:rPr sz="3550" spc="-345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3550" spc="-90">
                <a:solidFill>
                  <a:srgbClr val="FFFFFF"/>
                </a:solidFill>
                <a:latin typeface="Gill Sans MT"/>
                <a:cs typeface="Gill Sans MT"/>
              </a:rPr>
              <a:t>the</a:t>
            </a:r>
            <a:r>
              <a:rPr sz="3550" spc="-35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3550" spc="-150">
                <a:solidFill>
                  <a:srgbClr val="FFFFFF"/>
                </a:solidFill>
                <a:latin typeface="Gill Sans MT"/>
                <a:cs typeface="Gill Sans MT"/>
              </a:rPr>
              <a:t>programme</a:t>
            </a:r>
            <a:r>
              <a:rPr sz="3550" spc="-345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3550" spc="-130">
                <a:solidFill>
                  <a:srgbClr val="FFFFFF"/>
                </a:solidFill>
                <a:latin typeface="Gill Sans MT"/>
                <a:cs typeface="Gill Sans MT"/>
              </a:rPr>
              <a:t>experience</a:t>
            </a:r>
            <a:r>
              <a:rPr sz="3550" spc="-345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3550" spc="175">
                <a:solidFill>
                  <a:srgbClr val="FFFFFF"/>
                </a:solidFill>
                <a:latin typeface="Gill Sans MT"/>
                <a:cs typeface="Gill Sans MT"/>
              </a:rPr>
              <a:t>a</a:t>
            </a:r>
            <a:r>
              <a:rPr sz="3550" spc="-35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3550" spc="-40">
                <a:solidFill>
                  <a:srgbClr val="FFFFFF"/>
                </a:solidFill>
                <a:latin typeface="Gill Sans MT"/>
                <a:cs typeface="Gill Sans MT"/>
              </a:rPr>
              <a:t>variety</a:t>
            </a:r>
            <a:r>
              <a:rPr sz="3550" spc="-345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3550" spc="-100">
                <a:solidFill>
                  <a:srgbClr val="FFFFFF"/>
                </a:solidFill>
                <a:latin typeface="Gill Sans MT"/>
                <a:cs typeface="Gill Sans MT"/>
              </a:rPr>
              <a:t>of</a:t>
            </a:r>
            <a:r>
              <a:rPr sz="3550" spc="-345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3550" spc="-15">
                <a:solidFill>
                  <a:srgbClr val="FFFFFF"/>
                </a:solidFill>
                <a:latin typeface="Gill Sans MT"/>
                <a:cs typeface="Gill Sans MT"/>
              </a:rPr>
              <a:t>benefits,</a:t>
            </a:r>
            <a:r>
              <a:rPr sz="3550" spc="-345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3550" spc="-40">
                <a:solidFill>
                  <a:srgbClr val="FFFFFF"/>
                </a:solidFill>
                <a:latin typeface="Gill Sans MT"/>
                <a:cs typeface="Gill Sans MT"/>
              </a:rPr>
              <a:t>namely:</a:t>
            </a:r>
            <a:endParaRPr sz="3550">
              <a:latin typeface="Gill Sans MT"/>
              <a:cs typeface="Gill Sans MT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826646" y="2665907"/>
            <a:ext cx="3291840" cy="950594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12700" marR="5080">
              <a:lnSpc>
                <a:spcPts val="3360"/>
              </a:lnSpc>
              <a:spcBef>
                <a:spcPts val="675"/>
              </a:spcBef>
            </a:pPr>
            <a:r>
              <a:rPr sz="3250" spc="-725">
                <a:solidFill>
                  <a:srgbClr val="FFFFFF"/>
                </a:solidFill>
                <a:latin typeface="Gill Sans MT"/>
                <a:cs typeface="Gill Sans MT"/>
              </a:rPr>
              <a:t>G</a:t>
            </a:r>
            <a:r>
              <a:rPr sz="3250" spc="-325">
                <a:solidFill>
                  <a:srgbClr val="FFFFFF"/>
                </a:solidFill>
                <a:latin typeface="Gill Sans MT"/>
                <a:cs typeface="Gill Sans MT"/>
              </a:rPr>
              <a:t>r</a:t>
            </a:r>
            <a:r>
              <a:rPr sz="3250" spc="-80">
                <a:solidFill>
                  <a:srgbClr val="FFFFFF"/>
                </a:solidFill>
                <a:latin typeface="Gill Sans MT"/>
                <a:cs typeface="Gill Sans MT"/>
              </a:rPr>
              <a:t>e</a:t>
            </a:r>
            <a:r>
              <a:rPr sz="3250" spc="-90">
                <a:solidFill>
                  <a:srgbClr val="FFFFFF"/>
                </a:solidFill>
                <a:latin typeface="Gill Sans MT"/>
                <a:cs typeface="Gill Sans MT"/>
              </a:rPr>
              <a:t>e</a:t>
            </a:r>
            <a:r>
              <a:rPr sz="3250" spc="-45">
                <a:solidFill>
                  <a:srgbClr val="FFFFFF"/>
                </a:solidFill>
                <a:latin typeface="Gill Sans MT"/>
                <a:cs typeface="Gill Sans MT"/>
              </a:rPr>
              <a:t>n</a:t>
            </a:r>
            <a:r>
              <a:rPr sz="3250" spc="-32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3250" spc="-160">
                <a:solidFill>
                  <a:srgbClr val="FFFFFF"/>
                </a:solidFill>
                <a:latin typeface="Gill Sans MT"/>
                <a:cs typeface="Gill Sans MT"/>
              </a:rPr>
              <a:t>B</a:t>
            </a:r>
            <a:r>
              <a:rPr sz="3250" spc="-95">
                <a:solidFill>
                  <a:srgbClr val="FFFFFF"/>
                </a:solidFill>
                <a:latin typeface="Gill Sans MT"/>
                <a:cs typeface="Gill Sans MT"/>
              </a:rPr>
              <a:t>u</a:t>
            </a:r>
            <a:r>
              <a:rPr sz="3250" spc="150">
                <a:solidFill>
                  <a:srgbClr val="FFFFFF"/>
                </a:solidFill>
                <a:latin typeface="Gill Sans MT"/>
                <a:cs typeface="Gill Sans MT"/>
              </a:rPr>
              <a:t>s</a:t>
            </a:r>
            <a:r>
              <a:rPr sz="3250" spc="-45">
                <a:solidFill>
                  <a:srgbClr val="FFFFFF"/>
                </a:solidFill>
                <a:latin typeface="Gill Sans MT"/>
                <a:cs typeface="Gill Sans MT"/>
              </a:rPr>
              <a:t>i</a:t>
            </a:r>
            <a:r>
              <a:rPr sz="3250" spc="-75">
                <a:solidFill>
                  <a:srgbClr val="FFFFFF"/>
                </a:solidFill>
                <a:latin typeface="Gill Sans MT"/>
                <a:cs typeface="Gill Sans MT"/>
              </a:rPr>
              <a:t>n</a:t>
            </a:r>
            <a:r>
              <a:rPr sz="3250" spc="-65">
                <a:solidFill>
                  <a:srgbClr val="FFFFFF"/>
                </a:solidFill>
                <a:latin typeface="Gill Sans MT"/>
                <a:cs typeface="Gill Sans MT"/>
              </a:rPr>
              <a:t>e</a:t>
            </a:r>
            <a:r>
              <a:rPr sz="3250" spc="160">
                <a:solidFill>
                  <a:srgbClr val="FFFFFF"/>
                </a:solidFill>
                <a:latin typeface="Gill Sans MT"/>
                <a:cs typeface="Gill Sans MT"/>
              </a:rPr>
              <a:t>ss  </a:t>
            </a:r>
            <a:r>
              <a:rPr sz="3250" spc="-60">
                <a:solidFill>
                  <a:srgbClr val="FFFFFF"/>
                </a:solidFill>
                <a:latin typeface="Gill Sans MT"/>
                <a:cs typeface="Gill Sans MT"/>
              </a:rPr>
              <a:t>P</a:t>
            </a:r>
            <a:r>
              <a:rPr sz="3250" spc="-250">
                <a:solidFill>
                  <a:srgbClr val="FFFFFF"/>
                </a:solidFill>
                <a:latin typeface="Gill Sans MT"/>
                <a:cs typeface="Gill Sans MT"/>
              </a:rPr>
              <a:t>r</a:t>
            </a:r>
            <a:r>
              <a:rPr sz="3250" spc="-320">
                <a:solidFill>
                  <a:srgbClr val="FFFFFF"/>
                </a:solidFill>
                <a:latin typeface="Gill Sans MT"/>
                <a:cs typeface="Gill Sans MT"/>
              </a:rPr>
              <a:t>o</a:t>
            </a:r>
            <a:r>
              <a:rPr sz="3250" spc="90">
                <a:solidFill>
                  <a:srgbClr val="FFFFFF"/>
                </a:solidFill>
                <a:latin typeface="Gill Sans MT"/>
                <a:cs typeface="Gill Sans MT"/>
              </a:rPr>
              <a:t>g</a:t>
            </a:r>
            <a:r>
              <a:rPr sz="3250" spc="-265">
                <a:solidFill>
                  <a:srgbClr val="FFFFFF"/>
                </a:solidFill>
                <a:latin typeface="Gill Sans MT"/>
                <a:cs typeface="Gill Sans MT"/>
              </a:rPr>
              <a:t>r</a:t>
            </a:r>
            <a:r>
              <a:rPr sz="3250" spc="110">
                <a:solidFill>
                  <a:srgbClr val="FFFFFF"/>
                </a:solidFill>
                <a:latin typeface="Gill Sans MT"/>
                <a:cs typeface="Gill Sans MT"/>
              </a:rPr>
              <a:t>a</a:t>
            </a:r>
            <a:r>
              <a:rPr sz="3250" spc="-204">
                <a:solidFill>
                  <a:srgbClr val="FFFFFF"/>
                </a:solidFill>
                <a:latin typeface="Gill Sans MT"/>
                <a:cs typeface="Gill Sans MT"/>
              </a:rPr>
              <a:t>m</a:t>
            </a:r>
            <a:r>
              <a:rPr sz="3250" spc="-200">
                <a:solidFill>
                  <a:srgbClr val="FFFFFF"/>
                </a:solidFill>
                <a:latin typeface="Gill Sans MT"/>
                <a:cs typeface="Gill Sans MT"/>
              </a:rPr>
              <a:t>m</a:t>
            </a:r>
            <a:r>
              <a:rPr sz="3250" spc="-55">
                <a:solidFill>
                  <a:srgbClr val="FFFFFF"/>
                </a:solidFill>
                <a:latin typeface="Gill Sans MT"/>
                <a:cs typeface="Gill Sans MT"/>
              </a:rPr>
              <a:t>e</a:t>
            </a:r>
            <a:r>
              <a:rPr sz="3250" spc="-32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3250" spc="-30">
                <a:solidFill>
                  <a:srgbClr val="FFFFFF"/>
                </a:solidFill>
                <a:latin typeface="Gill Sans MT"/>
                <a:cs typeface="Gill Sans MT"/>
              </a:rPr>
              <a:t>i</a:t>
            </a:r>
            <a:r>
              <a:rPr sz="3250" spc="185">
                <a:solidFill>
                  <a:srgbClr val="FFFFFF"/>
                </a:solidFill>
                <a:latin typeface="Gill Sans MT"/>
                <a:cs typeface="Gill Sans MT"/>
              </a:rPr>
              <a:t>s</a:t>
            </a:r>
            <a:r>
              <a:rPr sz="3250" spc="-32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3250" spc="-120">
                <a:solidFill>
                  <a:srgbClr val="FFFFFF"/>
                </a:solidFill>
                <a:latin typeface="Gill Sans MT"/>
                <a:cs typeface="Gill Sans MT"/>
              </a:rPr>
              <a:t>p</a:t>
            </a:r>
            <a:r>
              <a:rPr sz="3250" spc="110">
                <a:solidFill>
                  <a:srgbClr val="FFFFFF"/>
                </a:solidFill>
                <a:latin typeface="Gill Sans MT"/>
                <a:cs typeface="Gill Sans MT"/>
              </a:rPr>
              <a:t>a</a:t>
            </a:r>
            <a:r>
              <a:rPr sz="3250" spc="-175">
                <a:solidFill>
                  <a:srgbClr val="FFFFFF"/>
                </a:solidFill>
                <a:latin typeface="Gill Sans MT"/>
                <a:cs typeface="Gill Sans MT"/>
              </a:rPr>
              <a:t>r</a:t>
            </a:r>
            <a:r>
              <a:rPr sz="3250" spc="-55">
                <a:solidFill>
                  <a:srgbClr val="FFFFFF"/>
                </a:solidFill>
                <a:latin typeface="Gill Sans MT"/>
                <a:cs typeface="Gill Sans MT"/>
              </a:rPr>
              <a:t>t</a:t>
            </a:r>
            <a:r>
              <a:rPr sz="3250" spc="-32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3250" spc="-90">
                <a:solidFill>
                  <a:srgbClr val="FFFFFF"/>
                </a:solidFill>
                <a:latin typeface="Gill Sans MT"/>
                <a:cs typeface="Gill Sans MT"/>
              </a:rPr>
              <a:t>of</a:t>
            </a:r>
            <a:endParaRPr sz="3250">
              <a:latin typeface="Gill Sans MT"/>
              <a:cs typeface="Gill Sans MT"/>
            </a:endParaRPr>
          </a:p>
        </p:txBody>
      </p:sp>
      <p:pic>
        <p:nvPicPr>
          <p:cNvPr id="26" name="object 2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39330" y="3769518"/>
            <a:ext cx="2352372" cy="1430222"/>
          </a:xfrm>
          <a:prstGeom prst="rect">
            <a:avLst/>
          </a:prstGeom>
        </p:spPr>
      </p:pic>
      <p:sp>
        <p:nvSpPr>
          <p:cNvPr id="27" name="object 27"/>
          <p:cNvSpPr/>
          <p:nvPr/>
        </p:nvSpPr>
        <p:spPr>
          <a:xfrm>
            <a:off x="839358" y="6400643"/>
            <a:ext cx="2647950" cy="1206500"/>
          </a:xfrm>
          <a:custGeom>
            <a:avLst/>
            <a:gdLst/>
            <a:ahLst/>
            <a:cxnLst/>
            <a:rect l="l" t="t" r="r" b="b"/>
            <a:pathLst>
              <a:path w="2647950" h="1206500">
                <a:moveTo>
                  <a:pt x="2647709" y="0"/>
                </a:moveTo>
                <a:lnTo>
                  <a:pt x="0" y="0"/>
                </a:lnTo>
                <a:lnTo>
                  <a:pt x="0" y="1206245"/>
                </a:lnTo>
                <a:lnTo>
                  <a:pt x="2647709" y="1206245"/>
                </a:lnTo>
                <a:lnTo>
                  <a:pt x="2647709" y="0"/>
                </a:lnTo>
                <a:close/>
              </a:path>
            </a:pathLst>
          </a:custGeom>
          <a:solidFill>
            <a:srgbClr val="7585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826646" y="5548478"/>
            <a:ext cx="2575560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5600" spc="-190">
                <a:solidFill>
                  <a:srgbClr val="FFFFFF"/>
                </a:solidFill>
                <a:latin typeface="Gill Sans MT"/>
                <a:cs typeface="Gill Sans MT"/>
              </a:rPr>
              <a:t>S</a:t>
            </a:r>
            <a:r>
              <a:rPr sz="5600" spc="-245">
                <a:solidFill>
                  <a:srgbClr val="FFFFFF"/>
                </a:solidFill>
                <a:latin typeface="Gill Sans MT"/>
                <a:cs typeface="Gill Sans MT"/>
              </a:rPr>
              <a:t>ta</a:t>
            </a:r>
            <a:r>
              <a:rPr sz="5600" spc="50">
                <a:solidFill>
                  <a:srgbClr val="FFFFFF"/>
                </a:solidFill>
                <a:latin typeface="Gill Sans MT"/>
                <a:cs typeface="Gill Sans MT"/>
              </a:rPr>
              <a:t>r</a:t>
            </a:r>
            <a:r>
              <a:rPr sz="5600" spc="-220">
                <a:solidFill>
                  <a:srgbClr val="FFFFFF"/>
                </a:solidFill>
                <a:latin typeface="Gill Sans MT"/>
                <a:cs typeface="Gill Sans MT"/>
              </a:rPr>
              <a:t>t</a:t>
            </a:r>
            <a:r>
              <a:rPr sz="5600" spc="-204">
                <a:solidFill>
                  <a:srgbClr val="FFFFFF"/>
                </a:solidFill>
                <a:latin typeface="Gill Sans MT"/>
                <a:cs typeface="Gill Sans MT"/>
              </a:rPr>
              <a:t>e</a:t>
            </a:r>
            <a:r>
              <a:rPr sz="5600" spc="-200">
                <a:solidFill>
                  <a:srgbClr val="FFFFFF"/>
                </a:solidFill>
                <a:latin typeface="Gill Sans MT"/>
                <a:cs typeface="Gill Sans MT"/>
              </a:rPr>
              <a:t>d</a:t>
            </a:r>
            <a:r>
              <a:rPr sz="5600" spc="-555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5600" spc="-125">
                <a:solidFill>
                  <a:srgbClr val="FFFFFF"/>
                </a:solidFill>
                <a:latin typeface="Gill Sans MT"/>
                <a:cs typeface="Gill Sans MT"/>
              </a:rPr>
              <a:t>i</a:t>
            </a:r>
            <a:r>
              <a:rPr sz="5600" spc="-60">
                <a:solidFill>
                  <a:srgbClr val="FFFFFF"/>
                </a:solidFill>
                <a:latin typeface="Gill Sans MT"/>
                <a:cs typeface="Gill Sans MT"/>
              </a:rPr>
              <a:t>n</a:t>
            </a:r>
            <a:endParaRPr sz="5600">
              <a:latin typeface="Gill Sans MT"/>
              <a:cs typeface="Gill Sans MT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826646" y="6088273"/>
            <a:ext cx="2647950" cy="16484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650" b="1" spc="-1095">
                <a:solidFill>
                  <a:srgbClr val="FFFFFF"/>
                </a:solidFill>
                <a:latin typeface="Trebuchet MS"/>
                <a:cs typeface="Trebuchet MS"/>
              </a:rPr>
              <a:t>2</a:t>
            </a:r>
            <a:r>
              <a:rPr sz="10650" b="1" spc="-1240">
                <a:solidFill>
                  <a:srgbClr val="FFFFFF"/>
                </a:solidFill>
                <a:latin typeface="Trebuchet MS"/>
                <a:cs typeface="Trebuchet MS"/>
              </a:rPr>
              <a:t>0</a:t>
            </a:r>
            <a:r>
              <a:rPr sz="10650" b="1" spc="-1160">
                <a:solidFill>
                  <a:srgbClr val="FFFFFF"/>
                </a:solidFill>
                <a:latin typeface="Trebuchet MS"/>
                <a:cs typeface="Trebuchet MS"/>
              </a:rPr>
              <a:t>1</a:t>
            </a:r>
            <a:r>
              <a:rPr sz="10650" b="1" spc="-844">
                <a:solidFill>
                  <a:srgbClr val="FFFFFF"/>
                </a:solidFill>
                <a:latin typeface="Trebuchet MS"/>
                <a:cs typeface="Trebuchet MS"/>
              </a:rPr>
              <a:t>6</a:t>
            </a:r>
            <a:endParaRPr sz="10650">
              <a:latin typeface="Trebuchet MS"/>
              <a:cs typeface="Trebuchet MS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6232387" y="6889204"/>
            <a:ext cx="2235835" cy="1626870"/>
          </a:xfrm>
          <a:prstGeom prst="rect">
            <a:avLst/>
          </a:prstGeom>
        </p:spPr>
        <p:txBody>
          <a:bodyPr vert="horz" wrap="square" lIns="0" tIns="78105" rIns="0" bIns="0" rtlCol="0">
            <a:spAutoFit/>
          </a:bodyPr>
          <a:lstStyle/>
          <a:p>
            <a:pPr marL="12700" marR="5080" indent="4445" algn="ctr">
              <a:lnSpc>
                <a:spcPts val="3030"/>
              </a:lnSpc>
              <a:spcBef>
                <a:spcPts val="615"/>
              </a:spcBef>
            </a:pPr>
            <a:r>
              <a:rPr sz="2900" spc="-100">
                <a:solidFill>
                  <a:srgbClr val="FFFFFF"/>
                </a:solidFill>
                <a:latin typeface="Gill Sans MT"/>
                <a:cs typeface="Gill Sans MT"/>
              </a:rPr>
              <a:t>Reduced </a:t>
            </a:r>
            <a:r>
              <a:rPr sz="2900" spc="-95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2900" spc="-80">
                <a:solidFill>
                  <a:srgbClr val="FFFFFF"/>
                </a:solidFill>
                <a:latin typeface="Gill Sans MT"/>
                <a:cs typeface="Gill Sans MT"/>
              </a:rPr>
              <a:t>e</a:t>
            </a:r>
            <a:r>
              <a:rPr sz="2900" spc="-50">
                <a:solidFill>
                  <a:srgbClr val="FFFFFF"/>
                </a:solidFill>
                <a:latin typeface="Gill Sans MT"/>
                <a:cs typeface="Gill Sans MT"/>
              </a:rPr>
              <a:t>n</a:t>
            </a:r>
            <a:r>
              <a:rPr sz="2900" spc="-80">
                <a:solidFill>
                  <a:srgbClr val="FFFFFF"/>
                </a:solidFill>
                <a:latin typeface="Gill Sans MT"/>
                <a:cs typeface="Gill Sans MT"/>
              </a:rPr>
              <a:t>e</a:t>
            </a:r>
            <a:r>
              <a:rPr sz="2900" spc="-220">
                <a:solidFill>
                  <a:srgbClr val="FFFFFF"/>
                </a:solidFill>
                <a:latin typeface="Gill Sans MT"/>
                <a:cs typeface="Gill Sans MT"/>
              </a:rPr>
              <a:t>r</a:t>
            </a:r>
            <a:r>
              <a:rPr sz="2900" spc="130">
                <a:solidFill>
                  <a:srgbClr val="FFFFFF"/>
                </a:solidFill>
                <a:latin typeface="Gill Sans MT"/>
                <a:cs typeface="Gill Sans MT"/>
              </a:rPr>
              <a:t>g</a:t>
            </a:r>
            <a:r>
              <a:rPr sz="2900" spc="140">
                <a:solidFill>
                  <a:srgbClr val="FFFFFF"/>
                </a:solidFill>
                <a:latin typeface="Gill Sans MT"/>
                <a:cs typeface="Gill Sans MT"/>
              </a:rPr>
              <a:t>y</a:t>
            </a:r>
            <a:r>
              <a:rPr sz="2900" spc="-28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2900" spc="-95">
                <a:solidFill>
                  <a:srgbClr val="FFFFFF"/>
                </a:solidFill>
                <a:latin typeface="Gill Sans MT"/>
                <a:cs typeface="Gill Sans MT"/>
              </a:rPr>
              <a:t>b</a:t>
            </a:r>
            <a:r>
              <a:rPr sz="2900" spc="-30">
                <a:solidFill>
                  <a:srgbClr val="FFFFFF"/>
                </a:solidFill>
                <a:latin typeface="Gill Sans MT"/>
                <a:cs typeface="Gill Sans MT"/>
              </a:rPr>
              <a:t>il</a:t>
            </a:r>
            <a:r>
              <a:rPr sz="2900" spc="-20">
                <a:solidFill>
                  <a:srgbClr val="FFFFFF"/>
                </a:solidFill>
                <a:latin typeface="Gill Sans MT"/>
                <a:cs typeface="Gill Sans MT"/>
              </a:rPr>
              <a:t>l</a:t>
            </a:r>
            <a:r>
              <a:rPr sz="2900" spc="175">
                <a:solidFill>
                  <a:srgbClr val="FFFFFF"/>
                </a:solidFill>
                <a:latin typeface="Gill Sans MT"/>
                <a:cs typeface="Gill Sans MT"/>
              </a:rPr>
              <a:t>s</a:t>
            </a:r>
            <a:r>
              <a:rPr sz="2900" spc="-28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2900" spc="110">
                <a:solidFill>
                  <a:srgbClr val="FFFFFF"/>
                </a:solidFill>
                <a:latin typeface="Gill Sans MT"/>
                <a:cs typeface="Gill Sans MT"/>
              </a:rPr>
              <a:t>a</a:t>
            </a:r>
            <a:r>
              <a:rPr sz="2900" spc="-80">
                <a:solidFill>
                  <a:srgbClr val="FFFFFF"/>
                </a:solidFill>
                <a:latin typeface="Gill Sans MT"/>
                <a:cs typeface="Gill Sans MT"/>
              </a:rPr>
              <a:t>nd  </a:t>
            </a:r>
            <a:r>
              <a:rPr sz="2900" spc="-30">
                <a:solidFill>
                  <a:srgbClr val="FFFFFF"/>
                </a:solidFill>
                <a:latin typeface="Gill Sans MT"/>
                <a:cs typeface="Gill Sans MT"/>
              </a:rPr>
              <a:t>maintenance </a:t>
            </a:r>
            <a:r>
              <a:rPr sz="2900" spc="-25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2900" spc="10">
                <a:solidFill>
                  <a:srgbClr val="FFFFFF"/>
                </a:solidFill>
                <a:latin typeface="Gill Sans MT"/>
                <a:cs typeface="Gill Sans MT"/>
              </a:rPr>
              <a:t>costs</a:t>
            </a:r>
            <a:endParaRPr sz="2900">
              <a:latin typeface="Gill Sans MT"/>
              <a:cs typeface="Gill Sans MT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9382233" y="6907490"/>
            <a:ext cx="1450340" cy="1242695"/>
          </a:xfrm>
          <a:prstGeom prst="rect">
            <a:avLst/>
          </a:prstGeom>
        </p:spPr>
        <p:txBody>
          <a:bodyPr vert="horz" wrap="square" lIns="0" tIns="78105" rIns="0" bIns="0" rtlCol="0">
            <a:spAutoFit/>
          </a:bodyPr>
          <a:lstStyle/>
          <a:p>
            <a:pPr marL="12700" marR="5080" indent="-635" algn="ctr">
              <a:lnSpc>
                <a:spcPts val="3030"/>
              </a:lnSpc>
              <a:spcBef>
                <a:spcPts val="615"/>
              </a:spcBef>
            </a:pPr>
            <a:r>
              <a:rPr sz="2900" spc="-100">
                <a:solidFill>
                  <a:srgbClr val="FFFFFF"/>
                </a:solidFill>
                <a:latin typeface="Gill Sans MT"/>
                <a:cs typeface="Gill Sans MT"/>
              </a:rPr>
              <a:t>Reduced </a:t>
            </a:r>
            <a:r>
              <a:rPr sz="2900" spc="-95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2900" spc="-85">
                <a:solidFill>
                  <a:srgbClr val="FFFFFF"/>
                </a:solidFill>
                <a:latin typeface="Gill Sans MT"/>
                <a:cs typeface="Gill Sans MT"/>
              </a:rPr>
              <a:t>carbon </a:t>
            </a:r>
            <a:r>
              <a:rPr sz="2900" spc="-80">
                <a:solidFill>
                  <a:srgbClr val="FFFFFF"/>
                </a:solidFill>
                <a:latin typeface="Gill Sans MT"/>
                <a:cs typeface="Gill Sans MT"/>
              </a:rPr>
              <a:t> e</a:t>
            </a:r>
            <a:r>
              <a:rPr sz="2900" spc="-170">
                <a:solidFill>
                  <a:srgbClr val="FFFFFF"/>
                </a:solidFill>
                <a:latin typeface="Gill Sans MT"/>
                <a:cs typeface="Gill Sans MT"/>
              </a:rPr>
              <a:t>m</a:t>
            </a:r>
            <a:r>
              <a:rPr sz="2900" spc="35">
                <a:solidFill>
                  <a:srgbClr val="FFFFFF"/>
                </a:solidFill>
                <a:latin typeface="Gill Sans MT"/>
                <a:cs typeface="Gill Sans MT"/>
              </a:rPr>
              <a:t>i</a:t>
            </a:r>
            <a:r>
              <a:rPr sz="2900" spc="120">
                <a:solidFill>
                  <a:srgbClr val="FFFFFF"/>
                </a:solidFill>
                <a:latin typeface="Gill Sans MT"/>
                <a:cs typeface="Gill Sans MT"/>
              </a:rPr>
              <a:t>s</a:t>
            </a:r>
            <a:r>
              <a:rPr sz="2900" spc="85">
                <a:solidFill>
                  <a:srgbClr val="FFFFFF"/>
                </a:solidFill>
                <a:latin typeface="Gill Sans MT"/>
                <a:cs typeface="Gill Sans MT"/>
              </a:rPr>
              <a:t>s</a:t>
            </a:r>
            <a:r>
              <a:rPr sz="2900" spc="30">
                <a:solidFill>
                  <a:srgbClr val="FFFFFF"/>
                </a:solidFill>
                <a:latin typeface="Gill Sans MT"/>
                <a:cs typeface="Gill Sans MT"/>
              </a:rPr>
              <a:t>i</a:t>
            </a:r>
            <a:r>
              <a:rPr sz="2900" spc="-170">
                <a:solidFill>
                  <a:srgbClr val="FFFFFF"/>
                </a:solidFill>
                <a:latin typeface="Gill Sans MT"/>
                <a:cs typeface="Gill Sans MT"/>
              </a:rPr>
              <a:t>o</a:t>
            </a:r>
            <a:r>
              <a:rPr sz="2900" spc="-150">
                <a:solidFill>
                  <a:srgbClr val="FFFFFF"/>
                </a:solidFill>
                <a:latin typeface="Gill Sans MT"/>
                <a:cs typeface="Gill Sans MT"/>
              </a:rPr>
              <a:t>n</a:t>
            </a:r>
            <a:r>
              <a:rPr sz="2900" spc="175">
                <a:solidFill>
                  <a:srgbClr val="FFFFFF"/>
                </a:solidFill>
                <a:latin typeface="Gill Sans MT"/>
                <a:cs typeface="Gill Sans MT"/>
              </a:rPr>
              <a:t>s</a:t>
            </a:r>
            <a:endParaRPr sz="2900">
              <a:latin typeface="Gill Sans MT"/>
              <a:cs typeface="Gill Sans MT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12231107" y="6887441"/>
            <a:ext cx="1237615" cy="1626870"/>
          </a:xfrm>
          <a:prstGeom prst="rect">
            <a:avLst/>
          </a:prstGeom>
        </p:spPr>
        <p:txBody>
          <a:bodyPr vert="horz" wrap="square" lIns="0" tIns="78105" rIns="0" bIns="0" rtlCol="0">
            <a:spAutoFit/>
          </a:bodyPr>
          <a:lstStyle/>
          <a:p>
            <a:pPr marL="12065" marR="5080" algn="ctr">
              <a:lnSpc>
                <a:spcPts val="3030"/>
              </a:lnSpc>
              <a:spcBef>
                <a:spcPts val="615"/>
              </a:spcBef>
            </a:pPr>
            <a:r>
              <a:rPr sz="2900" spc="-295">
                <a:solidFill>
                  <a:srgbClr val="FFFFFF"/>
                </a:solidFill>
                <a:latin typeface="Gill Sans MT"/>
                <a:cs typeface="Gill Sans MT"/>
              </a:rPr>
              <a:t>R</a:t>
            </a:r>
            <a:r>
              <a:rPr sz="2900" spc="-60">
                <a:solidFill>
                  <a:srgbClr val="FFFFFF"/>
                </a:solidFill>
                <a:latin typeface="Gill Sans MT"/>
                <a:cs typeface="Gill Sans MT"/>
              </a:rPr>
              <a:t>e</a:t>
            </a:r>
            <a:r>
              <a:rPr sz="2900" spc="-80">
                <a:solidFill>
                  <a:srgbClr val="FFFFFF"/>
                </a:solidFill>
                <a:latin typeface="Gill Sans MT"/>
                <a:cs typeface="Gill Sans MT"/>
              </a:rPr>
              <a:t>du</a:t>
            </a:r>
            <a:r>
              <a:rPr sz="2900" spc="-45">
                <a:solidFill>
                  <a:srgbClr val="FFFFFF"/>
                </a:solidFill>
                <a:latin typeface="Gill Sans MT"/>
                <a:cs typeface="Gill Sans MT"/>
              </a:rPr>
              <a:t>c</a:t>
            </a:r>
            <a:r>
              <a:rPr sz="2900" spc="-60">
                <a:solidFill>
                  <a:srgbClr val="FFFFFF"/>
                </a:solidFill>
                <a:latin typeface="Gill Sans MT"/>
                <a:cs typeface="Gill Sans MT"/>
              </a:rPr>
              <a:t>ed  </a:t>
            </a:r>
            <a:r>
              <a:rPr sz="2900" spc="-25">
                <a:solidFill>
                  <a:srgbClr val="FFFFFF"/>
                </a:solidFill>
                <a:latin typeface="Gill Sans MT"/>
                <a:cs typeface="Gill Sans MT"/>
              </a:rPr>
              <a:t>waste </a:t>
            </a:r>
            <a:r>
              <a:rPr sz="2900" spc="-2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2900" spc="-10">
                <a:solidFill>
                  <a:srgbClr val="FFFFFF"/>
                </a:solidFill>
                <a:latin typeface="Gill Sans MT"/>
                <a:cs typeface="Gill Sans MT"/>
              </a:rPr>
              <a:t>disposal </a:t>
            </a:r>
            <a:r>
              <a:rPr sz="2900" spc="-795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2900" spc="10">
                <a:solidFill>
                  <a:srgbClr val="FFFFFF"/>
                </a:solidFill>
                <a:latin typeface="Gill Sans MT"/>
                <a:cs typeface="Gill Sans MT"/>
              </a:rPr>
              <a:t>costs</a:t>
            </a:r>
            <a:endParaRPr sz="2900">
              <a:latin typeface="Gill Sans MT"/>
              <a:cs typeface="Gill Sans MT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16834978" y="6877365"/>
            <a:ext cx="2449830" cy="1627505"/>
          </a:xfrm>
          <a:prstGeom prst="rect">
            <a:avLst/>
          </a:prstGeom>
        </p:spPr>
        <p:txBody>
          <a:bodyPr vert="horz" wrap="square" lIns="0" tIns="74930" rIns="0" bIns="0" rtlCol="0">
            <a:spAutoFit/>
          </a:bodyPr>
          <a:lstStyle/>
          <a:p>
            <a:pPr marL="12700" marR="5080" algn="ctr">
              <a:lnSpc>
                <a:spcPct val="87000"/>
              </a:lnSpc>
              <a:spcBef>
                <a:spcPts val="590"/>
              </a:spcBef>
            </a:pPr>
            <a:r>
              <a:rPr sz="2900" spc="-35">
                <a:solidFill>
                  <a:srgbClr val="FFFFFF"/>
                </a:solidFill>
                <a:latin typeface="Gill Sans MT"/>
                <a:cs typeface="Gill Sans MT"/>
              </a:rPr>
              <a:t>Increased </a:t>
            </a:r>
            <a:r>
              <a:rPr sz="2900" spc="-3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2900" spc="-15">
                <a:solidFill>
                  <a:srgbClr val="FFFFFF"/>
                </a:solidFill>
                <a:latin typeface="Gill Sans MT"/>
                <a:cs typeface="Gill Sans MT"/>
              </a:rPr>
              <a:t>c</a:t>
            </a:r>
            <a:r>
              <a:rPr sz="2900" spc="-280">
                <a:solidFill>
                  <a:srgbClr val="FFFFFF"/>
                </a:solidFill>
                <a:latin typeface="Gill Sans MT"/>
                <a:cs typeface="Gill Sans MT"/>
              </a:rPr>
              <a:t>o</a:t>
            </a:r>
            <a:r>
              <a:rPr sz="2900" spc="-165">
                <a:solidFill>
                  <a:srgbClr val="FFFFFF"/>
                </a:solidFill>
                <a:latin typeface="Gill Sans MT"/>
                <a:cs typeface="Gill Sans MT"/>
              </a:rPr>
              <a:t>m</a:t>
            </a:r>
            <a:r>
              <a:rPr sz="2900" spc="-75">
                <a:solidFill>
                  <a:srgbClr val="FFFFFF"/>
                </a:solidFill>
                <a:latin typeface="Gill Sans MT"/>
                <a:cs typeface="Gill Sans MT"/>
              </a:rPr>
              <a:t>p</a:t>
            </a:r>
            <a:r>
              <a:rPr sz="2900" spc="-20">
                <a:solidFill>
                  <a:srgbClr val="FFFFFF"/>
                </a:solidFill>
                <a:latin typeface="Gill Sans MT"/>
                <a:cs typeface="Gill Sans MT"/>
              </a:rPr>
              <a:t>e</a:t>
            </a:r>
            <a:r>
              <a:rPr sz="2900" spc="-65">
                <a:solidFill>
                  <a:srgbClr val="FFFFFF"/>
                </a:solidFill>
                <a:latin typeface="Gill Sans MT"/>
                <a:cs typeface="Gill Sans MT"/>
              </a:rPr>
              <a:t>t</a:t>
            </a:r>
            <a:r>
              <a:rPr sz="2900">
                <a:solidFill>
                  <a:srgbClr val="FFFFFF"/>
                </a:solidFill>
                <a:latin typeface="Gill Sans MT"/>
                <a:cs typeface="Gill Sans MT"/>
              </a:rPr>
              <a:t>i</a:t>
            </a:r>
            <a:r>
              <a:rPr sz="2900" spc="-65">
                <a:solidFill>
                  <a:srgbClr val="FFFFFF"/>
                </a:solidFill>
                <a:latin typeface="Gill Sans MT"/>
                <a:cs typeface="Gill Sans MT"/>
              </a:rPr>
              <a:t>t</a:t>
            </a:r>
            <a:r>
              <a:rPr sz="2900" spc="15">
                <a:solidFill>
                  <a:srgbClr val="FFFFFF"/>
                </a:solidFill>
                <a:latin typeface="Gill Sans MT"/>
                <a:cs typeface="Gill Sans MT"/>
              </a:rPr>
              <a:t>i</a:t>
            </a:r>
            <a:r>
              <a:rPr sz="2900" spc="-15">
                <a:solidFill>
                  <a:srgbClr val="FFFFFF"/>
                </a:solidFill>
                <a:latin typeface="Gill Sans MT"/>
                <a:cs typeface="Gill Sans MT"/>
              </a:rPr>
              <a:t>v</a:t>
            </a:r>
            <a:r>
              <a:rPr sz="2900" spc="-70">
                <a:solidFill>
                  <a:srgbClr val="FFFFFF"/>
                </a:solidFill>
                <a:latin typeface="Gill Sans MT"/>
                <a:cs typeface="Gill Sans MT"/>
              </a:rPr>
              <a:t>e</a:t>
            </a:r>
            <a:r>
              <a:rPr sz="2900" spc="-60">
                <a:solidFill>
                  <a:srgbClr val="FFFFFF"/>
                </a:solidFill>
                <a:latin typeface="Gill Sans MT"/>
                <a:cs typeface="Gill Sans MT"/>
              </a:rPr>
              <a:t>n</a:t>
            </a:r>
            <a:r>
              <a:rPr sz="2900" spc="-45">
                <a:solidFill>
                  <a:srgbClr val="FFFFFF"/>
                </a:solidFill>
                <a:latin typeface="Gill Sans MT"/>
                <a:cs typeface="Gill Sans MT"/>
              </a:rPr>
              <a:t>e</a:t>
            </a:r>
            <a:r>
              <a:rPr sz="2900" spc="180">
                <a:solidFill>
                  <a:srgbClr val="FFFFFF"/>
                </a:solidFill>
                <a:latin typeface="Gill Sans MT"/>
                <a:cs typeface="Gill Sans MT"/>
              </a:rPr>
              <a:t>s</a:t>
            </a:r>
            <a:r>
              <a:rPr sz="2900" spc="170">
                <a:solidFill>
                  <a:srgbClr val="FFFFFF"/>
                </a:solidFill>
                <a:latin typeface="Gill Sans MT"/>
                <a:cs typeface="Gill Sans MT"/>
              </a:rPr>
              <a:t>s</a:t>
            </a:r>
            <a:r>
              <a:rPr sz="2900" spc="10">
                <a:solidFill>
                  <a:srgbClr val="FFFFFF"/>
                </a:solidFill>
                <a:latin typeface="Gill Sans MT"/>
                <a:cs typeface="Gill Sans MT"/>
              </a:rPr>
              <a:t>,  </a:t>
            </a:r>
            <a:r>
              <a:rPr sz="2900" spc="-35">
                <a:solidFill>
                  <a:srgbClr val="FFFFFF"/>
                </a:solidFill>
                <a:latin typeface="Gill Sans MT"/>
                <a:cs typeface="Gill Sans MT"/>
              </a:rPr>
              <a:t>profitability,</a:t>
            </a:r>
            <a:endParaRPr sz="2900">
              <a:latin typeface="Gill Sans MT"/>
              <a:cs typeface="Gill Sans MT"/>
            </a:endParaRPr>
          </a:p>
          <a:p>
            <a:pPr algn="ctr">
              <a:lnSpc>
                <a:spcPts val="3025"/>
              </a:lnSpc>
            </a:pPr>
            <a:r>
              <a:rPr sz="2900" spc="110">
                <a:solidFill>
                  <a:srgbClr val="FFFFFF"/>
                </a:solidFill>
                <a:latin typeface="Gill Sans MT"/>
                <a:cs typeface="Gill Sans MT"/>
              </a:rPr>
              <a:t>a</a:t>
            </a:r>
            <a:r>
              <a:rPr sz="2900" spc="-90">
                <a:solidFill>
                  <a:srgbClr val="FFFFFF"/>
                </a:solidFill>
                <a:latin typeface="Gill Sans MT"/>
                <a:cs typeface="Gill Sans MT"/>
              </a:rPr>
              <a:t>n</a:t>
            </a:r>
            <a:r>
              <a:rPr sz="2900" spc="-50">
                <a:solidFill>
                  <a:srgbClr val="FFFFFF"/>
                </a:solidFill>
                <a:latin typeface="Gill Sans MT"/>
                <a:cs typeface="Gill Sans MT"/>
              </a:rPr>
              <a:t>d</a:t>
            </a:r>
            <a:r>
              <a:rPr sz="2900" spc="-28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2900" spc="-40">
                <a:solidFill>
                  <a:srgbClr val="FFFFFF"/>
                </a:solidFill>
                <a:latin typeface="Gill Sans MT"/>
                <a:cs typeface="Gill Sans MT"/>
              </a:rPr>
              <a:t>e</a:t>
            </a:r>
            <a:r>
              <a:rPr sz="2900" spc="165">
                <a:solidFill>
                  <a:srgbClr val="FFFFFF"/>
                </a:solidFill>
                <a:latin typeface="Gill Sans MT"/>
                <a:cs typeface="Gill Sans MT"/>
              </a:rPr>
              <a:t>f</a:t>
            </a:r>
            <a:r>
              <a:rPr sz="2900" spc="45">
                <a:solidFill>
                  <a:srgbClr val="FFFFFF"/>
                </a:solidFill>
                <a:latin typeface="Gill Sans MT"/>
                <a:cs typeface="Gill Sans MT"/>
              </a:rPr>
              <a:t>f</a:t>
            </a:r>
            <a:r>
              <a:rPr sz="2900" spc="20">
                <a:solidFill>
                  <a:srgbClr val="FFFFFF"/>
                </a:solidFill>
                <a:latin typeface="Gill Sans MT"/>
                <a:cs typeface="Gill Sans MT"/>
              </a:rPr>
              <a:t>i</a:t>
            </a:r>
            <a:r>
              <a:rPr sz="2900" spc="-30">
                <a:solidFill>
                  <a:srgbClr val="FFFFFF"/>
                </a:solidFill>
                <a:latin typeface="Gill Sans MT"/>
                <a:cs typeface="Gill Sans MT"/>
              </a:rPr>
              <a:t>c</a:t>
            </a:r>
            <a:r>
              <a:rPr sz="2900" spc="-55">
                <a:solidFill>
                  <a:srgbClr val="FFFFFF"/>
                </a:solidFill>
                <a:latin typeface="Gill Sans MT"/>
                <a:cs typeface="Gill Sans MT"/>
              </a:rPr>
              <a:t>ie</a:t>
            </a:r>
            <a:r>
              <a:rPr sz="2900" spc="-50">
                <a:solidFill>
                  <a:srgbClr val="FFFFFF"/>
                </a:solidFill>
                <a:latin typeface="Gill Sans MT"/>
                <a:cs typeface="Gill Sans MT"/>
              </a:rPr>
              <a:t>n</a:t>
            </a:r>
            <a:r>
              <a:rPr sz="2900" spc="-15">
                <a:solidFill>
                  <a:srgbClr val="FFFFFF"/>
                </a:solidFill>
                <a:latin typeface="Gill Sans MT"/>
                <a:cs typeface="Gill Sans MT"/>
              </a:rPr>
              <a:t>c</a:t>
            </a:r>
            <a:r>
              <a:rPr sz="2900" spc="140">
                <a:solidFill>
                  <a:srgbClr val="FFFFFF"/>
                </a:solidFill>
                <a:latin typeface="Gill Sans MT"/>
                <a:cs typeface="Gill Sans MT"/>
              </a:rPr>
              <a:t>y</a:t>
            </a:r>
            <a:endParaRPr sz="2900">
              <a:latin typeface="Gill Sans MT"/>
              <a:cs typeface="Gill Sans MT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14893580" y="6889189"/>
            <a:ext cx="1491615" cy="1242060"/>
          </a:xfrm>
          <a:prstGeom prst="rect">
            <a:avLst/>
          </a:prstGeom>
        </p:spPr>
        <p:txBody>
          <a:bodyPr vert="horz" wrap="square" lIns="0" tIns="78105" rIns="0" bIns="0" rtlCol="0">
            <a:spAutoFit/>
          </a:bodyPr>
          <a:lstStyle/>
          <a:p>
            <a:pPr marL="12700" marR="5080" indent="73660" algn="just">
              <a:lnSpc>
                <a:spcPts val="3030"/>
              </a:lnSpc>
              <a:spcBef>
                <a:spcPts val="615"/>
              </a:spcBef>
            </a:pPr>
            <a:r>
              <a:rPr sz="2900" spc="-120">
                <a:solidFill>
                  <a:srgbClr val="FFFFFF"/>
                </a:solidFill>
                <a:latin typeface="Gill Sans MT"/>
                <a:cs typeface="Gill Sans MT"/>
              </a:rPr>
              <a:t>Improved </a:t>
            </a:r>
            <a:r>
              <a:rPr sz="2900" spc="-795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2900" spc="-125">
                <a:solidFill>
                  <a:srgbClr val="FFFFFF"/>
                </a:solidFill>
                <a:latin typeface="Gill Sans MT"/>
                <a:cs typeface="Gill Sans MT"/>
              </a:rPr>
              <a:t>working </a:t>
            </a:r>
            <a:r>
              <a:rPr sz="2900" spc="-12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2900" spc="-15">
                <a:solidFill>
                  <a:srgbClr val="FFFFFF"/>
                </a:solidFill>
                <a:latin typeface="Gill Sans MT"/>
                <a:cs typeface="Gill Sans MT"/>
              </a:rPr>
              <a:t>c</a:t>
            </a:r>
            <a:r>
              <a:rPr sz="2900" spc="-280">
                <a:solidFill>
                  <a:srgbClr val="FFFFFF"/>
                </a:solidFill>
                <a:latin typeface="Gill Sans MT"/>
                <a:cs typeface="Gill Sans MT"/>
              </a:rPr>
              <a:t>o</a:t>
            </a:r>
            <a:r>
              <a:rPr sz="2900" spc="-55">
                <a:solidFill>
                  <a:srgbClr val="FFFFFF"/>
                </a:solidFill>
                <a:latin typeface="Gill Sans MT"/>
                <a:cs typeface="Gill Sans MT"/>
              </a:rPr>
              <a:t>n</a:t>
            </a:r>
            <a:r>
              <a:rPr sz="2900" spc="-125">
                <a:solidFill>
                  <a:srgbClr val="FFFFFF"/>
                </a:solidFill>
                <a:latin typeface="Gill Sans MT"/>
                <a:cs typeface="Gill Sans MT"/>
              </a:rPr>
              <a:t>d</a:t>
            </a:r>
            <a:r>
              <a:rPr sz="2900" spc="25">
                <a:solidFill>
                  <a:srgbClr val="FFFFFF"/>
                </a:solidFill>
                <a:latin typeface="Gill Sans MT"/>
                <a:cs typeface="Gill Sans MT"/>
              </a:rPr>
              <a:t>i</a:t>
            </a:r>
            <a:r>
              <a:rPr sz="2900" spc="-90">
                <a:solidFill>
                  <a:srgbClr val="FFFFFF"/>
                </a:solidFill>
                <a:latin typeface="Gill Sans MT"/>
                <a:cs typeface="Gill Sans MT"/>
              </a:rPr>
              <a:t>t</a:t>
            </a:r>
            <a:r>
              <a:rPr sz="2900" spc="-110">
                <a:solidFill>
                  <a:srgbClr val="FFFFFF"/>
                </a:solidFill>
                <a:latin typeface="Gill Sans MT"/>
                <a:cs typeface="Gill Sans MT"/>
              </a:rPr>
              <a:t>i</a:t>
            </a:r>
            <a:r>
              <a:rPr sz="2900" spc="-204">
                <a:solidFill>
                  <a:srgbClr val="FFFFFF"/>
                </a:solidFill>
                <a:latin typeface="Gill Sans MT"/>
                <a:cs typeface="Gill Sans MT"/>
              </a:rPr>
              <a:t>o</a:t>
            </a:r>
            <a:r>
              <a:rPr sz="2900" spc="-40">
                <a:solidFill>
                  <a:srgbClr val="FFFFFF"/>
                </a:solidFill>
                <a:latin typeface="Gill Sans MT"/>
                <a:cs typeface="Gill Sans MT"/>
              </a:rPr>
              <a:t>n</a:t>
            </a:r>
            <a:r>
              <a:rPr sz="2900" spc="175">
                <a:solidFill>
                  <a:srgbClr val="FFFFFF"/>
                </a:solidFill>
                <a:latin typeface="Gill Sans MT"/>
                <a:cs typeface="Gill Sans MT"/>
              </a:rPr>
              <a:t>s</a:t>
            </a:r>
            <a:endParaRPr sz="2900">
              <a:latin typeface="Gill Sans MT"/>
              <a:cs typeface="Gill Sans MT"/>
            </a:endParaRPr>
          </a:p>
        </p:txBody>
      </p:sp>
      <p:grpSp>
        <p:nvGrpSpPr>
          <p:cNvPr id="36" name="object 36"/>
          <p:cNvGrpSpPr/>
          <p:nvPr/>
        </p:nvGrpSpPr>
        <p:grpSpPr>
          <a:xfrm>
            <a:off x="6303117" y="3996183"/>
            <a:ext cx="2099310" cy="2685415"/>
            <a:chOff x="6303117" y="3996183"/>
            <a:chExt cx="2099310" cy="2685415"/>
          </a:xfrm>
        </p:grpSpPr>
        <p:sp>
          <p:nvSpPr>
            <p:cNvPr id="37" name="object 37"/>
            <p:cNvSpPr/>
            <p:nvPr/>
          </p:nvSpPr>
          <p:spPr>
            <a:xfrm>
              <a:off x="6303117" y="3996183"/>
              <a:ext cx="2099310" cy="2685415"/>
            </a:xfrm>
            <a:custGeom>
              <a:avLst/>
              <a:gdLst/>
              <a:ahLst/>
              <a:cxnLst/>
              <a:rect l="l" t="t" r="r" b="b"/>
              <a:pathLst>
                <a:path w="2099309" h="2685415">
                  <a:moveTo>
                    <a:pt x="1629826" y="0"/>
                  </a:moveTo>
                  <a:lnTo>
                    <a:pt x="476354" y="0"/>
                  </a:lnTo>
                  <a:lnTo>
                    <a:pt x="487775" y="1599720"/>
                  </a:lnTo>
                  <a:lnTo>
                    <a:pt x="0" y="1599720"/>
                  </a:lnTo>
                  <a:lnTo>
                    <a:pt x="1049496" y="2685254"/>
                  </a:lnTo>
                  <a:lnTo>
                    <a:pt x="2098981" y="1599720"/>
                  </a:lnTo>
                  <a:lnTo>
                    <a:pt x="1611180" y="1599720"/>
                  </a:lnTo>
                  <a:lnTo>
                    <a:pt x="162982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6946626" y="5179724"/>
              <a:ext cx="812165" cy="814069"/>
            </a:xfrm>
            <a:custGeom>
              <a:avLst/>
              <a:gdLst/>
              <a:ahLst/>
              <a:cxnLst/>
              <a:rect l="l" t="t" r="r" b="b"/>
              <a:pathLst>
                <a:path w="812165" h="814070">
                  <a:moveTo>
                    <a:pt x="250068" y="420565"/>
                  </a:moveTo>
                  <a:lnTo>
                    <a:pt x="34187" y="636935"/>
                  </a:lnTo>
                  <a:lnTo>
                    <a:pt x="15648" y="664916"/>
                  </a:lnTo>
                  <a:lnTo>
                    <a:pt x="9469" y="696743"/>
                  </a:lnTo>
                  <a:lnTo>
                    <a:pt x="15648" y="728568"/>
                  </a:lnTo>
                  <a:lnTo>
                    <a:pt x="34187" y="756542"/>
                  </a:lnTo>
                  <a:lnTo>
                    <a:pt x="66605" y="789035"/>
                  </a:lnTo>
                  <a:lnTo>
                    <a:pt x="94522" y="807617"/>
                  </a:lnTo>
                  <a:lnTo>
                    <a:pt x="126275" y="813811"/>
                  </a:lnTo>
                  <a:lnTo>
                    <a:pt x="158026" y="807617"/>
                  </a:lnTo>
                  <a:lnTo>
                    <a:pt x="185936" y="789035"/>
                  </a:lnTo>
                  <a:lnTo>
                    <a:pt x="227672" y="747208"/>
                  </a:lnTo>
                  <a:lnTo>
                    <a:pt x="151343" y="747208"/>
                  </a:lnTo>
                  <a:lnTo>
                    <a:pt x="144993" y="745968"/>
                  </a:lnTo>
                  <a:lnTo>
                    <a:pt x="139407" y="742256"/>
                  </a:lnTo>
                  <a:lnTo>
                    <a:pt x="135697" y="736659"/>
                  </a:lnTo>
                  <a:lnTo>
                    <a:pt x="134460" y="730294"/>
                  </a:lnTo>
                  <a:lnTo>
                    <a:pt x="135697" y="723929"/>
                  </a:lnTo>
                  <a:lnTo>
                    <a:pt x="139407" y="718332"/>
                  </a:lnTo>
                  <a:lnTo>
                    <a:pt x="169137" y="688534"/>
                  </a:lnTo>
                  <a:lnTo>
                    <a:pt x="92797" y="688534"/>
                  </a:lnTo>
                  <a:lnTo>
                    <a:pt x="86447" y="687294"/>
                  </a:lnTo>
                  <a:lnTo>
                    <a:pt x="80867" y="683577"/>
                  </a:lnTo>
                  <a:lnTo>
                    <a:pt x="77156" y="677980"/>
                  </a:lnTo>
                  <a:lnTo>
                    <a:pt x="75919" y="671615"/>
                  </a:lnTo>
                  <a:lnTo>
                    <a:pt x="77156" y="665250"/>
                  </a:lnTo>
                  <a:lnTo>
                    <a:pt x="80867" y="659653"/>
                  </a:lnTo>
                  <a:lnTo>
                    <a:pt x="283931" y="456137"/>
                  </a:lnTo>
                  <a:lnTo>
                    <a:pt x="250068" y="420565"/>
                  </a:lnTo>
                  <a:close/>
                </a:path>
                <a:path w="812165" h="814070">
                  <a:moveTo>
                    <a:pt x="490831" y="365492"/>
                  </a:moveTo>
                  <a:lnTo>
                    <a:pt x="244288" y="365492"/>
                  </a:lnTo>
                  <a:lnTo>
                    <a:pt x="641897" y="783180"/>
                  </a:lnTo>
                  <a:lnTo>
                    <a:pt x="656907" y="796116"/>
                  </a:lnTo>
                  <a:lnTo>
                    <a:pt x="673906" y="805657"/>
                  </a:lnTo>
                  <a:lnTo>
                    <a:pt x="692460" y="811616"/>
                  </a:lnTo>
                  <a:lnTo>
                    <a:pt x="712135" y="813801"/>
                  </a:lnTo>
                  <a:lnTo>
                    <a:pt x="731855" y="812080"/>
                  </a:lnTo>
                  <a:lnTo>
                    <a:pt x="767756" y="797423"/>
                  </a:lnTo>
                  <a:lnTo>
                    <a:pt x="795619" y="769498"/>
                  </a:lnTo>
                  <a:lnTo>
                    <a:pt x="801056" y="759212"/>
                  </a:lnTo>
                  <a:lnTo>
                    <a:pt x="711840" y="759212"/>
                  </a:lnTo>
                  <a:lnTo>
                    <a:pt x="694658" y="755862"/>
                  </a:lnTo>
                  <a:lnTo>
                    <a:pt x="679554" y="745812"/>
                  </a:lnTo>
                  <a:lnTo>
                    <a:pt x="669525" y="730675"/>
                  </a:lnTo>
                  <a:lnTo>
                    <a:pt x="666182" y="713456"/>
                  </a:lnTo>
                  <a:lnTo>
                    <a:pt x="669525" y="696238"/>
                  </a:lnTo>
                  <a:lnTo>
                    <a:pt x="679554" y="681101"/>
                  </a:lnTo>
                  <a:lnTo>
                    <a:pt x="694658" y="671051"/>
                  </a:lnTo>
                  <a:lnTo>
                    <a:pt x="711840" y="667701"/>
                  </a:lnTo>
                  <a:lnTo>
                    <a:pt x="799517" y="667701"/>
                  </a:lnTo>
                  <a:lnTo>
                    <a:pt x="794316" y="658397"/>
                  </a:lnTo>
                  <a:lnTo>
                    <a:pt x="781407" y="643356"/>
                  </a:lnTo>
                  <a:lnTo>
                    <a:pt x="490831" y="365492"/>
                  </a:lnTo>
                  <a:close/>
                </a:path>
                <a:path w="812165" h="814070">
                  <a:moveTo>
                    <a:pt x="799517" y="667701"/>
                  </a:moveTo>
                  <a:lnTo>
                    <a:pt x="711840" y="667701"/>
                  </a:lnTo>
                  <a:lnTo>
                    <a:pt x="729022" y="671051"/>
                  </a:lnTo>
                  <a:lnTo>
                    <a:pt x="744126" y="681101"/>
                  </a:lnTo>
                  <a:lnTo>
                    <a:pt x="754155" y="696238"/>
                  </a:lnTo>
                  <a:lnTo>
                    <a:pt x="757498" y="713456"/>
                  </a:lnTo>
                  <a:lnTo>
                    <a:pt x="754155" y="730675"/>
                  </a:lnTo>
                  <a:lnTo>
                    <a:pt x="744126" y="745812"/>
                  </a:lnTo>
                  <a:lnTo>
                    <a:pt x="729022" y="755862"/>
                  </a:lnTo>
                  <a:lnTo>
                    <a:pt x="711840" y="759212"/>
                  </a:lnTo>
                  <a:lnTo>
                    <a:pt x="801056" y="759212"/>
                  </a:lnTo>
                  <a:lnTo>
                    <a:pt x="804738" y="752246"/>
                  </a:lnTo>
                  <a:lnTo>
                    <a:pt x="810246" y="733517"/>
                  </a:lnTo>
                  <a:lnTo>
                    <a:pt x="811965" y="713745"/>
                  </a:lnTo>
                  <a:lnTo>
                    <a:pt x="809784" y="694025"/>
                  </a:lnTo>
                  <a:lnTo>
                    <a:pt x="803838" y="675431"/>
                  </a:lnTo>
                  <a:lnTo>
                    <a:pt x="799517" y="667701"/>
                  </a:lnTo>
                  <a:close/>
                </a:path>
                <a:path w="812165" h="814070">
                  <a:moveTo>
                    <a:pt x="364397" y="540674"/>
                  </a:moveTo>
                  <a:lnTo>
                    <a:pt x="163268" y="742256"/>
                  </a:lnTo>
                  <a:lnTo>
                    <a:pt x="157690" y="745972"/>
                  </a:lnTo>
                  <a:lnTo>
                    <a:pt x="151343" y="747208"/>
                  </a:lnTo>
                  <a:lnTo>
                    <a:pt x="227672" y="747208"/>
                  </a:lnTo>
                  <a:lnTo>
                    <a:pt x="398260" y="576246"/>
                  </a:lnTo>
                  <a:lnTo>
                    <a:pt x="364397" y="540674"/>
                  </a:lnTo>
                  <a:close/>
                </a:path>
                <a:path w="812165" h="814070">
                  <a:moveTo>
                    <a:pt x="307226" y="480613"/>
                  </a:moveTo>
                  <a:lnTo>
                    <a:pt x="104728" y="683577"/>
                  </a:lnTo>
                  <a:lnTo>
                    <a:pt x="99148" y="687294"/>
                  </a:lnTo>
                  <a:lnTo>
                    <a:pt x="92797" y="688534"/>
                  </a:lnTo>
                  <a:lnTo>
                    <a:pt x="169137" y="688534"/>
                  </a:lnTo>
                  <a:lnTo>
                    <a:pt x="341089" y="516185"/>
                  </a:lnTo>
                  <a:lnTo>
                    <a:pt x="307226" y="480613"/>
                  </a:lnTo>
                  <a:close/>
                </a:path>
                <a:path w="812165" h="814070">
                  <a:moveTo>
                    <a:pt x="5552" y="141834"/>
                  </a:moveTo>
                  <a:lnTo>
                    <a:pt x="0" y="188869"/>
                  </a:lnTo>
                  <a:lnTo>
                    <a:pt x="6340" y="235822"/>
                  </a:lnTo>
                  <a:lnTo>
                    <a:pt x="24578" y="280253"/>
                  </a:lnTo>
                  <a:lnTo>
                    <a:pt x="54719" y="319718"/>
                  </a:lnTo>
                  <a:lnTo>
                    <a:pt x="96891" y="351487"/>
                  </a:lnTo>
                  <a:lnTo>
                    <a:pt x="144509" y="369698"/>
                  </a:lnTo>
                  <a:lnTo>
                    <a:pt x="194623" y="374363"/>
                  </a:lnTo>
                  <a:lnTo>
                    <a:pt x="244288" y="365492"/>
                  </a:lnTo>
                  <a:lnTo>
                    <a:pt x="490831" y="365492"/>
                  </a:lnTo>
                  <a:lnTo>
                    <a:pt x="392557" y="271518"/>
                  </a:lnTo>
                  <a:lnTo>
                    <a:pt x="146590" y="271518"/>
                  </a:lnTo>
                  <a:lnTo>
                    <a:pt x="136007" y="269454"/>
                  </a:lnTo>
                  <a:lnTo>
                    <a:pt x="126704" y="263263"/>
                  </a:lnTo>
                  <a:lnTo>
                    <a:pt x="5552" y="141834"/>
                  </a:lnTo>
                  <a:close/>
                </a:path>
                <a:path w="812165" h="814070">
                  <a:moveTo>
                    <a:pt x="757143" y="18986"/>
                  </a:moveTo>
                  <a:lnTo>
                    <a:pt x="669753" y="82653"/>
                  </a:lnTo>
                  <a:lnTo>
                    <a:pt x="645440" y="129922"/>
                  </a:lnTo>
                  <a:lnTo>
                    <a:pt x="473550" y="302215"/>
                  </a:lnTo>
                  <a:lnTo>
                    <a:pt x="520996" y="347587"/>
                  </a:lnTo>
                  <a:lnTo>
                    <a:pt x="691805" y="176401"/>
                  </a:lnTo>
                  <a:lnTo>
                    <a:pt x="738974" y="152024"/>
                  </a:lnTo>
                  <a:lnTo>
                    <a:pt x="802491" y="64446"/>
                  </a:lnTo>
                  <a:lnTo>
                    <a:pt x="757143" y="18986"/>
                  </a:lnTo>
                  <a:close/>
                </a:path>
                <a:path w="812165" h="814070">
                  <a:moveTo>
                    <a:pt x="188446" y="0"/>
                  </a:moveTo>
                  <a:lnTo>
                    <a:pt x="141518" y="5566"/>
                  </a:lnTo>
                  <a:lnTo>
                    <a:pt x="262658" y="126995"/>
                  </a:lnTo>
                  <a:lnTo>
                    <a:pt x="268842" y="136318"/>
                  </a:lnTo>
                  <a:lnTo>
                    <a:pt x="270904" y="146923"/>
                  </a:lnTo>
                  <a:lnTo>
                    <a:pt x="268842" y="157528"/>
                  </a:lnTo>
                  <a:lnTo>
                    <a:pt x="262658" y="166851"/>
                  </a:lnTo>
                  <a:lnTo>
                    <a:pt x="166485" y="263263"/>
                  </a:lnTo>
                  <a:lnTo>
                    <a:pt x="157175" y="269454"/>
                  </a:lnTo>
                  <a:lnTo>
                    <a:pt x="146590" y="271518"/>
                  </a:lnTo>
                  <a:lnTo>
                    <a:pt x="392557" y="271518"/>
                  </a:lnTo>
                  <a:lnTo>
                    <a:pt x="364661" y="244842"/>
                  </a:lnTo>
                  <a:lnTo>
                    <a:pt x="373516" y="195069"/>
                  </a:lnTo>
                  <a:lnTo>
                    <a:pt x="368861" y="144839"/>
                  </a:lnTo>
                  <a:lnTo>
                    <a:pt x="350688" y="97109"/>
                  </a:lnTo>
                  <a:lnTo>
                    <a:pt x="318987" y="54834"/>
                  </a:lnTo>
                  <a:lnTo>
                    <a:pt x="279615" y="24630"/>
                  </a:lnTo>
                  <a:lnTo>
                    <a:pt x="235290" y="6353"/>
                  </a:lnTo>
                  <a:lnTo>
                    <a:pt x="188446" y="0"/>
                  </a:lnTo>
                  <a:close/>
                </a:path>
              </a:pathLst>
            </a:custGeom>
            <a:solidFill>
              <a:srgbClr val="6E80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9" name="object 39"/>
          <p:cNvGrpSpPr/>
          <p:nvPr/>
        </p:nvGrpSpPr>
        <p:grpSpPr>
          <a:xfrm>
            <a:off x="9057604" y="4012278"/>
            <a:ext cx="2099310" cy="2685415"/>
            <a:chOff x="9057604" y="4012278"/>
            <a:chExt cx="2099310" cy="2685415"/>
          </a:xfrm>
        </p:grpSpPr>
        <p:sp>
          <p:nvSpPr>
            <p:cNvPr id="40" name="object 40"/>
            <p:cNvSpPr/>
            <p:nvPr/>
          </p:nvSpPr>
          <p:spPr>
            <a:xfrm>
              <a:off x="9057604" y="4012278"/>
              <a:ext cx="2099310" cy="2685415"/>
            </a:xfrm>
            <a:custGeom>
              <a:avLst/>
              <a:gdLst/>
              <a:ahLst/>
              <a:cxnLst/>
              <a:rect l="l" t="t" r="r" b="b"/>
              <a:pathLst>
                <a:path w="2099309" h="2685415">
                  <a:moveTo>
                    <a:pt x="1629826" y="0"/>
                  </a:moveTo>
                  <a:lnTo>
                    <a:pt x="476354" y="0"/>
                  </a:lnTo>
                  <a:lnTo>
                    <a:pt x="487775" y="1599720"/>
                  </a:lnTo>
                  <a:lnTo>
                    <a:pt x="0" y="1599720"/>
                  </a:lnTo>
                  <a:lnTo>
                    <a:pt x="1049496" y="2685254"/>
                  </a:lnTo>
                  <a:lnTo>
                    <a:pt x="2098981" y="1599720"/>
                  </a:lnTo>
                  <a:lnTo>
                    <a:pt x="1611180" y="1599720"/>
                  </a:lnTo>
                  <a:lnTo>
                    <a:pt x="162982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9668878" y="5158593"/>
              <a:ext cx="917575" cy="822960"/>
            </a:xfrm>
            <a:custGeom>
              <a:avLst/>
              <a:gdLst/>
              <a:ahLst/>
              <a:cxnLst/>
              <a:rect l="l" t="t" r="r" b="b"/>
              <a:pathLst>
                <a:path w="917575" h="822960">
                  <a:moveTo>
                    <a:pt x="801471" y="46583"/>
                  </a:moveTo>
                  <a:lnTo>
                    <a:pt x="788238" y="38493"/>
                  </a:lnTo>
                  <a:lnTo>
                    <a:pt x="739711" y="14655"/>
                  </a:lnTo>
                  <a:lnTo>
                    <a:pt x="691845" y="1409"/>
                  </a:lnTo>
                  <a:lnTo>
                    <a:pt x="644588" y="0"/>
                  </a:lnTo>
                  <a:lnTo>
                    <a:pt x="597877" y="11645"/>
                  </a:lnTo>
                  <a:lnTo>
                    <a:pt x="551649" y="37566"/>
                  </a:lnTo>
                  <a:lnTo>
                    <a:pt x="530199" y="44030"/>
                  </a:lnTo>
                  <a:lnTo>
                    <a:pt x="506653" y="38798"/>
                  </a:lnTo>
                  <a:lnTo>
                    <a:pt x="479844" y="30403"/>
                  </a:lnTo>
                  <a:lnTo>
                    <a:pt x="448564" y="27368"/>
                  </a:lnTo>
                  <a:lnTo>
                    <a:pt x="411657" y="38214"/>
                  </a:lnTo>
                  <a:lnTo>
                    <a:pt x="367919" y="71475"/>
                  </a:lnTo>
                  <a:lnTo>
                    <a:pt x="330009" y="48844"/>
                  </a:lnTo>
                  <a:lnTo>
                    <a:pt x="293992" y="35775"/>
                  </a:lnTo>
                  <a:lnTo>
                    <a:pt x="260273" y="31318"/>
                  </a:lnTo>
                  <a:lnTo>
                    <a:pt x="229247" y="34467"/>
                  </a:lnTo>
                  <a:lnTo>
                    <a:pt x="176834" y="59778"/>
                  </a:lnTo>
                  <a:lnTo>
                    <a:pt x="139954" y="103911"/>
                  </a:lnTo>
                  <a:lnTo>
                    <a:pt x="121780" y="159118"/>
                  </a:lnTo>
                  <a:lnTo>
                    <a:pt x="120700" y="188442"/>
                  </a:lnTo>
                  <a:lnTo>
                    <a:pt x="125488" y="217627"/>
                  </a:lnTo>
                  <a:lnTo>
                    <a:pt x="154254" y="271653"/>
                  </a:lnTo>
                  <a:lnTo>
                    <a:pt x="211277" y="313423"/>
                  </a:lnTo>
                  <a:lnTo>
                    <a:pt x="279552" y="326783"/>
                  </a:lnTo>
                  <a:lnTo>
                    <a:pt x="317817" y="318376"/>
                  </a:lnTo>
                  <a:lnTo>
                    <a:pt x="356895" y="295922"/>
                  </a:lnTo>
                  <a:lnTo>
                    <a:pt x="395376" y="256387"/>
                  </a:lnTo>
                  <a:lnTo>
                    <a:pt x="451612" y="269468"/>
                  </a:lnTo>
                  <a:lnTo>
                    <a:pt x="493687" y="266014"/>
                  </a:lnTo>
                  <a:lnTo>
                    <a:pt x="525284" y="250202"/>
                  </a:lnTo>
                  <a:lnTo>
                    <a:pt x="550100" y="226199"/>
                  </a:lnTo>
                  <a:lnTo>
                    <a:pt x="571817" y="198196"/>
                  </a:lnTo>
                  <a:lnTo>
                    <a:pt x="594144" y="170357"/>
                  </a:lnTo>
                  <a:lnTo>
                    <a:pt x="637971" y="132524"/>
                  </a:lnTo>
                  <a:lnTo>
                    <a:pt x="679564" y="114439"/>
                  </a:lnTo>
                  <a:lnTo>
                    <a:pt x="716381" y="112991"/>
                  </a:lnTo>
                  <a:lnTo>
                    <a:pt x="745909" y="125018"/>
                  </a:lnTo>
                  <a:lnTo>
                    <a:pt x="801471" y="46583"/>
                  </a:lnTo>
                  <a:close/>
                </a:path>
                <a:path w="917575" h="822960">
                  <a:moveTo>
                    <a:pt x="917028" y="799185"/>
                  </a:moveTo>
                  <a:lnTo>
                    <a:pt x="914869" y="683310"/>
                  </a:lnTo>
                  <a:lnTo>
                    <a:pt x="913980" y="635927"/>
                  </a:lnTo>
                  <a:lnTo>
                    <a:pt x="913485" y="609269"/>
                  </a:lnTo>
                  <a:lnTo>
                    <a:pt x="912609" y="561886"/>
                  </a:lnTo>
                  <a:lnTo>
                    <a:pt x="911644" y="509778"/>
                  </a:lnTo>
                  <a:lnTo>
                    <a:pt x="907986" y="313715"/>
                  </a:lnTo>
                  <a:lnTo>
                    <a:pt x="906995" y="262851"/>
                  </a:lnTo>
                  <a:lnTo>
                    <a:pt x="904976" y="161112"/>
                  </a:lnTo>
                  <a:lnTo>
                    <a:pt x="904049" y="110236"/>
                  </a:lnTo>
                  <a:lnTo>
                    <a:pt x="903224" y="59359"/>
                  </a:lnTo>
                  <a:lnTo>
                    <a:pt x="893025" y="41465"/>
                  </a:lnTo>
                  <a:lnTo>
                    <a:pt x="884415" y="40982"/>
                  </a:lnTo>
                  <a:lnTo>
                    <a:pt x="874636" y="41427"/>
                  </a:lnTo>
                  <a:lnTo>
                    <a:pt x="865695" y="41465"/>
                  </a:lnTo>
                  <a:lnTo>
                    <a:pt x="865695" y="561886"/>
                  </a:lnTo>
                  <a:lnTo>
                    <a:pt x="865695" y="609269"/>
                  </a:lnTo>
                  <a:lnTo>
                    <a:pt x="865695" y="635927"/>
                  </a:lnTo>
                  <a:lnTo>
                    <a:pt x="865695" y="683310"/>
                  </a:lnTo>
                  <a:lnTo>
                    <a:pt x="818311" y="683310"/>
                  </a:lnTo>
                  <a:lnTo>
                    <a:pt x="818311" y="635927"/>
                  </a:lnTo>
                  <a:lnTo>
                    <a:pt x="865695" y="635927"/>
                  </a:lnTo>
                  <a:lnTo>
                    <a:pt x="865695" y="609269"/>
                  </a:lnTo>
                  <a:lnTo>
                    <a:pt x="818311" y="609269"/>
                  </a:lnTo>
                  <a:lnTo>
                    <a:pt x="818311" y="561886"/>
                  </a:lnTo>
                  <a:lnTo>
                    <a:pt x="865695" y="561886"/>
                  </a:lnTo>
                  <a:lnTo>
                    <a:pt x="865695" y="41465"/>
                  </a:lnTo>
                  <a:lnTo>
                    <a:pt x="864819" y="41465"/>
                  </a:lnTo>
                  <a:lnTo>
                    <a:pt x="845172" y="41173"/>
                  </a:lnTo>
                  <a:lnTo>
                    <a:pt x="831761" y="41516"/>
                  </a:lnTo>
                  <a:lnTo>
                    <a:pt x="824801" y="44107"/>
                  </a:lnTo>
                  <a:lnTo>
                    <a:pt x="822083" y="51092"/>
                  </a:lnTo>
                  <a:lnTo>
                    <a:pt x="821347" y="64668"/>
                  </a:lnTo>
                  <a:lnTo>
                    <a:pt x="809599" y="494919"/>
                  </a:lnTo>
                  <a:lnTo>
                    <a:pt x="808647" y="505015"/>
                  </a:lnTo>
                  <a:lnTo>
                    <a:pt x="805840" y="509739"/>
                  </a:lnTo>
                  <a:lnTo>
                    <a:pt x="800239" y="509574"/>
                  </a:lnTo>
                  <a:lnTo>
                    <a:pt x="790765" y="505015"/>
                  </a:lnTo>
                  <a:lnTo>
                    <a:pt x="756145" y="485673"/>
                  </a:lnTo>
                  <a:lnTo>
                    <a:pt x="756145" y="561886"/>
                  </a:lnTo>
                  <a:lnTo>
                    <a:pt x="756145" y="609269"/>
                  </a:lnTo>
                  <a:lnTo>
                    <a:pt x="756145" y="635927"/>
                  </a:lnTo>
                  <a:lnTo>
                    <a:pt x="756145" y="683310"/>
                  </a:lnTo>
                  <a:lnTo>
                    <a:pt x="708761" y="683310"/>
                  </a:lnTo>
                  <a:lnTo>
                    <a:pt x="708761" y="635927"/>
                  </a:lnTo>
                  <a:lnTo>
                    <a:pt x="756145" y="635927"/>
                  </a:lnTo>
                  <a:lnTo>
                    <a:pt x="756145" y="609269"/>
                  </a:lnTo>
                  <a:lnTo>
                    <a:pt x="708761" y="609269"/>
                  </a:lnTo>
                  <a:lnTo>
                    <a:pt x="708761" y="561886"/>
                  </a:lnTo>
                  <a:lnTo>
                    <a:pt x="756145" y="561886"/>
                  </a:lnTo>
                  <a:lnTo>
                    <a:pt x="756145" y="485673"/>
                  </a:lnTo>
                  <a:lnTo>
                    <a:pt x="646569" y="424434"/>
                  </a:lnTo>
                  <a:lnTo>
                    <a:pt x="646569" y="561886"/>
                  </a:lnTo>
                  <a:lnTo>
                    <a:pt x="646569" y="609269"/>
                  </a:lnTo>
                  <a:lnTo>
                    <a:pt x="646569" y="635927"/>
                  </a:lnTo>
                  <a:lnTo>
                    <a:pt x="646569" y="683310"/>
                  </a:lnTo>
                  <a:lnTo>
                    <a:pt x="599186" y="683310"/>
                  </a:lnTo>
                  <a:lnTo>
                    <a:pt x="599186" y="635927"/>
                  </a:lnTo>
                  <a:lnTo>
                    <a:pt x="646569" y="635927"/>
                  </a:lnTo>
                  <a:lnTo>
                    <a:pt x="646569" y="609269"/>
                  </a:lnTo>
                  <a:lnTo>
                    <a:pt x="599186" y="609269"/>
                  </a:lnTo>
                  <a:lnTo>
                    <a:pt x="599186" y="561886"/>
                  </a:lnTo>
                  <a:lnTo>
                    <a:pt x="646569" y="561886"/>
                  </a:lnTo>
                  <a:lnTo>
                    <a:pt x="646569" y="424434"/>
                  </a:lnTo>
                  <a:lnTo>
                    <a:pt x="551065" y="371055"/>
                  </a:lnTo>
                  <a:lnTo>
                    <a:pt x="543636" y="367665"/>
                  </a:lnTo>
                  <a:lnTo>
                    <a:pt x="539013" y="367817"/>
                  </a:lnTo>
                  <a:lnTo>
                    <a:pt x="537019" y="371170"/>
                  </a:lnTo>
                  <a:lnTo>
                    <a:pt x="537019" y="561886"/>
                  </a:lnTo>
                  <a:lnTo>
                    <a:pt x="537019" y="609269"/>
                  </a:lnTo>
                  <a:lnTo>
                    <a:pt x="537019" y="635927"/>
                  </a:lnTo>
                  <a:lnTo>
                    <a:pt x="537019" y="683310"/>
                  </a:lnTo>
                  <a:lnTo>
                    <a:pt x="489648" y="683310"/>
                  </a:lnTo>
                  <a:lnTo>
                    <a:pt x="489648" y="635927"/>
                  </a:lnTo>
                  <a:lnTo>
                    <a:pt x="537019" y="635927"/>
                  </a:lnTo>
                  <a:lnTo>
                    <a:pt x="537019" y="609269"/>
                  </a:lnTo>
                  <a:lnTo>
                    <a:pt x="489648" y="609269"/>
                  </a:lnTo>
                  <a:lnTo>
                    <a:pt x="489648" y="561886"/>
                  </a:lnTo>
                  <a:lnTo>
                    <a:pt x="537019" y="561886"/>
                  </a:lnTo>
                  <a:lnTo>
                    <a:pt x="537019" y="371170"/>
                  </a:lnTo>
                  <a:lnTo>
                    <a:pt x="536625" y="371817"/>
                  </a:lnTo>
                  <a:lnTo>
                    <a:pt x="535901" y="380072"/>
                  </a:lnTo>
                  <a:lnTo>
                    <a:pt x="535203" y="466204"/>
                  </a:lnTo>
                  <a:lnTo>
                    <a:pt x="534708" y="508165"/>
                  </a:lnTo>
                  <a:lnTo>
                    <a:pt x="531723" y="509778"/>
                  </a:lnTo>
                  <a:lnTo>
                    <a:pt x="523455" y="505472"/>
                  </a:lnTo>
                  <a:lnTo>
                    <a:pt x="427482" y="455485"/>
                  </a:lnTo>
                  <a:lnTo>
                    <a:pt x="427482" y="561886"/>
                  </a:lnTo>
                  <a:lnTo>
                    <a:pt x="427482" y="609269"/>
                  </a:lnTo>
                  <a:lnTo>
                    <a:pt x="427482" y="635927"/>
                  </a:lnTo>
                  <a:lnTo>
                    <a:pt x="427482" y="683310"/>
                  </a:lnTo>
                  <a:lnTo>
                    <a:pt x="380098" y="683310"/>
                  </a:lnTo>
                  <a:lnTo>
                    <a:pt x="380098" y="635927"/>
                  </a:lnTo>
                  <a:lnTo>
                    <a:pt x="427482" y="635927"/>
                  </a:lnTo>
                  <a:lnTo>
                    <a:pt x="427482" y="609269"/>
                  </a:lnTo>
                  <a:lnTo>
                    <a:pt x="380098" y="609269"/>
                  </a:lnTo>
                  <a:lnTo>
                    <a:pt x="380098" y="561886"/>
                  </a:lnTo>
                  <a:lnTo>
                    <a:pt x="427482" y="561886"/>
                  </a:lnTo>
                  <a:lnTo>
                    <a:pt x="427482" y="455485"/>
                  </a:lnTo>
                  <a:lnTo>
                    <a:pt x="317906" y="398424"/>
                  </a:lnTo>
                  <a:lnTo>
                    <a:pt x="317906" y="561886"/>
                  </a:lnTo>
                  <a:lnTo>
                    <a:pt x="317906" y="609269"/>
                  </a:lnTo>
                  <a:lnTo>
                    <a:pt x="317906" y="635927"/>
                  </a:lnTo>
                  <a:lnTo>
                    <a:pt x="317906" y="683310"/>
                  </a:lnTo>
                  <a:lnTo>
                    <a:pt x="270522" y="683310"/>
                  </a:lnTo>
                  <a:lnTo>
                    <a:pt x="270522" y="635927"/>
                  </a:lnTo>
                  <a:lnTo>
                    <a:pt x="317906" y="635927"/>
                  </a:lnTo>
                  <a:lnTo>
                    <a:pt x="317906" y="609269"/>
                  </a:lnTo>
                  <a:lnTo>
                    <a:pt x="270522" y="609269"/>
                  </a:lnTo>
                  <a:lnTo>
                    <a:pt x="270522" y="561886"/>
                  </a:lnTo>
                  <a:lnTo>
                    <a:pt x="317906" y="561886"/>
                  </a:lnTo>
                  <a:lnTo>
                    <a:pt x="317906" y="398424"/>
                  </a:lnTo>
                  <a:lnTo>
                    <a:pt x="266407" y="371589"/>
                  </a:lnTo>
                  <a:lnTo>
                    <a:pt x="258191" y="367817"/>
                  </a:lnTo>
                  <a:lnTo>
                    <a:pt x="253504" y="367639"/>
                  </a:lnTo>
                  <a:lnTo>
                    <a:pt x="251434" y="371678"/>
                  </a:lnTo>
                  <a:lnTo>
                    <a:pt x="251053" y="380072"/>
                  </a:lnTo>
                  <a:lnTo>
                    <a:pt x="251091" y="384632"/>
                  </a:lnTo>
                  <a:lnTo>
                    <a:pt x="251421" y="407797"/>
                  </a:lnTo>
                  <a:lnTo>
                    <a:pt x="251879" y="437502"/>
                  </a:lnTo>
                  <a:lnTo>
                    <a:pt x="252234" y="462305"/>
                  </a:lnTo>
                  <a:lnTo>
                    <a:pt x="252349" y="475043"/>
                  </a:lnTo>
                  <a:lnTo>
                    <a:pt x="252463" y="494919"/>
                  </a:lnTo>
                  <a:lnTo>
                    <a:pt x="249923" y="500164"/>
                  </a:lnTo>
                  <a:lnTo>
                    <a:pt x="248551" y="505472"/>
                  </a:lnTo>
                  <a:lnTo>
                    <a:pt x="243700" y="503783"/>
                  </a:lnTo>
                  <a:lnTo>
                    <a:pt x="238404" y="502843"/>
                  </a:lnTo>
                  <a:lnTo>
                    <a:pt x="224675" y="494804"/>
                  </a:lnTo>
                  <a:lnTo>
                    <a:pt x="208356" y="485228"/>
                  </a:lnTo>
                  <a:lnTo>
                    <a:pt x="208356" y="561886"/>
                  </a:lnTo>
                  <a:lnTo>
                    <a:pt x="208356" y="609269"/>
                  </a:lnTo>
                  <a:lnTo>
                    <a:pt x="208356" y="635927"/>
                  </a:lnTo>
                  <a:lnTo>
                    <a:pt x="208356" y="683310"/>
                  </a:lnTo>
                  <a:lnTo>
                    <a:pt x="160972" y="683310"/>
                  </a:lnTo>
                  <a:lnTo>
                    <a:pt x="160972" y="635927"/>
                  </a:lnTo>
                  <a:lnTo>
                    <a:pt x="208356" y="635927"/>
                  </a:lnTo>
                  <a:lnTo>
                    <a:pt x="208356" y="609269"/>
                  </a:lnTo>
                  <a:lnTo>
                    <a:pt x="160972" y="609269"/>
                  </a:lnTo>
                  <a:lnTo>
                    <a:pt x="160972" y="561886"/>
                  </a:lnTo>
                  <a:lnTo>
                    <a:pt x="208356" y="561886"/>
                  </a:lnTo>
                  <a:lnTo>
                    <a:pt x="208356" y="485228"/>
                  </a:lnTo>
                  <a:lnTo>
                    <a:pt x="98793" y="420941"/>
                  </a:lnTo>
                  <a:lnTo>
                    <a:pt x="98793" y="561886"/>
                  </a:lnTo>
                  <a:lnTo>
                    <a:pt x="98793" y="609269"/>
                  </a:lnTo>
                  <a:lnTo>
                    <a:pt x="98793" y="635927"/>
                  </a:lnTo>
                  <a:lnTo>
                    <a:pt x="98793" y="683310"/>
                  </a:lnTo>
                  <a:lnTo>
                    <a:pt x="51422" y="683310"/>
                  </a:lnTo>
                  <a:lnTo>
                    <a:pt x="51422" y="635927"/>
                  </a:lnTo>
                  <a:lnTo>
                    <a:pt x="98793" y="635927"/>
                  </a:lnTo>
                  <a:lnTo>
                    <a:pt x="98793" y="609269"/>
                  </a:lnTo>
                  <a:lnTo>
                    <a:pt x="51422" y="609269"/>
                  </a:lnTo>
                  <a:lnTo>
                    <a:pt x="51422" y="561886"/>
                  </a:lnTo>
                  <a:lnTo>
                    <a:pt x="98793" y="561886"/>
                  </a:lnTo>
                  <a:lnTo>
                    <a:pt x="98793" y="420941"/>
                  </a:lnTo>
                  <a:lnTo>
                    <a:pt x="18478" y="373811"/>
                  </a:lnTo>
                  <a:lnTo>
                    <a:pt x="8788" y="368858"/>
                  </a:lnTo>
                  <a:lnTo>
                    <a:pt x="3200" y="368592"/>
                  </a:lnTo>
                  <a:lnTo>
                    <a:pt x="622" y="373634"/>
                  </a:lnTo>
                  <a:lnTo>
                    <a:pt x="0" y="384632"/>
                  </a:lnTo>
                  <a:lnTo>
                    <a:pt x="38" y="803325"/>
                  </a:lnTo>
                  <a:lnTo>
                    <a:pt x="495" y="813930"/>
                  </a:lnTo>
                  <a:lnTo>
                    <a:pt x="2806" y="819632"/>
                  </a:lnTo>
                  <a:lnTo>
                    <a:pt x="8432" y="821944"/>
                  </a:lnTo>
                  <a:lnTo>
                    <a:pt x="18796" y="822388"/>
                  </a:lnTo>
                  <a:lnTo>
                    <a:pt x="457847" y="822375"/>
                  </a:lnTo>
                  <a:lnTo>
                    <a:pt x="893978" y="822325"/>
                  </a:lnTo>
                  <a:lnTo>
                    <a:pt x="907542" y="821944"/>
                  </a:lnTo>
                  <a:lnTo>
                    <a:pt x="914438" y="819429"/>
                  </a:lnTo>
                  <a:lnTo>
                    <a:pt x="916889" y="812558"/>
                  </a:lnTo>
                  <a:lnTo>
                    <a:pt x="917028" y="799185"/>
                  </a:lnTo>
                  <a:close/>
                </a:path>
              </a:pathLst>
            </a:custGeom>
            <a:solidFill>
              <a:srgbClr val="6E80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2" name="object 4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837156" y="5262248"/>
              <a:ext cx="308139" cy="125527"/>
            </a:xfrm>
            <a:prstGeom prst="rect">
              <a:avLst/>
            </a:prstGeom>
          </p:spPr>
        </p:pic>
      </p:grpSp>
      <p:grpSp>
        <p:nvGrpSpPr>
          <p:cNvPr id="43" name="object 43"/>
          <p:cNvGrpSpPr/>
          <p:nvPr/>
        </p:nvGrpSpPr>
        <p:grpSpPr>
          <a:xfrm>
            <a:off x="11800133" y="3994260"/>
            <a:ext cx="2099310" cy="2685415"/>
            <a:chOff x="11800133" y="3994260"/>
            <a:chExt cx="2099310" cy="2685415"/>
          </a:xfrm>
        </p:grpSpPr>
        <p:sp>
          <p:nvSpPr>
            <p:cNvPr id="44" name="object 44"/>
            <p:cNvSpPr/>
            <p:nvPr/>
          </p:nvSpPr>
          <p:spPr>
            <a:xfrm>
              <a:off x="11800133" y="3994260"/>
              <a:ext cx="2099310" cy="2685415"/>
            </a:xfrm>
            <a:custGeom>
              <a:avLst/>
              <a:gdLst/>
              <a:ahLst/>
              <a:cxnLst/>
              <a:rect l="l" t="t" r="r" b="b"/>
              <a:pathLst>
                <a:path w="2099309" h="2685415">
                  <a:moveTo>
                    <a:pt x="1629826" y="0"/>
                  </a:moveTo>
                  <a:lnTo>
                    <a:pt x="476354" y="0"/>
                  </a:lnTo>
                  <a:lnTo>
                    <a:pt x="487775" y="1599720"/>
                  </a:lnTo>
                  <a:lnTo>
                    <a:pt x="0" y="1599720"/>
                  </a:lnTo>
                  <a:lnTo>
                    <a:pt x="1049496" y="2685254"/>
                  </a:lnTo>
                  <a:lnTo>
                    <a:pt x="2098981" y="1599720"/>
                  </a:lnTo>
                  <a:lnTo>
                    <a:pt x="1611180" y="1599720"/>
                  </a:lnTo>
                  <a:lnTo>
                    <a:pt x="162982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5" name="object 4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405524" y="5331459"/>
              <a:ext cx="236071" cy="232462"/>
            </a:xfrm>
            <a:prstGeom prst="rect">
              <a:avLst/>
            </a:prstGeom>
          </p:spPr>
        </p:pic>
        <p:pic>
          <p:nvPicPr>
            <p:cNvPr id="46" name="object 4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3012212" y="5396415"/>
              <a:ext cx="142092" cy="90687"/>
            </a:xfrm>
            <a:prstGeom prst="rect">
              <a:avLst/>
            </a:prstGeom>
          </p:spPr>
        </p:pic>
        <p:sp>
          <p:nvSpPr>
            <p:cNvPr id="47" name="object 47"/>
            <p:cNvSpPr/>
            <p:nvPr/>
          </p:nvSpPr>
          <p:spPr>
            <a:xfrm>
              <a:off x="12677693" y="5454845"/>
              <a:ext cx="631190" cy="554990"/>
            </a:xfrm>
            <a:custGeom>
              <a:avLst/>
              <a:gdLst/>
              <a:ahLst/>
              <a:cxnLst/>
              <a:rect l="l" t="t" r="r" b="b"/>
              <a:pathLst>
                <a:path w="631190" h="554989">
                  <a:moveTo>
                    <a:pt x="318455" y="0"/>
                  </a:moveTo>
                  <a:lnTo>
                    <a:pt x="278337" y="20284"/>
                  </a:lnTo>
                  <a:lnTo>
                    <a:pt x="234584" y="44608"/>
                  </a:lnTo>
                  <a:lnTo>
                    <a:pt x="189524" y="72648"/>
                  </a:lnTo>
                  <a:lnTo>
                    <a:pt x="145485" y="104083"/>
                  </a:lnTo>
                  <a:lnTo>
                    <a:pt x="104797" y="138591"/>
                  </a:lnTo>
                  <a:lnTo>
                    <a:pt x="69789" y="175851"/>
                  </a:lnTo>
                  <a:lnTo>
                    <a:pt x="42790" y="215541"/>
                  </a:lnTo>
                  <a:lnTo>
                    <a:pt x="13166" y="283090"/>
                  </a:lnTo>
                  <a:lnTo>
                    <a:pt x="366" y="340731"/>
                  </a:lnTo>
                  <a:lnTo>
                    <a:pt x="0" y="388544"/>
                  </a:lnTo>
                  <a:lnTo>
                    <a:pt x="7679" y="426612"/>
                  </a:lnTo>
                  <a:lnTo>
                    <a:pt x="29622" y="473841"/>
                  </a:lnTo>
                  <a:lnTo>
                    <a:pt x="68331" y="524720"/>
                  </a:lnTo>
                  <a:lnTo>
                    <a:pt x="140081" y="554508"/>
                  </a:lnTo>
                  <a:lnTo>
                    <a:pt x="165587" y="553712"/>
                  </a:lnTo>
                  <a:lnTo>
                    <a:pt x="184539" y="551661"/>
                  </a:lnTo>
                  <a:lnTo>
                    <a:pt x="198850" y="548863"/>
                  </a:lnTo>
                  <a:lnTo>
                    <a:pt x="210433" y="545826"/>
                  </a:lnTo>
                  <a:lnTo>
                    <a:pt x="189316" y="526909"/>
                  </a:lnTo>
                  <a:lnTo>
                    <a:pt x="168051" y="499966"/>
                  </a:lnTo>
                  <a:lnTo>
                    <a:pt x="151893" y="465065"/>
                  </a:lnTo>
                  <a:lnTo>
                    <a:pt x="146100" y="422274"/>
                  </a:lnTo>
                  <a:lnTo>
                    <a:pt x="465423" y="422274"/>
                  </a:lnTo>
                  <a:lnTo>
                    <a:pt x="472460" y="396940"/>
                  </a:lnTo>
                  <a:lnTo>
                    <a:pt x="474337" y="384691"/>
                  </a:lnTo>
                  <a:lnTo>
                    <a:pt x="630536" y="384691"/>
                  </a:lnTo>
                  <a:lnTo>
                    <a:pt x="631177" y="374069"/>
                  </a:lnTo>
                  <a:lnTo>
                    <a:pt x="623593" y="319201"/>
                  </a:lnTo>
                  <a:lnTo>
                    <a:pt x="602400" y="250698"/>
                  </a:lnTo>
                  <a:lnTo>
                    <a:pt x="572497" y="188538"/>
                  </a:lnTo>
                  <a:lnTo>
                    <a:pt x="224933" y="188538"/>
                  </a:lnTo>
                  <a:lnTo>
                    <a:pt x="248973" y="125052"/>
                  </a:lnTo>
                  <a:lnTo>
                    <a:pt x="278967" y="77394"/>
                  </a:lnTo>
                  <a:lnTo>
                    <a:pt x="310109" y="43768"/>
                  </a:lnTo>
                  <a:lnTo>
                    <a:pt x="337591" y="22378"/>
                  </a:lnTo>
                  <a:lnTo>
                    <a:pt x="333734" y="19149"/>
                  </a:lnTo>
                  <a:lnTo>
                    <a:pt x="330103" y="15769"/>
                  </a:lnTo>
                  <a:lnTo>
                    <a:pt x="323569" y="8431"/>
                  </a:lnTo>
                  <a:lnTo>
                    <a:pt x="320792" y="4322"/>
                  </a:lnTo>
                  <a:lnTo>
                    <a:pt x="318455" y="0"/>
                  </a:lnTo>
                  <a:close/>
                </a:path>
                <a:path w="631190" h="554989">
                  <a:moveTo>
                    <a:pt x="465423" y="422274"/>
                  </a:moveTo>
                  <a:lnTo>
                    <a:pt x="146100" y="422274"/>
                  </a:lnTo>
                  <a:lnTo>
                    <a:pt x="165392" y="474049"/>
                  </a:lnTo>
                  <a:lnTo>
                    <a:pt x="186174" y="504711"/>
                  </a:lnTo>
                  <a:lnTo>
                    <a:pt x="221364" y="526325"/>
                  </a:lnTo>
                  <a:lnTo>
                    <a:pt x="283876" y="550952"/>
                  </a:lnTo>
                  <a:lnTo>
                    <a:pt x="328821" y="554508"/>
                  </a:lnTo>
                  <a:lnTo>
                    <a:pt x="329487" y="554508"/>
                  </a:lnTo>
                  <a:lnTo>
                    <a:pt x="370868" y="545953"/>
                  </a:lnTo>
                  <a:lnTo>
                    <a:pt x="405757" y="521839"/>
                  </a:lnTo>
                  <a:lnTo>
                    <a:pt x="442987" y="472866"/>
                  </a:lnTo>
                  <a:lnTo>
                    <a:pt x="463616" y="428782"/>
                  </a:lnTo>
                  <a:lnTo>
                    <a:pt x="465423" y="422274"/>
                  </a:lnTo>
                  <a:close/>
                </a:path>
                <a:path w="631190" h="554989">
                  <a:moveTo>
                    <a:pt x="630536" y="384691"/>
                  </a:moveTo>
                  <a:lnTo>
                    <a:pt x="474337" y="384691"/>
                  </a:lnTo>
                  <a:lnTo>
                    <a:pt x="479403" y="436648"/>
                  </a:lnTo>
                  <a:lnTo>
                    <a:pt x="468799" y="481425"/>
                  </a:lnTo>
                  <a:lnTo>
                    <a:pt x="450501" y="516809"/>
                  </a:lnTo>
                  <a:lnTo>
                    <a:pt x="432483" y="540586"/>
                  </a:lnTo>
                  <a:lnTo>
                    <a:pt x="454798" y="544591"/>
                  </a:lnTo>
                  <a:lnTo>
                    <a:pt x="469649" y="546046"/>
                  </a:lnTo>
                  <a:lnTo>
                    <a:pt x="493398" y="546617"/>
                  </a:lnTo>
                  <a:lnTo>
                    <a:pt x="530617" y="541061"/>
                  </a:lnTo>
                  <a:lnTo>
                    <a:pt x="566522" y="524234"/>
                  </a:lnTo>
                  <a:lnTo>
                    <a:pt x="597237" y="495904"/>
                  </a:lnTo>
                  <a:lnTo>
                    <a:pt x="618885" y="455835"/>
                  </a:lnTo>
                  <a:lnTo>
                    <a:pt x="628494" y="418536"/>
                  </a:lnTo>
                  <a:lnTo>
                    <a:pt x="630536" y="384691"/>
                  </a:lnTo>
                  <a:close/>
                </a:path>
                <a:path w="631190" h="554989">
                  <a:moveTo>
                    <a:pt x="367634" y="40698"/>
                  </a:moveTo>
                  <a:lnTo>
                    <a:pt x="305915" y="84111"/>
                  </a:lnTo>
                  <a:lnTo>
                    <a:pt x="261241" y="132674"/>
                  </a:lnTo>
                  <a:lnTo>
                    <a:pt x="234089" y="172209"/>
                  </a:lnTo>
                  <a:lnTo>
                    <a:pt x="224933" y="188538"/>
                  </a:lnTo>
                  <a:lnTo>
                    <a:pt x="572497" y="188538"/>
                  </a:lnTo>
                  <a:lnTo>
                    <a:pt x="572167" y="187852"/>
                  </a:lnTo>
                  <a:lnTo>
                    <a:pt x="571692" y="187169"/>
                  </a:lnTo>
                  <a:lnTo>
                    <a:pt x="433563" y="187169"/>
                  </a:lnTo>
                  <a:lnTo>
                    <a:pt x="437394" y="147334"/>
                  </a:lnTo>
                  <a:lnTo>
                    <a:pt x="434715" y="119633"/>
                  </a:lnTo>
                  <a:lnTo>
                    <a:pt x="421963" y="91087"/>
                  </a:lnTo>
                  <a:lnTo>
                    <a:pt x="395579" y="48714"/>
                  </a:lnTo>
                  <a:lnTo>
                    <a:pt x="393883" y="48589"/>
                  </a:lnTo>
                  <a:lnTo>
                    <a:pt x="392187" y="48388"/>
                  </a:lnTo>
                  <a:lnTo>
                    <a:pt x="382738" y="46427"/>
                  </a:lnTo>
                  <a:lnTo>
                    <a:pt x="375048" y="43877"/>
                  </a:lnTo>
                  <a:lnTo>
                    <a:pt x="367634" y="40698"/>
                  </a:lnTo>
                  <a:close/>
                </a:path>
                <a:path w="631190" h="554989">
                  <a:moveTo>
                    <a:pt x="432181" y="53552"/>
                  </a:moveTo>
                  <a:lnTo>
                    <a:pt x="441958" y="79965"/>
                  </a:lnTo>
                  <a:lnTo>
                    <a:pt x="448012" y="112345"/>
                  </a:lnTo>
                  <a:lnTo>
                    <a:pt x="446495" y="148733"/>
                  </a:lnTo>
                  <a:lnTo>
                    <a:pt x="433563" y="187169"/>
                  </a:lnTo>
                  <a:lnTo>
                    <a:pt x="571692" y="187169"/>
                  </a:lnTo>
                  <a:lnTo>
                    <a:pt x="538924" y="140073"/>
                  </a:lnTo>
                  <a:lnTo>
                    <a:pt x="507096" y="103957"/>
                  </a:lnTo>
                  <a:lnTo>
                    <a:pt x="481106" y="76097"/>
                  </a:lnTo>
                  <a:lnTo>
                    <a:pt x="467276" y="55864"/>
                  </a:lnTo>
                  <a:lnTo>
                    <a:pt x="440700" y="55864"/>
                  </a:lnTo>
                  <a:lnTo>
                    <a:pt x="436290" y="55034"/>
                  </a:lnTo>
                  <a:lnTo>
                    <a:pt x="432181" y="53552"/>
                  </a:lnTo>
                  <a:close/>
                </a:path>
                <a:path w="631190" h="554989">
                  <a:moveTo>
                    <a:pt x="465378" y="53087"/>
                  </a:moveTo>
                  <a:lnTo>
                    <a:pt x="459359" y="54821"/>
                  </a:lnTo>
                  <a:lnTo>
                    <a:pt x="452750" y="55776"/>
                  </a:lnTo>
                  <a:lnTo>
                    <a:pt x="445663" y="55864"/>
                  </a:lnTo>
                  <a:lnTo>
                    <a:pt x="467276" y="55864"/>
                  </a:lnTo>
                  <a:lnTo>
                    <a:pt x="465378" y="53087"/>
                  </a:lnTo>
                  <a:close/>
                </a:path>
              </a:pathLst>
            </a:custGeom>
            <a:solidFill>
              <a:srgbClr val="6E80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8" name="object 4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2638976" y="5536426"/>
              <a:ext cx="96411" cy="83846"/>
            </a:xfrm>
            <a:prstGeom prst="rect">
              <a:avLst/>
            </a:prstGeom>
          </p:spPr>
        </p:pic>
        <p:sp>
          <p:nvSpPr>
            <p:cNvPr id="49" name="object 49"/>
            <p:cNvSpPr/>
            <p:nvPr/>
          </p:nvSpPr>
          <p:spPr>
            <a:xfrm>
              <a:off x="12388575" y="5571122"/>
              <a:ext cx="315595" cy="438784"/>
            </a:xfrm>
            <a:custGeom>
              <a:avLst/>
              <a:gdLst/>
              <a:ahLst/>
              <a:cxnLst/>
              <a:rect l="l" t="t" r="r" b="b"/>
              <a:pathLst>
                <a:path w="315595" h="438785">
                  <a:moveTo>
                    <a:pt x="249437" y="293394"/>
                  </a:moveTo>
                  <a:lnTo>
                    <a:pt x="133772" y="293394"/>
                  </a:lnTo>
                  <a:lnTo>
                    <a:pt x="137435" y="329698"/>
                  </a:lnTo>
                  <a:lnTo>
                    <a:pt x="161197" y="377217"/>
                  </a:lnTo>
                  <a:lnTo>
                    <a:pt x="192262" y="410362"/>
                  </a:lnTo>
                  <a:lnTo>
                    <a:pt x="239230" y="436356"/>
                  </a:lnTo>
                  <a:lnTo>
                    <a:pt x="257324" y="438231"/>
                  </a:lnTo>
                  <a:lnTo>
                    <a:pt x="270209" y="438004"/>
                  </a:lnTo>
                  <a:lnTo>
                    <a:pt x="280554" y="437375"/>
                  </a:lnTo>
                  <a:lnTo>
                    <a:pt x="289179" y="436424"/>
                  </a:lnTo>
                  <a:lnTo>
                    <a:pt x="296339" y="435228"/>
                  </a:lnTo>
                  <a:lnTo>
                    <a:pt x="302998" y="432652"/>
                  </a:lnTo>
                  <a:lnTo>
                    <a:pt x="309318" y="429838"/>
                  </a:lnTo>
                  <a:lnTo>
                    <a:pt x="315400" y="426885"/>
                  </a:lnTo>
                  <a:lnTo>
                    <a:pt x="305526" y="414850"/>
                  </a:lnTo>
                  <a:lnTo>
                    <a:pt x="297011" y="403162"/>
                  </a:lnTo>
                  <a:lnTo>
                    <a:pt x="289768" y="392284"/>
                  </a:lnTo>
                  <a:lnTo>
                    <a:pt x="282492" y="380721"/>
                  </a:lnTo>
                  <a:lnTo>
                    <a:pt x="259669" y="334055"/>
                  </a:lnTo>
                  <a:lnTo>
                    <a:pt x="249437" y="293394"/>
                  </a:lnTo>
                  <a:close/>
                </a:path>
                <a:path w="315595" h="438785">
                  <a:moveTo>
                    <a:pt x="141411" y="10567"/>
                  </a:moveTo>
                  <a:lnTo>
                    <a:pt x="123128" y="35635"/>
                  </a:lnTo>
                  <a:lnTo>
                    <a:pt x="92642" y="68298"/>
                  </a:lnTo>
                  <a:lnTo>
                    <a:pt x="57323" y="114233"/>
                  </a:lnTo>
                  <a:lnTo>
                    <a:pt x="24544" y="179114"/>
                  </a:lnTo>
                  <a:lnTo>
                    <a:pt x="6467" y="237539"/>
                  </a:lnTo>
                  <a:lnTo>
                    <a:pt x="0" y="284337"/>
                  </a:lnTo>
                  <a:lnTo>
                    <a:pt x="2289" y="322263"/>
                  </a:lnTo>
                  <a:lnTo>
                    <a:pt x="28947" y="388246"/>
                  </a:lnTo>
                  <a:lnTo>
                    <a:pt x="85768" y="426758"/>
                  </a:lnTo>
                  <a:lnTo>
                    <a:pt x="117513" y="431496"/>
                  </a:lnTo>
                  <a:lnTo>
                    <a:pt x="137770" y="431010"/>
                  </a:lnTo>
                  <a:lnTo>
                    <a:pt x="150436" y="429770"/>
                  </a:lnTo>
                  <a:lnTo>
                    <a:pt x="169469" y="426357"/>
                  </a:lnTo>
                  <a:lnTo>
                    <a:pt x="154099" y="406078"/>
                  </a:lnTo>
                  <a:lnTo>
                    <a:pt x="138493" y="375901"/>
                  </a:lnTo>
                  <a:lnTo>
                    <a:pt x="129451" y="337710"/>
                  </a:lnTo>
                  <a:lnTo>
                    <a:pt x="133772" y="293394"/>
                  </a:lnTo>
                  <a:lnTo>
                    <a:pt x="249437" y="293394"/>
                  </a:lnTo>
                  <a:lnTo>
                    <a:pt x="247881" y="287213"/>
                  </a:lnTo>
                  <a:lnTo>
                    <a:pt x="245410" y="240994"/>
                  </a:lnTo>
                  <a:lnTo>
                    <a:pt x="250539" y="196197"/>
                  </a:lnTo>
                  <a:lnTo>
                    <a:pt x="261551" y="153621"/>
                  </a:lnTo>
                  <a:lnTo>
                    <a:pt x="272558" y="124934"/>
                  </a:lnTo>
                  <a:lnTo>
                    <a:pt x="168539" y="124934"/>
                  </a:lnTo>
                  <a:lnTo>
                    <a:pt x="157511" y="92148"/>
                  </a:lnTo>
                  <a:lnTo>
                    <a:pt x="156219" y="61114"/>
                  </a:lnTo>
                  <a:lnTo>
                    <a:pt x="161383" y="33499"/>
                  </a:lnTo>
                  <a:lnTo>
                    <a:pt x="168991" y="12942"/>
                  </a:lnTo>
                  <a:lnTo>
                    <a:pt x="158223" y="12942"/>
                  </a:lnTo>
                  <a:lnTo>
                    <a:pt x="152180" y="12866"/>
                  </a:lnTo>
                  <a:lnTo>
                    <a:pt x="146551" y="12049"/>
                  </a:lnTo>
                  <a:lnTo>
                    <a:pt x="141411" y="10567"/>
                  </a:lnTo>
                  <a:close/>
                </a:path>
                <a:path w="315595" h="438785">
                  <a:moveTo>
                    <a:pt x="224781" y="0"/>
                  </a:moveTo>
                  <a:lnTo>
                    <a:pt x="200945" y="6835"/>
                  </a:lnTo>
                  <a:lnTo>
                    <a:pt x="179385" y="51008"/>
                  </a:lnTo>
                  <a:lnTo>
                    <a:pt x="170079" y="88747"/>
                  </a:lnTo>
                  <a:lnTo>
                    <a:pt x="168104" y="115054"/>
                  </a:lnTo>
                  <a:lnTo>
                    <a:pt x="168539" y="124934"/>
                  </a:lnTo>
                  <a:lnTo>
                    <a:pt x="272558" y="124934"/>
                  </a:lnTo>
                  <a:lnTo>
                    <a:pt x="276728" y="114066"/>
                  </a:lnTo>
                  <a:lnTo>
                    <a:pt x="294353" y="78330"/>
                  </a:lnTo>
                  <a:lnTo>
                    <a:pt x="297080" y="73329"/>
                  </a:lnTo>
                  <a:lnTo>
                    <a:pt x="300220" y="68298"/>
                  </a:lnTo>
                  <a:lnTo>
                    <a:pt x="303249" y="63516"/>
                  </a:lnTo>
                  <a:lnTo>
                    <a:pt x="287264" y="46393"/>
                  </a:lnTo>
                  <a:lnTo>
                    <a:pt x="268840" y="29553"/>
                  </a:lnTo>
                  <a:lnTo>
                    <a:pt x="248004" y="13815"/>
                  </a:lnTo>
                  <a:lnTo>
                    <a:pt x="224781" y="0"/>
                  </a:lnTo>
                  <a:close/>
                </a:path>
                <a:path w="315595" h="438785">
                  <a:moveTo>
                    <a:pt x="169721" y="10969"/>
                  </a:moveTo>
                  <a:lnTo>
                    <a:pt x="166215" y="12238"/>
                  </a:lnTo>
                  <a:lnTo>
                    <a:pt x="162458" y="12942"/>
                  </a:lnTo>
                  <a:lnTo>
                    <a:pt x="168991" y="12942"/>
                  </a:lnTo>
                  <a:lnTo>
                    <a:pt x="169721" y="10969"/>
                  </a:lnTo>
                  <a:close/>
                </a:path>
              </a:pathLst>
            </a:custGeom>
            <a:solidFill>
              <a:srgbClr val="6E80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0" name="object 5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3045931" y="5214533"/>
              <a:ext cx="243058" cy="229098"/>
            </a:xfrm>
            <a:prstGeom prst="rect">
              <a:avLst/>
            </a:prstGeom>
          </p:spPr>
        </p:pic>
      </p:grpSp>
      <p:grpSp>
        <p:nvGrpSpPr>
          <p:cNvPr id="51" name="object 51"/>
          <p:cNvGrpSpPr/>
          <p:nvPr/>
        </p:nvGrpSpPr>
        <p:grpSpPr>
          <a:xfrm>
            <a:off x="14500083" y="3998577"/>
            <a:ext cx="2099310" cy="2588895"/>
            <a:chOff x="14500083" y="3998577"/>
            <a:chExt cx="2099310" cy="2588895"/>
          </a:xfrm>
        </p:grpSpPr>
        <p:sp>
          <p:nvSpPr>
            <p:cNvPr id="52" name="object 52"/>
            <p:cNvSpPr/>
            <p:nvPr/>
          </p:nvSpPr>
          <p:spPr>
            <a:xfrm>
              <a:off x="14500083" y="3998577"/>
              <a:ext cx="2099310" cy="2588895"/>
            </a:xfrm>
            <a:custGeom>
              <a:avLst/>
              <a:gdLst/>
              <a:ahLst/>
              <a:cxnLst/>
              <a:rect l="l" t="t" r="r" b="b"/>
              <a:pathLst>
                <a:path w="2099309" h="2588895">
                  <a:moveTo>
                    <a:pt x="1049484" y="0"/>
                  </a:moveTo>
                  <a:lnTo>
                    <a:pt x="0" y="1046380"/>
                  </a:lnTo>
                  <a:lnTo>
                    <a:pt x="487800" y="1046380"/>
                  </a:lnTo>
                  <a:lnTo>
                    <a:pt x="469154" y="2588402"/>
                  </a:lnTo>
                  <a:lnTo>
                    <a:pt x="1622627" y="2588402"/>
                  </a:lnTo>
                  <a:lnTo>
                    <a:pt x="1611205" y="1046380"/>
                  </a:lnTo>
                  <a:lnTo>
                    <a:pt x="2098981" y="1046380"/>
                  </a:lnTo>
                  <a:lnTo>
                    <a:pt x="104948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15057640" y="5314752"/>
              <a:ext cx="984250" cy="603885"/>
            </a:xfrm>
            <a:custGeom>
              <a:avLst/>
              <a:gdLst/>
              <a:ahLst/>
              <a:cxnLst/>
              <a:rect l="l" t="t" r="r" b="b"/>
              <a:pathLst>
                <a:path w="984250" h="603885">
                  <a:moveTo>
                    <a:pt x="296659" y="234734"/>
                  </a:moveTo>
                  <a:lnTo>
                    <a:pt x="287553" y="195491"/>
                  </a:lnTo>
                  <a:lnTo>
                    <a:pt x="262394" y="166674"/>
                  </a:lnTo>
                  <a:lnTo>
                    <a:pt x="217424" y="155460"/>
                  </a:lnTo>
                  <a:lnTo>
                    <a:pt x="172427" y="166674"/>
                  </a:lnTo>
                  <a:lnTo>
                    <a:pt x="147256" y="195491"/>
                  </a:lnTo>
                  <a:lnTo>
                    <a:pt x="138150" y="234734"/>
                  </a:lnTo>
                  <a:lnTo>
                    <a:pt x="141312" y="277190"/>
                  </a:lnTo>
                  <a:lnTo>
                    <a:pt x="152984" y="315683"/>
                  </a:lnTo>
                  <a:lnTo>
                    <a:pt x="169379" y="343001"/>
                  </a:lnTo>
                  <a:lnTo>
                    <a:pt x="172872" y="346417"/>
                  </a:lnTo>
                  <a:lnTo>
                    <a:pt x="177901" y="357022"/>
                  </a:lnTo>
                  <a:lnTo>
                    <a:pt x="179819" y="371436"/>
                  </a:lnTo>
                  <a:lnTo>
                    <a:pt x="172745" y="386829"/>
                  </a:lnTo>
                  <a:lnTo>
                    <a:pt x="150774" y="400392"/>
                  </a:lnTo>
                  <a:lnTo>
                    <a:pt x="150964" y="400469"/>
                  </a:lnTo>
                  <a:lnTo>
                    <a:pt x="84912" y="425107"/>
                  </a:lnTo>
                  <a:lnTo>
                    <a:pt x="52768" y="449884"/>
                  </a:lnTo>
                  <a:lnTo>
                    <a:pt x="25679" y="485978"/>
                  </a:lnTo>
                  <a:lnTo>
                    <a:pt x="6985" y="535647"/>
                  </a:lnTo>
                  <a:lnTo>
                    <a:pt x="0" y="601179"/>
                  </a:lnTo>
                  <a:lnTo>
                    <a:pt x="117487" y="601179"/>
                  </a:lnTo>
                  <a:lnTo>
                    <a:pt x="117729" y="594918"/>
                  </a:lnTo>
                  <a:lnTo>
                    <a:pt x="118948" y="588670"/>
                  </a:lnTo>
                  <a:lnTo>
                    <a:pt x="147294" y="526808"/>
                  </a:lnTo>
                  <a:lnTo>
                    <a:pt x="176784" y="481495"/>
                  </a:lnTo>
                  <a:lnTo>
                    <a:pt x="208762" y="445579"/>
                  </a:lnTo>
                  <a:lnTo>
                    <a:pt x="242277" y="417842"/>
                  </a:lnTo>
                  <a:lnTo>
                    <a:pt x="276364" y="397065"/>
                  </a:lnTo>
                  <a:lnTo>
                    <a:pt x="259638" y="383768"/>
                  </a:lnTo>
                  <a:lnTo>
                    <a:pt x="254850" y="369379"/>
                  </a:lnTo>
                  <a:lnTo>
                    <a:pt x="257187" y="356196"/>
                  </a:lnTo>
                  <a:lnTo>
                    <a:pt x="261848" y="346494"/>
                  </a:lnTo>
                  <a:lnTo>
                    <a:pt x="265391" y="343001"/>
                  </a:lnTo>
                  <a:lnTo>
                    <a:pt x="281813" y="315683"/>
                  </a:lnTo>
                  <a:lnTo>
                    <a:pt x="293484" y="277190"/>
                  </a:lnTo>
                  <a:lnTo>
                    <a:pt x="296659" y="234734"/>
                  </a:lnTo>
                  <a:close/>
                </a:path>
                <a:path w="984250" h="603885">
                  <a:moveTo>
                    <a:pt x="817981" y="603389"/>
                  </a:moveTo>
                  <a:lnTo>
                    <a:pt x="788276" y="542632"/>
                  </a:lnTo>
                  <a:lnTo>
                    <a:pt x="754024" y="496862"/>
                  </a:lnTo>
                  <a:lnTo>
                    <a:pt x="716915" y="463753"/>
                  </a:lnTo>
                  <a:lnTo>
                    <a:pt x="678599" y="440982"/>
                  </a:lnTo>
                  <a:lnTo>
                    <a:pt x="640740" y="426224"/>
                  </a:lnTo>
                  <a:lnTo>
                    <a:pt x="604977" y="417156"/>
                  </a:lnTo>
                  <a:lnTo>
                    <a:pt x="567829" y="394055"/>
                  </a:lnTo>
                  <a:lnTo>
                    <a:pt x="555891" y="367893"/>
                  </a:lnTo>
                  <a:lnTo>
                    <a:pt x="559168" y="343458"/>
                  </a:lnTo>
                  <a:lnTo>
                    <a:pt x="567613" y="325513"/>
                  </a:lnTo>
                  <a:lnTo>
                    <a:pt x="571728" y="321640"/>
                  </a:lnTo>
                  <a:lnTo>
                    <a:pt x="573659" y="319557"/>
                  </a:lnTo>
                  <a:lnTo>
                    <a:pt x="603872" y="267652"/>
                  </a:lnTo>
                  <a:lnTo>
                    <a:pt x="623785" y="194411"/>
                  </a:lnTo>
                  <a:lnTo>
                    <a:pt x="627265" y="154774"/>
                  </a:lnTo>
                  <a:lnTo>
                    <a:pt x="625043" y="115773"/>
                  </a:lnTo>
                  <a:lnTo>
                    <a:pt x="599325" y="47650"/>
                  </a:lnTo>
                  <a:lnTo>
                    <a:pt x="538289" y="5956"/>
                  </a:lnTo>
                  <a:lnTo>
                    <a:pt x="491921" y="0"/>
                  </a:lnTo>
                  <a:lnTo>
                    <a:pt x="445516" y="5956"/>
                  </a:lnTo>
                  <a:lnTo>
                    <a:pt x="410044" y="22504"/>
                  </a:lnTo>
                  <a:lnTo>
                    <a:pt x="367677" y="79400"/>
                  </a:lnTo>
                  <a:lnTo>
                    <a:pt x="356489" y="154774"/>
                  </a:lnTo>
                  <a:lnTo>
                    <a:pt x="359968" y="194411"/>
                  </a:lnTo>
                  <a:lnTo>
                    <a:pt x="368109" y="232702"/>
                  </a:lnTo>
                  <a:lnTo>
                    <a:pt x="394195" y="297268"/>
                  </a:lnTo>
                  <a:lnTo>
                    <a:pt x="415988" y="325386"/>
                  </a:lnTo>
                  <a:lnTo>
                    <a:pt x="424573" y="343446"/>
                  </a:lnTo>
                  <a:lnTo>
                    <a:pt x="427850" y="368007"/>
                  </a:lnTo>
                  <a:lnTo>
                    <a:pt x="415798" y="394258"/>
                  </a:lnTo>
                  <a:lnTo>
                    <a:pt x="378345" y="417372"/>
                  </a:lnTo>
                  <a:lnTo>
                    <a:pt x="378663" y="417499"/>
                  </a:lnTo>
                  <a:lnTo>
                    <a:pt x="305396" y="441426"/>
                  </a:lnTo>
                  <a:lnTo>
                    <a:pt x="267309" y="464197"/>
                  </a:lnTo>
                  <a:lnTo>
                    <a:pt x="230441" y="497243"/>
                  </a:lnTo>
                  <a:lnTo>
                    <a:pt x="196418" y="542874"/>
                  </a:lnTo>
                  <a:lnTo>
                    <a:pt x="166878" y="603389"/>
                  </a:lnTo>
                  <a:lnTo>
                    <a:pt x="817981" y="603389"/>
                  </a:lnTo>
                  <a:close/>
                </a:path>
                <a:path w="984250" h="603885">
                  <a:moveTo>
                    <a:pt x="983856" y="601167"/>
                  </a:moveTo>
                  <a:lnTo>
                    <a:pt x="976871" y="535647"/>
                  </a:lnTo>
                  <a:lnTo>
                    <a:pt x="958176" y="485965"/>
                  </a:lnTo>
                  <a:lnTo>
                    <a:pt x="931075" y="449884"/>
                  </a:lnTo>
                  <a:lnTo>
                    <a:pt x="898944" y="425107"/>
                  </a:lnTo>
                  <a:lnTo>
                    <a:pt x="832904" y="400469"/>
                  </a:lnTo>
                  <a:lnTo>
                    <a:pt x="833081" y="400392"/>
                  </a:lnTo>
                  <a:lnTo>
                    <a:pt x="811110" y="386829"/>
                  </a:lnTo>
                  <a:lnTo>
                    <a:pt x="804037" y="371436"/>
                  </a:lnTo>
                  <a:lnTo>
                    <a:pt x="805954" y="357022"/>
                  </a:lnTo>
                  <a:lnTo>
                    <a:pt x="810983" y="346430"/>
                  </a:lnTo>
                  <a:lnTo>
                    <a:pt x="814476" y="343001"/>
                  </a:lnTo>
                  <a:lnTo>
                    <a:pt x="830872" y="315683"/>
                  </a:lnTo>
                  <a:lnTo>
                    <a:pt x="842543" y="277190"/>
                  </a:lnTo>
                  <a:lnTo>
                    <a:pt x="845705" y="234734"/>
                  </a:lnTo>
                  <a:lnTo>
                    <a:pt x="836599" y="195503"/>
                  </a:lnTo>
                  <a:lnTo>
                    <a:pt x="811428" y="166674"/>
                  </a:lnTo>
                  <a:lnTo>
                    <a:pt x="766432" y="155473"/>
                  </a:lnTo>
                  <a:lnTo>
                    <a:pt x="721461" y="166674"/>
                  </a:lnTo>
                  <a:lnTo>
                    <a:pt x="696315" y="195503"/>
                  </a:lnTo>
                  <a:lnTo>
                    <a:pt x="687197" y="234734"/>
                  </a:lnTo>
                  <a:lnTo>
                    <a:pt x="690372" y="277190"/>
                  </a:lnTo>
                  <a:lnTo>
                    <a:pt x="702043" y="315683"/>
                  </a:lnTo>
                  <a:lnTo>
                    <a:pt x="718464" y="343001"/>
                  </a:lnTo>
                  <a:lnTo>
                    <a:pt x="722007" y="346506"/>
                  </a:lnTo>
                  <a:lnTo>
                    <a:pt x="726643" y="356133"/>
                  </a:lnTo>
                  <a:lnTo>
                    <a:pt x="728992" y="369227"/>
                  </a:lnTo>
                  <a:lnTo>
                    <a:pt x="724357" y="383527"/>
                  </a:lnTo>
                  <a:lnTo>
                    <a:pt x="707999" y="396786"/>
                  </a:lnTo>
                  <a:lnTo>
                    <a:pt x="742226" y="417588"/>
                  </a:lnTo>
                  <a:lnTo>
                    <a:pt x="775855" y="445363"/>
                  </a:lnTo>
                  <a:lnTo>
                    <a:pt x="807923" y="481342"/>
                  </a:lnTo>
                  <a:lnTo>
                    <a:pt x="837488" y="526719"/>
                  </a:lnTo>
                  <a:lnTo>
                    <a:pt x="863600" y="582726"/>
                  </a:lnTo>
                  <a:lnTo>
                    <a:pt x="867371" y="601167"/>
                  </a:lnTo>
                  <a:lnTo>
                    <a:pt x="983856" y="601167"/>
                  </a:lnTo>
                  <a:close/>
                </a:path>
              </a:pathLst>
            </a:custGeom>
            <a:solidFill>
              <a:srgbClr val="6E80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4" name="object 54"/>
          <p:cNvGrpSpPr/>
          <p:nvPr/>
        </p:nvGrpSpPr>
        <p:grpSpPr>
          <a:xfrm>
            <a:off x="16999159" y="3998577"/>
            <a:ext cx="2099310" cy="2588895"/>
            <a:chOff x="16999159" y="3998577"/>
            <a:chExt cx="2099310" cy="2588895"/>
          </a:xfrm>
        </p:grpSpPr>
        <p:sp>
          <p:nvSpPr>
            <p:cNvPr id="55" name="object 55"/>
            <p:cNvSpPr/>
            <p:nvPr/>
          </p:nvSpPr>
          <p:spPr>
            <a:xfrm>
              <a:off x="16999159" y="3998577"/>
              <a:ext cx="2099310" cy="2588895"/>
            </a:xfrm>
            <a:custGeom>
              <a:avLst/>
              <a:gdLst/>
              <a:ahLst/>
              <a:cxnLst/>
              <a:rect l="l" t="t" r="r" b="b"/>
              <a:pathLst>
                <a:path w="2099309" h="2588895">
                  <a:moveTo>
                    <a:pt x="1049484" y="0"/>
                  </a:moveTo>
                  <a:lnTo>
                    <a:pt x="0" y="1046380"/>
                  </a:lnTo>
                  <a:lnTo>
                    <a:pt x="487800" y="1046380"/>
                  </a:lnTo>
                  <a:lnTo>
                    <a:pt x="469154" y="2588402"/>
                  </a:lnTo>
                  <a:lnTo>
                    <a:pt x="1622627" y="2588402"/>
                  </a:lnTo>
                  <a:lnTo>
                    <a:pt x="1611205" y="1046380"/>
                  </a:lnTo>
                  <a:lnTo>
                    <a:pt x="2098981" y="1046380"/>
                  </a:lnTo>
                  <a:lnTo>
                    <a:pt x="104948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17588333" y="5154567"/>
              <a:ext cx="915669" cy="946150"/>
            </a:xfrm>
            <a:custGeom>
              <a:avLst/>
              <a:gdLst/>
              <a:ahLst/>
              <a:cxnLst/>
              <a:rect l="l" t="t" r="r" b="b"/>
              <a:pathLst>
                <a:path w="915669" h="946150">
                  <a:moveTo>
                    <a:pt x="910259" y="0"/>
                  </a:moveTo>
                  <a:lnTo>
                    <a:pt x="764997" y="77101"/>
                  </a:lnTo>
                  <a:lnTo>
                    <a:pt x="901700" y="163893"/>
                  </a:lnTo>
                  <a:lnTo>
                    <a:pt x="910259" y="0"/>
                  </a:lnTo>
                  <a:close/>
                </a:path>
                <a:path w="915669" h="946150">
                  <a:moveTo>
                    <a:pt x="915339" y="883399"/>
                  </a:moveTo>
                  <a:lnTo>
                    <a:pt x="0" y="883399"/>
                  </a:lnTo>
                  <a:lnTo>
                    <a:pt x="0" y="945565"/>
                  </a:lnTo>
                  <a:lnTo>
                    <a:pt x="915339" y="945565"/>
                  </a:lnTo>
                  <a:lnTo>
                    <a:pt x="915339" y="883399"/>
                  </a:lnTo>
                  <a:close/>
                </a:path>
              </a:pathLst>
            </a:custGeom>
            <a:solidFill>
              <a:srgbClr val="6E80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7" name="object 5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7829135" y="5743915"/>
              <a:ext cx="184354" cy="245383"/>
            </a:xfrm>
            <a:prstGeom prst="rect">
              <a:avLst/>
            </a:prstGeom>
          </p:spPr>
        </p:pic>
        <p:sp>
          <p:nvSpPr>
            <p:cNvPr id="58" name="object 58"/>
            <p:cNvSpPr/>
            <p:nvPr/>
          </p:nvSpPr>
          <p:spPr>
            <a:xfrm>
              <a:off x="18076876" y="5325014"/>
              <a:ext cx="432434" cy="664845"/>
            </a:xfrm>
            <a:custGeom>
              <a:avLst/>
              <a:gdLst/>
              <a:ahLst/>
              <a:cxnLst/>
              <a:rect l="l" t="t" r="r" b="b"/>
              <a:pathLst>
                <a:path w="432434" h="664845">
                  <a:moveTo>
                    <a:pt x="184340" y="277012"/>
                  </a:moveTo>
                  <a:lnTo>
                    <a:pt x="140855" y="308775"/>
                  </a:lnTo>
                  <a:lnTo>
                    <a:pt x="95580" y="338391"/>
                  </a:lnTo>
                  <a:lnTo>
                    <a:pt x="48590" y="365760"/>
                  </a:lnTo>
                  <a:lnTo>
                    <a:pt x="0" y="390791"/>
                  </a:lnTo>
                  <a:lnTo>
                    <a:pt x="0" y="664298"/>
                  </a:lnTo>
                  <a:lnTo>
                    <a:pt x="184340" y="664298"/>
                  </a:lnTo>
                  <a:lnTo>
                    <a:pt x="184340" y="277012"/>
                  </a:lnTo>
                  <a:close/>
                </a:path>
                <a:path w="432434" h="664845">
                  <a:moveTo>
                    <a:pt x="432079" y="0"/>
                  </a:moveTo>
                  <a:lnTo>
                    <a:pt x="406171" y="40830"/>
                  </a:lnTo>
                  <a:lnTo>
                    <a:pt x="378244" y="80327"/>
                  </a:lnTo>
                  <a:lnTo>
                    <a:pt x="348373" y="118465"/>
                  </a:lnTo>
                  <a:lnTo>
                    <a:pt x="316611" y="155155"/>
                  </a:lnTo>
                  <a:lnTo>
                    <a:pt x="283044" y="190347"/>
                  </a:lnTo>
                  <a:lnTo>
                    <a:pt x="247713" y="223964"/>
                  </a:lnTo>
                  <a:lnTo>
                    <a:pt x="247713" y="664298"/>
                  </a:lnTo>
                  <a:lnTo>
                    <a:pt x="432079" y="664298"/>
                  </a:lnTo>
                  <a:lnTo>
                    <a:pt x="432079" y="0"/>
                  </a:lnTo>
                  <a:close/>
                </a:path>
              </a:pathLst>
            </a:custGeom>
            <a:solidFill>
              <a:srgbClr val="6E80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9" name="object 59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7589659" y="5810121"/>
              <a:ext cx="184342" cy="179177"/>
            </a:xfrm>
            <a:prstGeom prst="rect">
              <a:avLst/>
            </a:prstGeom>
          </p:spPr>
        </p:pic>
        <p:sp>
          <p:nvSpPr>
            <p:cNvPr id="60" name="object 60"/>
            <p:cNvSpPr/>
            <p:nvPr/>
          </p:nvSpPr>
          <p:spPr>
            <a:xfrm>
              <a:off x="17588336" y="5243832"/>
              <a:ext cx="873760" cy="519430"/>
            </a:xfrm>
            <a:custGeom>
              <a:avLst/>
              <a:gdLst/>
              <a:ahLst/>
              <a:cxnLst/>
              <a:rect l="l" t="t" r="r" b="b"/>
              <a:pathLst>
                <a:path w="873759" h="519429">
                  <a:moveTo>
                    <a:pt x="818224" y="0"/>
                  </a:moveTo>
                  <a:lnTo>
                    <a:pt x="791793" y="38834"/>
                  </a:lnTo>
                  <a:lnTo>
                    <a:pt x="763446" y="76355"/>
                  </a:lnTo>
                  <a:lnTo>
                    <a:pt x="733246" y="112502"/>
                  </a:lnTo>
                  <a:lnTo>
                    <a:pt x="701261" y="147212"/>
                  </a:lnTo>
                  <a:lnTo>
                    <a:pt x="667554" y="180424"/>
                  </a:lnTo>
                  <a:lnTo>
                    <a:pt x="632192" y="212076"/>
                  </a:lnTo>
                  <a:lnTo>
                    <a:pt x="595241" y="242107"/>
                  </a:lnTo>
                  <a:lnTo>
                    <a:pt x="556765" y="270455"/>
                  </a:lnTo>
                  <a:lnTo>
                    <a:pt x="516830" y="297059"/>
                  </a:lnTo>
                  <a:lnTo>
                    <a:pt x="475502" y="321857"/>
                  </a:lnTo>
                  <a:lnTo>
                    <a:pt x="432847" y="344787"/>
                  </a:lnTo>
                  <a:lnTo>
                    <a:pt x="388928" y="365788"/>
                  </a:lnTo>
                  <a:lnTo>
                    <a:pt x="343813" y="384798"/>
                  </a:lnTo>
                  <a:lnTo>
                    <a:pt x="297567" y="401756"/>
                  </a:lnTo>
                  <a:lnTo>
                    <a:pt x="250255" y="416600"/>
                  </a:lnTo>
                  <a:lnTo>
                    <a:pt x="201943" y="429268"/>
                  </a:lnTo>
                  <a:lnTo>
                    <a:pt x="152695" y="439699"/>
                  </a:lnTo>
                  <a:lnTo>
                    <a:pt x="102579" y="447831"/>
                  </a:lnTo>
                  <a:lnTo>
                    <a:pt x="51658" y="453603"/>
                  </a:lnTo>
                  <a:lnTo>
                    <a:pt x="0" y="456953"/>
                  </a:lnTo>
                  <a:lnTo>
                    <a:pt x="0" y="519188"/>
                  </a:lnTo>
                  <a:lnTo>
                    <a:pt x="48334" y="516354"/>
                  </a:lnTo>
                  <a:lnTo>
                    <a:pt x="96280" y="511511"/>
                  </a:lnTo>
                  <a:lnTo>
                    <a:pt x="143803" y="504666"/>
                  </a:lnTo>
                  <a:lnTo>
                    <a:pt x="190871" y="495825"/>
                  </a:lnTo>
                  <a:lnTo>
                    <a:pt x="237448" y="484993"/>
                  </a:lnTo>
                  <a:lnTo>
                    <a:pt x="283503" y="472178"/>
                  </a:lnTo>
                  <a:lnTo>
                    <a:pt x="329002" y="457384"/>
                  </a:lnTo>
                  <a:lnTo>
                    <a:pt x="373911" y="440619"/>
                  </a:lnTo>
                  <a:lnTo>
                    <a:pt x="421251" y="420506"/>
                  </a:lnTo>
                  <a:lnTo>
                    <a:pt x="467331" y="398359"/>
                  </a:lnTo>
                  <a:lnTo>
                    <a:pt x="512114" y="374201"/>
                  </a:lnTo>
                  <a:lnTo>
                    <a:pt x="555562" y="348056"/>
                  </a:lnTo>
                  <a:lnTo>
                    <a:pt x="597639" y="319949"/>
                  </a:lnTo>
                  <a:lnTo>
                    <a:pt x="638306" y="289902"/>
                  </a:lnTo>
                  <a:lnTo>
                    <a:pt x="677528" y="257939"/>
                  </a:lnTo>
                  <a:lnTo>
                    <a:pt x="715266" y="224085"/>
                  </a:lnTo>
                  <a:lnTo>
                    <a:pt x="750893" y="188944"/>
                  </a:lnTo>
                  <a:lnTo>
                    <a:pt x="784543" y="152435"/>
                  </a:lnTo>
                  <a:lnTo>
                    <a:pt x="816195" y="114594"/>
                  </a:lnTo>
                  <a:lnTo>
                    <a:pt x="845828" y="75456"/>
                  </a:lnTo>
                  <a:lnTo>
                    <a:pt x="873422" y="35056"/>
                  </a:lnTo>
                  <a:lnTo>
                    <a:pt x="818224" y="0"/>
                  </a:lnTo>
                  <a:close/>
                </a:path>
              </a:pathLst>
            </a:custGeom>
            <a:solidFill>
              <a:srgbClr val="6E80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1" name="object 61"/>
          <p:cNvSpPr/>
          <p:nvPr/>
        </p:nvSpPr>
        <p:spPr>
          <a:xfrm>
            <a:off x="4741448" y="2854277"/>
            <a:ext cx="7620" cy="7604125"/>
          </a:xfrm>
          <a:custGeom>
            <a:avLst/>
            <a:gdLst/>
            <a:ahLst/>
            <a:cxnLst/>
            <a:rect l="l" t="t" r="r" b="b"/>
            <a:pathLst>
              <a:path w="7620" h="7604125">
                <a:moveTo>
                  <a:pt x="7589" y="0"/>
                </a:moveTo>
                <a:lnTo>
                  <a:pt x="0" y="7603822"/>
                </a:lnTo>
              </a:path>
            </a:pathLst>
          </a:custGeom>
          <a:ln w="2513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2" name="object 62"/>
          <p:cNvGrpSpPr/>
          <p:nvPr/>
        </p:nvGrpSpPr>
        <p:grpSpPr>
          <a:xfrm>
            <a:off x="7241773" y="9499187"/>
            <a:ext cx="12862560" cy="1809750"/>
            <a:chOff x="7241773" y="9499187"/>
            <a:chExt cx="12862560" cy="1809750"/>
          </a:xfrm>
        </p:grpSpPr>
        <p:sp>
          <p:nvSpPr>
            <p:cNvPr id="63" name="object 63"/>
            <p:cNvSpPr/>
            <p:nvPr/>
          </p:nvSpPr>
          <p:spPr>
            <a:xfrm>
              <a:off x="7241773" y="9499187"/>
              <a:ext cx="12862560" cy="1809750"/>
            </a:xfrm>
            <a:custGeom>
              <a:avLst/>
              <a:gdLst/>
              <a:ahLst/>
              <a:cxnLst/>
              <a:rect l="l" t="t" r="r" b="b"/>
              <a:pathLst>
                <a:path w="12862560" h="1809750">
                  <a:moveTo>
                    <a:pt x="12862326" y="0"/>
                  </a:moveTo>
                  <a:lnTo>
                    <a:pt x="910112" y="0"/>
                  </a:lnTo>
                  <a:lnTo>
                    <a:pt x="0" y="1809368"/>
                  </a:lnTo>
                  <a:lnTo>
                    <a:pt x="12862326" y="1809368"/>
                  </a:lnTo>
                  <a:lnTo>
                    <a:pt x="1286232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4" name="object 6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2085492" y="9997028"/>
              <a:ext cx="3143363" cy="859185"/>
            </a:xfrm>
            <a:prstGeom prst="rect">
              <a:avLst/>
            </a:prstGeom>
          </p:spPr>
        </p:pic>
        <p:pic>
          <p:nvPicPr>
            <p:cNvPr id="65" name="object 65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6678714" y="9930872"/>
              <a:ext cx="2357493" cy="883171"/>
            </a:xfrm>
            <a:prstGeom prst="rect">
              <a:avLst/>
            </a:prstGeom>
          </p:spPr>
        </p:pic>
        <p:pic>
          <p:nvPicPr>
            <p:cNvPr id="66" name="object 66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8768868" y="9987621"/>
              <a:ext cx="1528033" cy="928575"/>
            </a:xfrm>
            <a:prstGeom prst="rect">
              <a:avLst/>
            </a:prstGeom>
          </p:spPr>
        </p:pic>
      </p:grpSp>
      <p:pic>
        <p:nvPicPr>
          <p:cNvPr id="67" name="Picture 66" descr="Text&#10;&#10;Description automatically generated">
            <a:extLst>
              <a:ext uri="{FF2B5EF4-FFF2-40B4-BE49-F238E27FC236}">
                <a16:creationId xmlns:a16="http://schemas.microsoft.com/office/drawing/2014/main" id="{27837AFA-A6BA-4417-A4DF-CECAA54978D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08048" y="-7089"/>
            <a:ext cx="7181528" cy="225456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C55820B-C9B0-475A-842F-4D875FD86734}"/>
              </a:ext>
            </a:extLst>
          </p:cNvPr>
          <p:cNvSpPr txBox="1"/>
          <p:nvPr/>
        </p:nvSpPr>
        <p:spPr>
          <a:xfrm>
            <a:off x="330213" y="7946583"/>
            <a:ext cx="402073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1">
                <a:solidFill>
                  <a:schemeClr val="bg1"/>
                </a:solidFill>
              </a:rPr>
              <a:t>ERDF funded scheme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3220451" y="276878"/>
            <a:ext cx="5638165" cy="127952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ts val="3540"/>
              </a:lnSpc>
              <a:spcBef>
                <a:spcPts val="130"/>
              </a:spcBef>
            </a:pPr>
            <a:r>
              <a:rPr sz="3150" spc="-65">
                <a:solidFill>
                  <a:srgbClr val="FFFFFF"/>
                </a:solidFill>
                <a:latin typeface="Century Gothic"/>
                <a:cs typeface="Century Gothic"/>
              </a:rPr>
              <a:t>COVENTRY</a:t>
            </a:r>
            <a:r>
              <a:rPr sz="3150" spc="-5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3150" spc="-95">
                <a:solidFill>
                  <a:srgbClr val="FFFFFF"/>
                </a:solidFill>
                <a:latin typeface="Century Gothic"/>
                <a:cs typeface="Century Gothic"/>
              </a:rPr>
              <a:t>&amp;</a:t>
            </a:r>
            <a:r>
              <a:rPr sz="3150" spc="-5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3150" spc="15">
                <a:solidFill>
                  <a:srgbClr val="FFFFFF"/>
                </a:solidFill>
                <a:latin typeface="Century Gothic"/>
                <a:cs typeface="Century Gothic"/>
              </a:rPr>
              <a:t>WARWICKSHIRE</a:t>
            </a:r>
            <a:endParaRPr sz="3150">
              <a:latin typeface="Century Gothic"/>
              <a:cs typeface="Century Gothic"/>
            </a:endParaRPr>
          </a:p>
          <a:p>
            <a:pPr marL="12700">
              <a:lnSpc>
                <a:spcPts val="6300"/>
              </a:lnSpc>
            </a:pPr>
            <a:r>
              <a:rPr sz="5450" spc="-10">
                <a:solidFill>
                  <a:srgbClr val="BED73D"/>
                </a:solidFill>
                <a:latin typeface="Century Gothic"/>
                <a:cs typeface="Century Gothic"/>
              </a:rPr>
              <a:t>GREEN</a:t>
            </a:r>
            <a:r>
              <a:rPr sz="5450" spc="-125">
                <a:solidFill>
                  <a:srgbClr val="BED73D"/>
                </a:solidFill>
                <a:latin typeface="Century Gothic"/>
                <a:cs typeface="Century Gothic"/>
              </a:rPr>
              <a:t> </a:t>
            </a:r>
            <a:r>
              <a:rPr sz="5450" spc="220">
                <a:solidFill>
                  <a:srgbClr val="BED73D"/>
                </a:solidFill>
                <a:latin typeface="Century Gothic"/>
                <a:cs typeface="Century Gothic"/>
              </a:rPr>
              <a:t>BUSINESS</a:t>
            </a:r>
            <a:endParaRPr sz="5450">
              <a:latin typeface="Century Gothic"/>
              <a:cs typeface="Century Gothic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3263418" y="841895"/>
            <a:ext cx="5572125" cy="600710"/>
            <a:chOff x="13263418" y="841895"/>
            <a:chExt cx="5572125" cy="600710"/>
          </a:xfrm>
        </p:grpSpPr>
        <p:sp>
          <p:nvSpPr>
            <p:cNvPr id="4" name="object 4"/>
            <p:cNvSpPr/>
            <p:nvPr/>
          </p:nvSpPr>
          <p:spPr>
            <a:xfrm>
              <a:off x="13269133" y="872952"/>
              <a:ext cx="502920" cy="542290"/>
            </a:xfrm>
            <a:custGeom>
              <a:avLst/>
              <a:gdLst/>
              <a:ahLst/>
              <a:cxnLst/>
              <a:rect l="l" t="t" r="r" b="b"/>
              <a:pathLst>
                <a:path w="502919" h="542290">
                  <a:moveTo>
                    <a:pt x="290075" y="334243"/>
                  </a:moveTo>
                  <a:lnTo>
                    <a:pt x="418287" y="334243"/>
                  </a:lnTo>
                  <a:lnTo>
                    <a:pt x="402891" y="385447"/>
                  </a:lnTo>
                  <a:lnTo>
                    <a:pt x="367334" y="428872"/>
                  </a:lnTo>
                  <a:lnTo>
                    <a:pt x="318795" y="458271"/>
                  </a:lnTo>
                  <a:lnTo>
                    <a:pt x="264432" y="468071"/>
                  </a:lnTo>
                  <a:lnTo>
                    <a:pt x="231390" y="464799"/>
                  </a:lnTo>
                  <a:lnTo>
                    <a:pt x="168948" y="438615"/>
                  </a:lnTo>
                  <a:lnTo>
                    <a:pt x="112579" y="385550"/>
                  </a:lnTo>
                  <a:lnTo>
                    <a:pt x="93324" y="351561"/>
                  </a:lnTo>
                  <a:lnTo>
                    <a:pt x="81772" y="313729"/>
                  </a:lnTo>
                  <a:lnTo>
                    <a:pt x="77922" y="272055"/>
                  </a:lnTo>
                  <a:lnTo>
                    <a:pt x="81378" y="231594"/>
                  </a:lnTo>
                  <a:lnTo>
                    <a:pt x="91745" y="194674"/>
                  </a:lnTo>
                  <a:lnTo>
                    <a:pt x="133212" y="131470"/>
                  </a:lnTo>
                  <a:lnTo>
                    <a:pt x="162499" y="106482"/>
                  </a:lnTo>
                  <a:lnTo>
                    <a:pt x="230940" y="77925"/>
                  </a:lnTo>
                  <a:lnTo>
                    <a:pt x="270096" y="74356"/>
                  </a:lnTo>
                  <a:lnTo>
                    <a:pt x="313823" y="79701"/>
                  </a:lnTo>
                  <a:lnTo>
                    <a:pt x="354101" y="95734"/>
                  </a:lnTo>
                  <a:lnTo>
                    <a:pt x="390922" y="122451"/>
                  </a:lnTo>
                  <a:lnTo>
                    <a:pt x="424282" y="159847"/>
                  </a:lnTo>
                  <a:lnTo>
                    <a:pt x="479572" y="106123"/>
                  </a:lnTo>
                  <a:lnTo>
                    <a:pt x="430870" y="57796"/>
                  </a:lnTo>
                  <a:lnTo>
                    <a:pt x="381339" y="25009"/>
                  </a:lnTo>
                  <a:lnTo>
                    <a:pt x="327045" y="6258"/>
                  </a:lnTo>
                  <a:lnTo>
                    <a:pt x="268769" y="0"/>
                  </a:lnTo>
                  <a:lnTo>
                    <a:pt x="214761" y="4966"/>
                  </a:lnTo>
                  <a:lnTo>
                    <a:pt x="165007" y="19863"/>
                  </a:lnTo>
                  <a:lnTo>
                    <a:pt x="119506" y="44685"/>
                  </a:lnTo>
                  <a:lnTo>
                    <a:pt x="78254" y="79429"/>
                  </a:lnTo>
                  <a:lnTo>
                    <a:pt x="44008" y="121120"/>
                  </a:lnTo>
                  <a:lnTo>
                    <a:pt x="19555" y="167121"/>
                  </a:lnTo>
                  <a:lnTo>
                    <a:pt x="4887" y="217433"/>
                  </a:lnTo>
                  <a:lnTo>
                    <a:pt x="0" y="272055"/>
                  </a:lnTo>
                  <a:lnTo>
                    <a:pt x="4804" y="325667"/>
                  </a:lnTo>
                  <a:lnTo>
                    <a:pt x="19223" y="375305"/>
                  </a:lnTo>
                  <a:lnTo>
                    <a:pt x="43262" y="420969"/>
                  </a:lnTo>
                  <a:lnTo>
                    <a:pt x="76927" y="462660"/>
                  </a:lnTo>
                  <a:lnTo>
                    <a:pt x="117327" y="497257"/>
                  </a:lnTo>
                  <a:lnTo>
                    <a:pt x="161600" y="521974"/>
                  </a:lnTo>
                  <a:lnTo>
                    <a:pt x="209744" y="536808"/>
                  </a:lnTo>
                  <a:lnTo>
                    <a:pt x="261755" y="541753"/>
                  </a:lnTo>
                  <a:lnTo>
                    <a:pt x="314610" y="536640"/>
                  </a:lnTo>
                  <a:lnTo>
                    <a:pt x="362594" y="521301"/>
                  </a:lnTo>
                  <a:lnTo>
                    <a:pt x="405707" y="495742"/>
                  </a:lnTo>
                  <a:lnTo>
                    <a:pt x="443951" y="459966"/>
                  </a:lnTo>
                  <a:lnTo>
                    <a:pt x="471001" y="422112"/>
                  </a:lnTo>
                  <a:lnTo>
                    <a:pt x="488908" y="381546"/>
                  </a:lnTo>
                  <a:lnTo>
                    <a:pt x="499144" y="332890"/>
                  </a:lnTo>
                  <a:lnTo>
                    <a:pt x="502559" y="277466"/>
                  </a:lnTo>
                  <a:lnTo>
                    <a:pt x="502559" y="260224"/>
                  </a:lnTo>
                  <a:lnTo>
                    <a:pt x="290075" y="260224"/>
                  </a:lnTo>
                  <a:lnTo>
                    <a:pt x="290075" y="334243"/>
                  </a:lnTo>
                  <a:close/>
                </a:path>
              </a:pathLst>
            </a:custGeom>
            <a:ln w="11137">
              <a:solidFill>
                <a:srgbClr val="BED73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3855631" y="883100"/>
              <a:ext cx="333375" cy="521970"/>
            </a:xfrm>
            <a:custGeom>
              <a:avLst/>
              <a:gdLst/>
              <a:ahLst/>
              <a:cxnLst/>
              <a:rect l="l" t="t" r="r" b="b"/>
              <a:pathLst>
                <a:path w="333375" h="521969">
                  <a:moveTo>
                    <a:pt x="256777" y="248392"/>
                  </a:moveTo>
                  <a:lnTo>
                    <a:pt x="270471" y="227484"/>
                  </a:lnTo>
                  <a:lnTo>
                    <a:pt x="280254" y="204631"/>
                  </a:lnTo>
                  <a:lnTo>
                    <a:pt x="286126" y="179833"/>
                  </a:lnTo>
                  <a:lnTo>
                    <a:pt x="288084" y="153090"/>
                  </a:lnTo>
                  <a:lnTo>
                    <a:pt x="284960" y="119333"/>
                  </a:lnTo>
                  <a:lnTo>
                    <a:pt x="259979" y="62225"/>
                  </a:lnTo>
                  <a:lnTo>
                    <a:pt x="211938" y="21859"/>
                  </a:lnTo>
                  <a:lnTo>
                    <a:pt x="138329" y="2428"/>
                  </a:lnTo>
                  <a:lnTo>
                    <a:pt x="90909" y="0"/>
                  </a:lnTo>
                  <a:lnTo>
                    <a:pt x="0" y="0"/>
                  </a:lnTo>
                  <a:lnTo>
                    <a:pt x="0" y="521795"/>
                  </a:lnTo>
                  <a:lnTo>
                    <a:pt x="77590" y="521795"/>
                  </a:lnTo>
                  <a:lnTo>
                    <a:pt x="77590" y="308223"/>
                  </a:lnTo>
                  <a:lnTo>
                    <a:pt x="91573" y="308223"/>
                  </a:lnTo>
                  <a:lnTo>
                    <a:pt x="238458" y="521795"/>
                  </a:lnTo>
                  <a:lnTo>
                    <a:pt x="333373" y="521795"/>
                  </a:lnTo>
                  <a:lnTo>
                    <a:pt x="174186" y="299422"/>
                  </a:lnTo>
                  <a:lnTo>
                    <a:pt x="198578" y="292055"/>
                  </a:lnTo>
                  <a:lnTo>
                    <a:pt x="220476" y="281097"/>
                  </a:lnTo>
                  <a:lnTo>
                    <a:pt x="239878" y="266544"/>
                  </a:lnTo>
                  <a:lnTo>
                    <a:pt x="256777" y="248392"/>
                  </a:lnTo>
                  <a:close/>
                </a:path>
              </a:pathLst>
            </a:custGeom>
            <a:ln w="11109">
              <a:solidFill>
                <a:srgbClr val="BED73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927658" y="951533"/>
              <a:ext cx="146021" cy="176746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14252614" y="883100"/>
              <a:ext cx="283845" cy="521970"/>
            </a:xfrm>
            <a:custGeom>
              <a:avLst/>
              <a:gdLst/>
              <a:ahLst/>
              <a:cxnLst/>
              <a:rect l="l" t="t" r="r" b="b"/>
              <a:pathLst>
                <a:path w="283844" h="521969">
                  <a:moveTo>
                    <a:pt x="283769" y="0"/>
                  </a:moveTo>
                  <a:lnTo>
                    <a:pt x="0" y="0"/>
                  </a:lnTo>
                  <a:lnTo>
                    <a:pt x="0" y="521795"/>
                  </a:lnTo>
                  <a:lnTo>
                    <a:pt x="283769" y="521795"/>
                  </a:lnTo>
                  <a:lnTo>
                    <a:pt x="283769" y="447775"/>
                  </a:lnTo>
                  <a:lnTo>
                    <a:pt x="77612" y="447775"/>
                  </a:lnTo>
                  <a:lnTo>
                    <a:pt x="77612" y="273402"/>
                  </a:lnTo>
                  <a:lnTo>
                    <a:pt x="277773" y="273402"/>
                  </a:lnTo>
                  <a:lnTo>
                    <a:pt x="277773" y="199383"/>
                  </a:lnTo>
                  <a:lnTo>
                    <a:pt x="77612" y="199383"/>
                  </a:lnTo>
                  <a:lnTo>
                    <a:pt x="77612" y="73996"/>
                  </a:lnTo>
                  <a:lnTo>
                    <a:pt x="283769" y="73996"/>
                  </a:lnTo>
                  <a:lnTo>
                    <a:pt x="283769" y="0"/>
                  </a:lnTo>
                  <a:close/>
                </a:path>
              </a:pathLst>
            </a:custGeom>
            <a:ln w="11099">
              <a:solidFill>
                <a:srgbClr val="BED73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4624648" y="883100"/>
              <a:ext cx="283845" cy="521970"/>
            </a:xfrm>
            <a:custGeom>
              <a:avLst/>
              <a:gdLst/>
              <a:ahLst/>
              <a:cxnLst/>
              <a:rect l="l" t="t" r="r" b="b"/>
              <a:pathLst>
                <a:path w="283844" h="521969">
                  <a:moveTo>
                    <a:pt x="283769" y="0"/>
                  </a:moveTo>
                  <a:lnTo>
                    <a:pt x="0" y="0"/>
                  </a:lnTo>
                  <a:lnTo>
                    <a:pt x="0" y="521795"/>
                  </a:lnTo>
                  <a:lnTo>
                    <a:pt x="283769" y="521795"/>
                  </a:lnTo>
                  <a:lnTo>
                    <a:pt x="283769" y="447775"/>
                  </a:lnTo>
                  <a:lnTo>
                    <a:pt x="77612" y="447775"/>
                  </a:lnTo>
                  <a:lnTo>
                    <a:pt x="77612" y="273402"/>
                  </a:lnTo>
                  <a:lnTo>
                    <a:pt x="277773" y="273402"/>
                  </a:lnTo>
                  <a:lnTo>
                    <a:pt x="277773" y="199383"/>
                  </a:lnTo>
                  <a:lnTo>
                    <a:pt x="77612" y="199383"/>
                  </a:lnTo>
                  <a:lnTo>
                    <a:pt x="77612" y="73996"/>
                  </a:lnTo>
                  <a:lnTo>
                    <a:pt x="283769" y="73996"/>
                  </a:lnTo>
                  <a:lnTo>
                    <a:pt x="283769" y="0"/>
                  </a:lnTo>
                  <a:close/>
                </a:path>
              </a:pathLst>
            </a:custGeom>
            <a:ln w="11099">
              <a:solidFill>
                <a:srgbClr val="BED73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4996675" y="847610"/>
              <a:ext cx="452755" cy="589280"/>
            </a:xfrm>
            <a:custGeom>
              <a:avLst/>
              <a:gdLst/>
              <a:ahLst/>
              <a:cxnLst/>
              <a:rect l="l" t="t" r="r" b="b"/>
              <a:pathLst>
                <a:path w="452755" h="589280">
                  <a:moveTo>
                    <a:pt x="77612" y="557289"/>
                  </a:moveTo>
                  <a:lnTo>
                    <a:pt x="77612" y="191974"/>
                  </a:lnTo>
                  <a:lnTo>
                    <a:pt x="452624" y="589057"/>
                  </a:lnTo>
                  <a:lnTo>
                    <a:pt x="452624" y="35494"/>
                  </a:lnTo>
                  <a:lnTo>
                    <a:pt x="375011" y="35494"/>
                  </a:lnTo>
                  <a:lnTo>
                    <a:pt x="375011" y="398115"/>
                  </a:lnTo>
                  <a:lnTo>
                    <a:pt x="0" y="0"/>
                  </a:lnTo>
                  <a:lnTo>
                    <a:pt x="0" y="557289"/>
                  </a:lnTo>
                  <a:lnTo>
                    <a:pt x="77612" y="557289"/>
                  </a:lnTo>
                  <a:close/>
                </a:path>
              </a:pathLst>
            </a:custGeom>
            <a:ln w="11122">
              <a:solidFill>
                <a:srgbClr val="BED73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5755729" y="883104"/>
              <a:ext cx="305435" cy="521970"/>
            </a:xfrm>
            <a:custGeom>
              <a:avLst/>
              <a:gdLst/>
              <a:ahLst/>
              <a:cxnLst/>
              <a:rect l="l" t="t" r="r" b="b"/>
              <a:pathLst>
                <a:path w="305434" h="521969">
                  <a:moveTo>
                    <a:pt x="117569" y="521795"/>
                  </a:moveTo>
                  <a:lnTo>
                    <a:pt x="165771" y="519339"/>
                  </a:lnTo>
                  <a:lnTo>
                    <a:pt x="205161" y="511984"/>
                  </a:lnTo>
                  <a:lnTo>
                    <a:pt x="249543" y="487857"/>
                  </a:lnTo>
                  <a:lnTo>
                    <a:pt x="281416" y="453528"/>
                  </a:lnTo>
                  <a:lnTo>
                    <a:pt x="302724" y="401827"/>
                  </a:lnTo>
                  <a:lnTo>
                    <a:pt x="305385" y="372431"/>
                  </a:lnTo>
                  <a:lnTo>
                    <a:pt x="303887" y="349821"/>
                  </a:lnTo>
                  <a:lnTo>
                    <a:pt x="291907" y="308936"/>
                  </a:lnTo>
                  <a:lnTo>
                    <a:pt x="268514" y="274228"/>
                  </a:lnTo>
                  <a:lnTo>
                    <a:pt x="236205" y="249384"/>
                  </a:lnTo>
                  <a:lnTo>
                    <a:pt x="216798" y="240961"/>
                  </a:lnTo>
                  <a:lnTo>
                    <a:pt x="235308" y="220453"/>
                  </a:lnTo>
                  <a:lnTo>
                    <a:pt x="248528" y="197789"/>
                  </a:lnTo>
                  <a:lnTo>
                    <a:pt x="256458" y="172970"/>
                  </a:lnTo>
                  <a:lnTo>
                    <a:pt x="259100" y="145995"/>
                  </a:lnTo>
                  <a:lnTo>
                    <a:pt x="258288" y="130661"/>
                  </a:lnTo>
                  <a:lnTo>
                    <a:pt x="246135" y="85154"/>
                  </a:lnTo>
                  <a:lnTo>
                    <a:pt x="222079" y="46063"/>
                  </a:lnTo>
                  <a:lnTo>
                    <a:pt x="188075" y="19001"/>
                  </a:lnTo>
                  <a:lnTo>
                    <a:pt x="142888" y="4555"/>
                  </a:lnTo>
                  <a:lnTo>
                    <a:pt x="101754" y="505"/>
                  </a:lnTo>
                  <a:lnTo>
                    <a:pt x="77259" y="0"/>
                  </a:lnTo>
                  <a:lnTo>
                    <a:pt x="0" y="0"/>
                  </a:lnTo>
                  <a:lnTo>
                    <a:pt x="0" y="521795"/>
                  </a:lnTo>
                  <a:lnTo>
                    <a:pt x="117569" y="521795"/>
                  </a:lnTo>
                  <a:close/>
                </a:path>
              </a:pathLst>
            </a:custGeom>
            <a:ln w="11103">
              <a:solidFill>
                <a:srgbClr val="BED73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827749" y="1167482"/>
              <a:ext cx="162340" cy="168968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5827761" y="949858"/>
              <a:ext cx="119019" cy="162861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16145407" y="883100"/>
              <a:ext cx="381000" cy="531495"/>
            </a:xfrm>
            <a:custGeom>
              <a:avLst/>
              <a:gdLst/>
              <a:ahLst/>
              <a:cxnLst/>
              <a:rect l="l" t="t" r="r" b="b"/>
              <a:pathLst>
                <a:path w="381000" h="531494">
                  <a:moveTo>
                    <a:pt x="0" y="0"/>
                  </a:moveTo>
                  <a:lnTo>
                    <a:pt x="0" y="335927"/>
                  </a:lnTo>
                  <a:lnTo>
                    <a:pt x="3164" y="375344"/>
                  </a:lnTo>
                  <a:lnTo>
                    <a:pt x="28477" y="443268"/>
                  </a:lnTo>
                  <a:lnTo>
                    <a:pt x="80575" y="497807"/>
                  </a:lnTo>
                  <a:lnTo>
                    <a:pt x="150349" y="527552"/>
                  </a:lnTo>
                  <a:lnTo>
                    <a:pt x="190160" y="531269"/>
                  </a:lnTo>
                  <a:lnTo>
                    <a:pt x="230002" y="527552"/>
                  </a:lnTo>
                  <a:lnTo>
                    <a:pt x="266595" y="516398"/>
                  </a:lnTo>
                  <a:lnTo>
                    <a:pt x="299944" y="497807"/>
                  </a:lnTo>
                  <a:lnTo>
                    <a:pt x="330054" y="471775"/>
                  </a:lnTo>
                  <a:lnTo>
                    <a:pt x="368009" y="411125"/>
                  </a:lnTo>
                  <a:lnTo>
                    <a:pt x="380675" y="335927"/>
                  </a:lnTo>
                  <a:lnTo>
                    <a:pt x="380675" y="0"/>
                  </a:lnTo>
                  <a:lnTo>
                    <a:pt x="303062" y="0"/>
                  </a:lnTo>
                  <a:lnTo>
                    <a:pt x="303062" y="314307"/>
                  </a:lnTo>
                  <a:lnTo>
                    <a:pt x="301710" y="346051"/>
                  </a:lnTo>
                  <a:lnTo>
                    <a:pt x="290891" y="395217"/>
                  </a:lnTo>
                  <a:lnTo>
                    <a:pt x="263599" y="432307"/>
                  </a:lnTo>
                  <a:lnTo>
                    <a:pt x="217967" y="454778"/>
                  </a:lnTo>
                  <a:lnTo>
                    <a:pt x="190160" y="457586"/>
                  </a:lnTo>
                  <a:lnTo>
                    <a:pt x="162499" y="454778"/>
                  </a:lnTo>
                  <a:lnTo>
                    <a:pt x="117033" y="432307"/>
                  </a:lnTo>
                  <a:lnTo>
                    <a:pt x="89762" y="394838"/>
                  </a:lnTo>
                  <a:lnTo>
                    <a:pt x="78943" y="345672"/>
                  </a:lnTo>
                  <a:lnTo>
                    <a:pt x="77590" y="314307"/>
                  </a:lnTo>
                  <a:lnTo>
                    <a:pt x="77590" y="0"/>
                  </a:lnTo>
                  <a:lnTo>
                    <a:pt x="0" y="0"/>
                  </a:lnTo>
                  <a:close/>
                </a:path>
              </a:pathLst>
            </a:custGeom>
            <a:ln w="11117">
              <a:solidFill>
                <a:srgbClr val="BED73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6610031" y="872959"/>
              <a:ext cx="330200" cy="541655"/>
            </a:xfrm>
            <a:custGeom>
              <a:avLst/>
              <a:gdLst/>
              <a:ahLst/>
              <a:cxnLst/>
              <a:rect l="l" t="t" r="r" b="b"/>
              <a:pathLst>
                <a:path w="330200" h="541655">
                  <a:moveTo>
                    <a:pt x="177505" y="0"/>
                  </a:moveTo>
                  <a:lnTo>
                    <a:pt x="116975" y="9968"/>
                  </a:lnTo>
                  <a:lnTo>
                    <a:pt x="67280" y="39872"/>
                  </a:lnTo>
                  <a:lnTo>
                    <a:pt x="34046" y="84234"/>
                  </a:lnTo>
                  <a:lnTo>
                    <a:pt x="22965" y="138227"/>
                  </a:lnTo>
                  <a:lnTo>
                    <a:pt x="29561" y="179202"/>
                  </a:lnTo>
                  <a:lnTo>
                    <a:pt x="49354" y="214941"/>
                  </a:lnTo>
                  <a:lnTo>
                    <a:pt x="82346" y="245443"/>
                  </a:lnTo>
                  <a:lnTo>
                    <a:pt x="128543" y="270708"/>
                  </a:lnTo>
                  <a:lnTo>
                    <a:pt x="178169" y="291654"/>
                  </a:lnTo>
                  <a:lnTo>
                    <a:pt x="187481" y="295932"/>
                  </a:lnTo>
                  <a:lnTo>
                    <a:pt x="224174" y="319038"/>
                  </a:lnTo>
                  <a:lnTo>
                    <a:pt x="247264" y="352653"/>
                  </a:lnTo>
                  <a:lnTo>
                    <a:pt x="251445" y="380536"/>
                  </a:lnTo>
                  <a:lnTo>
                    <a:pt x="249944" y="398637"/>
                  </a:lnTo>
                  <a:lnTo>
                    <a:pt x="227462" y="443061"/>
                  </a:lnTo>
                  <a:lnTo>
                    <a:pt x="184555" y="466171"/>
                  </a:lnTo>
                  <a:lnTo>
                    <a:pt x="167173" y="467712"/>
                  </a:lnTo>
                  <a:lnTo>
                    <a:pt x="145567" y="465602"/>
                  </a:lnTo>
                  <a:lnTo>
                    <a:pt x="110604" y="448722"/>
                  </a:lnTo>
                  <a:lnTo>
                    <a:pt x="85912" y="409267"/>
                  </a:lnTo>
                  <a:lnTo>
                    <a:pt x="78586" y="370411"/>
                  </a:lnTo>
                  <a:lnTo>
                    <a:pt x="0" y="387967"/>
                  </a:lnTo>
                  <a:lnTo>
                    <a:pt x="18722" y="452776"/>
                  </a:lnTo>
                  <a:lnTo>
                    <a:pt x="53607" y="501185"/>
                  </a:lnTo>
                  <a:lnTo>
                    <a:pt x="103070" y="531350"/>
                  </a:lnTo>
                  <a:lnTo>
                    <a:pt x="164164" y="541394"/>
                  </a:lnTo>
                  <a:lnTo>
                    <a:pt x="198039" y="538439"/>
                  </a:lnTo>
                  <a:lnTo>
                    <a:pt x="257160" y="514789"/>
                  </a:lnTo>
                  <a:lnTo>
                    <a:pt x="303089" y="469040"/>
                  </a:lnTo>
                  <a:lnTo>
                    <a:pt x="326742" y="409559"/>
                  </a:lnTo>
                  <a:lnTo>
                    <a:pt x="329700" y="375126"/>
                  </a:lnTo>
                  <a:lnTo>
                    <a:pt x="327887" y="349300"/>
                  </a:lnTo>
                  <a:lnTo>
                    <a:pt x="313394" y="303930"/>
                  </a:lnTo>
                  <a:lnTo>
                    <a:pt x="284128" y="266586"/>
                  </a:lnTo>
                  <a:lnTo>
                    <a:pt x="238339" y="235250"/>
                  </a:lnTo>
                  <a:lnTo>
                    <a:pt x="157836" y="200415"/>
                  </a:lnTo>
                  <a:lnTo>
                    <a:pt x="133370" y="187820"/>
                  </a:lnTo>
                  <a:lnTo>
                    <a:pt x="115891" y="173371"/>
                  </a:lnTo>
                  <a:lnTo>
                    <a:pt x="105402" y="157065"/>
                  </a:lnTo>
                  <a:lnTo>
                    <a:pt x="101905" y="138901"/>
                  </a:lnTo>
                  <a:lnTo>
                    <a:pt x="103234" y="125637"/>
                  </a:lnTo>
                  <a:lnTo>
                    <a:pt x="123211" y="92945"/>
                  </a:lnTo>
                  <a:lnTo>
                    <a:pt x="161368" y="75517"/>
                  </a:lnTo>
                  <a:lnTo>
                    <a:pt x="176841" y="74356"/>
                  </a:lnTo>
                  <a:lnTo>
                    <a:pt x="189391" y="75030"/>
                  </a:lnTo>
                  <a:lnTo>
                    <a:pt x="227893" y="91250"/>
                  </a:lnTo>
                  <a:lnTo>
                    <a:pt x="253436" y="125723"/>
                  </a:lnTo>
                  <a:lnTo>
                    <a:pt x="316381" y="87871"/>
                  </a:lnTo>
                  <a:lnTo>
                    <a:pt x="288963" y="49430"/>
                  </a:lnTo>
                  <a:lnTo>
                    <a:pt x="256683" y="21970"/>
                  </a:lnTo>
                  <a:lnTo>
                    <a:pt x="219533" y="5493"/>
                  </a:lnTo>
                  <a:lnTo>
                    <a:pt x="177505" y="0"/>
                  </a:lnTo>
                  <a:close/>
                </a:path>
              </a:pathLst>
            </a:custGeom>
            <a:ln w="11106">
              <a:solidFill>
                <a:srgbClr val="BED73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7019690" y="883107"/>
              <a:ext cx="78105" cy="521970"/>
            </a:xfrm>
            <a:custGeom>
              <a:avLst/>
              <a:gdLst/>
              <a:ahLst/>
              <a:cxnLst/>
              <a:rect l="l" t="t" r="r" b="b"/>
              <a:pathLst>
                <a:path w="78105" h="521969">
                  <a:moveTo>
                    <a:pt x="0" y="521795"/>
                  </a:moveTo>
                  <a:lnTo>
                    <a:pt x="77590" y="521795"/>
                  </a:lnTo>
                  <a:lnTo>
                    <a:pt x="77590" y="0"/>
                  </a:lnTo>
                  <a:lnTo>
                    <a:pt x="0" y="0"/>
                  </a:lnTo>
                  <a:lnTo>
                    <a:pt x="0" y="521795"/>
                  </a:lnTo>
                  <a:close/>
                </a:path>
              </a:pathLst>
            </a:custGeom>
            <a:ln w="11065">
              <a:solidFill>
                <a:srgbClr val="BED73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7207187" y="847610"/>
              <a:ext cx="452755" cy="589280"/>
            </a:xfrm>
            <a:custGeom>
              <a:avLst/>
              <a:gdLst/>
              <a:ahLst/>
              <a:cxnLst/>
              <a:rect l="l" t="t" r="r" b="b"/>
              <a:pathLst>
                <a:path w="452755" h="589280">
                  <a:moveTo>
                    <a:pt x="77590" y="557289"/>
                  </a:moveTo>
                  <a:lnTo>
                    <a:pt x="77590" y="191974"/>
                  </a:lnTo>
                  <a:lnTo>
                    <a:pt x="452602" y="589057"/>
                  </a:lnTo>
                  <a:lnTo>
                    <a:pt x="452602" y="35494"/>
                  </a:lnTo>
                  <a:lnTo>
                    <a:pt x="374989" y="35494"/>
                  </a:lnTo>
                  <a:lnTo>
                    <a:pt x="374989" y="398115"/>
                  </a:lnTo>
                  <a:lnTo>
                    <a:pt x="0" y="0"/>
                  </a:lnTo>
                  <a:lnTo>
                    <a:pt x="0" y="557289"/>
                  </a:lnTo>
                  <a:lnTo>
                    <a:pt x="77590" y="557289"/>
                  </a:lnTo>
                  <a:close/>
                </a:path>
              </a:pathLst>
            </a:custGeom>
            <a:ln w="11122">
              <a:solidFill>
                <a:srgbClr val="BED73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7769406" y="883100"/>
              <a:ext cx="283845" cy="521970"/>
            </a:xfrm>
            <a:custGeom>
              <a:avLst/>
              <a:gdLst/>
              <a:ahLst/>
              <a:cxnLst/>
              <a:rect l="l" t="t" r="r" b="b"/>
              <a:pathLst>
                <a:path w="283844" h="521969">
                  <a:moveTo>
                    <a:pt x="283747" y="0"/>
                  </a:moveTo>
                  <a:lnTo>
                    <a:pt x="0" y="0"/>
                  </a:lnTo>
                  <a:lnTo>
                    <a:pt x="0" y="521795"/>
                  </a:lnTo>
                  <a:lnTo>
                    <a:pt x="283747" y="521795"/>
                  </a:lnTo>
                  <a:lnTo>
                    <a:pt x="283747" y="447775"/>
                  </a:lnTo>
                  <a:lnTo>
                    <a:pt x="77590" y="447775"/>
                  </a:lnTo>
                  <a:lnTo>
                    <a:pt x="77590" y="273402"/>
                  </a:lnTo>
                  <a:lnTo>
                    <a:pt x="277751" y="273402"/>
                  </a:lnTo>
                  <a:lnTo>
                    <a:pt x="277751" y="199383"/>
                  </a:lnTo>
                  <a:lnTo>
                    <a:pt x="77590" y="199383"/>
                  </a:lnTo>
                  <a:lnTo>
                    <a:pt x="77590" y="73996"/>
                  </a:lnTo>
                  <a:lnTo>
                    <a:pt x="283747" y="73996"/>
                  </a:lnTo>
                  <a:lnTo>
                    <a:pt x="283747" y="0"/>
                  </a:lnTo>
                  <a:close/>
                </a:path>
              </a:pathLst>
            </a:custGeom>
            <a:ln w="11099">
              <a:solidFill>
                <a:srgbClr val="BED73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8115777" y="872959"/>
              <a:ext cx="330200" cy="541655"/>
            </a:xfrm>
            <a:custGeom>
              <a:avLst/>
              <a:gdLst/>
              <a:ahLst/>
              <a:cxnLst/>
              <a:rect l="l" t="t" r="r" b="b"/>
              <a:pathLst>
                <a:path w="330200" h="541655">
                  <a:moveTo>
                    <a:pt x="177505" y="0"/>
                  </a:moveTo>
                  <a:lnTo>
                    <a:pt x="116975" y="9968"/>
                  </a:lnTo>
                  <a:lnTo>
                    <a:pt x="67280" y="39872"/>
                  </a:lnTo>
                  <a:lnTo>
                    <a:pt x="34046" y="84234"/>
                  </a:lnTo>
                  <a:lnTo>
                    <a:pt x="22965" y="138227"/>
                  </a:lnTo>
                  <a:lnTo>
                    <a:pt x="29561" y="179202"/>
                  </a:lnTo>
                  <a:lnTo>
                    <a:pt x="49354" y="214941"/>
                  </a:lnTo>
                  <a:lnTo>
                    <a:pt x="82346" y="245443"/>
                  </a:lnTo>
                  <a:lnTo>
                    <a:pt x="128543" y="270708"/>
                  </a:lnTo>
                  <a:lnTo>
                    <a:pt x="178169" y="291654"/>
                  </a:lnTo>
                  <a:lnTo>
                    <a:pt x="187481" y="295932"/>
                  </a:lnTo>
                  <a:lnTo>
                    <a:pt x="224174" y="319038"/>
                  </a:lnTo>
                  <a:lnTo>
                    <a:pt x="247264" y="352653"/>
                  </a:lnTo>
                  <a:lnTo>
                    <a:pt x="251445" y="380536"/>
                  </a:lnTo>
                  <a:lnTo>
                    <a:pt x="249944" y="398637"/>
                  </a:lnTo>
                  <a:lnTo>
                    <a:pt x="227462" y="443061"/>
                  </a:lnTo>
                  <a:lnTo>
                    <a:pt x="184555" y="466171"/>
                  </a:lnTo>
                  <a:lnTo>
                    <a:pt x="167173" y="467712"/>
                  </a:lnTo>
                  <a:lnTo>
                    <a:pt x="145567" y="465602"/>
                  </a:lnTo>
                  <a:lnTo>
                    <a:pt x="110604" y="448722"/>
                  </a:lnTo>
                  <a:lnTo>
                    <a:pt x="85912" y="409267"/>
                  </a:lnTo>
                  <a:lnTo>
                    <a:pt x="78586" y="370411"/>
                  </a:lnTo>
                  <a:lnTo>
                    <a:pt x="0" y="387967"/>
                  </a:lnTo>
                  <a:lnTo>
                    <a:pt x="18722" y="452776"/>
                  </a:lnTo>
                  <a:lnTo>
                    <a:pt x="53607" y="501185"/>
                  </a:lnTo>
                  <a:lnTo>
                    <a:pt x="103070" y="531350"/>
                  </a:lnTo>
                  <a:lnTo>
                    <a:pt x="164164" y="541394"/>
                  </a:lnTo>
                  <a:lnTo>
                    <a:pt x="198039" y="538439"/>
                  </a:lnTo>
                  <a:lnTo>
                    <a:pt x="257160" y="514789"/>
                  </a:lnTo>
                  <a:lnTo>
                    <a:pt x="303089" y="469040"/>
                  </a:lnTo>
                  <a:lnTo>
                    <a:pt x="326742" y="409559"/>
                  </a:lnTo>
                  <a:lnTo>
                    <a:pt x="329700" y="375126"/>
                  </a:lnTo>
                  <a:lnTo>
                    <a:pt x="327887" y="349300"/>
                  </a:lnTo>
                  <a:lnTo>
                    <a:pt x="313394" y="303930"/>
                  </a:lnTo>
                  <a:lnTo>
                    <a:pt x="284128" y="266586"/>
                  </a:lnTo>
                  <a:lnTo>
                    <a:pt x="238339" y="235250"/>
                  </a:lnTo>
                  <a:lnTo>
                    <a:pt x="157836" y="200415"/>
                  </a:lnTo>
                  <a:lnTo>
                    <a:pt x="133370" y="187820"/>
                  </a:lnTo>
                  <a:lnTo>
                    <a:pt x="115891" y="173371"/>
                  </a:lnTo>
                  <a:lnTo>
                    <a:pt x="105402" y="157065"/>
                  </a:lnTo>
                  <a:lnTo>
                    <a:pt x="101905" y="138901"/>
                  </a:lnTo>
                  <a:lnTo>
                    <a:pt x="103234" y="125637"/>
                  </a:lnTo>
                  <a:lnTo>
                    <a:pt x="123211" y="92945"/>
                  </a:lnTo>
                  <a:lnTo>
                    <a:pt x="161368" y="75517"/>
                  </a:lnTo>
                  <a:lnTo>
                    <a:pt x="176841" y="74356"/>
                  </a:lnTo>
                  <a:lnTo>
                    <a:pt x="189391" y="75030"/>
                  </a:lnTo>
                  <a:lnTo>
                    <a:pt x="227893" y="91250"/>
                  </a:lnTo>
                  <a:lnTo>
                    <a:pt x="253436" y="125723"/>
                  </a:lnTo>
                  <a:lnTo>
                    <a:pt x="316381" y="87871"/>
                  </a:lnTo>
                  <a:lnTo>
                    <a:pt x="288963" y="49430"/>
                  </a:lnTo>
                  <a:lnTo>
                    <a:pt x="256683" y="21970"/>
                  </a:lnTo>
                  <a:lnTo>
                    <a:pt x="219533" y="5493"/>
                  </a:lnTo>
                  <a:lnTo>
                    <a:pt x="177505" y="0"/>
                  </a:lnTo>
                  <a:close/>
                </a:path>
              </a:pathLst>
            </a:custGeom>
            <a:ln w="11106">
              <a:solidFill>
                <a:srgbClr val="BED73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8499802" y="872959"/>
              <a:ext cx="330200" cy="541655"/>
            </a:xfrm>
            <a:custGeom>
              <a:avLst/>
              <a:gdLst/>
              <a:ahLst/>
              <a:cxnLst/>
              <a:rect l="l" t="t" r="r" b="b"/>
              <a:pathLst>
                <a:path w="330200" h="541655">
                  <a:moveTo>
                    <a:pt x="177505" y="0"/>
                  </a:moveTo>
                  <a:lnTo>
                    <a:pt x="116975" y="9968"/>
                  </a:lnTo>
                  <a:lnTo>
                    <a:pt x="67280" y="39872"/>
                  </a:lnTo>
                  <a:lnTo>
                    <a:pt x="34046" y="84234"/>
                  </a:lnTo>
                  <a:lnTo>
                    <a:pt x="22965" y="138227"/>
                  </a:lnTo>
                  <a:lnTo>
                    <a:pt x="29561" y="179202"/>
                  </a:lnTo>
                  <a:lnTo>
                    <a:pt x="49354" y="214941"/>
                  </a:lnTo>
                  <a:lnTo>
                    <a:pt x="82346" y="245443"/>
                  </a:lnTo>
                  <a:lnTo>
                    <a:pt x="128543" y="270708"/>
                  </a:lnTo>
                  <a:lnTo>
                    <a:pt x="178169" y="291654"/>
                  </a:lnTo>
                  <a:lnTo>
                    <a:pt x="187481" y="295932"/>
                  </a:lnTo>
                  <a:lnTo>
                    <a:pt x="224174" y="319038"/>
                  </a:lnTo>
                  <a:lnTo>
                    <a:pt x="247264" y="352653"/>
                  </a:lnTo>
                  <a:lnTo>
                    <a:pt x="251445" y="380536"/>
                  </a:lnTo>
                  <a:lnTo>
                    <a:pt x="249944" y="398637"/>
                  </a:lnTo>
                  <a:lnTo>
                    <a:pt x="227462" y="443061"/>
                  </a:lnTo>
                  <a:lnTo>
                    <a:pt x="184555" y="466171"/>
                  </a:lnTo>
                  <a:lnTo>
                    <a:pt x="167173" y="467712"/>
                  </a:lnTo>
                  <a:lnTo>
                    <a:pt x="145567" y="465602"/>
                  </a:lnTo>
                  <a:lnTo>
                    <a:pt x="110604" y="448722"/>
                  </a:lnTo>
                  <a:lnTo>
                    <a:pt x="85912" y="409267"/>
                  </a:lnTo>
                  <a:lnTo>
                    <a:pt x="78586" y="370411"/>
                  </a:lnTo>
                  <a:lnTo>
                    <a:pt x="0" y="387967"/>
                  </a:lnTo>
                  <a:lnTo>
                    <a:pt x="18722" y="452776"/>
                  </a:lnTo>
                  <a:lnTo>
                    <a:pt x="53607" y="501185"/>
                  </a:lnTo>
                  <a:lnTo>
                    <a:pt x="103070" y="531350"/>
                  </a:lnTo>
                  <a:lnTo>
                    <a:pt x="164164" y="541394"/>
                  </a:lnTo>
                  <a:lnTo>
                    <a:pt x="198039" y="538439"/>
                  </a:lnTo>
                  <a:lnTo>
                    <a:pt x="257160" y="514789"/>
                  </a:lnTo>
                  <a:lnTo>
                    <a:pt x="303089" y="469040"/>
                  </a:lnTo>
                  <a:lnTo>
                    <a:pt x="326742" y="409559"/>
                  </a:lnTo>
                  <a:lnTo>
                    <a:pt x="329700" y="375126"/>
                  </a:lnTo>
                  <a:lnTo>
                    <a:pt x="327887" y="349300"/>
                  </a:lnTo>
                  <a:lnTo>
                    <a:pt x="313394" y="303930"/>
                  </a:lnTo>
                  <a:lnTo>
                    <a:pt x="284128" y="266586"/>
                  </a:lnTo>
                  <a:lnTo>
                    <a:pt x="238339" y="235250"/>
                  </a:lnTo>
                  <a:lnTo>
                    <a:pt x="157836" y="200415"/>
                  </a:lnTo>
                  <a:lnTo>
                    <a:pt x="133370" y="187820"/>
                  </a:lnTo>
                  <a:lnTo>
                    <a:pt x="115891" y="173371"/>
                  </a:lnTo>
                  <a:lnTo>
                    <a:pt x="105402" y="157065"/>
                  </a:lnTo>
                  <a:lnTo>
                    <a:pt x="101905" y="138901"/>
                  </a:lnTo>
                  <a:lnTo>
                    <a:pt x="103234" y="125637"/>
                  </a:lnTo>
                  <a:lnTo>
                    <a:pt x="123211" y="92945"/>
                  </a:lnTo>
                  <a:lnTo>
                    <a:pt x="161368" y="75517"/>
                  </a:lnTo>
                  <a:lnTo>
                    <a:pt x="176841" y="74356"/>
                  </a:lnTo>
                  <a:lnTo>
                    <a:pt x="189391" y="75030"/>
                  </a:lnTo>
                  <a:lnTo>
                    <a:pt x="227893" y="91250"/>
                  </a:lnTo>
                  <a:lnTo>
                    <a:pt x="253436" y="125723"/>
                  </a:lnTo>
                  <a:lnTo>
                    <a:pt x="316381" y="87871"/>
                  </a:lnTo>
                  <a:lnTo>
                    <a:pt x="288963" y="49430"/>
                  </a:lnTo>
                  <a:lnTo>
                    <a:pt x="256683" y="21970"/>
                  </a:lnTo>
                  <a:lnTo>
                    <a:pt x="219533" y="5493"/>
                  </a:lnTo>
                  <a:lnTo>
                    <a:pt x="177505" y="0"/>
                  </a:lnTo>
                  <a:close/>
                </a:path>
              </a:pathLst>
            </a:custGeom>
            <a:ln w="11106">
              <a:solidFill>
                <a:srgbClr val="BED73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14713190" y="1495159"/>
            <a:ext cx="2617470" cy="5105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150" spc="-70">
                <a:solidFill>
                  <a:srgbClr val="FFFFFF"/>
                </a:solidFill>
                <a:latin typeface="Century Gothic"/>
                <a:cs typeface="Century Gothic"/>
              </a:rPr>
              <a:t>PROGRAMME</a:t>
            </a:r>
            <a:endParaRPr sz="3150">
              <a:latin typeface="Century Gothic"/>
              <a:cs typeface="Century Gothic"/>
            </a:endParaRPr>
          </a:p>
        </p:txBody>
      </p:sp>
      <p:sp>
        <p:nvSpPr>
          <p:cNvPr id="21" name="object 21"/>
          <p:cNvSpPr txBox="1">
            <a:spLocks noGrp="1"/>
          </p:cNvSpPr>
          <p:nvPr>
            <p:ph type="title"/>
          </p:nvPr>
        </p:nvSpPr>
        <p:spPr>
          <a:xfrm>
            <a:off x="826645" y="663627"/>
            <a:ext cx="8890337" cy="1565813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0100" spc="-300"/>
              <a:t>What we offer</a:t>
            </a:r>
          </a:p>
        </p:txBody>
      </p:sp>
      <p:sp>
        <p:nvSpPr>
          <p:cNvPr id="22" name="object 22"/>
          <p:cNvSpPr/>
          <p:nvPr/>
        </p:nvSpPr>
        <p:spPr>
          <a:xfrm>
            <a:off x="839362" y="2269825"/>
            <a:ext cx="19265265" cy="48895"/>
          </a:xfrm>
          <a:custGeom>
            <a:avLst/>
            <a:gdLst/>
            <a:ahLst/>
            <a:cxnLst/>
            <a:rect l="l" t="t" r="r" b="b"/>
            <a:pathLst>
              <a:path w="19265265" h="48894">
                <a:moveTo>
                  <a:pt x="0" y="48428"/>
                </a:moveTo>
                <a:lnTo>
                  <a:pt x="19264737" y="0"/>
                </a:lnTo>
              </a:path>
            </a:pathLst>
          </a:custGeom>
          <a:ln w="2513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603368" y="3245090"/>
            <a:ext cx="4989830" cy="3905556"/>
          </a:xfrm>
          <a:prstGeom prst="rect">
            <a:avLst/>
          </a:prstGeom>
        </p:spPr>
        <p:txBody>
          <a:bodyPr vert="horz" wrap="square" lIns="0" tIns="80645" rIns="0" bIns="0" rtlCol="0">
            <a:spAutoFit/>
          </a:bodyPr>
          <a:lstStyle/>
          <a:p>
            <a:pPr marL="12700" marR="5080">
              <a:lnSpc>
                <a:spcPts val="3660"/>
              </a:lnSpc>
              <a:spcBef>
                <a:spcPts val="635"/>
              </a:spcBef>
            </a:pPr>
            <a:r>
              <a:rPr sz="4800" spc="-150" dirty="0">
                <a:solidFill>
                  <a:srgbClr val="FFFFFF"/>
                </a:solidFill>
                <a:latin typeface="Gill Sans MT"/>
                <a:cs typeface="Gill Sans MT"/>
              </a:rPr>
              <a:t>We </a:t>
            </a:r>
            <a:r>
              <a:rPr lang="en-GB" sz="4800" b="1" u="sng" spc="-150" dirty="0">
                <a:solidFill>
                  <a:srgbClr val="FFFFFF"/>
                </a:solidFill>
                <a:latin typeface="Gill Sans MT"/>
                <a:cs typeface="Gill Sans MT"/>
              </a:rPr>
              <a:t>may</a:t>
            </a:r>
            <a:r>
              <a:rPr lang="en-GB" sz="4800" spc="-150" dirty="0">
                <a:solidFill>
                  <a:srgbClr val="FFFFFF"/>
                </a:solidFill>
                <a:latin typeface="Gill Sans MT"/>
                <a:cs typeface="Gill Sans MT"/>
              </a:rPr>
              <a:t> be able to </a:t>
            </a:r>
            <a:r>
              <a:rPr sz="4800" spc="-150" dirty="0">
                <a:solidFill>
                  <a:srgbClr val="FFFFFF"/>
                </a:solidFill>
                <a:latin typeface="Gill Sans MT"/>
                <a:cs typeface="Gill Sans MT"/>
              </a:rPr>
              <a:t>offer eligible businesses  grants of between £1</a:t>
            </a:r>
            <a:r>
              <a:rPr lang="en-GB" sz="4800" spc="-150" dirty="0">
                <a:solidFill>
                  <a:srgbClr val="FFFFFF"/>
                </a:solidFill>
                <a:latin typeface="Gill Sans MT"/>
                <a:cs typeface="Gill Sans MT"/>
              </a:rPr>
              <a:t>k</a:t>
            </a:r>
            <a:r>
              <a:rPr sz="4800" spc="-150" dirty="0">
                <a:solidFill>
                  <a:srgbClr val="FFFFFF"/>
                </a:solidFill>
                <a:latin typeface="Gill Sans MT"/>
                <a:cs typeface="Gill Sans MT"/>
              </a:rPr>
              <a:t> and</a:t>
            </a:r>
            <a:endParaRPr sz="4800" spc="-150" dirty="0">
              <a:latin typeface="Gill Sans MT"/>
              <a:cs typeface="Gill Sans MT"/>
            </a:endParaRPr>
          </a:p>
          <a:p>
            <a:pPr marL="12700" marR="244475">
              <a:lnSpc>
                <a:spcPts val="3660"/>
              </a:lnSpc>
            </a:pPr>
            <a:r>
              <a:rPr sz="4800" spc="-150" dirty="0">
                <a:solidFill>
                  <a:srgbClr val="FFFFFF"/>
                </a:solidFill>
                <a:latin typeface="Gill Sans MT"/>
                <a:cs typeface="Gill Sans MT"/>
              </a:rPr>
              <a:t>£</a:t>
            </a:r>
            <a:r>
              <a:rPr lang="en-GB" sz="4800" spc="-150" dirty="0">
                <a:solidFill>
                  <a:srgbClr val="FFFFFF"/>
                </a:solidFill>
                <a:latin typeface="Gill Sans MT"/>
                <a:cs typeface="Gill Sans MT"/>
              </a:rPr>
              <a:t>2</a:t>
            </a:r>
            <a:r>
              <a:rPr sz="4800" spc="-150" dirty="0">
                <a:solidFill>
                  <a:srgbClr val="FFFFFF"/>
                </a:solidFill>
                <a:latin typeface="Gill Sans MT"/>
                <a:cs typeface="Gill Sans MT"/>
              </a:rPr>
              <a:t>0</a:t>
            </a:r>
            <a:r>
              <a:rPr lang="en-GB" sz="4800" spc="-150" dirty="0">
                <a:solidFill>
                  <a:srgbClr val="FFFFFF"/>
                </a:solidFill>
                <a:latin typeface="Gill Sans MT"/>
                <a:cs typeface="Gill Sans MT"/>
              </a:rPr>
              <a:t>k</a:t>
            </a:r>
            <a:r>
              <a:rPr sz="4800" spc="-150" dirty="0">
                <a:solidFill>
                  <a:srgbClr val="FFFFFF"/>
                </a:solidFill>
                <a:latin typeface="Gill Sans MT"/>
                <a:cs typeface="Gill Sans MT"/>
              </a:rPr>
              <a:t> to fund up to 40% of  the cost of installing energy  efficiency measures.</a:t>
            </a:r>
            <a:endParaRPr sz="4800" spc="-150" dirty="0">
              <a:latin typeface="Gill Sans MT"/>
              <a:cs typeface="Gill Sans MT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603368" y="7776798"/>
            <a:ext cx="5247640" cy="1058623"/>
          </a:xfrm>
          <a:prstGeom prst="rect">
            <a:avLst/>
          </a:prstGeom>
        </p:spPr>
        <p:txBody>
          <a:bodyPr vert="horz" wrap="square" lIns="0" tIns="80645" rIns="0" bIns="0" rtlCol="0">
            <a:spAutoFit/>
          </a:bodyPr>
          <a:lstStyle/>
          <a:p>
            <a:pPr marL="12700" marR="5080">
              <a:lnSpc>
                <a:spcPts val="3660"/>
              </a:lnSpc>
              <a:spcBef>
                <a:spcPts val="635"/>
              </a:spcBef>
            </a:pPr>
            <a:r>
              <a:rPr lang="en-GB" sz="4800" spc="-150">
                <a:solidFill>
                  <a:srgbClr val="FFFFFF"/>
                </a:solidFill>
                <a:latin typeface="Gill Sans MT"/>
                <a:cs typeface="Gill Sans MT"/>
              </a:rPr>
              <a:t>Free of charge energy audit, worth £840</a:t>
            </a:r>
            <a:endParaRPr sz="4800" spc="-150">
              <a:latin typeface="Gill Sans MT"/>
              <a:cs typeface="Gill Sans MT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3130355" y="2632444"/>
            <a:ext cx="1652905" cy="120713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ts val="3945"/>
              </a:lnSpc>
              <a:spcBef>
                <a:spcPts val="110"/>
              </a:spcBef>
            </a:pPr>
            <a:r>
              <a:rPr sz="3350" b="1" spc="-275">
                <a:solidFill>
                  <a:srgbClr val="FFFFFF"/>
                </a:solidFill>
                <a:latin typeface="Trebuchet MS"/>
                <a:cs typeface="Trebuchet MS"/>
              </a:rPr>
              <a:t>Lighting</a:t>
            </a:r>
            <a:endParaRPr sz="3350">
              <a:latin typeface="Trebuchet MS"/>
              <a:cs typeface="Trebuchet MS"/>
            </a:endParaRPr>
          </a:p>
          <a:p>
            <a:pPr marL="12700" marR="5080">
              <a:lnSpc>
                <a:spcPts val="2470"/>
              </a:lnSpc>
              <a:spcBef>
                <a:spcPts val="400"/>
              </a:spcBef>
            </a:pPr>
            <a:r>
              <a:rPr sz="2450" spc="-60">
                <a:solidFill>
                  <a:srgbClr val="6E808D"/>
                </a:solidFill>
                <a:latin typeface="Gill Sans MT"/>
                <a:cs typeface="Gill Sans MT"/>
              </a:rPr>
              <a:t>L</a:t>
            </a:r>
            <a:r>
              <a:rPr sz="2450" spc="-55">
                <a:solidFill>
                  <a:srgbClr val="6E808D"/>
                </a:solidFill>
                <a:latin typeface="Gill Sans MT"/>
                <a:cs typeface="Gill Sans MT"/>
              </a:rPr>
              <a:t>E</a:t>
            </a:r>
            <a:r>
              <a:rPr sz="2450" spc="-560">
                <a:solidFill>
                  <a:srgbClr val="6E808D"/>
                </a:solidFill>
                <a:latin typeface="Gill Sans MT"/>
                <a:cs typeface="Gill Sans MT"/>
              </a:rPr>
              <a:t>D</a:t>
            </a:r>
            <a:r>
              <a:rPr sz="2450" spc="5">
                <a:solidFill>
                  <a:srgbClr val="6E808D"/>
                </a:solidFill>
                <a:latin typeface="Gill Sans MT"/>
                <a:cs typeface="Gill Sans MT"/>
              </a:rPr>
              <a:t>,</a:t>
            </a:r>
            <a:r>
              <a:rPr sz="2450" spc="-240">
                <a:solidFill>
                  <a:srgbClr val="6E808D"/>
                </a:solidFill>
                <a:latin typeface="Gill Sans MT"/>
                <a:cs typeface="Gill Sans MT"/>
              </a:rPr>
              <a:t> </a:t>
            </a:r>
            <a:r>
              <a:rPr sz="2450" spc="-10">
                <a:solidFill>
                  <a:srgbClr val="6E808D"/>
                </a:solidFill>
                <a:latin typeface="Gill Sans MT"/>
                <a:cs typeface="Gill Sans MT"/>
              </a:rPr>
              <a:t>c</a:t>
            </a:r>
            <a:r>
              <a:rPr sz="2450" spc="-235">
                <a:solidFill>
                  <a:srgbClr val="6E808D"/>
                </a:solidFill>
                <a:latin typeface="Gill Sans MT"/>
                <a:cs typeface="Gill Sans MT"/>
              </a:rPr>
              <a:t>o</a:t>
            </a:r>
            <a:r>
              <a:rPr sz="2450" spc="-15">
                <a:solidFill>
                  <a:srgbClr val="6E808D"/>
                </a:solidFill>
                <a:latin typeface="Gill Sans MT"/>
                <a:cs typeface="Gill Sans MT"/>
              </a:rPr>
              <a:t>n</a:t>
            </a:r>
            <a:r>
              <a:rPr sz="2450" spc="-75">
                <a:solidFill>
                  <a:srgbClr val="6E808D"/>
                </a:solidFill>
                <a:latin typeface="Gill Sans MT"/>
                <a:cs typeface="Gill Sans MT"/>
              </a:rPr>
              <a:t>t</a:t>
            </a:r>
            <a:r>
              <a:rPr sz="2450" spc="-180">
                <a:solidFill>
                  <a:srgbClr val="6E808D"/>
                </a:solidFill>
                <a:latin typeface="Gill Sans MT"/>
                <a:cs typeface="Gill Sans MT"/>
              </a:rPr>
              <a:t>r</a:t>
            </a:r>
            <a:r>
              <a:rPr sz="2450" spc="-45">
                <a:solidFill>
                  <a:srgbClr val="6E808D"/>
                </a:solidFill>
                <a:latin typeface="Gill Sans MT"/>
                <a:cs typeface="Gill Sans MT"/>
              </a:rPr>
              <a:t>ol</a:t>
            </a:r>
            <a:r>
              <a:rPr sz="2450" spc="-25">
                <a:solidFill>
                  <a:srgbClr val="6E808D"/>
                </a:solidFill>
                <a:latin typeface="Gill Sans MT"/>
                <a:cs typeface="Gill Sans MT"/>
              </a:rPr>
              <a:t>s</a:t>
            </a:r>
            <a:r>
              <a:rPr sz="2450" spc="5">
                <a:solidFill>
                  <a:srgbClr val="6E808D"/>
                </a:solidFill>
                <a:latin typeface="Gill Sans MT"/>
                <a:cs typeface="Gill Sans MT"/>
              </a:rPr>
              <a:t>,  </a:t>
            </a:r>
            <a:r>
              <a:rPr sz="2450" spc="-10">
                <a:solidFill>
                  <a:srgbClr val="6E808D"/>
                </a:solidFill>
                <a:latin typeface="Gill Sans MT"/>
                <a:cs typeface="Gill Sans MT"/>
              </a:rPr>
              <a:t>sensors</a:t>
            </a:r>
            <a:endParaRPr sz="2450">
              <a:latin typeface="Gill Sans MT"/>
              <a:cs typeface="Gill Sans MT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7580784" y="6632994"/>
            <a:ext cx="2537460" cy="147574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ts val="3729"/>
              </a:lnSpc>
              <a:spcBef>
                <a:spcPts val="110"/>
              </a:spcBef>
            </a:pPr>
            <a:r>
              <a:rPr sz="3350" b="1" spc="-310">
                <a:solidFill>
                  <a:srgbClr val="FFFFFF"/>
                </a:solidFill>
                <a:latin typeface="Trebuchet MS"/>
                <a:cs typeface="Trebuchet MS"/>
              </a:rPr>
              <a:t>Heating</a:t>
            </a:r>
            <a:endParaRPr sz="3350">
              <a:latin typeface="Trebuchet MS"/>
              <a:cs typeface="Trebuchet MS"/>
            </a:endParaRPr>
          </a:p>
          <a:p>
            <a:pPr marL="12700" marR="5080">
              <a:lnSpc>
                <a:spcPct val="85300"/>
              </a:lnSpc>
              <a:spcBef>
                <a:spcPts val="145"/>
              </a:spcBef>
            </a:pPr>
            <a:r>
              <a:rPr sz="2450" spc="-250">
                <a:solidFill>
                  <a:srgbClr val="6E808D"/>
                </a:solidFill>
                <a:latin typeface="Gill Sans MT"/>
                <a:cs typeface="Gill Sans MT"/>
              </a:rPr>
              <a:t>R</a:t>
            </a:r>
            <a:r>
              <a:rPr sz="2450" spc="-75">
                <a:solidFill>
                  <a:srgbClr val="6E808D"/>
                </a:solidFill>
                <a:latin typeface="Gill Sans MT"/>
                <a:cs typeface="Gill Sans MT"/>
              </a:rPr>
              <a:t>e</a:t>
            </a:r>
            <a:r>
              <a:rPr sz="2450" spc="-70">
                <a:solidFill>
                  <a:srgbClr val="6E808D"/>
                </a:solidFill>
                <a:latin typeface="Gill Sans MT"/>
                <a:cs typeface="Gill Sans MT"/>
              </a:rPr>
              <a:t>p</a:t>
            </a:r>
            <a:r>
              <a:rPr sz="2450" spc="-45">
                <a:solidFill>
                  <a:srgbClr val="6E808D"/>
                </a:solidFill>
                <a:latin typeface="Gill Sans MT"/>
                <a:cs typeface="Gill Sans MT"/>
              </a:rPr>
              <a:t>l</a:t>
            </a:r>
            <a:r>
              <a:rPr sz="2450" spc="100">
                <a:solidFill>
                  <a:srgbClr val="6E808D"/>
                </a:solidFill>
                <a:latin typeface="Gill Sans MT"/>
                <a:cs typeface="Gill Sans MT"/>
              </a:rPr>
              <a:t>a</a:t>
            </a:r>
            <a:r>
              <a:rPr sz="2450" spc="-10">
                <a:solidFill>
                  <a:srgbClr val="6E808D"/>
                </a:solidFill>
                <a:latin typeface="Gill Sans MT"/>
                <a:cs typeface="Gill Sans MT"/>
              </a:rPr>
              <a:t>c</a:t>
            </a:r>
            <a:r>
              <a:rPr sz="2450" spc="-90">
                <a:solidFill>
                  <a:srgbClr val="6E808D"/>
                </a:solidFill>
                <a:latin typeface="Gill Sans MT"/>
                <a:cs typeface="Gill Sans MT"/>
              </a:rPr>
              <a:t>e</a:t>
            </a:r>
            <a:r>
              <a:rPr sz="2450" spc="-114">
                <a:solidFill>
                  <a:srgbClr val="6E808D"/>
                </a:solidFill>
                <a:latin typeface="Gill Sans MT"/>
                <a:cs typeface="Gill Sans MT"/>
              </a:rPr>
              <a:t>m</a:t>
            </a:r>
            <a:r>
              <a:rPr sz="2450" spc="-55">
                <a:solidFill>
                  <a:srgbClr val="6E808D"/>
                </a:solidFill>
                <a:latin typeface="Gill Sans MT"/>
                <a:cs typeface="Gill Sans MT"/>
              </a:rPr>
              <a:t>e</a:t>
            </a:r>
            <a:r>
              <a:rPr sz="2450" spc="-25">
                <a:solidFill>
                  <a:srgbClr val="6E808D"/>
                </a:solidFill>
                <a:latin typeface="Gill Sans MT"/>
                <a:cs typeface="Gill Sans MT"/>
              </a:rPr>
              <a:t>n</a:t>
            </a:r>
            <a:r>
              <a:rPr sz="2450" spc="-40">
                <a:solidFill>
                  <a:srgbClr val="6E808D"/>
                </a:solidFill>
                <a:latin typeface="Gill Sans MT"/>
                <a:cs typeface="Gill Sans MT"/>
              </a:rPr>
              <a:t>t</a:t>
            </a:r>
            <a:r>
              <a:rPr sz="2450" spc="-240">
                <a:solidFill>
                  <a:srgbClr val="6E808D"/>
                </a:solidFill>
                <a:latin typeface="Gill Sans MT"/>
                <a:cs typeface="Gill Sans MT"/>
              </a:rPr>
              <a:t> </a:t>
            </a:r>
            <a:r>
              <a:rPr sz="2450" spc="-65">
                <a:solidFill>
                  <a:srgbClr val="6E808D"/>
                </a:solidFill>
                <a:latin typeface="Gill Sans MT"/>
                <a:cs typeface="Gill Sans MT"/>
              </a:rPr>
              <a:t>b</a:t>
            </a:r>
            <a:r>
              <a:rPr sz="2450" spc="-240">
                <a:solidFill>
                  <a:srgbClr val="6E808D"/>
                </a:solidFill>
                <a:latin typeface="Gill Sans MT"/>
                <a:cs typeface="Gill Sans MT"/>
              </a:rPr>
              <a:t>o</a:t>
            </a:r>
            <a:r>
              <a:rPr sz="2450" spc="-25">
                <a:solidFill>
                  <a:srgbClr val="6E808D"/>
                </a:solidFill>
                <a:latin typeface="Gill Sans MT"/>
                <a:cs typeface="Gill Sans MT"/>
              </a:rPr>
              <a:t>i</a:t>
            </a:r>
            <a:r>
              <a:rPr sz="2450" spc="-20">
                <a:solidFill>
                  <a:srgbClr val="6E808D"/>
                </a:solidFill>
                <a:latin typeface="Gill Sans MT"/>
                <a:cs typeface="Gill Sans MT"/>
              </a:rPr>
              <a:t>l</a:t>
            </a:r>
            <a:r>
              <a:rPr sz="2450" spc="-170">
                <a:solidFill>
                  <a:srgbClr val="6E808D"/>
                </a:solidFill>
                <a:latin typeface="Gill Sans MT"/>
                <a:cs typeface="Gill Sans MT"/>
              </a:rPr>
              <a:t>e</a:t>
            </a:r>
            <a:r>
              <a:rPr sz="2450" spc="-65">
                <a:solidFill>
                  <a:srgbClr val="6E808D"/>
                </a:solidFill>
                <a:latin typeface="Gill Sans MT"/>
                <a:cs typeface="Gill Sans MT"/>
              </a:rPr>
              <a:t>r</a:t>
            </a:r>
            <a:r>
              <a:rPr sz="2450" spc="175">
                <a:solidFill>
                  <a:srgbClr val="6E808D"/>
                </a:solidFill>
                <a:latin typeface="Gill Sans MT"/>
                <a:cs typeface="Gill Sans MT"/>
              </a:rPr>
              <a:t>s</a:t>
            </a:r>
            <a:r>
              <a:rPr sz="2450" spc="114">
                <a:solidFill>
                  <a:srgbClr val="6E808D"/>
                </a:solidFill>
                <a:latin typeface="Gill Sans MT"/>
                <a:cs typeface="Gill Sans MT"/>
              </a:rPr>
              <a:t>/  </a:t>
            </a:r>
            <a:r>
              <a:rPr sz="2450" spc="-75">
                <a:solidFill>
                  <a:srgbClr val="6E808D"/>
                </a:solidFill>
                <a:latin typeface="Gill Sans MT"/>
                <a:cs typeface="Gill Sans MT"/>
              </a:rPr>
              <a:t>b</a:t>
            </a:r>
            <a:r>
              <a:rPr sz="2450" spc="-70">
                <a:solidFill>
                  <a:srgbClr val="6E808D"/>
                </a:solidFill>
                <a:latin typeface="Gill Sans MT"/>
                <a:cs typeface="Gill Sans MT"/>
              </a:rPr>
              <a:t>u</a:t>
            </a:r>
            <a:r>
              <a:rPr sz="2450" spc="-190">
                <a:solidFill>
                  <a:srgbClr val="6E808D"/>
                </a:solidFill>
                <a:latin typeface="Gill Sans MT"/>
                <a:cs typeface="Gill Sans MT"/>
              </a:rPr>
              <a:t>r</a:t>
            </a:r>
            <a:r>
              <a:rPr sz="2450" spc="-40">
                <a:solidFill>
                  <a:srgbClr val="6E808D"/>
                </a:solidFill>
                <a:latin typeface="Gill Sans MT"/>
                <a:cs typeface="Gill Sans MT"/>
              </a:rPr>
              <a:t>n</a:t>
            </a:r>
            <a:r>
              <a:rPr sz="2450" spc="-170">
                <a:solidFill>
                  <a:srgbClr val="6E808D"/>
                </a:solidFill>
                <a:latin typeface="Gill Sans MT"/>
                <a:cs typeface="Gill Sans MT"/>
              </a:rPr>
              <a:t>e</a:t>
            </a:r>
            <a:r>
              <a:rPr sz="2450" spc="-65">
                <a:solidFill>
                  <a:srgbClr val="6E808D"/>
                </a:solidFill>
                <a:latin typeface="Gill Sans MT"/>
                <a:cs typeface="Gill Sans MT"/>
              </a:rPr>
              <a:t>r</a:t>
            </a:r>
            <a:r>
              <a:rPr sz="2450" spc="145">
                <a:solidFill>
                  <a:srgbClr val="6E808D"/>
                </a:solidFill>
                <a:latin typeface="Gill Sans MT"/>
                <a:cs typeface="Gill Sans MT"/>
              </a:rPr>
              <a:t>s</a:t>
            </a:r>
            <a:r>
              <a:rPr sz="2450" spc="5">
                <a:solidFill>
                  <a:srgbClr val="6E808D"/>
                </a:solidFill>
                <a:latin typeface="Gill Sans MT"/>
                <a:cs typeface="Gill Sans MT"/>
              </a:rPr>
              <a:t>,</a:t>
            </a:r>
            <a:r>
              <a:rPr sz="2450" spc="-240">
                <a:solidFill>
                  <a:srgbClr val="6E808D"/>
                </a:solidFill>
                <a:latin typeface="Gill Sans MT"/>
                <a:cs typeface="Gill Sans MT"/>
              </a:rPr>
              <a:t> </a:t>
            </a:r>
            <a:r>
              <a:rPr sz="2450" spc="-25">
                <a:solidFill>
                  <a:srgbClr val="6E808D"/>
                </a:solidFill>
                <a:latin typeface="Gill Sans MT"/>
                <a:cs typeface="Gill Sans MT"/>
              </a:rPr>
              <a:t>i</a:t>
            </a:r>
            <a:r>
              <a:rPr sz="2450" spc="-35">
                <a:solidFill>
                  <a:srgbClr val="6E808D"/>
                </a:solidFill>
                <a:latin typeface="Gill Sans MT"/>
                <a:cs typeface="Gill Sans MT"/>
              </a:rPr>
              <a:t>n</a:t>
            </a:r>
            <a:r>
              <a:rPr sz="2450" spc="190">
                <a:solidFill>
                  <a:srgbClr val="6E808D"/>
                </a:solidFill>
                <a:latin typeface="Gill Sans MT"/>
                <a:cs typeface="Gill Sans MT"/>
              </a:rPr>
              <a:t>s</a:t>
            </a:r>
            <a:r>
              <a:rPr sz="2450">
                <a:solidFill>
                  <a:srgbClr val="6E808D"/>
                </a:solidFill>
                <a:latin typeface="Gill Sans MT"/>
                <a:cs typeface="Gill Sans MT"/>
              </a:rPr>
              <a:t>tal</a:t>
            </a:r>
            <a:r>
              <a:rPr sz="2450" spc="5">
                <a:solidFill>
                  <a:srgbClr val="6E808D"/>
                </a:solidFill>
                <a:latin typeface="Gill Sans MT"/>
                <a:cs typeface="Gill Sans MT"/>
              </a:rPr>
              <a:t>l</a:t>
            </a:r>
            <a:r>
              <a:rPr sz="2450" spc="-240">
                <a:solidFill>
                  <a:srgbClr val="6E808D"/>
                </a:solidFill>
                <a:latin typeface="Gill Sans MT"/>
                <a:cs typeface="Gill Sans MT"/>
              </a:rPr>
              <a:t> </a:t>
            </a:r>
            <a:r>
              <a:rPr sz="2450" spc="-50">
                <a:solidFill>
                  <a:srgbClr val="6E808D"/>
                </a:solidFill>
                <a:latin typeface="Gill Sans MT"/>
                <a:cs typeface="Gill Sans MT"/>
              </a:rPr>
              <a:t>h</a:t>
            </a:r>
            <a:r>
              <a:rPr sz="2450" spc="-80">
                <a:solidFill>
                  <a:srgbClr val="6E808D"/>
                </a:solidFill>
                <a:latin typeface="Gill Sans MT"/>
                <a:cs typeface="Gill Sans MT"/>
              </a:rPr>
              <a:t>e</a:t>
            </a:r>
            <a:r>
              <a:rPr sz="2450" spc="130">
                <a:solidFill>
                  <a:srgbClr val="6E808D"/>
                </a:solidFill>
                <a:latin typeface="Gill Sans MT"/>
                <a:cs typeface="Gill Sans MT"/>
              </a:rPr>
              <a:t>a</a:t>
            </a:r>
            <a:r>
              <a:rPr sz="2450" spc="-35">
                <a:solidFill>
                  <a:srgbClr val="6E808D"/>
                </a:solidFill>
                <a:latin typeface="Gill Sans MT"/>
                <a:cs typeface="Gill Sans MT"/>
              </a:rPr>
              <a:t>t  </a:t>
            </a:r>
            <a:r>
              <a:rPr sz="2450" spc="-40">
                <a:solidFill>
                  <a:srgbClr val="6E808D"/>
                </a:solidFill>
                <a:latin typeface="Gill Sans MT"/>
                <a:cs typeface="Gill Sans MT"/>
              </a:rPr>
              <a:t>pumps</a:t>
            </a:r>
            <a:endParaRPr sz="2450">
              <a:latin typeface="Gill Sans MT"/>
              <a:cs typeface="Gill Sans MT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3773729" y="8652837"/>
            <a:ext cx="2166620" cy="53848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3350" b="1" spc="-270">
                <a:solidFill>
                  <a:srgbClr val="FFFFFF"/>
                </a:solidFill>
                <a:latin typeface="Trebuchet MS"/>
                <a:cs typeface="Trebuchet MS"/>
              </a:rPr>
              <a:t>Compressors</a:t>
            </a:r>
            <a:endParaRPr sz="3350">
              <a:latin typeface="Trebuchet MS"/>
              <a:cs typeface="Trebuchet MS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7957984" y="4053472"/>
            <a:ext cx="2051685" cy="82994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ts val="3695"/>
              </a:lnSpc>
              <a:spcBef>
                <a:spcPts val="110"/>
              </a:spcBef>
            </a:pPr>
            <a:r>
              <a:rPr sz="3350" b="1" spc="-345">
                <a:solidFill>
                  <a:srgbClr val="FFFFFF"/>
                </a:solidFill>
                <a:latin typeface="Trebuchet MS"/>
                <a:cs typeface="Trebuchet MS"/>
              </a:rPr>
              <a:t>Ventilation</a:t>
            </a:r>
            <a:endParaRPr sz="3350">
              <a:latin typeface="Trebuchet MS"/>
              <a:cs typeface="Trebuchet MS"/>
            </a:endParaRPr>
          </a:p>
          <a:p>
            <a:pPr marL="12700">
              <a:lnSpc>
                <a:spcPts val="2615"/>
              </a:lnSpc>
            </a:pPr>
            <a:r>
              <a:rPr sz="2450" spc="90">
                <a:solidFill>
                  <a:srgbClr val="6E808D"/>
                </a:solidFill>
                <a:latin typeface="Gill Sans MT"/>
                <a:cs typeface="Gill Sans MT"/>
              </a:rPr>
              <a:t>f</a:t>
            </a:r>
            <a:r>
              <a:rPr sz="2450" spc="20">
                <a:solidFill>
                  <a:srgbClr val="6E808D"/>
                </a:solidFill>
                <a:latin typeface="Gill Sans MT"/>
                <a:cs typeface="Gill Sans MT"/>
              </a:rPr>
              <a:t>a</a:t>
            </a:r>
            <a:r>
              <a:rPr sz="2450" spc="40">
                <a:solidFill>
                  <a:srgbClr val="6E808D"/>
                </a:solidFill>
                <a:latin typeface="Gill Sans MT"/>
                <a:cs typeface="Gill Sans MT"/>
              </a:rPr>
              <a:t>n</a:t>
            </a:r>
            <a:r>
              <a:rPr sz="2450" spc="145">
                <a:solidFill>
                  <a:srgbClr val="6E808D"/>
                </a:solidFill>
                <a:latin typeface="Gill Sans MT"/>
                <a:cs typeface="Gill Sans MT"/>
              </a:rPr>
              <a:t>s</a:t>
            </a:r>
            <a:r>
              <a:rPr sz="2450" spc="5">
                <a:solidFill>
                  <a:srgbClr val="6E808D"/>
                </a:solidFill>
                <a:latin typeface="Gill Sans MT"/>
                <a:cs typeface="Gill Sans MT"/>
              </a:rPr>
              <a:t>,</a:t>
            </a:r>
            <a:r>
              <a:rPr sz="2450" spc="-240">
                <a:solidFill>
                  <a:srgbClr val="6E808D"/>
                </a:solidFill>
                <a:latin typeface="Gill Sans MT"/>
                <a:cs typeface="Gill Sans MT"/>
              </a:rPr>
              <a:t> </a:t>
            </a:r>
            <a:r>
              <a:rPr sz="2450" spc="-105">
                <a:solidFill>
                  <a:srgbClr val="6E808D"/>
                </a:solidFill>
                <a:latin typeface="Gill Sans MT"/>
                <a:cs typeface="Gill Sans MT"/>
              </a:rPr>
              <a:t>d</a:t>
            </a:r>
            <a:r>
              <a:rPr sz="2450" spc="-15">
                <a:solidFill>
                  <a:srgbClr val="6E808D"/>
                </a:solidFill>
                <a:latin typeface="Gill Sans MT"/>
                <a:cs typeface="Gill Sans MT"/>
              </a:rPr>
              <a:t>i</a:t>
            </a:r>
            <a:r>
              <a:rPr sz="2450" spc="190">
                <a:solidFill>
                  <a:srgbClr val="6E808D"/>
                </a:solidFill>
                <a:latin typeface="Gill Sans MT"/>
                <a:cs typeface="Gill Sans MT"/>
              </a:rPr>
              <a:t>s</a:t>
            </a:r>
            <a:r>
              <a:rPr sz="2450" spc="-145">
                <a:solidFill>
                  <a:srgbClr val="6E808D"/>
                </a:solidFill>
                <a:latin typeface="Gill Sans MT"/>
                <a:cs typeface="Gill Sans MT"/>
              </a:rPr>
              <a:t>t</a:t>
            </a:r>
            <a:r>
              <a:rPr sz="2450" spc="-114">
                <a:solidFill>
                  <a:srgbClr val="6E808D"/>
                </a:solidFill>
                <a:latin typeface="Gill Sans MT"/>
                <a:cs typeface="Gill Sans MT"/>
              </a:rPr>
              <a:t>r</a:t>
            </a:r>
            <a:r>
              <a:rPr sz="2450" spc="-25">
                <a:solidFill>
                  <a:srgbClr val="6E808D"/>
                </a:solidFill>
                <a:latin typeface="Gill Sans MT"/>
                <a:cs typeface="Gill Sans MT"/>
              </a:rPr>
              <a:t>i</a:t>
            </a:r>
            <a:r>
              <a:rPr sz="2450" spc="-75">
                <a:solidFill>
                  <a:srgbClr val="6E808D"/>
                </a:solidFill>
                <a:latin typeface="Gill Sans MT"/>
                <a:cs typeface="Gill Sans MT"/>
              </a:rPr>
              <a:t>b</a:t>
            </a:r>
            <a:r>
              <a:rPr sz="2450" spc="-20">
                <a:solidFill>
                  <a:srgbClr val="6E808D"/>
                </a:solidFill>
                <a:latin typeface="Gill Sans MT"/>
                <a:cs typeface="Gill Sans MT"/>
              </a:rPr>
              <a:t>u</a:t>
            </a:r>
            <a:r>
              <a:rPr sz="2450" spc="-75">
                <a:solidFill>
                  <a:srgbClr val="6E808D"/>
                </a:solidFill>
                <a:latin typeface="Gill Sans MT"/>
                <a:cs typeface="Gill Sans MT"/>
              </a:rPr>
              <a:t>t</a:t>
            </a:r>
            <a:r>
              <a:rPr sz="2450" spc="-25">
                <a:solidFill>
                  <a:srgbClr val="6E808D"/>
                </a:solidFill>
                <a:latin typeface="Gill Sans MT"/>
                <a:cs typeface="Gill Sans MT"/>
              </a:rPr>
              <a:t>i</a:t>
            </a:r>
            <a:r>
              <a:rPr sz="2450" spc="-235">
                <a:solidFill>
                  <a:srgbClr val="6E808D"/>
                </a:solidFill>
                <a:latin typeface="Gill Sans MT"/>
                <a:cs typeface="Gill Sans MT"/>
              </a:rPr>
              <a:t>o</a:t>
            </a:r>
            <a:r>
              <a:rPr sz="2450" spc="-15">
                <a:solidFill>
                  <a:srgbClr val="6E808D"/>
                </a:solidFill>
                <a:latin typeface="Gill Sans MT"/>
                <a:cs typeface="Gill Sans MT"/>
              </a:rPr>
              <a:t>n</a:t>
            </a:r>
            <a:endParaRPr sz="2450">
              <a:latin typeface="Gill Sans MT"/>
              <a:cs typeface="Gill Sans MT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10692733" y="8652837"/>
            <a:ext cx="2140585" cy="53848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3350" b="1" spc="-315">
                <a:solidFill>
                  <a:srgbClr val="FFFFFF"/>
                </a:solidFill>
                <a:latin typeface="Trebuchet MS"/>
                <a:cs typeface="Trebuchet MS"/>
              </a:rPr>
              <a:t>Refrigeration</a:t>
            </a:r>
            <a:endParaRPr sz="3350">
              <a:latin typeface="Trebuchet MS"/>
              <a:cs typeface="Trebuchet MS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16736502" y="7909916"/>
            <a:ext cx="1771650" cy="53848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3350" b="1" spc="-315">
                <a:solidFill>
                  <a:srgbClr val="FFFFFF"/>
                </a:solidFill>
                <a:latin typeface="Trebuchet MS"/>
                <a:cs typeface="Trebuchet MS"/>
              </a:rPr>
              <a:t>R</a:t>
            </a:r>
            <a:r>
              <a:rPr sz="3350" b="1" spc="-405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sz="3350" b="1" spc="-409">
                <a:solidFill>
                  <a:srgbClr val="FFFFFF"/>
                </a:solidFill>
                <a:latin typeface="Trebuchet MS"/>
                <a:cs typeface="Trebuchet MS"/>
              </a:rPr>
              <a:t>n</a:t>
            </a:r>
            <a:r>
              <a:rPr sz="3350" b="1" spc="-400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sz="3350" b="1" spc="-620">
                <a:solidFill>
                  <a:srgbClr val="FFFFFF"/>
                </a:solidFill>
                <a:latin typeface="Trebuchet MS"/>
                <a:cs typeface="Trebuchet MS"/>
              </a:rPr>
              <a:t>w</a:t>
            </a:r>
            <a:r>
              <a:rPr sz="3350" b="1" spc="-315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sz="3350" b="1" spc="-330">
                <a:solidFill>
                  <a:srgbClr val="FFFFFF"/>
                </a:solidFill>
                <a:latin typeface="Trebuchet MS"/>
                <a:cs typeface="Trebuchet MS"/>
              </a:rPr>
              <a:t>b</a:t>
            </a:r>
            <a:r>
              <a:rPr sz="3350" b="1" spc="-254">
                <a:solidFill>
                  <a:srgbClr val="FFFFFF"/>
                </a:solidFill>
                <a:latin typeface="Trebuchet MS"/>
                <a:cs typeface="Trebuchet MS"/>
              </a:rPr>
              <a:t>l</a:t>
            </a:r>
            <a:r>
              <a:rPr sz="3350" b="1" spc="-385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endParaRPr sz="3350">
              <a:latin typeface="Trebuchet MS"/>
              <a:cs typeface="Trebuchet MS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16736502" y="8245277"/>
            <a:ext cx="2093595" cy="53848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3350" b="1" spc="-295">
                <a:solidFill>
                  <a:srgbClr val="FFFFFF"/>
                </a:solidFill>
                <a:latin typeface="Trebuchet MS"/>
                <a:cs typeface="Trebuchet MS"/>
              </a:rPr>
              <a:t>technologies</a:t>
            </a:r>
            <a:endParaRPr sz="3350">
              <a:latin typeface="Trebuchet MS"/>
              <a:cs typeface="Trebuchet MS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16982507" y="3131548"/>
            <a:ext cx="2304415" cy="1520825"/>
          </a:xfrm>
          <a:prstGeom prst="rect">
            <a:avLst/>
          </a:prstGeom>
        </p:spPr>
        <p:txBody>
          <a:bodyPr vert="horz" wrap="square" lIns="0" tIns="147955" rIns="0" bIns="0" rtlCol="0">
            <a:spAutoFit/>
          </a:bodyPr>
          <a:lstStyle/>
          <a:p>
            <a:pPr marL="12700" marR="624840">
              <a:lnSpc>
                <a:spcPct val="73800"/>
              </a:lnSpc>
              <a:spcBef>
                <a:spcPts val="1165"/>
              </a:spcBef>
            </a:pPr>
            <a:r>
              <a:rPr sz="3350" b="1" spc="-290">
                <a:solidFill>
                  <a:srgbClr val="FFFFFF"/>
                </a:solidFill>
                <a:latin typeface="Trebuchet MS"/>
                <a:cs typeface="Trebuchet MS"/>
              </a:rPr>
              <a:t>Recycling </a:t>
            </a:r>
            <a:r>
              <a:rPr sz="3350" b="1" spc="-28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350" b="1" spc="-345">
                <a:solidFill>
                  <a:srgbClr val="FFFFFF"/>
                </a:solidFill>
                <a:latin typeface="Trebuchet MS"/>
                <a:cs typeface="Trebuchet MS"/>
              </a:rPr>
              <a:t>an</a:t>
            </a:r>
            <a:r>
              <a:rPr sz="3350" b="1" spc="-305">
                <a:solidFill>
                  <a:srgbClr val="FFFFFF"/>
                </a:solidFill>
                <a:latin typeface="Trebuchet MS"/>
                <a:cs typeface="Trebuchet MS"/>
              </a:rPr>
              <a:t>d</a:t>
            </a:r>
            <a:r>
              <a:rPr sz="3350" b="1" spc="-41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350" b="1" spc="-620">
                <a:solidFill>
                  <a:srgbClr val="FFFFFF"/>
                </a:solidFill>
                <a:latin typeface="Trebuchet MS"/>
                <a:cs typeface="Trebuchet MS"/>
              </a:rPr>
              <a:t>w</a:t>
            </a:r>
            <a:r>
              <a:rPr sz="3350" b="1" spc="-24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sz="3350" b="1" spc="140">
                <a:solidFill>
                  <a:srgbClr val="FFFFFF"/>
                </a:solidFill>
                <a:latin typeface="Trebuchet MS"/>
                <a:cs typeface="Trebuchet MS"/>
              </a:rPr>
              <a:t>s</a:t>
            </a:r>
            <a:r>
              <a:rPr sz="3350" b="1" spc="-290">
                <a:solidFill>
                  <a:srgbClr val="FFFFFF"/>
                </a:solidFill>
                <a:latin typeface="Trebuchet MS"/>
                <a:cs typeface="Trebuchet MS"/>
              </a:rPr>
              <a:t>t</a:t>
            </a:r>
            <a:r>
              <a:rPr sz="3350" b="1" spc="-385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endParaRPr sz="3350">
              <a:latin typeface="Trebuchet MS"/>
              <a:cs typeface="Trebuchet MS"/>
            </a:endParaRPr>
          </a:p>
          <a:p>
            <a:pPr marL="12700">
              <a:lnSpc>
                <a:spcPts val="2060"/>
              </a:lnSpc>
            </a:pPr>
            <a:r>
              <a:rPr sz="2450" spc="-10">
                <a:solidFill>
                  <a:srgbClr val="6E808D"/>
                </a:solidFill>
                <a:latin typeface="Gill Sans MT"/>
                <a:cs typeface="Gill Sans MT"/>
              </a:rPr>
              <a:t>c</a:t>
            </a:r>
            <a:r>
              <a:rPr sz="2450" spc="-235">
                <a:solidFill>
                  <a:srgbClr val="6E808D"/>
                </a:solidFill>
                <a:latin typeface="Gill Sans MT"/>
                <a:cs typeface="Gill Sans MT"/>
              </a:rPr>
              <a:t>o</a:t>
            </a:r>
            <a:r>
              <a:rPr sz="2450" spc="-140">
                <a:solidFill>
                  <a:srgbClr val="6E808D"/>
                </a:solidFill>
                <a:latin typeface="Gill Sans MT"/>
                <a:cs typeface="Gill Sans MT"/>
              </a:rPr>
              <a:t>m</a:t>
            </a:r>
            <a:r>
              <a:rPr sz="2450" spc="-85">
                <a:solidFill>
                  <a:srgbClr val="6E808D"/>
                </a:solidFill>
                <a:latin typeface="Gill Sans MT"/>
                <a:cs typeface="Gill Sans MT"/>
              </a:rPr>
              <a:t>p</a:t>
            </a:r>
            <a:r>
              <a:rPr sz="2450" spc="100">
                <a:solidFill>
                  <a:srgbClr val="6E808D"/>
                </a:solidFill>
                <a:latin typeface="Gill Sans MT"/>
                <a:cs typeface="Gill Sans MT"/>
              </a:rPr>
              <a:t>a</a:t>
            </a:r>
            <a:r>
              <a:rPr sz="2450" spc="45">
                <a:solidFill>
                  <a:srgbClr val="6E808D"/>
                </a:solidFill>
                <a:latin typeface="Gill Sans MT"/>
                <a:cs typeface="Gill Sans MT"/>
              </a:rPr>
              <a:t>c</a:t>
            </a:r>
            <a:r>
              <a:rPr sz="2450" spc="-70">
                <a:solidFill>
                  <a:srgbClr val="6E808D"/>
                </a:solidFill>
                <a:latin typeface="Gill Sans MT"/>
                <a:cs typeface="Gill Sans MT"/>
              </a:rPr>
              <a:t>t</a:t>
            </a:r>
            <a:r>
              <a:rPr sz="2450" spc="-235">
                <a:solidFill>
                  <a:srgbClr val="6E808D"/>
                </a:solidFill>
                <a:latin typeface="Gill Sans MT"/>
                <a:cs typeface="Gill Sans MT"/>
              </a:rPr>
              <a:t>o</a:t>
            </a:r>
            <a:r>
              <a:rPr sz="2450" spc="-165">
                <a:solidFill>
                  <a:srgbClr val="6E808D"/>
                </a:solidFill>
                <a:latin typeface="Gill Sans MT"/>
                <a:cs typeface="Gill Sans MT"/>
              </a:rPr>
              <a:t>r</a:t>
            </a:r>
            <a:r>
              <a:rPr sz="2450" spc="145">
                <a:solidFill>
                  <a:srgbClr val="6E808D"/>
                </a:solidFill>
                <a:latin typeface="Gill Sans MT"/>
                <a:cs typeface="Gill Sans MT"/>
              </a:rPr>
              <a:t>s</a:t>
            </a:r>
            <a:r>
              <a:rPr sz="2450" spc="5">
                <a:solidFill>
                  <a:srgbClr val="6E808D"/>
                </a:solidFill>
                <a:latin typeface="Gill Sans MT"/>
                <a:cs typeface="Gill Sans MT"/>
              </a:rPr>
              <a:t>,</a:t>
            </a:r>
            <a:r>
              <a:rPr sz="2450" spc="-240">
                <a:solidFill>
                  <a:srgbClr val="6E808D"/>
                </a:solidFill>
                <a:latin typeface="Gill Sans MT"/>
                <a:cs typeface="Gill Sans MT"/>
              </a:rPr>
              <a:t> </a:t>
            </a:r>
            <a:r>
              <a:rPr sz="2450" spc="-85">
                <a:solidFill>
                  <a:srgbClr val="6E808D"/>
                </a:solidFill>
                <a:latin typeface="Gill Sans MT"/>
                <a:cs typeface="Gill Sans MT"/>
              </a:rPr>
              <a:t>b</a:t>
            </a:r>
            <a:r>
              <a:rPr sz="2450" spc="60">
                <a:solidFill>
                  <a:srgbClr val="6E808D"/>
                </a:solidFill>
                <a:latin typeface="Gill Sans MT"/>
                <a:cs typeface="Gill Sans MT"/>
              </a:rPr>
              <a:t>a</a:t>
            </a:r>
            <a:r>
              <a:rPr sz="2450" spc="20">
                <a:solidFill>
                  <a:srgbClr val="6E808D"/>
                </a:solidFill>
                <a:latin typeface="Gill Sans MT"/>
                <a:cs typeface="Gill Sans MT"/>
              </a:rPr>
              <a:t>l</a:t>
            </a:r>
            <a:r>
              <a:rPr sz="2450" spc="-170">
                <a:solidFill>
                  <a:srgbClr val="6E808D"/>
                </a:solidFill>
                <a:latin typeface="Gill Sans MT"/>
                <a:cs typeface="Gill Sans MT"/>
              </a:rPr>
              <a:t>e</a:t>
            </a:r>
            <a:r>
              <a:rPr sz="2450" spc="-65">
                <a:solidFill>
                  <a:srgbClr val="6E808D"/>
                </a:solidFill>
                <a:latin typeface="Gill Sans MT"/>
                <a:cs typeface="Gill Sans MT"/>
              </a:rPr>
              <a:t>r</a:t>
            </a:r>
            <a:r>
              <a:rPr sz="2450" spc="145">
                <a:solidFill>
                  <a:srgbClr val="6E808D"/>
                </a:solidFill>
                <a:latin typeface="Gill Sans MT"/>
                <a:cs typeface="Gill Sans MT"/>
              </a:rPr>
              <a:t>s</a:t>
            </a:r>
            <a:endParaRPr sz="2450">
              <a:latin typeface="Gill Sans MT"/>
              <a:cs typeface="Gill Sans MT"/>
            </a:endParaRPr>
          </a:p>
          <a:p>
            <a:pPr marL="12700">
              <a:lnSpc>
                <a:spcPts val="2705"/>
              </a:lnSpc>
            </a:pPr>
            <a:r>
              <a:rPr sz="2450" spc="25">
                <a:solidFill>
                  <a:srgbClr val="6E808D"/>
                </a:solidFill>
                <a:latin typeface="Gill Sans MT"/>
                <a:cs typeface="Gill Sans MT"/>
              </a:rPr>
              <a:t>an</a:t>
            </a:r>
            <a:r>
              <a:rPr sz="2450" spc="-75">
                <a:solidFill>
                  <a:srgbClr val="6E808D"/>
                </a:solidFill>
                <a:latin typeface="Gill Sans MT"/>
                <a:cs typeface="Gill Sans MT"/>
              </a:rPr>
              <a:t>d</a:t>
            </a:r>
            <a:r>
              <a:rPr sz="2450" spc="-240">
                <a:solidFill>
                  <a:srgbClr val="6E808D"/>
                </a:solidFill>
                <a:latin typeface="Gill Sans MT"/>
                <a:cs typeface="Gill Sans MT"/>
              </a:rPr>
              <a:t> </a:t>
            </a:r>
            <a:r>
              <a:rPr sz="2450" spc="-25">
                <a:solidFill>
                  <a:srgbClr val="6E808D"/>
                </a:solidFill>
                <a:latin typeface="Gill Sans MT"/>
                <a:cs typeface="Gill Sans MT"/>
              </a:rPr>
              <a:t>c</a:t>
            </a:r>
            <a:r>
              <a:rPr sz="2450" spc="-180">
                <a:solidFill>
                  <a:srgbClr val="6E808D"/>
                </a:solidFill>
                <a:latin typeface="Gill Sans MT"/>
                <a:cs typeface="Gill Sans MT"/>
              </a:rPr>
              <a:t>r</a:t>
            </a:r>
            <a:r>
              <a:rPr sz="2450" spc="-60">
                <a:solidFill>
                  <a:srgbClr val="6E808D"/>
                </a:solidFill>
                <a:latin typeface="Gill Sans MT"/>
                <a:cs typeface="Gill Sans MT"/>
              </a:rPr>
              <a:t>u</a:t>
            </a:r>
            <a:r>
              <a:rPr sz="2450" spc="125">
                <a:solidFill>
                  <a:srgbClr val="6E808D"/>
                </a:solidFill>
                <a:latin typeface="Gill Sans MT"/>
                <a:cs typeface="Gill Sans MT"/>
              </a:rPr>
              <a:t>s</a:t>
            </a:r>
            <a:r>
              <a:rPr sz="2450" spc="-50">
                <a:solidFill>
                  <a:srgbClr val="6E808D"/>
                </a:solidFill>
                <a:latin typeface="Gill Sans MT"/>
                <a:cs typeface="Gill Sans MT"/>
              </a:rPr>
              <a:t>h</a:t>
            </a:r>
            <a:r>
              <a:rPr sz="2450" spc="-170">
                <a:solidFill>
                  <a:srgbClr val="6E808D"/>
                </a:solidFill>
                <a:latin typeface="Gill Sans MT"/>
                <a:cs typeface="Gill Sans MT"/>
              </a:rPr>
              <a:t>e</a:t>
            </a:r>
            <a:r>
              <a:rPr sz="2450" spc="-65">
                <a:solidFill>
                  <a:srgbClr val="6E808D"/>
                </a:solidFill>
                <a:latin typeface="Gill Sans MT"/>
                <a:cs typeface="Gill Sans MT"/>
              </a:rPr>
              <a:t>r</a:t>
            </a:r>
            <a:r>
              <a:rPr sz="2450" spc="145">
                <a:solidFill>
                  <a:srgbClr val="6E808D"/>
                </a:solidFill>
                <a:latin typeface="Gill Sans MT"/>
                <a:cs typeface="Gill Sans MT"/>
              </a:rPr>
              <a:t>s</a:t>
            </a:r>
            <a:endParaRPr sz="2450">
              <a:latin typeface="Gill Sans MT"/>
              <a:cs typeface="Gill Sans MT"/>
            </a:endParaRPr>
          </a:p>
        </p:txBody>
      </p:sp>
      <p:pic>
        <p:nvPicPr>
          <p:cNvPr id="33" name="object 33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6749228" y="6079856"/>
            <a:ext cx="2013877" cy="1888265"/>
          </a:xfrm>
          <a:prstGeom prst="rect">
            <a:avLst/>
          </a:prstGeom>
        </p:spPr>
      </p:pic>
      <p:pic>
        <p:nvPicPr>
          <p:cNvPr id="34" name="object 34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5990262" y="2691068"/>
            <a:ext cx="889750" cy="1455400"/>
          </a:xfrm>
          <a:prstGeom prst="rect">
            <a:avLst/>
          </a:prstGeom>
        </p:spPr>
      </p:pic>
      <p:grpSp>
        <p:nvGrpSpPr>
          <p:cNvPr id="35" name="object 35"/>
          <p:cNvGrpSpPr/>
          <p:nvPr/>
        </p:nvGrpSpPr>
        <p:grpSpPr>
          <a:xfrm>
            <a:off x="8058842" y="2986866"/>
            <a:ext cx="1584325" cy="1061720"/>
            <a:chOff x="8058842" y="2986866"/>
            <a:chExt cx="1584325" cy="1061720"/>
          </a:xfrm>
        </p:grpSpPr>
        <p:pic>
          <p:nvPicPr>
            <p:cNvPr id="36" name="object 3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058842" y="2986866"/>
              <a:ext cx="1584126" cy="1061446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153689" y="3071863"/>
              <a:ext cx="904206" cy="883920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187493" y="3095013"/>
              <a:ext cx="836608" cy="523309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8927552" y="3624806"/>
              <a:ext cx="81710" cy="101714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9135089" y="3028330"/>
              <a:ext cx="456179" cy="970070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8202234" y="3624806"/>
              <a:ext cx="81811" cy="101714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8248272" y="3733017"/>
              <a:ext cx="714851" cy="198716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8219900" y="3127468"/>
              <a:ext cx="771796" cy="771808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8584727" y="3446269"/>
              <a:ext cx="39341" cy="39605"/>
            </a:xfrm>
            <a:prstGeom prst="rect">
              <a:avLst/>
            </a:prstGeom>
          </p:spPr>
        </p:pic>
        <p:pic>
          <p:nvPicPr>
            <p:cNvPr id="45" name="object 45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8341819" y="3158203"/>
              <a:ext cx="368181" cy="356194"/>
            </a:xfrm>
            <a:prstGeom prst="rect">
              <a:avLst/>
            </a:prstGeom>
          </p:spPr>
        </p:pic>
        <p:pic>
          <p:nvPicPr>
            <p:cNvPr id="46" name="object 46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8946877" y="3411967"/>
              <a:ext cx="29502" cy="89676"/>
            </a:xfrm>
            <a:prstGeom prst="rect">
              <a:avLst/>
            </a:prstGeom>
          </p:spPr>
        </p:pic>
        <p:pic>
          <p:nvPicPr>
            <p:cNvPr id="47" name="object 47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8638128" y="3355148"/>
              <a:ext cx="338364" cy="263175"/>
            </a:xfrm>
            <a:prstGeom prst="rect">
              <a:avLst/>
            </a:prstGeom>
          </p:spPr>
        </p:pic>
        <p:pic>
          <p:nvPicPr>
            <p:cNvPr id="48" name="object 48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8534504" y="3528608"/>
              <a:ext cx="43534" cy="11094"/>
            </a:xfrm>
            <a:prstGeom prst="rect">
              <a:avLst/>
            </a:prstGeom>
          </p:spPr>
        </p:pic>
        <p:pic>
          <p:nvPicPr>
            <p:cNvPr id="49" name="object 49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8637902" y="3629305"/>
              <a:ext cx="21423" cy="131983"/>
            </a:xfrm>
            <a:prstGeom prst="rect">
              <a:avLst/>
            </a:prstGeom>
          </p:spPr>
        </p:pic>
        <p:pic>
          <p:nvPicPr>
            <p:cNvPr id="50" name="object 50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8263966" y="3528608"/>
              <a:ext cx="390094" cy="89714"/>
            </a:xfrm>
            <a:prstGeom prst="rect">
              <a:avLst/>
            </a:prstGeom>
          </p:spPr>
        </p:pic>
        <p:pic>
          <p:nvPicPr>
            <p:cNvPr id="51" name="object 51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8267572" y="3624806"/>
              <a:ext cx="391938" cy="101714"/>
            </a:xfrm>
            <a:prstGeom prst="rect">
              <a:avLst/>
            </a:prstGeom>
          </p:spPr>
        </p:pic>
        <p:pic>
          <p:nvPicPr>
            <p:cNvPr id="52" name="object 52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8530057" y="3423199"/>
              <a:ext cx="165909" cy="165909"/>
            </a:xfrm>
            <a:prstGeom prst="rect">
              <a:avLst/>
            </a:prstGeom>
          </p:spPr>
        </p:pic>
        <p:pic>
          <p:nvPicPr>
            <p:cNvPr id="53" name="object 53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8576944" y="3470097"/>
              <a:ext cx="72136" cy="72123"/>
            </a:xfrm>
            <a:prstGeom prst="rect">
              <a:avLst/>
            </a:prstGeom>
          </p:spPr>
        </p:pic>
        <p:pic>
          <p:nvPicPr>
            <p:cNvPr id="54" name="object 54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8155039" y="3078239"/>
              <a:ext cx="901505" cy="875960"/>
            </a:xfrm>
            <a:prstGeom prst="rect">
              <a:avLst/>
            </a:prstGeom>
          </p:spPr>
        </p:pic>
        <p:pic>
          <p:nvPicPr>
            <p:cNvPr id="55" name="object 55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8150365" y="3072006"/>
              <a:ext cx="912487" cy="882946"/>
            </a:xfrm>
            <a:prstGeom prst="rect">
              <a:avLst/>
            </a:prstGeom>
          </p:spPr>
        </p:pic>
      </p:grpSp>
      <p:grpSp>
        <p:nvGrpSpPr>
          <p:cNvPr id="56" name="object 56"/>
          <p:cNvGrpSpPr/>
          <p:nvPr/>
        </p:nvGrpSpPr>
        <p:grpSpPr>
          <a:xfrm>
            <a:off x="8456138" y="2691071"/>
            <a:ext cx="8218805" cy="5996940"/>
            <a:chOff x="8456138" y="2691071"/>
            <a:chExt cx="8218805" cy="5996940"/>
          </a:xfrm>
        </p:grpSpPr>
        <p:sp>
          <p:nvSpPr>
            <p:cNvPr id="57" name="object 57"/>
            <p:cNvSpPr/>
            <p:nvPr/>
          </p:nvSpPr>
          <p:spPr>
            <a:xfrm>
              <a:off x="10554366" y="6763063"/>
              <a:ext cx="1807210" cy="1382395"/>
            </a:xfrm>
            <a:custGeom>
              <a:avLst/>
              <a:gdLst/>
              <a:ahLst/>
              <a:cxnLst/>
              <a:rect l="l" t="t" r="r" b="b"/>
              <a:pathLst>
                <a:path w="1807209" h="1382395">
                  <a:moveTo>
                    <a:pt x="1785796" y="0"/>
                  </a:moveTo>
                  <a:lnTo>
                    <a:pt x="0" y="1047348"/>
                  </a:lnTo>
                  <a:lnTo>
                    <a:pt x="583194" y="1381453"/>
                  </a:lnTo>
                  <a:lnTo>
                    <a:pt x="586273" y="1382232"/>
                  </a:lnTo>
                  <a:lnTo>
                    <a:pt x="595583" y="1382219"/>
                  </a:lnTo>
                  <a:lnTo>
                    <a:pt x="72022" y="1046983"/>
                  </a:lnTo>
                  <a:lnTo>
                    <a:pt x="1807144" y="29351"/>
                  </a:lnTo>
                  <a:lnTo>
                    <a:pt x="1802507" y="23979"/>
                  </a:lnTo>
                  <a:lnTo>
                    <a:pt x="1798027" y="18357"/>
                  </a:lnTo>
                  <a:lnTo>
                    <a:pt x="1793714" y="12481"/>
                  </a:lnTo>
                  <a:lnTo>
                    <a:pt x="1787003" y="2173"/>
                  </a:lnTo>
                  <a:lnTo>
                    <a:pt x="178579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8" name="object 58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11404088" y="7482017"/>
              <a:ext cx="656525" cy="1205567"/>
            </a:xfrm>
            <a:prstGeom prst="rect">
              <a:avLst/>
            </a:prstGeom>
          </p:spPr>
        </p:pic>
        <p:pic>
          <p:nvPicPr>
            <p:cNvPr id="59" name="object 59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11917094" y="7425838"/>
              <a:ext cx="143518" cy="1170523"/>
            </a:xfrm>
            <a:prstGeom prst="rect">
              <a:avLst/>
            </a:prstGeom>
          </p:spPr>
        </p:pic>
        <p:sp>
          <p:nvSpPr>
            <p:cNvPr id="60" name="object 60"/>
            <p:cNvSpPr/>
            <p:nvPr/>
          </p:nvSpPr>
          <p:spPr>
            <a:xfrm>
              <a:off x="11404299" y="7241219"/>
              <a:ext cx="671195" cy="389255"/>
            </a:xfrm>
            <a:custGeom>
              <a:avLst/>
              <a:gdLst/>
              <a:ahLst/>
              <a:cxnLst/>
              <a:rect l="l" t="t" r="r" b="b"/>
              <a:pathLst>
                <a:path w="671195" h="389254">
                  <a:moveTo>
                    <a:pt x="414358" y="0"/>
                  </a:moveTo>
                  <a:lnTo>
                    <a:pt x="0" y="240809"/>
                  </a:lnTo>
                  <a:lnTo>
                    <a:pt x="248235" y="384139"/>
                  </a:lnTo>
                  <a:lnTo>
                    <a:pt x="270309" y="388798"/>
                  </a:lnTo>
                  <a:lnTo>
                    <a:pt x="341991" y="373372"/>
                  </a:lnTo>
                  <a:lnTo>
                    <a:pt x="387072" y="355918"/>
                  </a:lnTo>
                  <a:lnTo>
                    <a:pt x="435295" y="333722"/>
                  </a:lnTo>
                  <a:lnTo>
                    <a:pt x="484397" y="308102"/>
                  </a:lnTo>
                  <a:lnTo>
                    <a:pt x="532115" y="280371"/>
                  </a:lnTo>
                  <a:lnTo>
                    <a:pt x="576185" y="251845"/>
                  </a:lnTo>
                  <a:lnTo>
                    <a:pt x="614344" y="223840"/>
                  </a:lnTo>
                  <a:lnTo>
                    <a:pt x="644329" y="197670"/>
                  </a:lnTo>
                  <a:lnTo>
                    <a:pt x="670723" y="156100"/>
                  </a:lnTo>
                  <a:lnTo>
                    <a:pt x="662606" y="143329"/>
                  </a:lnTo>
                  <a:lnTo>
                    <a:pt x="41435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11862089" y="7689465"/>
              <a:ext cx="111125" cy="180975"/>
            </a:xfrm>
            <a:custGeom>
              <a:avLst/>
              <a:gdLst/>
              <a:ahLst/>
              <a:cxnLst/>
              <a:rect l="l" t="t" r="r" b="b"/>
              <a:pathLst>
                <a:path w="111125" h="180975">
                  <a:moveTo>
                    <a:pt x="110660" y="0"/>
                  </a:moveTo>
                  <a:lnTo>
                    <a:pt x="0" y="63893"/>
                  </a:lnTo>
                  <a:lnTo>
                    <a:pt x="0" y="180597"/>
                  </a:lnTo>
                  <a:lnTo>
                    <a:pt x="110660" y="116704"/>
                  </a:lnTo>
                  <a:lnTo>
                    <a:pt x="110660" y="0"/>
                  </a:lnTo>
                  <a:close/>
                </a:path>
              </a:pathLst>
            </a:custGeom>
            <a:solidFill>
              <a:srgbClr val="2E363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2" name="object 62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11862084" y="7808281"/>
              <a:ext cx="106991" cy="61769"/>
            </a:xfrm>
            <a:prstGeom prst="rect">
              <a:avLst/>
            </a:prstGeom>
          </p:spPr>
        </p:pic>
        <p:pic>
          <p:nvPicPr>
            <p:cNvPr id="63" name="object 63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11862088" y="7695606"/>
              <a:ext cx="110593" cy="410073"/>
            </a:xfrm>
            <a:prstGeom prst="rect">
              <a:avLst/>
            </a:prstGeom>
          </p:spPr>
        </p:pic>
        <p:pic>
          <p:nvPicPr>
            <p:cNvPr id="64" name="object 64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11610406" y="7361216"/>
              <a:ext cx="425955" cy="1310649"/>
            </a:xfrm>
            <a:prstGeom prst="rect">
              <a:avLst/>
            </a:prstGeom>
          </p:spPr>
        </p:pic>
        <p:pic>
          <p:nvPicPr>
            <p:cNvPr id="65" name="object 65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11063437" y="8086923"/>
              <a:ext cx="238647" cy="116738"/>
            </a:xfrm>
            <a:prstGeom prst="rect">
              <a:avLst/>
            </a:prstGeom>
          </p:spPr>
        </p:pic>
        <p:sp>
          <p:nvSpPr>
            <p:cNvPr id="66" name="object 66"/>
            <p:cNvSpPr/>
            <p:nvPr/>
          </p:nvSpPr>
          <p:spPr>
            <a:xfrm>
              <a:off x="9324713" y="5898531"/>
              <a:ext cx="2534920" cy="1066800"/>
            </a:xfrm>
            <a:custGeom>
              <a:avLst/>
              <a:gdLst/>
              <a:ahLst/>
              <a:cxnLst/>
              <a:rect l="l" t="t" r="r" b="b"/>
              <a:pathLst>
                <a:path w="2534920" h="1066800">
                  <a:moveTo>
                    <a:pt x="2517774" y="0"/>
                  </a:moveTo>
                  <a:lnTo>
                    <a:pt x="710403" y="1035486"/>
                  </a:lnTo>
                  <a:lnTo>
                    <a:pt x="16962" y="638242"/>
                  </a:lnTo>
                  <a:lnTo>
                    <a:pt x="8041" y="640554"/>
                  </a:lnTo>
                  <a:lnTo>
                    <a:pt x="0" y="654375"/>
                  </a:lnTo>
                  <a:lnTo>
                    <a:pt x="2374" y="663196"/>
                  </a:lnTo>
                  <a:lnTo>
                    <a:pt x="705377" y="1065969"/>
                  </a:lnTo>
                  <a:lnTo>
                    <a:pt x="707890" y="1066635"/>
                  </a:lnTo>
                  <a:lnTo>
                    <a:pt x="710403" y="1066635"/>
                  </a:lnTo>
                  <a:lnTo>
                    <a:pt x="712916" y="1066635"/>
                  </a:lnTo>
                  <a:lnTo>
                    <a:pt x="715429" y="1065969"/>
                  </a:lnTo>
                  <a:lnTo>
                    <a:pt x="2532350" y="24979"/>
                  </a:lnTo>
                  <a:lnTo>
                    <a:pt x="2534737" y="16158"/>
                  </a:lnTo>
                  <a:lnTo>
                    <a:pt x="2526683" y="2311"/>
                  </a:lnTo>
                  <a:lnTo>
                    <a:pt x="251777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8456138" y="5214498"/>
              <a:ext cx="789940" cy="1372235"/>
            </a:xfrm>
            <a:custGeom>
              <a:avLst/>
              <a:gdLst/>
              <a:ahLst/>
              <a:cxnLst/>
              <a:rect l="l" t="t" r="r" b="b"/>
              <a:pathLst>
                <a:path w="789940" h="1372234">
                  <a:moveTo>
                    <a:pt x="394907" y="0"/>
                  </a:moveTo>
                  <a:lnTo>
                    <a:pt x="333203" y="85860"/>
                  </a:lnTo>
                  <a:lnTo>
                    <a:pt x="197453" y="310396"/>
                  </a:lnTo>
                  <a:lnTo>
                    <a:pt x="61704" y="624036"/>
                  </a:lnTo>
                  <a:lnTo>
                    <a:pt x="0" y="977210"/>
                  </a:lnTo>
                  <a:lnTo>
                    <a:pt x="2656" y="1023262"/>
                  </a:lnTo>
                  <a:lnTo>
                    <a:pt x="10429" y="1067754"/>
                  </a:lnTo>
                  <a:lnTo>
                    <a:pt x="23022" y="1110390"/>
                  </a:lnTo>
                  <a:lnTo>
                    <a:pt x="40138" y="1150873"/>
                  </a:lnTo>
                  <a:lnTo>
                    <a:pt x="61481" y="1188907"/>
                  </a:lnTo>
                  <a:lnTo>
                    <a:pt x="86755" y="1224195"/>
                  </a:lnTo>
                  <a:lnTo>
                    <a:pt x="115664" y="1256441"/>
                  </a:lnTo>
                  <a:lnTo>
                    <a:pt x="147911" y="1285350"/>
                  </a:lnTo>
                  <a:lnTo>
                    <a:pt x="183200" y="1310623"/>
                  </a:lnTo>
                  <a:lnTo>
                    <a:pt x="221235" y="1331966"/>
                  </a:lnTo>
                  <a:lnTo>
                    <a:pt x="261720" y="1349082"/>
                  </a:lnTo>
                  <a:lnTo>
                    <a:pt x="304357" y="1361675"/>
                  </a:lnTo>
                  <a:lnTo>
                    <a:pt x="348852" y="1369448"/>
                  </a:lnTo>
                  <a:lnTo>
                    <a:pt x="394907" y="1372104"/>
                  </a:lnTo>
                  <a:lnTo>
                    <a:pt x="440959" y="1369448"/>
                  </a:lnTo>
                  <a:lnTo>
                    <a:pt x="485452" y="1361675"/>
                  </a:lnTo>
                  <a:lnTo>
                    <a:pt x="528088" y="1349082"/>
                  </a:lnTo>
                  <a:lnTo>
                    <a:pt x="568570" y="1331966"/>
                  </a:lnTo>
                  <a:lnTo>
                    <a:pt x="606604" y="1310623"/>
                  </a:lnTo>
                  <a:lnTo>
                    <a:pt x="641892" y="1285350"/>
                  </a:lnTo>
                  <a:lnTo>
                    <a:pt x="674139" y="1256441"/>
                  </a:lnTo>
                  <a:lnTo>
                    <a:pt x="703047" y="1224195"/>
                  </a:lnTo>
                  <a:lnTo>
                    <a:pt x="728321" y="1188907"/>
                  </a:lnTo>
                  <a:lnTo>
                    <a:pt x="749664" y="1150873"/>
                  </a:lnTo>
                  <a:lnTo>
                    <a:pt x="766780" y="1110390"/>
                  </a:lnTo>
                  <a:lnTo>
                    <a:pt x="779372" y="1067754"/>
                  </a:lnTo>
                  <a:lnTo>
                    <a:pt x="787145" y="1023262"/>
                  </a:lnTo>
                  <a:lnTo>
                    <a:pt x="789802" y="977210"/>
                  </a:lnTo>
                  <a:lnTo>
                    <a:pt x="783631" y="687100"/>
                  </a:lnTo>
                  <a:lnTo>
                    <a:pt x="740440" y="488605"/>
                  </a:lnTo>
                  <a:lnTo>
                    <a:pt x="623205" y="290109"/>
                  </a:lnTo>
                  <a:lnTo>
                    <a:pt x="394907" y="0"/>
                  </a:lnTo>
                  <a:close/>
                </a:path>
              </a:pathLst>
            </a:custGeom>
            <a:solidFill>
              <a:srgbClr val="008F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8578791" y="5640638"/>
              <a:ext cx="544830" cy="946150"/>
            </a:xfrm>
            <a:custGeom>
              <a:avLst/>
              <a:gdLst/>
              <a:ahLst/>
              <a:cxnLst/>
              <a:rect l="l" t="t" r="r" b="b"/>
              <a:pathLst>
                <a:path w="544829" h="946150">
                  <a:moveTo>
                    <a:pt x="272247" y="0"/>
                  </a:moveTo>
                  <a:lnTo>
                    <a:pt x="229708" y="59194"/>
                  </a:lnTo>
                  <a:lnTo>
                    <a:pt x="136123" y="213994"/>
                  </a:lnTo>
                  <a:lnTo>
                    <a:pt x="42538" y="430225"/>
                  </a:lnTo>
                  <a:lnTo>
                    <a:pt x="0" y="673713"/>
                  </a:lnTo>
                  <a:lnTo>
                    <a:pt x="4386" y="722652"/>
                  </a:lnTo>
                  <a:lnTo>
                    <a:pt x="17032" y="768714"/>
                  </a:lnTo>
                  <a:lnTo>
                    <a:pt x="37170" y="811128"/>
                  </a:lnTo>
                  <a:lnTo>
                    <a:pt x="64030" y="849127"/>
                  </a:lnTo>
                  <a:lnTo>
                    <a:pt x="96843" y="881941"/>
                  </a:lnTo>
                  <a:lnTo>
                    <a:pt x="134840" y="908802"/>
                  </a:lnTo>
                  <a:lnTo>
                    <a:pt x="177253" y="928940"/>
                  </a:lnTo>
                  <a:lnTo>
                    <a:pt x="223311" y="941586"/>
                  </a:lnTo>
                  <a:lnTo>
                    <a:pt x="272247" y="945973"/>
                  </a:lnTo>
                  <a:lnTo>
                    <a:pt x="321186" y="941586"/>
                  </a:lnTo>
                  <a:lnTo>
                    <a:pt x="367247" y="928940"/>
                  </a:lnTo>
                  <a:lnTo>
                    <a:pt x="409662" y="908802"/>
                  </a:lnTo>
                  <a:lnTo>
                    <a:pt x="447661" y="881941"/>
                  </a:lnTo>
                  <a:lnTo>
                    <a:pt x="480475" y="849127"/>
                  </a:lnTo>
                  <a:lnTo>
                    <a:pt x="507335" y="811128"/>
                  </a:lnTo>
                  <a:lnTo>
                    <a:pt x="527473" y="768714"/>
                  </a:lnTo>
                  <a:lnTo>
                    <a:pt x="540120" y="722652"/>
                  </a:lnTo>
                  <a:lnTo>
                    <a:pt x="544506" y="673713"/>
                  </a:lnTo>
                  <a:lnTo>
                    <a:pt x="540252" y="473704"/>
                  </a:lnTo>
                  <a:lnTo>
                    <a:pt x="510474" y="336856"/>
                  </a:lnTo>
                  <a:lnTo>
                    <a:pt x="429647" y="200008"/>
                  </a:lnTo>
                  <a:lnTo>
                    <a:pt x="272247" y="0"/>
                  </a:lnTo>
                  <a:close/>
                </a:path>
              </a:pathLst>
            </a:custGeom>
            <a:solidFill>
              <a:srgbClr val="00B5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8666117" y="5944059"/>
              <a:ext cx="370205" cy="642620"/>
            </a:xfrm>
            <a:custGeom>
              <a:avLst/>
              <a:gdLst/>
              <a:ahLst/>
              <a:cxnLst/>
              <a:rect l="l" t="t" r="r" b="b"/>
              <a:pathLst>
                <a:path w="370204" h="642620">
                  <a:moveTo>
                    <a:pt x="184920" y="0"/>
                  </a:moveTo>
                  <a:lnTo>
                    <a:pt x="156026" y="40208"/>
                  </a:lnTo>
                  <a:lnTo>
                    <a:pt x="92460" y="145357"/>
                  </a:lnTo>
                  <a:lnTo>
                    <a:pt x="28893" y="292232"/>
                  </a:lnTo>
                  <a:lnTo>
                    <a:pt x="0" y="457619"/>
                  </a:lnTo>
                  <a:lnTo>
                    <a:pt x="6605" y="506779"/>
                  </a:lnTo>
                  <a:lnTo>
                    <a:pt x="25246" y="550955"/>
                  </a:lnTo>
                  <a:lnTo>
                    <a:pt x="54161" y="588384"/>
                  </a:lnTo>
                  <a:lnTo>
                    <a:pt x="91587" y="617301"/>
                  </a:lnTo>
                  <a:lnTo>
                    <a:pt x="135760" y="635945"/>
                  </a:lnTo>
                  <a:lnTo>
                    <a:pt x="184920" y="642552"/>
                  </a:lnTo>
                  <a:lnTo>
                    <a:pt x="234084" y="635945"/>
                  </a:lnTo>
                  <a:lnTo>
                    <a:pt x="278261" y="617301"/>
                  </a:lnTo>
                  <a:lnTo>
                    <a:pt x="315689" y="588384"/>
                  </a:lnTo>
                  <a:lnTo>
                    <a:pt x="344605" y="550955"/>
                  </a:lnTo>
                  <a:lnTo>
                    <a:pt x="363247" y="506779"/>
                  </a:lnTo>
                  <a:lnTo>
                    <a:pt x="369852" y="457619"/>
                  </a:lnTo>
                  <a:lnTo>
                    <a:pt x="366963" y="321763"/>
                  </a:lnTo>
                  <a:lnTo>
                    <a:pt x="346736" y="228809"/>
                  </a:lnTo>
                  <a:lnTo>
                    <a:pt x="291834" y="135855"/>
                  </a:lnTo>
                  <a:lnTo>
                    <a:pt x="184920" y="0"/>
                  </a:lnTo>
                  <a:close/>
                </a:path>
              </a:pathLst>
            </a:custGeom>
            <a:solidFill>
              <a:srgbClr val="99D6F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0" name="object 70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9247097" y="6503108"/>
              <a:ext cx="238647" cy="116738"/>
            </a:xfrm>
            <a:prstGeom prst="rect">
              <a:avLst/>
            </a:prstGeom>
          </p:spPr>
        </p:pic>
        <p:sp>
          <p:nvSpPr>
            <p:cNvPr id="71" name="object 71"/>
            <p:cNvSpPr/>
            <p:nvPr/>
          </p:nvSpPr>
          <p:spPr>
            <a:xfrm>
              <a:off x="12985646" y="7072055"/>
              <a:ext cx="2402840" cy="1442085"/>
            </a:xfrm>
            <a:custGeom>
              <a:avLst/>
              <a:gdLst/>
              <a:ahLst/>
              <a:cxnLst/>
              <a:rect l="l" t="t" r="r" b="b"/>
              <a:pathLst>
                <a:path w="2402840" h="1442084">
                  <a:moveTo>
                    <a:pt x="13884" y="0"/>
                  </a:moveTo>
                  <a:lnTo>
                    <a:pt x="6546" y="2500"/>
                  </a:lnTo>
                  <a:lnTo>
                    <a:pt x="0" y="16761"/>
                  </a:lnTo>
                  <a:lnTo>
                    <a:pt x="2010" y="25833"/>
                  </a:lnTo>
                  <a:lnTo>
                    <a:pt x="556858" y="415589"/>
                  </a:lnTo>
                  <a:lnTo>
                    <a:pt x="775465" y="267108"/>
                  </a:lnTo>
                  <a:lnTo>
                    <a:pt x="2384572" y="1441024"/>
                  </a:lnTo>
                  <a:lnTo>
                    <a:pt x="2386670" y="1441690"/>
                  </a:lnTo>
                  <a:lnTo>
                    <a:pt x="2392852" y="1441690"/>
                  </a:lnTo>
                  <a:lnTo>
                    <a:pt x="2396861" y="1439076"/>
                  </a:lnTo>
                  <a:lnTo>
                    <a:pt x="2402477" y="1427328"/>
                  </a:lnTo>
                  <a:lnTo>
                    <a:pt x="2400580" y="1418218"/>
                  </a:lnTo>
                  <a:lnTo>
                    <a:pt x="2394863" y="1414046"/>
                  </a:lnTo>
                  <a:lnTo>
                    <a:pt x="775892" y="232931"/>
                  </a:lnTo>
                  <a:lnTo>
                    <a:pt x="557046" y="381563"/>
                  </a:lnTo>
                  <a:lnTo>
                    <a:pt x="1388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2" name="object 72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16436293" y="7149969"/>
              <a:ext cx="238647" cy="116738"/>
            </a:xfrm>
            <a:prstGeom prst="rect">
              <a:avLst/>
            </a:prstGeom>
          </p:spPr>
        </p:pic>
        <p:sp>
          <p:nvSpPr>
            <p:cNvPr id="73" name="object 73"/>
            <p:cNvSpPr/>
            <p:nvPr/>
          </p:nvSpPr>
          <p:spPr>
            <a:xfrm>
              <a:off x="13938184" y="6584904"/>
              <a:ext cx="2668905" cy="1097915"/>
            </a:xfrm>
            <a:custGeom>
              <a:avLst/>
              <a:gdLst/>
              <a:ahLst/>
              <a:cxnLst/>
              <a:rect l="l" t="t" r="r" b="b"/>
              <a:pathLst>
                <a:path w="2668905" h="1097915">
                  <a:moveTo>
                    <a:pt x="13947" y="0"/>
                  </a:moveTo>
                  <a:lnTo>
                    <a:pt x="6621" y="1972"/>
                  </a:lnTo>
                  <a:lnTo>
                    <a:pt x="0" y="13469"/>
                  </a:lnTo>
                  <a:lnTo>
                    <a:pt x="1972" y="20807"/>
                  </a:lnTo>
                  <a:lnTo>
                    <a:pt x="1873124" y="1096841"/>
                  </a:lnTo>
                  <a:lnTo>
                    <a:pt x="1875172" y="1097369"/>
                  </a:lnTo>
                  <a:lnTo>
                    <a:pt x="1877245" y="1097369"/>
                  </a:lnTo>
                  <a:lnTo>
                    <a:pt x="1879318" y="1097369"/>
                  </a:lnTo>
                  <a:lnTo>
                    <a:pt x="1881391" y="1096816"/>
                  </a:lnTo>
                  <a:lnTo>
                    <a:pt x="2666318" y="643645"/>
                  </a:lnTo>
                  <a:lnTo>
                    <a:pt x="2668605" y="639687"/>
                  </a:lnTo>
                  <a:lnTo>
                    <a:pt x="2668605" y="631105"/>
                  </a:lnTo>
                  <a:lnTo>
                    <a:pt x="2666318" y="627159"/>
                  </a:lnTo>
                  <a:lnTo>
                    <a:pt x="2662599" y="624998"/>
                  </a:lnTo>
                  <a:lnTo>
                    <a:pt x="2632606" y="635402"/>
                  </a:lnTo>
                  <a:lnTo>
                    <a:pt x="1877232" y="1071523"/>
                  </a:lnTo>
                  <a:lnTo>
                    <a:pt x="1394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4" name="object 74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15267096" y="8455382"/>
              <a:ext cx="238647" cy="116738"/>
            </a:xfrm>
            <a:prstGeom prst="rect">
              <a:avLst/>
            </a:prstGeom>
          </p:spPr>
        </p:pic>
        <p:sp>
          <p:nvSpPr>
            <p:cNvPr id="75" name="object 75"/>
            <p:cNvSpPr/>
            <p:nvPr/>
          </p:nvSpPr>
          <p:spPr>
            <a:xfrm>
              <a:off x="12150824" y="2691071"/>
              <a:ext cx="821055" cy="1040130"/>
            </a:xfrm>
            <a:custGeom>
              <a:avLst/>
              <a:gdLst/>
              <a:ahLst/>
              <a:cxnLst/>
              <a:rect l="l" t="t" r="r" b="b"/>
              <a:pathLst>
                <a:path w="821054" h="1040129">
                  <a:moveTo>
                    <a:pt x="410249" y="0"/>
                  </a:moveTo>
                  <a:lnTo>
                    <a:pt x="336596" y="6315"/>
                  </a:lnTo>
                  <a:lnTo>
                    <a:pt x="291481" y="16838"/>
                  </a:lnTo>
                  <a:lnTo>
                    <a:pt x="248360" y="32064"/>
                  </a:lnTo>
                  <a:lnTo>
                    <a:pt x="207565" y="51670"/>
                  </a:lnTo>
                  <a:lnTo>
                    <a:pt x="169429" y="75334"/>
                  </a:lnTo>
                  <a:lnTo>
                    <a:pt x="134286" y="102734"/>
                  </a:lnTo>
                  <a:lnTo>
                    <a:pt x="102467" y="133548"/>
                  </a:lnTo>
                  <a:lnTo>
                    <a:pt x="74305" y="167454"/>
                  </a:lnTo>
                  <a:lnTo>
                    <a:pt x="50133" y="204129"/>
                  </a:lnTo>
                  <a:lnTo>
                    <a:pt x="30284" y="243253"/>
                  </a:lnTo>
                  <a:lnTo>
                    <a:pt x="15090" y="284502"/>
                  </a:lnTo>
                  <a:lnTo>
                    <a:pt x="4885" y="327555"/>
                  </a:lnTo>
                  <a:lnTo>
                    <a:pt x="0" y="372089"/>
                  </a:lnTo>
                  <a:lnTo>
                    <a:pt x="1392" y="426250"/>
                  </a:lnTo>
                  <a:lnTo>
                    <a:pt x="10537" y="479328"/>
                  </a:lnTo>
                  <a:lnTo>
                    <a:pt x="27251" y="530592"/>
                  </a:lnTo>
                  <a:lnTo>
                    <a:pt x="51353" y="579312"/>
                  </a:lnTo>
                  <a:lnTo>
                    <a:pt x="77764" y="626388"/>
                  </a:lnTo>
                  <a:lnTo>
                    <a:pt x="101250" y="672759"/>
                  </a:lnTo>
                  <a:lnTo>
                    <a:pt x="121870" y="718567"/>
                  </a:lnTo>
                  <a:lnTo>
                    <a:pt x="139684" y="763954"/>
                  </a:lnTo>
                  <a:lnTo>
                    <a:pt x="154754" y="809062"/>
                  </a:lnTo>
                  <a:lnTo>
                    <a:pt x="167140" y="854034"/>
                  </a:lnTo>
                  <a:lnTo>
                    <a:pt x="193187" y="957545"/>
                  </a:lnTo>
                  <a:lnTo>
                    <a:pt x="198421" y="980319"/>
                  </a:lnTo>
                  <a:lnTo>
                    <a:pt x="209264" y="1001876"/>
                  </a:lnTo>
                  <a:lnTo>
                    <a:pt x="225441" y="1021815"/>
                  </a:lnTo>
                  <a:lnTo>
                    <a:pt x="246677" y="1039733"/>
                  </a:lnTo>
                  <a:lnTo>
                    <a:pt x="246488" y="1032257"/>
                  </a:lnTo>
                  <a:lnTo>
                    <a:pt x="247732" y="1024768"/>
                  </a:lnTo>
                  <a:lnTo>
                    <a:pt x="250434" y="1017430"/>
                  </a:lnTo>
                  <a:lnTo>
                    <a:pt x="246683" y="1009524"/>
                  </a:lnTo>
                  <a:lnTo>
                    <a:pt x="244098" y="1001496"/>
                  </a:lnTo>
                  <a:lnTo>
                    <a:pt x="242677" y="993391"/>
                  </a:lnTo>
                  <a:lnTo>
                    <a:pt x="242417" y="985251"/>
                  </a:lnTo>
                  <a:lnTo>
                    <a:pt x="241085" y="985226"/>
                  </a:lnTo>
                  <a:lnTo>
                    <a:pt x="216860" y="883361"/>
                  </a:lnTo>
                  <a:lnTo>
                    <a:pt x="203677" y="833310"/>
                  </a:lnTo>
                  <a:lnTo>
                    <a:pt x="187848" y="784139"/>
                  </a:lnTo>
                  <a:lnTo>
                    <a:pt x="169573" y="735841"/>
                  </a:lnTo>
                  <a:lnTo>
                    <a:pt x="149054" y="688410"/>
                  </a:lnTo>
                  <a:lnTo>
                    <a:pt x="126493" y="641840"/>
                  </a:lnTo>
                  <a:lnTo>
                    <a:pt x="102091" y="596124"/>
                  </a:lnTo>
                  <a:lnTo>
                    <a:pt x="81819" y="553192"/>
                  </a:lnTo>
                  <a:lnTo>
                    <a:pt x="67402" y="507322"/>
                  </a:lnTo>
                  <a:lnTo>
                    <a:pt x="59312" y="458985"/>
                  </a:lnTo>
                  <a:lnTo>
                    <a:pt x="58025" y="408653"/>
                  </a:lnTo>
                  <a:lnTo>
                    <a:pt x="63462" y="360961"/>
                  </a:lnTo>
                  <a:lnTo>
                    <a:pt x="75160" y="315304"/>
                  </a:lnTo>
                  <a:lnTo>
                    <a:pt x="92663" y="272148"/>
                  </a:lnTo>
                  <a:lnTo>
                    <a:pt x="115518" y="231960"/>
                  </a:lnTo>
                  <a:lnTo>
                    <a:pt x="143267" y="195206"/>
                  </a:lnTo>
                  <a:lnTo>
                    <a:pt x="175458" y="162351"/>
                  </a:lnTo>
                  <a:lnTo>
                    <a:pt x="211635" y="133861"/>
                  </a:lnTo>
                  <a:lnTo>
                    <a:pt x="251343" y="110203"/>
                  </a:lnTo>
                  <a:lnTo>
                    <a:pt x="294127" y="91842"/>
                  </a:lnTo>
                  <a:lnTo>
                    <a:pt x="339532" y="79245"/>
                  </a:lnTo>
                  <a:lnTo>
                    <a:pt x="387104" y="72877"/>
                  </a:lnTo>
                  <a:lnTo>
                    <a:pt x="410261" y="72136"/>
                  </a:lnTo>
                  <a:lnTo>
                    <a:pt x="458101" y="75354"/>
                  </a:lnTo>
                  <a:lnTo>
                    <a:pt x="503986" y="84731"/>
                  </a:lnTo>
                  <a:lnTo>
                    <a:pt x="547496" y="99845"/>
                  </a:lnTo>
                  <a:lnTo>
                    <a:pt x="588210" y="120276"/>
                  </a:lnTo>
                  <a:lnTo>
                    <a:pt x="625709" y="145604"/>
                  </a:lnTo>
                  <a:lnTo>
                    <a:pt x="659571" y="175409"/>
                  </a:lnTo>
                  <a:lnTo>
                    <a:pt x="689377" y="209271"/>
                  </a:lnTo>
                  <a:lnTo>
                    <a:pt x="714706" y="246769"/>
                  </a:lnTo>
                  <a:lnTo>
                    <a:pt x="735139" y="287484"/>
                  </a:lnTo>
                  <a:lnTo>
                    <a:pt x="750253" y="330995"/>
                  </a:lnTo>
                  <a:lnTo>
                    <a:pt x="759630" y="376881"/>
                  </a:lnTo>
                  <a:lnTo>
                    <a:pt x="762850" y="424724"/>
                  </a:lnTo>
                  <a:lnTo>
                    <a:pt x="759825" y="471096"/>
                  </a:lnTo>
                  <a:lnTo>
                    <a:pt x="751007" y="515643"/>
                  </a:lnTo>
                  <a:lnTo>
                    <a:pt x="736780" y="557983"/>
                  </a:lnTo>
                  <a:lnTo>
                    <a:pt x="717527" y="597732"/>
                  </a:lnTo>
                  <a:lnTo>
                    <a:pt x="693494" y="642136"/>
                  </a:lnTo>
                  <a:lnTo>
                    <a:pt x="671202" y="687361"/>
                  </a:lnTo>
                  <a:lnTo>
                    <a:pt x="650843" y="733417"/>
                  </a:lnTo>
                  <a:lnTo>
                    <a:pt x="632606" y="780317"/>
                  </a:lnTo>
                  <a:lnTo>
                    <a:pt x="616682" y="828071"/>
                  </a:lnTo>
                  <a:lnTo>
                    <a:pt x="603261" y="876689"/>
                  </a:lnTo>
                  <a:lnTo>
                    <a:pt x="584056" y="952716"/>
                  </a:lnTo>
                  <a:lnTo>
                    <a:pt x="577402" y="978202"/>
                  </a:lnTo>
                  <a:lnTo>
                    <a:pt x="578621" y="985176"/>
                  </a:lnTo>
                  <a:lnTo>
                    <a:pt x="578558" y="992200"/>
                  </a:lnTo>
                  <a:lnTo>
                    <a:pt x="577188" y="999148"/>
                  </a:lnTo>
                  <a:lnTo>
                    <a:pt x="581773" y="1005954"/>
                  </a:lnTo>
                  <a:lnTo>
                    <a:pt x="585465" y="1012897"/>
                  </a:lnTo>
                  <a:lnTo>
                    <a:pt x="588267" y="1019949"/>
                  </a:lnTo>
                  <a:lnTo>
                    <a:pt x="590180" y="1027080"/>
                  </a:lnTo>
                  <a:lnTo>
                    <a:pt x="607556" y="1007840"/>
                  </a:lnTo>
                  <a:lnTo>
                    <a:pt x="619765" y="986947"/>
                  </a:lnTo>
                  <a:lnTo>
                    <a:pt x="626555" y="964830"/>
                  </a:lnTo>
                  <a:lnTo>
                    <a:pt x="627675" y="941914"/>
                  </a:lnTo>
                  <a:lnTo>
                    <a:pt x="646722" y="871211"/>
                  </a:lnTo>
                  <a:lnTo>
                    <a:pt x="665443" y="804234"/>
                  </a:lnTo>
                  <a:lnTo>
                    <a:pt x="680615" y="760438"/>
                  </a:lnTo>
                  <a:lnTo>
                    <a:pt x="698408" y="716365"/>
                  </a:lnTo>
                  <a:lnTo>
                    <a:pt x="718880" y="671878"/>
                  </a:lnTo>
                  <a:lnTo>
                    <a:pt x="742092" y="626838"/>
                  </a:lnTo>
                  <a:lnTo>
                    <a:pt x="768102" y="581109"/>
                  </a:lnTo>
                  <a:lnTo>
                    <a:pt x="790933" y="536147"/>
                  </a:lnTo>
                  <a:lnTo>
                    <a:pt x="807471" y="488826"/>
                  </a:lnTo>
                  <a:lnTo>
                    <a:pt x="817531" y="439820"/>
                  </a:lnTo>
                  <a:lnTo>
                    <a:pt x="820925" y="389805"/>
                  </a:lnTo>
                  <a:lnTo>
                    <a:pt x="818157" y="344407"/>
                  </a:lnTo>
                  <a:lnTo>
                    <a:pt x="810060" y="300531"/>
                  </a:lnTo>
                  <a:lnTo>
                    <a:pt x="796944" y="258472"/>
                  </a:lnTo>
                  <a:lnTo>
                    <a:pt x="779120" y="218524"/>
                  </a:lnTo>
                  <a:lnTo>
                    <a:pt x="756899" y="180983"/>
                  </a:lnTo>
                  <a:lnTo>
                    <a:pt x="730590" y="146142"/>
                  </a:lnTo>
                  <a:lnTo>
                    <a:pt x="700505" y="114296"/>
                  </a:lnTo>
                  <a:lnTo>
                    <a:pt x="666954" y="85740"/>
                  </a:lnTo>
                  <a:lnTo>
                    <a:pt x="630247" y="60770"/>
                  </a:lnTo>
                  <a:lnTo>
                    <a:pt x="590695" y="39678"/>
                  </a:lnTo>
                  <a:lnTo>
                    <a:pt x="548609" y="22761"/>
                  </a:lnTo>
                  <a:lnTo>
                    <a:pt x="504299" y="10312"/>
                  </a:lnTo>
                  <a:lnTo>
                    <a:pt x="458075" y="2627"/>
                  </a:lnTo>
                  <a:lnTo>
                    <a:pt x="41024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12396623" y="3630974"/>
              <a:ext cx="346710" cy="308610"/>
            </a:xfrm>
            <a:custGeom>
              <a:avLst/>
              <a:gdLst/>
              <a:ahLst/>
              <a:cxnLst/>
              <a:rect l="l" t="t" r="r" b="b"/>
              <a:pathLst>
                <a:path w="346709" h="308610">
                  <a:moveTo>
                    <a:pt x="346430" y="93472"/>
                  </a:moveTo>
                  <a:lnTo>
                    <a:pt x="343801" y="93472"/>
                  </a:lnTo>
                  <a:lnTo>
                    <a:pt x="332740" y="61112"/>
                  </a:lnTo>
                  <a:lnTo>
                    <a:pt x="294678" y="28079"/>
                  </a:lnTo>
                  <a:lnTo>
                    <a:pt x="249847" y="9372"/>
                  </a:lnTo>
                  <a:lnTo>
                    <a:pt x="199047" y="12"/>
                  </a:lnTo>
                  <a:lnTo>
                    <a:pt x="146291" y="0"/>
                  </a:lnTo>
                  <a:lnTo>
                    <a:pt x="95580" y="9359"/>
                  </a:lnTo>
                  <a:lnTo>
                    <a:pt x="50939" y="28079"/>
                  </a:lnTo>
                  <a:lnTo>
                    <a:pt x="13258" y="61112"/>
                  </a:lnTo>
                  <a:lnTo>
                    <a:pt x="2565" y="93472"/>
                  </a:lnTo>
                  <a:lnTo>
                    <a:pt x="0" y="93472"/>
                  </a:lnTo>
                  <a:lnTo>
                    <a:pt x="0" y="212394"/>
                  </a:lnTo>
                  <a:lnTo>
                    <a:pt x="1714" y="212394"/>
                  </a:lnTo>
                  <a:lnTo>
                    <a:pt x="13677" y="247408"/>
                  </a:lnTo>
                  <a:lnTo>
                    <a:pt x="51727" y="280428"/>
                  </a:lnTo>
                  <a:lnTo>
                    <a:pt x="96583" y="299161"/>
                  </a:lnTo>
                  <a:lnTo>
                    <a:pt x="147396" y="308521"/>
                  </a:lnTo>
                  <a:lnTo>
                    <a:pt x="200152" y="308508"/>
                  </a:lnTo>
                  <a:lnTo>
                    <a:pt x="250850" y="299148"/>
                  </a:lnTo>
                  <a:lnTo>
                    <a:pt x="295465" y="280428"/>
                  </a:lnTo>
                  <a:lnTo>
                    <a:pt x="333159" y="247408"/>
                  </a:lnTo>
                  <a:lnTo>
                    <a:pt x="344728" y="212394"/>
                  </a:lnTo>
                  <a:lnTo>
                    <a:pt x="346430" y="212394"/>
                  </a:lnTo>
                  <a:lnTo>
                    <a:pt x="346430" y="93472"/>
                  </a:lnTo>
                  <a:close/>
                </a:path>
              </a:pathLst>
            </a:custGeom>
            <a:solidFill>
              <a:srgbClr val="21546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12381498" y="3729942"/>
              <a:ext cx="377190" cy="118110"/>
            </a:xfrm>
            <a:custGeom>
              <a:avLst/>
              <a:gdLst/>
              <a:ahLst/>
              <a:cxnLst/>
              <a:rect l="l" t="t" r="r" b="b"/>
              <a:pathLst>
                <a:path w="377190" h="118110">
                  <a:moveTo>
                    <a:pt x="16799" y="0"/>
                  </a:moveTo>
                  <a:lnTo>
                    <a:pt x="4598" y="829"/>
                  </a:lnTo>
                  <a:lnTo>
                    <a:pt x="0" y="5918"/>
                  </a:lnTo>
                  <a:lnTo>
                    <a:pt x="376" y="11811"/>
                  </a:lnTo>
                  <a:lnTo>
                    <a:pt x="16662" y="53219"/>
                  </a:lnTo>
                  <a:lnTo>
                    <a:pt x="57874" y="87578"/>
                  </a:lnTo>
                  <a:lnTo>
                    <a:pt x="119178" y="110432"/>
                  </a:lnTo>
                  <a:lnTo>
                    <a:pt x="188878" y="118048"/>
                  </a:lnTo>
                  <a:lnTo>
                    <a:pt x="224238" y="116144"/>
                  </a:lnTo>
                  <a:lnTo>
                    <a:pt x="290651" y="100905"/>
                  </a:lnTo>
                  <a:lnTo>
                    <a:pt x="342982" y="71472"/>
                  </a:lnTo>
                  <a:lnTo>
                    <a:pt x="371699" y="33065"/>
                  </a:lnTo>
                  <a:lnTo>
                    <a:pt x="376637" y="5792"/>
                  </a:lnTo>
                  <a:lnTo>
                    <a:pt x="371976" y="753"/>
                  </a:lnTo>
                  <a:lnTo>
                    <a:pt x="365907" y="439"/>
                  </a:lnTo>
                  <a:lnTo>
                    <a:pt x="359951" y="138"/>
                  </a:lnTo>
                  <a:lnTo>
                    <a:pt x="354661" y="4661"/>
                  </a:lnTo>
                  <a:lnTo>
                    <a:pt x="354334" y="10567"/>
                  </a:lnTo>
                  <a:lnTo>
                    <a:pt x="350668" y="26610"/>
                  </a:lnTo>
                  <a:lnTo>
                    <a:pt x="308535" y="69070"/>
                  </a:lnTo>
                  <a:lnTo>
                    <a:pt x="264669" y="86923"/>
                  </a:lnTo>
                  <a:lnTo>
                    <a:pt x="214792" y="95851"/>
                  </a:lnTo>
                  <a:lnTo>
                    <a:pt x="162882" y="95851"/>
                  </a:lnTo>
                  <a:lnTo>
                    <a:pt x="112915" y="86920"/>
                  </a:lnTo>
                  <a:lnTo>
                    <a:pt x="68869" y="69057"/>
                  </a:lnTo>
                  <a:lnTo>
                    <a:pt x="35436" y="41888"/>
                  </a:lnTo>
                  <a:lnTo>
                    <a:pt x="21951" y="4548"/>
                  </a:lnTo>
                  <a:lnTo>
                    <a:pt x="16799" y="0"/>
                  </a:lnTo>
                  <a:close/>
                </a:path>
              </a:pathLst>
            </a:custGeom>
            <a:solidFill>
              <a:srgbClr val="427F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8" name="object 78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12503795" y="3915499"/>
              <a:ext cx="128213" cy="69623"/>
            </a:xfrm>
            <a:prstGeom prst="rect">
              <a:avLst/>
            </a:prstGeom>
          </p:spPr>
        </p:pic>
        <p:sp>
          <p:nvSpPr>
            <p:cNvPr id="79" name="object 79"/>
            <p:cNvSpPr/>
            <p:nvPr/>
          </p:nvSpPr>
          <p:spPr>
            <a:xfrm>
              <a:off x="12381497" y="3783475"/>
              <a:ext cx="377190" cy="172085"/>
            </a:xfrm>
            <a:custGeom>
              <a:avLst/>
              <a:gdLst/>
              <a:ahLst/>
              <a:cxnLst/>
              <a:rect l="l" t="t" r="r" b="b"/>
              <a:pathLst>
                <a:path w="377190" h="172085">
                  <a:moveTo>
                    <a:pt x="376631" y="5765"/>
                  </a:moveTo>
                  <a:lnTo>
                    <a:pt x="371970" y="711"/>
                  </a:lnTo>
                  <a:lnTo>
                    <a:pt x="365899" y="393"/>
                  </a:lnTo>
                  <a:lnTo>
                    <a:pt x="359943" y="50"/>
                  </a:lnTo>
                  <a:lnTo>
                    <a:pt x="354660" y="4622"/>
                  </a:lnTo>
                  <a:lnTo>
                    <a:pt x="354584" y="5994"/>
                  </a:lnTo>
                  <a:lnTo>
                    <a:pt x="354584" y="59258"/>
                  </a:lnTo>
                  <a:lnTo>
                    <a:pt x="354330" y="64008"/>
                  </a:lnTo>
                  <a:lnTo>
                    <a:pt x="327482" y="109664"/>
                  </a:lnTo>
                  <a:lnTo>
                    <a:pt x="264668" y="140360"/>
                  </a:lnTo>
                  <a:lnTo>
                    <a:pt x="214782" y="149288"/>
                  </a:lnTo>
                  <a:lnTo>
                    <a:pt x="162877" y="149288"/>
                  </a:lnTo>
                  <a:lnTo>
                    <a:pt x="112915" y="140360"/>
                  </a:lnTo>
                  <a:lnTo>
                    <a:pt x="68859" y="122504"/>
                  </a:lnTo>
                  <a:lnTo>
                    <a:pt x="35433" y="95338"/>
                  </a:lnTo>
                  <a:lnTo>
                    <a:pt x="21983" y="58699"/>
                  </a:lnTo>
                  <a:lnTo>
                    <a:pt x="34328" y="71475"/>
                  </a:lnTo>
                  <a:lnTo>
                    <a:pt x="57873" y="87541"/>
                  </a:lnTo>
                  <a:lnTo>
                    <a:pt x="86944" y="100863"/>
                  </a:lnTo>
                  <a:lnTo>
                    <a:pt x="119176" y="110388"/>
                  </a:lnTo>
                  <a:lnTo>
                    <a:pt x="153504" y="116103"/>
                  </a:lnTo>
                  <a:lnTo>
                    <a:pt x="188874" y="118008"/>
                  </a:lnTo>
                  <a:lnTo>
                    <a:pt x="224231" y="116103"/>
                  </a:lnTo>
                  <a:lnTo>
                    <a:pt x="290652" y="100863"/>
                  </a:lnTo>
                  <a:lnTo>
                    <a:pt x="342976" y="71424"/>
                  </a:lnTo>
                  <a:lnTo>
                    <a:pt x="354584" y="59258"/>
                  </a:lnTo>
                  <a:lnTo>
                    <a:pt x="354584" y="5994"/>
                  </a:lnTo>
                  <a:lnTo>
                    <a:pt x="354330" y="10528"/>
                  </a:lnTo>
                  <a:lnTo>
                    <a:pt x="350659" y="26568"/>
                  </a:lnTo>
                  <a:lnTo>
                    <a:pt x="308533" y="69024"/>
                  </a:lnTo>
                  <a:lnTo>
                    <a:pt x="264668" y="86880"/>
                  </a:lnTo>
                  <a:lnTo>
                    <a:pt x="214782" y="95808"/>
                  </a:lnTo>
                  <a:lnTo>
                    <a:pt x="162877" y="95808"/>
                  </a:lnTo>
                  <a:lnTo>
                    <a:pt x="112915" y="86868"/>
                  </a:lnTo>
                  <a:lnTo>
                    <a:pt x="68859" y="69011"/>
                  </a:lnTo>
                  <a:lnTo>
                    <a:pt x="35433" y="41846"/>
                  </a:lnTo>
                  <a:lnTo>
                    <a:pt x="21945" y="4508"/>
                  </a:lnTo>
                  <a:lnTo>
                    <a:pt x="16789" y="0"/>
                  </a:lnTo>
                  <a:lnTo>
                    <a:pt x="4597" y="787"/>
                  </a:lnTo>
                  <a:lnTo>
                    <a:pt x="0" y="5880"/>
                  </a:lnTo>
                  <a:lnTo>
                    <a:pt x="368" y="11772"/>
                  </a:lnTo>
                  <a:lnTo>
                    <a:pt x="5219" y="33121"/>
                  </a:lnTo>
                  <a:lnTo>
                    <a:pt x="16662" y="53174"/>
                  </a:lnTo>
                  <a:lnTo>
                    <a:pt x="18034" y="54610"/>
                  </a:lnTo>
                  <a:lnTo>
                    <a:pt x="16789" y="53517"/>
                  </a:lnTo>
                  <a:lnTo>
                    <a:pt x="4597" y="54267"/>
                  </a:lnTo>
                  <a:lnTo>
                    <a:pt x="0" y="59359"/>
                  </a:lnTo>
                  <a:lnTo>
                    <a:pt x="368" y="65252"/>
                  </a:lnTo>
                  <a:lnTo>
                    <a:pt x="16662" y="106667"/>
                  </a:lnTo>
                  <a:lnTo>
                    <a:pt x="57873" y="141033"/>
                  </a:lnTo>
                  <a:lnTo>
                    <a:pt x="119176" y="163880"/>
                  </a:lnTo>
                  <a:lnTo>
                    <a:pt x="188874" y="171488"/>
                  </a:lnTo>
                  <a:lnTo>
                    <a:pt x="224231" y="169583"/>
                  </a:lnTo>
                  <a:lnTo>
                    <a:pt x="290652" y="154343"/>
                  </a:lnTo>
                  <a:lnTo>
                    <a:pt x="342976" y="124917"/>
                  </a:lnTo>
                  <a:lnTo>
                    <a:pt x="371690" y="86512"/>
                  </a:lnTo>
                  <a:lnTo>
                    <a:pt x="376631" y="59245"/>
                  </a:lnTo>
                  <a:lnTo>
                    <a:pt x="371970" y="54190"/>
                  </a:lnTo>
                  <a:lnTo>
                    <a:pt x="365899" y="53886"/>
                  </a:lnTo>
                  <a:lnTo>
                    <a:pt x="359943" y="53797"/>
                  </a:lnTo>
                  <a:lnTo>
                    <a:pt x="359333" y="54292"/>
                  </a:lnTo>
                  <a:lnTo>
                    <a:pt x="360464" y="53111"/>
                  </a:lnTo>
                  <a:lnTo>
                    <a:pt x="371690" y="33032"/>
                  </a:lnTo>
                  <a:lnTo>
                    <a:pt x="376313" y="11658"/>
                  </a:lnTo>
                  <a:lnTo>
                    <a:pt x="376631" y="5765"/>
                  </a:lnTo>
                  <a:close/>
                </a:path>
              </a:pathLst>
            </a:custGeom>
            <a:solidFill>
              <a:srgbClr val="427F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9959975" y="2763945"/>
              <a:ext cx="2954020" cy="2689860"/>
            </a:xfrm>
            <a:custGeom>
              <a:avLst/>
              <a:gdLst/>
              <a:ahLst/>
              <a:cxnLst/>
              <a:rect l="l" t="t" r="r" b="b"/>
              <a:pathLst>
                <a:path w="2954020" h="2689860">
                  <a:moveTo>
                    <a:pt x="2361527" y="2676106"/>
                  </a:moveTo>
                  <a:lnTo>
                    <a:pt x="2359215" y="2667863"/>
                  </a:lnTo>
                  <a:lnTo>
                    <a:pt x="16471" y="1380604"/>
                  </a:lnTo>
                  <a:lnTo>
                    <a:pt x="7823" y="1382826"/>
                  </a:lnTo>
                  <a:lnTo>
                    <a:pt x="0" y="1395730"/>
                  </a:lnTo>
                  <a:lnTo>
                    <a:pt x="2324" y="1403972"/>
                  </a:lnTo>
                  <a:lnTo>
                    <a:pt x="2340508" y="2688704"/>
                  </a:lnTo>
                  <a:lnTo>
                    <a:pt x="2342946" y="2689301"/>
                  </a:lnTo>
                  <a:lnTo>
                    <a:pt x="2345347" y="2689301"/>
                  </a:lnTo>
                  <a:lnTo>
                    <a:pt x="2350236" y="2689301"/>
                  </a:lnTo>
                  <a:lnTo>
                    <a:pt x="2354999" y="2686875"/>
                  </a:lnTo>
                  <a:lnTo>
                    <a:pt x="2361527" y="2676106"/>
                  </a:lnTo>
                  <a:close/>
                </a:path>
                <a:path w="2954020" h="2689860">
                  <a:moveTo>
                    <a:pt x="2953702" y="351853"/>
                  </a:moveTo>
                  <a:lnTo>
                    <a:pt x="2950730" y="305917"/>
                  </a:lnTo>
                  <a:lnTo>
                    <a:pt x="2942082" y="261759"/>
                  </a:lnTo>
                  <a:lnTo>
                    <a:pt x="2928124" y="219773"/>
                  </a:lnTo>
                  <a:lnTo>
                    <a:pt x="2909214" y="180301"/>
                  </a:lnTo>
                  <a:lnTo>
                    <a:pt x="2885744" y="143725"/>
                  </a:lnTo>
                  <a:lnTo>
                    <a:pt x="2858071" y="110426"/>
                  </a:lnTo>
                  <a:lnTo>
                    <a:pt x="2826575" y="80772"/>
                  </a:lnTo>
                  <a:lnTo>
                    <a:pt x="2791612" y="55118"/>
                  </a:lnTo>
                  <a:lnTo>
                    <a:pt x="2753576" y="33845"/>
                  </a:lnTo>
                  <a:lnTo>
                    <a:pt x="2712809" y="17322"/>
                  </a:lnTo>
                  <a:lnTo>
                    <a:pt x="2669705" y="5930"/>
                  </a:lnTo>
                  <a:lnTo>
                    <a:pt x="2624632" y="38"/>
                  </a:lnTo>
                  <a:lnTo>
                    <a:pt x="2577947" y="0"/>
                  </a:lnTo>
                  <a:lnTo>
                    <a:pt x="2530373" y="6375"/>
                  </a:lnTo>
                  <a:lnTo>
                    <a:pt x="2484971" y="18973"/>
                  </a:lnTo>
                  <a:lnTo>
                    <a:pt x="2442184" y="37325"/>
                  </a:lnTo>
                  <a:lnTo>
                    <a:pt x="2402471" y="60985"/>
                  </a:lnTo>
                  <a:lnTo>
                    <a:pt x="2366302" y="89484"/>
                  </a:lnTo>
                  <a:lnTo>
                    <a:pt x="2334107" y="122339"/>
                  </a:lnTo>
                  <a:lnTo>
                    <a:pt x="2306358" y="159092"/>
                  </a:lnTo>
                  <a:lnTo>
                    <a:pt x="2283510" y="199275"/>
                  </a:lnTo>
                  <a:lnTo>
                    <a:pt x="2266010" y="242443"/>
                  </a:lnTo>
                  <a:lnTo>
                    <a:pt x="2254313" y="288099"/>
                  </a:lnTo>
                  <a:lnTo>
                    <a:pt x="2248878" y="335788"/>
                  </a:lnTo>
                  <a:lnTo>
                    <a:pt x="2250160" y="386118"/>
                  </a:lnTo>
                  <a:lnTo>
                    <a:pt x="2258237" y="434454"/>
                  </a:lnTo>
                  <a:lnTo>
                    <a:pt x="2272665" y="480326"/>
                  </a:lnTo>
                  <a:lnTo>
                    <a:pt x="2292921" y="523265"/>
                  </a:lnTo>
                  <a:lnTo>
                    <a:pt x="2317331" y="568972"/>
                  </a:lnTo>
                  <a:lnTo>
                    <a:pt x="2339898" y="615543"/>
                  </a:lnTo>
                  <a:lnTo>
                    <a:pt x="2360409" y="662978"/>
                  </a:lnTo>
                  <a:lnTo>
                    <a:pt x="2378684" y="711276"/>
                  </a:lnTo>
                  <a:lnTo>
                    <a:pt x="2394521" y="760450"/>
                  </a:lnTo>
                  <a:lnTo>
                    <a:pt x="2407704" y="810501"/>
                  </a:lnTo>
                  <a:lnTo>
                    <a:pt x="2431923" y="912355"/>
                  </a:lnTo>
                  <a:lnTo>
                    <a:pt x="2433256" y="912393"/>
                  </a:lnTo>
                  <a:lnTo>
                    <a:pt x="2444813" y="950341"/>
                  </a:lnTo>
                  <a:lnTo>
                    <a:pt x="2482659" y="983742"/>
                  </a:lnTo>
                  <a:lnTo>
                    <a:pt x="2526385" y="1001979"/>
                  </a:lnTo>
                  <a:lnTo>
                    <a:pt x="2575928" y="1011110"/>
                  </a:lnTo>
                  <a:lnTo>
                    <a:pt x="2627363" y="1011097"/>
                  </a:lnTo>
                  <a:lnTo>
                    <a:pt x="2676779" y="1001979"/>
                  </a:lnTo>
                  <a:lnTo>
                    <a:pt x="2720289" y="983742"/>
                  </a:lnTo>
                  <a:lnTo>
                    <a:pt x="2759951" y="946988"/>
                  </a:lnTo>
                  <a:lnTo>
                    <a:pt x="2768244" y="905344"/>
                  </a:lnTo>
                  <a:lnTo>
                    <a:pt x="2787827" y="829005"/>
                  </a:lnTo>
                  <a:lnTo>
                    <a:pt x="2807525" y="755205"/>
                  </a:lnTo>
                  <a:lnTo>
                    <a:pt x="2823451" y="707453"/>
                  </a:lnTo>
                  <a:lnTo>
                    <a:pt x="2841688" y="660552"/>
                  </a:lnTo>
                  <a:lnTo>
                    <a:pt x="2862046" y="614502"/>
                  </a:lnTo>
                  <a:lnTo>
                    <a:pt x="2884347" y="569277"/>
                  </a:lnTo>
                  <a:lnTo>
                    <a:pt x="2908376" y="524878"/>
                  </a:lnTo>
                  <a:lnTo>
                    <a:pt x="2927629" y="485114"/>
                  </a:lnTo>
                  <a:lnTo>
                    <a:pt x="2941853" y="442772"/>
                  </a:lnTo>
                  <a:lnTo>
                    <a:pt x="2950667" y="398233"/>
                  </a:lnTo>
                  <a:lnTo>
                    <a:pt x="2953702" y="35185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1" name="object 81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9864730" y="4109248"/>
              <a:ext cx="238647" cy="116738"/>
            </a:xfrm>
            <a:prstGeom prst="rect">
              <a:avLst/>
            </a:prstGeom>
          </p:spPr>
        </p:pic>
        <p:sp>
          <p:nvSpPr>
            <p:cNvPr id="82" name="object 82"/>
            <p:cNvSpPr/>
            <p:nvPr/>
          </p:nvSpPr>
          <p:spPr>
            <a:xfrm>
              <a:off x="11364173" y="3684764"/>
              <a:ext cx="1306830" cy="1299210"/>
            </a:xfrm>
            <a:custGeom>
              <a:avLst/>
              <a:gdLst/>
              <a:ahLst/>
              <a:cxnLst/>
              <a:rect l="l" t="t" r="r" b="b"/>
              <a:pathLst>
                <a:path w="1306829" h="1299210">
                  <a:moveTo>
                    <a:pt x="1306766" y="1298712"/>
                  </a:moveTo>
                  <a:lnTo>
                    <a:pt x="0" y="570026"/>
                  </a:lnTo>
                  <a:lnTo>
                    <a:pt x="779033" y="0"/>
                  </a:lnTo>
                </a:path>
              </a:pathLst>
            </a:custGeom>
            <a:ln w="2513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3" name="object 83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12010154" y="3616255"/>
              <a:ext cx="238647" cy="116738"/>
            </a:xfrm>
            <a:prstGeom prst="rect">
              <a:avLst/>
            </a:prstGeom>
          </p:spPr>
        </p:pic>
        <p:sp>
          <p:nvSpPr>
            <p:cNvPr id="84" name="object 84"/>
            <p:cNvSpPr/>
            <p:nvPr/>
          </p:nvSpPr>
          <p:spPr>
            <a:xfrm>
              <a:off x="13589687" y="3714501"/>
              <a:ext cx="2124710" cy="1240790"/>
            </a:xfrm>
            <a:custGeom>
              <a:avLst/>
              <a:gdLst/>
              <a:ahLst/>
              <a:cxnLst/>
              <a:rect l="l" t="t" r="r" b="b"/>
              <a:pathLst>
                <a:path w="2124709" h="1240789">
                  <a:moveTo>
                    <a:pt x="2106372" y="0"/>
                  </a:moveTo>
                  <a:lnTo>
                    <a:pt x="7951" y="1210048"/>
                  </a:lnTo>
                  <a:lnTo>
                    <a:pt x="0" y="1226032"/>
                  </a:lnTo>
                  <a:lnTo>
                    <a:pt x="2045" y="1232113"/>
                  </a:lnTo>
                  <a:lnTo>
                    <a:pt x="5036" y="1237289"/>
                  </a:lnTo>
                  <a:lnTo>
                    <a:pt x="10464" y="1240192"/>
                  </a:lnTo>
                  <a:lnTo>
                    <a:pt x="16043" y="1240192"/>
                  </a:lnTo>
                  <a:lnTo>
                    <a:pt x="18782" y="1240192"/>
                  </a:lnTo>
                  <a:lnTo>
                    <a:pt x="2116406" y="30026"/>
                  </a:lnTo>
                  <a:lnTo>
                    <a:pt x="2124356" y="14044"/>
                  </a:lnTo>
                  <a:lnTo>
                    <a:pt x="2122324" y="7961"/>
                  </a:lnTo>
                  <a:lnTo>
                    <a:pt x="2118094" y="3160"/>
                  </a:lnTo>
                  <a:lnTo>
                    <a:pt x="2112549" y="435"/>
                  </a:lnTo>
                  <a:lnTo>
                    <a:pt x="210637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5" name="object 85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15618573" y="3656007"/>
              <a:ext cx="238647" cy="116738"/>
            </a:xfrm>
            <a:prstGeom prst="rect">
              <a:avLst/>
            </a:prstGeom>
          </p:spPr>
        </p:pic>
      </p:grpSp>
      <p:grpSp>
        <p:nvGrpSpPr>
          <p:cNvPr id="86" name="object 86"/>
          <p:cNvGrpSpPr/>
          <p:nvPr/>
        </p:nvGrpSpPr>
        <p:grpSpPr>
          <a:xfrm>
            <a:off x="7241773" y="9499187"/>
            <a:ext cx="12862560" cy="1809750"/>
            <a:chOff x="7241773" y="9499187"/>
            <a:chExt cx="12862560" cy="1809750"/>
          </a:xfrm>
        </p:grpSpPr>
        <p:sp>
          <p:nvSpPr>
            <p:cNvPr id="87" name="object 87"/>
            <p:cNvSpPr/>
            <p:nvPr/>
          </p:nvSpPr>
          <p:spPr>
            <a:xfrm>
              <a:off x="7241773" y="9499187"/>
              <a:ext cx="12862560" cy="1809750"/>
            </a:xfrm>
            <a:custGeom>
              <a:avLst/>
              <a:gdLst/>
              <a:ahLst/>
              <a:cxnLst/>
              <a:rect l="l" t="t" r="r" b="b"/>
              <a:pathLst>
                <a:path w="12862560" h="1809750">
                  <a:moveTo>
                    <a:pt x="12862326" y="0"/>
                  </a:moveTo>
                  <a:lnTo>
                    <a:pt x="910112" y="0"/>
                  </a:lnTo>
                  <a:lnTo>
                    <a:pt x="0" y="1809368"/>
                  </a:lnTo>
                  <a:lnTo>
                    <a:pt x="12862326" y="1809368"/>
                  </a:lnTo>
                  <a:lnTo>
                    <a:pt x="1286232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8" name="object 88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12085492" y="9997028"/>
              <a:ext cx="3143363" cy="859185"/>
            </a:xfrm>
            <a:prstGeom prst="rect">
              <a:avLst/>
            </a:prstGeom>
          </p:spPr>
        </p:pic>
        <p:pic>
          <p:nvPicPr>
            <p:cNvPr id="89" name="object 89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16678714" y="9930872"/>
              <a:ext cx="2357493" cy="883171"/>
            </a:xfrm>
            <a:prstGeom prst="rect">
              <a:avLst/>
            </a:prstGeom>
          </p:spPr>
        </p:pic>
        <p:pic>
          <p:nvPicPr>
            <p:cNvPr id="90" name="object 90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8768868" y="9987621"/>
              <a:ext cx="1528033" cy="928575"/>
            </a:xfrm>
            <a:prstGeom prst="rect">
              <a:avLst/>
            </a:prstGeom>
          </p:spPr>
        </p:pic>
      </p:grpSp>
      <p:sp>
        <p:nvSpPr>
          <p:cNvPr id="91" name="object 91"/>
          <p:cNvSpPr txBox="1"/>
          <p:nvPr/>
        </p:nvSpPr>
        <p:spPr>
          <a:xfrm>
            <a:off x="15494201" y="4974336"/>
            <a:ext cx="1635760" cy="53848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3350" b="1" spc="-270">
                <a:solidFill>
                  <a:srgbClr val="FFFFFF"/>
                </a:solidFill>
                <a:latin typeface="Trebuchet MS"/>
                <a:cs typeface="Trebuchet MS"/>
              </a:rPr>
              <a:t>Insulation</a:t>
            </a:r>
            <a:endParaRPr sz="3350">
              <a:latin typeface="Trebuchet MS"/>
              <a:cs typeface="Trebuchet MS"/>
            </a:endParaRPr>
          </a:p>
        </p:txBody>
      </p:sp>
      <p:grpSp>
        <p:nvGrpSpPr>
          <p:cNvPr id="92" name="object 92"/>
          <p:cNvGrpSpPr/>
          <p:nvPr/>
        </p:nvGrpSpPr>
        <p:grpSpPr>
          <a:xfrm>
            <a:off x="11807116" y="4673805"/>
            <a:ext cx="4570730" cy="4021454"/>
            <a:chOff x="11807116" y="4673805"/>
            <a:chExt cx="4570730" cy="4021454"/>
          </a:xfrm>
        </p:grpSpPr>
        <p:sp>
          <p:nvSpPr>
            <p:cNvPr id="93" name="object 93"/>
            <p:cNvSpPr/>
            <p:nvPr/>
          </p:nvSpPr>
          <p:spPr>
            <a:xfrm>
              <a:off x="13087820" y="5321284"/>
              <a:ext cx="2124710" cy="1240790"/>
            </a:xfrm>
            <a:custGeom>
              <a:avLst/>
              <a:gdLst/>
              <a:ahLst/>
              <a:cxnLst/>
              <a:rect l="l" t="t" r="r" b="b"/>
              <a:pathLst>
                <a:path w="2124709" h="1240790">
                  <a:moveTo>
                    <a:pt x="2106372" y="0"/>
                  </a:moveTo>
                  <a:lnTo>
                    <a:pt x="7951" y="1210048"/>
                  </a:lnTo>
                  <a:lnTo>
                    <a:pt x="0" y="1226032"/>
                  </a:lnTo>
                  <a:lnTo>
                    <a:pt x="2045" y="1232113"/>
                  </a:lnTo>
                  <a:lnTo>
                    <a:pt x="5036" y="1237289"/>
                  </a:lnTo>
                  <a:lnTo>
                    <a:pt x="10464" y="1240192"/>
                  </a:lnTo>
                  <a:lnTo>
                    <a:pt x="16043" y="1240192"/>
                  </a:lnTo>
                  <a:lnTo>
                    <a:pt x="18782" y="1240192"/>
                  </a:lnTo>
                  <a:lnTo>
                    <a:pt x="2116406" y="30026"/>
                  </a:lnTo>
                  <a:lnTo>
                    <a:pt x="2124356" y="14044"/>
                  </a:lnTo>
                  <a:lnTo>
                    <a:pt x="2122324" y="7961"/>
                  </a:lnTo>
                  <a:lnTo>
                    <a:pt x="2118094" y="3160"/>
                  </a:lnTo>
                  <a:lnTo>
                    <a:pt x="2112549" y="435"/>
                  </a:lnTo>
                  <a:lnTo>
                    <a:pt x="210637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12916441" y="5562992"/>
              <a:ext cx="2112010" cy="1624330"/>
            </a:xfrm>
            <a:custGeom>
              <a:avLst/>
              <a:gdLst/>
              <a:ahLst/>
              <a:cxnLst/>
              <a:rect l="l" t="t" r="r" b="b"/>
              <a:pathLst>
                <a:path w="2112009" h="1624329">
                  <a:moveTo>
                    <a:pt x="636345" y="0"/>
                  </a:moveTo>
                  <a:lnTo>
                    <a:pt x="280690" y="470272"/>
                  </a:lnTo>
                  <a:lnTo>
                    <a:pt x="0" y="1624222"/>
                  </a:lnTo>
                  <a:lnTo>
                    <a:pt x="1081889" y="1457660"/>
                  </a:lnTo>
                  <a:lnTo>
                    <a:pt x="2111935" y="815284"/>
                  </a:lnTo>
                  <a:lnTo>
                    <a:pt x="636345" y="0"/>
                  </a:lnTo>
                  <a:close/>
                </a:path>
              </a:pathLst>
            </a:custGeom>
            <a:solidFill>
              <a:srgbClr val="598A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12401359" y="5079285"/>
              <a:ext cx="1106170" cy="1757045"/>
            </a:xfrm>
            <a:custGeom>
              <a:avLst/>
              <a:gdLst/>
              <a:ahLst/>
              <a:cxnLst/>
              <a:rect l="l" t="t" r="r" b="b"/>
              <a:pathLst>
                <a:path w="1106169" h="1757045">
                  <a:moveTo>
                    <a:pt x="1281" y="0"/>
                  </a:moveTo>
                  <a:lnTo>
                    <a:pt x="0" y="1128091"/>
                  </a:lnTo>
                  <a:lnTo>
                    <a:pt x="1105913" y="1756658"/>
                  </a:lnTo>
                  <a:lnTo>
                    <a:pt x="1105913" y="627373"/>
                  </a:lnTo>
                  <a:lnTo>
                    <a:pt x="1281" y="0"/>
                  </a:lnTo>
                  <a:close/>
                </a:path>
              </a:pathLst>
            </a:custGeom>
            <a:solidFill>
              <a:srgbClr val="F7F2F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12402641" y="4673805"/>
              <a:ext cx="1826260" cy="1033144"/>
            </a:xfrm>
            <a:custGeom>
              <a:avLst/>
              <a:gdLst/>
              <a:ahLst/>
              <a:cxnLst/>
              <a:rect l="l" t="t" r="r" b="b"/>
              <a:pathLst>
                <a:path w="1826259" h="1033145">
                  <a:moveTo>
                    <a:pt x="720040" y="0"/>
                  </a:moveTo>
                  <a:lnTo>
                    <a:pt x="0" y="405487"/>
                  </a:lnTo>
                  <a:lnTo>
                    <a:pt x="1104632" y="1032848"/>
                  </a:lnTo>
                  <a:lnTo>
                    <a:pt x="1825866" y="628466"/>
                  </a:lnTo>
                  <a:lnTo>
                    <a:pt x="72004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12525921" y="4751393"/>
              <a:ext cx="1564005" cy="882650"/>
            </a:xfrm>
            <a:custGeom>
              <a:avLst/>
              <a:gdLst/>
              <a:ahLst/>
              <a:cxnLst/>
              <a:rect l="l" t="t" r="r" b="b"/>
              <a:pathLst>
                <a:path w="1564005" h="882650">
                  <a:moveTo>
                    <a:pt x="601313" y="0"/>
                  </a:moveTo>
                  <a:lnTo>
                    <a:pt x="0" y="338666"/>
                  </a:lnTo>
                  <a:lnTo>
                    <a:pt x="961704" y="882645"/>
                  </a:lnTo>
                  <a:lnTo>
                    <a:pt x="1563985" y="544896"/>
                  </a:lnTo>
                  <a:lnTo>
                    <a:pt x="601313" y="0"/>
                  </a:lnTo>
                  <a:close/>
                </a:path>
              </a:pathLst>
            </a:custGeom>
            <a:solidFill>
              <a:srgbClr val="EDED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11807116" y="5696249"/>
              <a:ext cx="1107440" cy="1473835"/>
            </a:xfrm>
            <a:custGeom>
              <a:avLst/>
              <a:gdLst/>
              <a:ahLst/>
              <a:cxnLst/>
              <a:rect l="l" t="t" r="r" b="b"/>
              <a:pathLst>
                <a:path w="1107440" h="1473834">
                  <a:moveTo>
                    <a:pt x="1118" y="0"/>
                  </a:moveTo>
                  <a:lnTo>
                    <a:pt x="0" y="844736"/>
                  </a:lnTo>
                  <a:lnTo>
                    <a:pt x="1106843" y="1473391"/>
                  </a:lnTo>
                  <a:lnTo>
                    <a:pt x="1106843" y="627825"/>
                  </a:lnTo>
                  <a:lnTo>
                    <a:pt x="1118" y="0"/>
                  </a:lnTo>
                  <a:close/>
                </a:path>
              </a:pathLst>
            </a:custGeom>
            <a:solidFill>
              <a:srgbClr val="F7F2F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11808234" y="5362372"/>
              <a:ext cx="1699895" cy="962025"/>
            </a:xfrm>
            <a:custGeom>
              <a:avLst/>
              <a:gdLst/>
              <a:ahLst/>
              <a:cxnLst/>
              <a:rect l="l" t="t" r="r" b="b"/>
              <a:pathLst>
                <a:path w="1699894" h="962025">
                  <a:moveTo>
                    <a:pt x="592794" y="0"/>
                  </a:moveTo>
                  <a:lnTo>
                    <a:pt x="0" y="333878"/>
                  </a:lnTo>
                  <a:lnTo>
                    <a:pt x="1105725" y="961704"/>
                  </a:lnTo>
                  <a:lnTo>
                    <a:pt x="1699638" y="628466"/>
                  </a:lnTo>
                  <a:lnTo>
                    <a:pt x="592794" y="0"/>
                  </a:lnTo>
                  <a:close/>
                </a:path>
              </a:pathLst>
            </a:custGeom>
            <a:solidFill>
              <a:srgbClr val="EDED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11808234" y="5362365"/>
              <a:ext cx="1699895" cy="962025"/>
            </a:xfrm>
            <a:custGeom>
              <a:avLst/>
              <a:gdLst/>
              <a:ahLst/>
              <a:cxnLst/>
              <a:rect l="l" t="t" r="r" b="b"/>
              <a:pathLst>
                <a:path w="1699894" h="962025">
                  <a:moveTo>
                    <a:pt x="592794" y="0"/>
                  </a:moveTo>
                  <a:lnTo>
                    <a:pt x="0" y="333891"/>
                  </a:lnTo>
                  <a:lnTo>
                    <a:pt x="1105725" y="961717"/>
                  </a:lnTo>
                  <a:lnTo>
                    <a:pt x="1699638" y="628466"/>
                  </a:lnTo>
                  <a:lnTo>
                    <a:pt x="1639175" y="594051"/>
                  </a:lnTo>
                  <a:lnTo>
                    <a:pt x="1105725" y="893426"/>
                  </a:lnTo>
                  <a:lnTo>
                    <a:pt x="124783" y="343089"/>
                  </a:lnTo>
                  <a:lnTo>
                    <a:pt x="663158" y="39856"/>
                  </a:lnTo>
                  <a:lnTo>
                    <a:pt x="59279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12913964" y="5302271"/>
              <a:ext cx="1315085" cy="1868805"/>
            </a:xfrm>
            <a:custGeom>
              <a:avLst/>
              <a:gdLst/>
              <a:ahLst/>
              <a:cxnLst/>
              <a:rect l="l" t="t" r="r" b="b"/>
              <a:pathLst>
                <a:path w="1315084" h="1868804">
                  <a:moveTo>
                    <a:pt x="1314544" y="0"/>
                  </a:moveTo>
                  <a:lnTo>
                    <a:pt x="593309" y="404381"/>
                  </a:lnTo>
                  <a:lnTo>
                    <a:pt x="593498" y="688841"/>
                  </a:lnTo>
                  <a:lnTo>
                    <a:pt x="0" y="1021803"/>
                  </a:lnTo>
                  <a:lnTo>
                    <a:pt x="640" y="1868650"/>
                  </a:lnTo>
                  <a:lnTo>
                    <a:pt x="1314544" y="1129209"/>
                  </a:lnTo>
                  <a:lnTo>
                    <a:pt x="1314544" y="0"/>
                  </a:lnTo>
                  <a:close/>
                </a:path>
              </a:pathLst>
            </a:custGeom>
            <a:solidFill>
              <a:srgbClr val="C9C4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2" name="object 102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11875503" y="6353799"/>
              <a:ext cx="178021" cy="237152"/>
            </a:xfrm>
            <a:prstGeom prst="rect">
              <a:avLst/>
            </a:prstGeom>
          </p:spPr>
        </p:pic>
        <p:pic>
          <p:nvPicPr>
            <p:cNvPr id="103" name="object 103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12134835" y="6510259"/>
              <a:ext cx="178172" cy="237052"/>
            </a:xfrm>
            <a:prstGeom prst="rect">
              <a:avLst/>
            </a:prstGeom>
          </p:spPr>
        </p:pic>
        <p:pic>
          <p:nvPicPr>
            <p:cNvPr id="104" name="object 104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12394453" y="6663944"/>
              <a:ext cx="178021" cy="237052"/>
            </a:xfrm>
            <a:prstGeom prst="rect">
              <a:avLst/>
            </a:prstGeom>
          </p:spPr>
        </p:pic>
        <p:pic>
          <p:nvPicPr>
            <p:cNvPr id="105" name="object 105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12647250" y="6808428"/>
              <a:ext cx="178172" cy="236876"/>
            </a:xfrm>
            <a:prstGeom prst="rect">
              <a:avLst/>
            </a:prstGeom>
          </p:spPr>
        </p:pic>
        <p:pic>
          <p:nvPicPr>
            <p:cNvPr id="106" name="object 106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12999587" y="6268031"/>
              <a:ext cx="178084" cy="743500"/>
            </a:xfrm>
            <a:prstGeom prst="rect">
              <a:avLst/>
            </a:prstGeom>
          </p:spPr>
        </p:pic>
        <p:pic>
          <p:nvPicPr>
            <p:cNvPr id="107" name="object 107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13305583" y="6089494"/>
              <a:ext cx="178035" cy="743411"/>
            </a:xfrm>
            <a:prstGeom prst="rect">
              <a:avLst/>
            </a:prstGeom>
          </p:spPr>
        </p:pic>
        <p:pic>
          <p:nvPicPr>
            <p:cNvPr id="108" name="object 108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13627916" y="6409753"/>
              <a:ext cx="178034" cy="240746"/>
            </a:xfrm>
            <a:prstGeom prst="rect">
              <a:avLst/>
            </a:prstGeom>
          </p:spPr>
        </p:pic>
        <p:pic>
          <p:nvPicPr>
            <p:cNvPr id="109" name="object 109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13950209" y="6230109"/>
              <a:ext cx="177984" cy="240658"/>
            </a:xfrm>
            <a:prstGeom prst="rect">
              <a:avLst/>
            </a:prstGeom>
          </p:spPr>
        </p:pic>
        <p:pic>
          <p:nvPicPr>
            <p:cNvPr id="110" name="object 110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11875504" y="5821405"/>
              <a:ext cx="178021" cy="539581"/>
            </a:xfrm>
            <a:prstGeom prst="rect">
              <a:avLst/>
            </a:prstGeom>
          </p:spPr>
        </p:pic>
        <p:pic>
          <p:nvPicPr>
            <p:cNvPr id="111" name="object 111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12134834" y="5977766"/>
              <a:ext cx="178172" cy="539480"/>
            </a:xfrm>
            <a:prstGeom prst="rect">
              <a:avLst/>
            </a:prstGeom>
          </p:spPr>
        </p:pic>
        <p:pic>
          <p:nvPicPr>
            <p:cNvPr id="112" name="object 112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12394453" y="6131272"/>
              <a:ext cx="178021" cy="539581"/>
            </a:xfrm>
            <a:prstGeom prst="rect">
              <a:avLst/>
            </a:prstGeom>
          </p:spPr>
        </p:pic>
        <p:pic>
          <p:nvPicPr>
            <p:cNvPr id="113" name="object 113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12647250" y="6275671"/>
              <a:ext cx="178172" cy="539568"/>
            </a:xfrm>
            <a:prstGeom prst="rect">
              <a:avLst/>
            </a:prstGeom>
          </p:spPr>
        </p:pic>
        <p:pic>
          <p:nvPicPr>
            <p:cNvPr id="114" name="object 114"/>
            <p:cNvPicPr/>
            <p:nvPr/>
          </p:nvPicPr>
          <p:blipFill>
            <a:blip r:embed="rId51" cstate="print"/>
            <a:stretch>
              <a:fillRect/>
            </a:stretch>
          </p:blipFill>
          <p:spPr>
            <a:xfrm>
              <a:off x="13629248" y="5668276"/>
              <a:ext cx="178222" cy="728321"/>
            </a:xfrm>
            <a:prstGeom prst="rect">
              <a:avLst/>
            </a:prstGeom>
          </p:spPr>
        </p:pic>
        <p:pic>
          <p:nvPicPr>
            <p:cNvPr id="115" name="object 115"/>
            <p:cNvPicPr/>
            <p:nvPr/>
          </p:nvPicPr>
          <p:blipFill>
            <a:blip r:embed="rId52" cstate="print"/>
            <a:stretch>
              <a:fillRect/>
            </a:stretch>
          </p:blipFill>
          <p:spPr>
            <a:xfrm>
              <a:off x="13951591" y="5488631"/>
              <a:ext cx="178072" cy="728132"/>
            </a:xfrm>
            <a:prstGeom prst="rect">
              <a:avLst/>
            </a:prstGeom>
          </p:spPr>
        </p:pic>
        <p:pic>
          <p:nvPicPr>
            <p:cNvPr id="116" name="object 116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15092972" y="5262791"/>
              <a:ext cx="238647" cy="116738"/>
            </a:xfrm>
            <a:prstGeom prst="rect">
              <a:avLst/>
            </a:prstGeom>
          </p:spPr>
        </p:pic>
        <p:sp>
          <p:nvSpPr>
            <p:cNvPr id="117" name="object 117"/>
            <p:cNvSpPr/>
            <p:nvPr/>
          </p:nvSpPr>
          <p:spPr>
            <a:xfrm>
              <a:off x="15216146" y="6120237"/>
              <a:ext cx="214629" cy="123825"/>
            </a:xfrm>
            <a:custGeom>
              <a:avLst/>
              <a:gdLst/>
              <a:ahLst/>
              <a:cxnLst/>
              <a:rect l="l" t="t" r="r" b="b"/>
              <a:pathLst>
                <a:path w="214630" h="123825">
                  <a:moveTo>
                    <a:pt x="104465" y="0"/>
                  </a:moveTo>
                  <a:lnTo>
                    <a:pt x="0" y="60312"/>
                  </a:lnTo>
                  <a:lnTo>
                    <a:pt x="109806" y="123790"/>
                  </a:lnTo>
                  <a:lnTo>
                    <a:pt x="214272" y="63478"/>
                  </a:lnTo>
                  <a:lnTo>
                    <a:pt x="104465" y="0"/>
                  </a:lnTo>
                  <a:close/>
                </a:path>
              </a:pathLst>
            </a:custGeom>
            <a:solidFill>
              <a:srgbClr val="B3B3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8" name="object 118"/>
            <p:cNvPicPr/>
            <p:nvPr/>
          </p:nvPicPr>
          <p:blipFill>
            <a:blip r:embed="rId53" cstate="print"/>
            <a:stretch>
              <a:fillRect/>
            </a:stretch>
          </p:blipFill>
          <p:spPr>
            <a:xfrm>
              <a:off x="15216138" y="6001878"/>
              <a:ext cx="214286" cy="244302"/>
            </a:xfrm>
            <a:prstGeom prst="rect">
              <a:avLst/>
            </a:prstGeom>
          </p:spPr>
        </p:pic>
        <p:sp>
          <p:nvSpPr>
            <p:cNvPr id="119" name="object 119"/>
            <p:cNvSpPr/>
            <p:nvPr/>
          </p:nvSpPr>
          <p:spPr>
            <a:xfrm>
              <a:off x="15325916" y="6065234"/>
              <a:ext cx="341630" cy="316865"/>
            </a:xfrm>
            <a:custGeom>
              <a:avLst/>
              <a:gdLst/>
              <a:ahLst/>
              <a:cxnLst/>
              <a:rect l="l" t="t" r="r" b="b"/>
              <a:pathLst>
                <a:path w="341630" h="316864">
                  <a:moveTo>
                    <a:pt x="341147" y="256527"/>
                  </a:moveTo>
                  <a:lnTo>
                    <a:pt x="124142" y="131241"/>
                  </a:lnTo>
                  <a:lnTo>
                    <a:pt x="124142" y="12560"/>
                  </a:lnTo>
                  <a:lnTo>
                    <a:pt x="124307" y="12458"/>
                  </a:lnTo>
                  <a:lnTo>
                    <a:pt x="124142" y="12357"/>
                  </a:lnTo>
                  <a:lnTo>
                    <a:pt x="104470" y="0"/>
                  </a:lnTo>
                  <a:lnTo>
                    <a:pt x="101" y="60261"/>
                  </a:lnTo>
                  <a:lnTo>
                    <a:pt x="0" y="180809"/>
                  </a:lnTo>
                  <a:lnTo>
                    <a:pt x="19659" y="193192"/>
                  </a:lnTo>
                  <a:lnTo>
                    <a:pt x="19837" y="193294"/>
                  </a:lnTo>
                  <a:lnTo>
                    <a:pt x="21247" y="192468"/>
                  </a:lnTo>
                  <a:lnTo>
                    <a:pt x="236677" y="316839"/>
                  </a:lnTo>
                  <a:lnTo>
                    <a:pt x="341147" y="256527"/>
                  </a:lnTo>
                  <a:close/>
                </a:path>
              </a:pathLst>
            </a:custGeom>
            <a:solidFill>
              <a:srgbClr val="B3B3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0" name="object 120"/>
            <p:cNvPicPr/>
            <p:nvPr/>
          </p:nvPicPr>
          <p:blipFill>
            <a:blip r:embed="rId54" cstate="print"/>
            <a:stretch>
              <a:fillRect/>
            </a:stretch>
          </p:blipFill>
          <p:spPr>
            <a:xfrm>
              <a:off x="15344943" y="6077732"/>
              <a:ext cx="322130" cy="306487"/>
            </a:xfrm>
            <a:prstGeom prst="rect">
              <a:avLst/>
            </a:prstGeom>
          </p:spPr>
        </p:pic>
        <p:pic>
          <p:nvPicPr>
            <p:cNvPr id="121" name="object 121"/>
            <p:cNvPicPr/>
            <p:nvPr/>
          </p:nvPicPr>
          <p:blipFill>
            <a:blip r:embed="rId55" cstate="print"/>
            <a:stretch>
              <a:fillRect/>
            </a:stretch>
          </p:blipFill>
          <p:spPr>
            <a:xfrm>
              <a:off x="15562563" y="6203272"/>
              <a:ext cx="124318" cy="193300"/>
            </a:xfrm>
            <a:prstGeom prst="rect">
              <a:avLst/>
            </a:prstGeom>
          </p:spPr>
        </p:pic>
        <p:sp>
          <p:nvSpPr>
            <p:cNvPr id="122" name="object 122"/>
            <p:cNvSpPr/>
            <p:nvPr/>
          </p:nvSpPr>
          <p:spPr>
            <a:xfrm>
              <a:off x="15581958" y="6334142"/>
              <a:ext cx="322580" cy="186055"/>
            </a:xfrm>
            <a:custGeom>
              <a:avLst/>
              <a:gdLst/>
              <a:ahLst/>
              <a:cxnLst/>
              <a:rect l="l" t="t" r="r" b="b"/>
              <a:pathLst>
                <a:path w="322580" h="186054">
                  <a:moveTo>
                    <a:pt x="104478" y="0"/>
                  </a:moveTo>
                  <a:lnTo>
                    <a:pt x="0" y="60312"/>
                  </a:lnTo>
                  <a:lnTo>
                    <a:pt x="217664" y="185975"/>
                  </a:lnTo>
                  <a:lnTo>
                    <a:pt x="322130" y="125663"/>
                  </a:lnTo>
                  <a:lnTo>
                    <a:pt x="104478" y="0"/>
                  </a:lnTo>
                  <a:close/>
                </a:path>
              </a:pathLst>
            </a:custGeom>
            <a:solidFill>
              <a:srgbClr val="B3B3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3" name="object 123"/>
            <p:cNvPicPr/>
            <p:nvPr/>
          </p:nvPicPr>
          <p:blipFill>
            <a:blip r:embed="rId56" cstate="print"/>
            <a:stretch>
              <a:fillRect/>
            </a:stretch>
          </p:blipFill>
          <p:spPr>
            <a:xfrm>
              <a:off x="15581971" y="6215785"/>
              <a:ext cx="322118" cy="306487"/>
            </a:xfrm>
            <a:prstGeom prst="rect">
              <a:avLst/>
            </a:prstGeom>
          </p:spPr>
        </p:pic>
        <p:pic>
          <p:nvPicPr>
            <p:cNvPr id="124" name="object 124"/>
            <p:cNvPicPr/>
            <p:nvPr/>
          </p:nvPicPr>
          <p:blipFill>
            <a:blip r:embed="rId57" cstate="print"/>
            <a:stretch>
              <a:fillRect/>
            </a:stretch>
          </p:blipFill>
          <p:spPr>
            <a:xfrm>
              <a:off x="15799582" y="6341319"/>
              <a:ext cx="124318" cy="193300"/>
            </a:xfrm>
            <a:prstGeom prst="rect">
              <a:avLst/>
            </a:prstGeom>
          </p:spPr>
        </p:pic>
        <p:sp>
          <p:nvSpPr>
            <p:cNvPr id="125" name="object 125"/>
            <p:cNvSpPr/>
            <p:nvPr/>
          </p:nvSpPr>
          <p:spPr>
            <a:xfrm>
              <a:off x="15818977" y="6472190"/>
              <a:ext cx="322580" cy="186055"/>
            </a:xfrm>
            <a:custGeom>
              <a:avLst/>
              <a:gdLst/>
              <a:ahLst/>
              <a:cxnLst/>
              <a:rect l="l" t="t" r="r" b="b"/>
              <a:pathLst>
                <a:path w="322580" h="186054">
                  <a:moveTo>
                    <a:pt x="104478" y="0"/>
                  </a:moveTo>
                  <a:lnTo>
                    <a:pt x="0" y="60312"/>
                  </a:lnTo>
                  <a:lnTo>
                    <a:pt x="217664" y="185975"/>
                  </a:lnTo>
                  <a:lnTo>
                    <a:pt x="322130" y="125663"/>
                  </a:lnTo>
                  <a:lnTo>
                    <a:pt x="104478" y="0"/>
                  </a:lnTo>
                  <a:close/>
                </a:path>
              </a:pathLst>
            </a:custGeom>
            <a:solidFill>
              <a:srgbClr val="B3B3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6" name="object 126"/>
            <p:cNvPicPr/>
            <p:nvPr/>
          </p:nvPicPr>
          <p:blipFill>
            <a:blip r:embed="rId58" cstate="print"/>
            <a:stretch>
              <a:fillRect/>
            </a:stretch>
          </p:blipFill>
          <p:spPr>
            <a:xfrm>
              <a:off x="15818985" y="6353824"/>
              <a:ext cx="322117" cy="306500"/>
            </a:xfrm>
            <a:prstGeom prst="rect">
              <a:avLst/>
            </a:prstGeom>
          </p:spPr>
        </p:pic>
        <p:pic>
          <p:nvPicPr>
            <p:cNvPr id="127" name="object 127"/>
            <p:cNvPicPr/>
            <p:nvPr/>
          </p:nvPicPr>
          <p:blipFill>
            <a:blip r:embed="rId59" cstate="print"/>
            <a:stretch>
              <a:fillRect/>
            </a:stretch>
          </p:blipFill>
          <p:spPr>
            <a:xfrm>
              <a:off x="16036612" y="6479368"/>
              <a:ext cx="236683" cy="316845"/>
            </a:xfrm>
            <a:prstGeom prst="rect">
              <a:avLst/>
            </a:prstGeom>
          </p:spPr>
        </p:pic>
        <p:pic>
          <p:nvPicPr>
            <p:cNvPr id="128" name="object 128"/>
            <p:cNvPicPr/>
            <p:nvPr/>
          </p:nvPicPr>
          <p:blipFill>
            <a:blip r:embed="rId60" cstate="print"/>
            <a:stretch>
              <a:fillRect/>
            </a:stretch>
          </p:blipFill>
          <p:spPr>
            <a:xfrm>
              <a:off x="16055637" y="6491877"/>
              <a:ext cx="321955" cy="306487"/>
            </a:xfrm>
            <a:prstGeom prst="rect">
              <a:avLst/>
            </a:prstGeom>
          </p:spPr>
        </p:pic>
        <p:sp>
          <p:nvSpPr>
            <p:cNvPr id="129" name="object 129"/>
            <p:cNvSpPr/>
            <p:nvPr/>
          </p:nvSpPr>
          <p:spPr>
            <a:xfrm>
              <a:off x="15214930" y="5975521"/>
              <a:ext cx="322580" cy="212725"/>
            </a:xfrm>
            <a:custGeom>
              <a:avLst/>
              <a:gdLst/>
              <a:ahLst/>
              <a:cxnLst/>
              <a:rect l="l" t="t" r="r" b="b"/>
              <a:pathLst>
                <a:path w="322580" h="212725">
                  <a:moveTo>
                    <a:pt x="322122" y="125653"/>
                  </a:moveTo>
                  <a:lnTo>
                    <a:pt x="321957" y="125564"/>
                  </a:lnTo>
                  <a:lnTo>
                    <a:pt x="104470" y="0"/>
                  </a:lnTo>
                  <a:lnTo>
                    <a:pt x="107835" y="122453"/>
                  </a:lnTo>
                  <a:lnTo>
                    <a:pt x="0" y="60185"/>
                  </a:lnTo>
                  <a:lnTo>
                    <a:pt x="0" y="86512"/>
                  </a:lnTo>
                  <a:lnTo>
                    <a:pt x="217474" y="212077"/>
                  </a:lnTo>
                  <a:lnTo>
                    <a:pt x="217652" y="212178"/>
                  </a:lnTo>
                  <a:lnTo>
                    <a:pt x="321957" y="151853"/>
                  </a:lnTo>
                  <a:lnTo>
                    <a:pt x="321957" y="125755"/>
                  </a:lnTo>
                  <a:lnTo>
                    <a:pt x="322122" y="125653"/>
                  </a:lnTo>
                  <a:close/>
                </a:path>
              </a:pathLst>
            </a:custGeom>
            <a:solidFill>
              <a:srgbClr val="B3B3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0" name="object 130"/>
            <p:cNvPicPr/>
            <p:nvPr/>
          </p:nvPicPr>
          <p:blipFill>
            <a:blip r:embed="rId61" cstate="print"/>
            <a:stretch>
              <a:fillRect/>
            </a:stretch>
          </p:blipFill>
          <p:spPr>
            <a:xfrm>
              <a:off x="15214920" y="5857153"/>
              <a:ext cx="322143" cy="306487"/>
            </a:xfrm>
            <a:prstGeom prst="rect">
              <a:avLst/>
            </a:prstGeom>
          </p:spPr>
        </p:pic>
        <p:sp>
          <p:nvSpPr>
            <p:cNvPr id="131" name="object 131"/>
            <p:cNvSpPr/>
            <p:nvPr/>
          </p:nvSpPr>
          <p:spPr>
            <a:xfrm>
              <a:off x="15432545" y="5982696"/>
              <a:ext cx="341630" cy="343535"/>
            </a:xfrm>
            <a:custGeom>
              <a:avLst/>
              <a:gdLst/>
              <a:ahLst/>
              <a:cxnLst/>
              <a:rect l="l" t="t" r="r" b="b"/>
              <a:pathLst>
                <a:path w="341630" h="343535">
                  <a:moveTo>
                    <a:pt x="341528" y="256527"/>
                  </a:moveTo>
                  <a:lnTo>
                    <a:pt x="341350" y="256425"/>
                  </a:lnTo>
                  <a:lnTo>
                    <a:pt x="124142" y="131038"/>
                  </a:lnTo>
                  <a:lnTo>
                    <a:pt x="124142" y="12573"/>
                  </a:lnTo>
                  <a:lnTo>
                    <a:pt x="124320" y="12458"/>
                  </a:lnTo>
                  <a:lnTo>
                    <a:pt x="124142" y="12357"/>
                  </a:lnTo>
                  <a:lnTo>
                    <a:pt x="104482" y="0"/>
                  </a:lnTo>
                  <a:lnTo>
                    <a:pt x="101" y="60248"/>
                  </a:lnTo>
                  <a:lnTo>
                    <a:pt x="12" y="180695"/>
                  </a:lnTo>
                  <a:lnTo>
                    <a:pt x="12" y="180822"/>
                  </a:lnTo>
                  <a:lnTo>
                    <a:pt x="12" y="205130"/>
                  </a:lnTo>
                  <a:lnTo>
                    <a:pt x="19405" y="217322"/>
                  </a:lnTo>
                  <a:lnTo>
                    <a:pt x="19672" y="217551"/>
                  </a:lnTo>
                  <a:lnTo>
                    <a:pt x="236880" y="342950"/>
                  </a:lnTo>
                  <a:lnTo>
                    <a:pt x="237058" y="343052"/>
                  </a:lnTo>
                  <a:lnTo>
                    <a:pt x="341350" y="282727"/>
                  </a:lnTo>
                  <a:lnTo>
                    <a:pt x="341350" y="256641"/>
                  </a:lnTo>
                  <a:lnTo>
                    <a:pt x="341528" y="256527"/>
                  </a:lnTo>
                  <a:close/>
                </a:path>
              </a:pathLst>
            </a:custGeom>
            <a:solidFill>
              <a:srgbClr val="B3B3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2" name="object 132"/>
            <p:cNvPicPr/>
            <p:nvPr/>
          </p:nvPicPr>
          <p:blipFill>
            <a:blip r:embed="rId62" cstate="print"/>
            <a:stretch>
              <a:fillRect/>
            </a:stretch>
          </p:blipFill>
          <p:spPr>
            <a:xfrm>
              <a:off x="15451947" y="5995193"/>
              <a:ext cx="322131" cy="306499"/>
            </a:xfrm>
            <a:prstGeom prst="rect">
              <a:avLst/>
            </a:prstGeom>
          </p:spPr>
        </p:pic>
        <p:pic>
          <p:nvPicPr>
            <p:cNvPr id="133" name="object 133"/>
            <p:cNvPicPr/>
            <p:nvPr/>
          </p:nvPicPr>
          <p:blipFill>
            <a:blip r:embed="rId63" cstate="print"/>
            <a:stretch>
              <a:fillRect/>
            </a:stretch>
          </p:blipFill>
          <p:spPr>
            <a:xfrm>
              <a:off x="15669569" y="6120736"/>
              <a:ext cx="341356" cy="343057"/>
            </a:xfrm>
            <a:prstGeom prst="rect">
              <a:avLst/>
            </a:prstGeom>
          </p:spPr>
        </p:pic>
        <p:sp>
          <p:nvSpPr>
            <p:cNvPr id="134" name="object 134"/>
            <p:cNvSpPr/>
            <p:nvPr/>
          </p:nvSpPr>
          <p:spPr>
            <a:xfrm>
              <a:off x="15688975" y="6251606"/>
              <a:ext cx="322580" cy="186055"/>
            </a:xfrm>
            <a:custGeom>
              <a:avLst/>
              <a:gdLst/>
              <a:ahLst/>
              <a:cxnLst/>
              <a:rect l="l" t="t" r="r" b="b"/>
              <a:pathLst>
                <a:path w="322580" h="186054">
                  <a:moveTo>
                    <a:pt x="104465" y="0"/>
                  </a:moveTo>
                  <a:lnTo>
                    <a:pt x="0" y="60312"/>
                  </a:lnTo>
                  <a:lnTo>
                    <a:pt x="217652" y="185975"/>
                  </a:lnTo>
                  <a:lnTo>
                    <a:pt x="322117" y="125663"/>
                  </a:lnTo>
                  <a:lnTo>
                    <a:pt x="104465" y="0"/>
                  </a:lnTo>
                  <a:close/>
                </a:path>
              </a:pathLst>
            </a:custGeom>
            <a:solidFill>
              <a:srgbClr val="B3B3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5" name="object 135"/>
            <p:cNvPicPr/>
            <p:nvPr/>
          </p:nvPicPr>
          <p:blipFill>
            <a:blip r:embed="rId64" cstate="print"/>
            <a:stretch>
              <a:fillRect/>
            </a:stretch>
          </p:blipFill>
          <p:spPr>
            <a:xfrm>
              <a:off x="15688975" y="6133258"/>
              <a:ext cx="322117" cy="306474"/>
            </a:xfrm>
            <a:prstGeom prst="rect">
              <a:avLst/>
            </a:prstGeom>
          </p:spPr>
        </p:pic>
        <p:pic>
          <p:nvPicPr>
            <p:cNvPr id="136" name="object 136"/>
            <p:cNvPicPr/>
            <p:nvPr/>
          </p:nvPicPr>
          <p:blipFill>
            <a:blip r:embed="rId65" cstate="print"/>
            <a:stretch>
              <a:fillRect/>
            </a:stretch>
          </p:blipFill>
          <p:spPr>
            <a:xfrm>
              <a:off x="15906587" y="6258783"/>
              <a:ext cx="340990" cy="343057"/>
            </a:xfrm>
            <a:prstGeom prst="rect">
              <a:avLst/>
            </a:prstGeom>
          </p:spPr>
        </p:pic>
        <p:sp>
          <p:nvSpPr>
            <p:cNvPr id="137" name="object 137"/>
            <p:cNvSpPr/>
            <p:nvPr/>
          </p:nvSpPr>
          <p:spPr>
            <a:xfrm>
              <a:off x="15925628" y="6389654"/>
              <a:ext cx="322580" cy="186055"/>
            </a:xfrm>
            <a:custGeom>
              <a:avLst/>
              <a:gdLst/>
              <a:ahLst/>
              <a:cxnLst/>
              <a:rect l="l" t="t" r="r" b="b"/>
              <a:pathLst>
                <a:path w="322580" h="186054">
                  <a:moveTo>
                    <a:pt x="104465" y="0"/>
                  </a:moveTo>
                  <a:lnTo>
                    <a:pt x="0" y="60312"/>
                  </a:lnTo>
                  <a:lnTo>
                    <a:pt x="217652" y="185975"/>
                  </a:lnTo>
                  <a:lnTo>
                    <a:pt x="322117" y="125663"/>
                  </a:lnTo>
                  <a:lnTo>
                    <a:pt x="104465" y="0"/>
                  </a:lnTo>
                  <a:close/>
                </a:path>
              </a:pathLst>
            </a:custGeom>
            <a:solidFill>
              <a:srgbClr val="B3B3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8" name="object 138"/>
            <p:cNvPicPr/>
            <p:nvPr/>
          </p:nvPicPr>
          <p:blipFill>
            <a:blip r:embed="rId66" cstate="print"/>
            <a:stretch>
              <a:fillRect/>
            </a:stretch>
          </p:blipFill>
          <p:spPr>
            <a:xfrm>
              <a:off x="15925625" y="6271298"/>
              <a:ext cx="322120" cy="306499"/>
            </a:xfrm>
            <a:prstGeom prst="rect">
              <a:avLst/>
            </a:prstGeom>
          </p:spPr>
        </p:pic>
        <p:pic>
          <p:nvPicPr>
            <p:cNvPr id="139" name="object 139"/>
            <p:cNvPicPr/>
            <p:nvPr/>
          </p:nvPicPr>
          <p:blipFill>
            <a:blip r:embed="rId67" cstate="print"/>
            <a:stretch>
              <a:fillRect/>
            </a:stretch>
          </p:blipFill>
          <p:spPr>
            <a:xfrm>
              <a:off x="16143240" y="6396830"/>
              <a:ext cx="234462" cy="280863"/>
            </a:xfrm>
            <a:prstGeom prst="rect">
              <a:avLst/>
            </a:prstGeom>
          </p:spPr>
        </p:pic>
        <p:pic>
          <p:nvPicPr>
            <p:cNvPr id="140" name="object 140"/>
            <p:cNvPicPr/>
            <p:nvPr/>
          </p:nvPicPr>
          <p:blipFill>
            <a:blip r:embed="rId68" cstate="print"/>
            <a:stretch>
              <a:fillRect/>
            </a:stretch>
          </p:blipFill>
          <p:spPr>
            <a:xfrm>
              <a:off x="16162640" y="6409337"/>
              <a:ext cx="215063" cy="244315"/>
            </a:xfrm>
            <a:prstGeom prst="rect">
              <a:avLst/>
            </a:prstGeom>
          </p:spPr>
        </p:pic>
        <p:sp>
          <p:nvSpPr>
            <p:cNvPr id="141" name="object 141"/>
            <p:cNvSpPr/>
            <p:nvPr/>
          </p:nvSpPr>
          <p:spPr>
            <a:xfrm>
              <a:off x="15214981" y="5830995"/>
              <a:ext cx="215900" cy="150495"/>
            </a:xfrm>
            <a:custGeom>
              <a:avLst/>
              <a:gdLst/>
              <a:ahLst/>
              <a:cxnLst/>
              <a:rect l="l" t="t" r="r" b="b"/>
              <a:pathLst>
                <a:path w="215900" h="150495">
                  <a:moveTo>
                    <a:pt x="215430" y="63487"/>
                  </a:moveTo>
                  <a:lnTo>
                    <a:pt x="215265" y="63398"/>
                  </a:lnTo>
                  <a:lnTo>
                    <a:pt x="105625" y="0"/>
                  </a:lnTo>
                  <a:lnTo>
                    <a:pt x="1155" y="60312"/>
                  </a:lnTo>
                  <a:lnTo>
                    <a:pt x="87757" y="110388"/>
                  </a:lnTo>
                  <a:lnTo>
                    <a:pt x="0" y="60096"/>
                  </a:lnTo>
                  <a:lnTo>
                    <a:pt x="0" y="86423"/>
                  </a:lnTo>
                  <a:lnTo>
                    <a:pt x="110782" y="149898"/>
                  </a:lnTo>
                  <a:lnTo>
                    <a:pt x="110959" y="149999"/>
                  </a:lnTo>
                  <a:lnTo>
                    <a:pt x="215265" y="89674"/>
                  </a:lnTo>
                  <a:lnTo>
                    <a:pt x="215265" y="63588"/>
                  </a:lnTo>
                  <a:lnTo>
                    <a:pt x="215430" y="63487"/>
                  </a:lnTo>
                  <a:close/>
                </a:path>
              </a:pathLst>
            </a:custGeom>
            <a:solidFill>
              <a:srgbClr val="B3B3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2" name="object 142"/>
            <p:cNvPicPr/>
            <p:nvPr/>
          </p:nvPicPr>
          <p:blipFill>
            <a:blip r:embed="rId69" cstate="print"/>
            <a:stretch>
              <a:fillRect/>
            </a:stretch>
          </p:blipFill>
          <p:spPr>
            <a:xfrm>
              <a:off x="15216139" y="5712629"/>
              <a:ext cx="214285" cy="244315"/>
            </a:xfrm>
            <a:prstGeom prst="rect">
              <a:avLst/>
            </a:prstGeom>
          </p:spPr>
        </p:pic>
        <p:sp>
          <p:nvSpPr>
            <p:cNvPr id="143" name="object 143"/>
            <p:cNvSpPr/>
            <p:nvPr/>
          </p:nvSpPr>
          <p:spPr>
            <a:xfrm>
              <a:off x="15325916" y="5775991"/>
              <a:ext cx="341630" cy="343535"/>
            </a:xfrm>
            <a:custGeom>
              <a:avLst/>
              <a:gdLst/>
              <a:ahLst/>
              <a:cxnLst/>
              <a:rect l="l" t="t" r="r" b="b"/>
              <a:pathLst>
                <a:path w="341630" h="343535">
                  <a:moveTo>
                    <a:pt x="341147" y="256527"/>
                  </a:moveTo>
                  <a:lnTo>
                    <a:pt x="340982" y="256438"/>
                  </a:lnTo>
                  <a:lnTo>
                    <a:pt x="124142" y="131241"/>
                  </a:lnTo>
                  <a:lnTo>
                    <a:pt x="124142" y="12560"/>
                  </a:lnTo>
                  <a:lnTo>
                    <a:pt x="124307" y="12458"/>
                  </a:lnTo>
                  <a:lnTo>
                    <a:pt x="124142" y="12357"/>
                  </a:lnTo>
                  <a:lnTo>
                    <a:pt x="104470" y="0"/>
                  </a:lnTo>
                  <a:lnTo>
                    <a:pt x="101" y="60261"/>
                  </a:lnTo>
                  <a:lnTo>
                    <a:pt x="0" y="180682"/>
                  </a:lnTo>
                  <a:lnTo>
                    <a:pt x="0" y="180809"/>
                  </a:lnTo>
                  <a:lnTo>
                    <a:pt x="0" y="205130"/>
                  </a:lnTo>
                  <a:lnTo>
                    <a:pt x="19024" y="217093"/>
                  </a:lnTo>
                  <a:lnTo>
                    <a:pt x="19024" y="217385"/>
                  </a:lnTo>
                  <a:lnTo>
                    <a:pt x="236499" y="342950"/>
                  </a:lnTo>
                  <a:lnTo>
                    <a:pt x="236677" y="343052"/>
                  </a:lnTo>
                  <a:lnTo>
                    <a:pt x="340982" y="282727"/>
                  </a:lnTo>
                  <a:lnTo>
                    <a:pt x="340982" y="256628"/>
                  </a:lnTo>
                  <a:lnTo>
                    <a:pt x="341147" y="256527"/>
                  </a:lnTo>
                  <a:close/>
                </a:path>
              </a:pathLst>
            </a:custGeom>
            <a:solidFill>
              <a:srgbClr val="B3B3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4" name="object 144"/>
            <p:cNvPicPr/>
            <p:nvPr/>
          </p:nvPicPr>
          <p:blipFill>
            <a:blip r:embed="rId70" cstate="print"/>
            <a:stretch>
              <a:fillRect/>
            </a:stretch>
          </p:blipFill>
          <p:spPr>
            <a:xfrm>
              <a:off x="15344943" y="5788484"/>
              <a:ext cx="322131" cy="306500"/>
            </a:xfrm>
            <a:prstGeom prst="rect">
              <a:avLst/>
            </a:prstGeom>
          </p:spPr>
        </p:pic>
        <p:pic>
          <p:nvPicPr>
            <p:cNvPr id="145" name="object 145"/>
            <p:cNvPicPr/>
            <p:nvPr/>
          </p:nvPicPr>
          <p:blipFill>
            <a:blip r:embed="rId71" cstate="print"/>
            <a:stretch>
              <a:fillRect/>
            </a:stretch>
          </p:blipFill>
          <p:spPr>
            <a:xfrm>
              <a:off x="15562563" y="5914029"/>
              <a:ext cx="341356" cy="343057"/>
            </a:xfrm>
            <a:prstGeom prst="rect">
              <a:avLst/>
            </a:prstGeom>
          </p:spPr>
        </p:pic>
        <p:sp>
          <p:nvSpPr>
            <p:cNvPr id="146" name="object 146"/>
            <p:cNvSpPr/>
            <p:nvPr/>
          </p:nvSpPr>
          <p:spPr>
            <a:xfrm>
              <a:off x="15581958" y="6044900"/>
              <a:ext cx="322580" cy="186055"/>
            </a:xfrm>
            <a:custGeom>
              <a:avLst/>
              <a:gdLst/>
              <a:ahLst/>
              <a:cxnLst/>
              <a:rect l="l" t="t" r="r" b="b"/>
              <a:pathLst>
                <a:path w="322580" h="186054">
                  <a:moveTo>
                    <a:pt x="104478" y="0"/>
                  </a:moveTo>
                  <a:lnTo>
                    <a:pt x="0" y="60312"/>
                  </a:lnTo>
                  <a:lnTo>
                    <a:pt x="217664" y="185975"/>
                  </a:lnTo>
                  <a:lnTo>
                    <a:pt x="322130" y="125663"/>
                  </a:lnTo>
                  <a:lnTo>
                    <a:pt x="104478" y="0"/>
                  </a:lnTo>
                  <a:close/>
                </a:path>
              </a:pathLst>
            </a:custGeom>
            <a:solidFill>
              <a:srgbClr val="B3B3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7" name="object 147"/>
            <p:cNvPicPr/>
            <p:nvPr/>
          </p:nvPicPr>
          <p:blipFill>
            <a:blip r:embed="rId72" cstate="print"/>
            <a:stretch>
              <a:fillRect/>
            </a:stretch>
          </p:blipFill>
          <p:spPr>
            <a:xfrm>
              <a:off x="15581971" y="5926538"/>
              <a:ext cx="322117" cy="306487"/>
            </a:xfrm>
            <a:prstGeom prst="rect">
              <a:avLst/>
            </a:prstGeom>
          </p:spPr>
        </p:pic>
        <p:pic>
          <p:nvPicPr>
            <p:cNvPr id="148" name="object 148"/>
            <p:cNvPicPr/>
            <p:nvPr/>
          </p:nvPicPr>
          <p:blipFill>
            <a:blip r:embed="rId73" cstate="print"/>
            <a:stretch>
              <a:fillRect/>
            </a:stretch>
          </p:blipFill>
          <p:spPr>
            <a:xfrm>
              <a:off x="15799582" y="6052076"/>
              <a:ext cx="341355" cy="343057"/>
            </a:xfrm>
            <a:prstGeom prst="rect">
              <a:avLst/>
            </a:prstGeom>
          </p:spPr>
        </p:pic>
        <p:sp>
          <p:nvSpPr>
            <p:cNvPr id="149" name="object 149"/>
            <p:cNvSpPr/>
            <p:nvPr/>
          </p:nvSpPr>
          <p:spPr>
            <a:xfrm>
              <a:off x="15818977" y="6182948"/>
              <a:ext cx="322580" cy="186055"/>
            </a:xfrm>
            <a:custGeom>
              <a:avLst/>
              <a:gdLst/>
              <a:ahLst/>
              <a:cxnLst/>
              <a:rect l="l" t="t" r="r" b="b"/>
              <a:pathLst>
                <a:path w="322580" h="186054">
                  <a:moveTo>
                    <a:pt x="104478" y="0"/>
                  </a:moveTo>
                  <a:lnTo>
                    <a:pt x="0" y="60312"/>
                  </a:lnTo>
                  <a:lnTo>
                    <a:pt x="217664" y="185975"/>
                  </a:lnTo>
                  <a:lnTo>
                    <a:pt x="322130" y="125663"/>
                  </a:lnTo>
                  <a:lnTo>
                    <a:pt x="104478" y="0"/>
                  </a:lnTo>
                  <a:close/>
                </a:path>
              </a:pathLst>
            </a:custGeom>
            <a:solidFill>
              <a:srgbClr val="B3B3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0" name="object 150"/>
            <p:cNvPicPr/>
            <p:nvPr/>
          </p:nvPicPr>
          <p:blipFill>
            <a:blip r:embed="rId74" cstate="print"/>
            <a:stretch>
              <a:fillRect/>
            </a:stretch>
          </p:blipFill>
          <p:spPr>
            <a:xfrm>
              <a:off x="15818986" y="6064590"/>
              <a:ext cx="322117" cy="306487"/>
            </a:xfrm>
            <a:prstGeom prst="rect">
              <a:avLst/>
            </a:prstGeom>
          </p:spPr>
        </p:pic>
        <p:pic>
          <p:nvPicPr>
            <p:cNvPr id="151" name="object 151"/>
            <p:cNvPicPr/>
            <p:nvPr/>
          </p:nvPicPr>
          <p:blipFill>
            <a:blip r:embed="rId75" cstate="print"/>
            <a:stretch>
              <a:fillRect/>
            </a:stretch>
          </p:blipFill>
          <p:spPr>
            <a:xfrm>
              <a:off x="16036612" y="6190125"/>
              <a:ext cx="340979" cy="343051"/>
            </a:xfrm>
            <a:prstGeom prst="rect">
              <a:avLst/>
            </a:prstGeom>
          </p:spPr>
        </p:pic>
        <p:pic>
          <p:nvPicPr>
            <p:cNvPr id="152" name="object 152"/>
            <p:cNvPicPr/>
            <p:nvPr/>
          </p:nvPicPr>
          <p:blipFill>
            <a:blip r:embed="rId76" cstate="print"/>
            <a:stretch>
              <a:fillRect/>
            </a:stretch>
          </p:blipFill>
          <p:spPr>
            <a:xfrm>
              <a:off x="16055636" y="6202642"/>
              <a:ext cx="321956" cy="306487"/>
            </a:xfrm>
            <a:prstGeom prst="rect">
              <a:avLst/>
            </a:prstGeom>
          </p:spPr>
        </p:pic>
        <p:sp>
          <p:nvSpPr>
            <p:cNvPr id="153" name="object 153"/>
            <p:cNvSpPr/>
            <p:nvPr/>
          </p:nvSpPr>
          <p:spPr>
            <a:xfrm>
              <a:off x="15214930" y="5686278"/>
              <a:ext cx="322580" cy="212725"/>
            </a:xfrm>
            <a:custGeom>
              <a:avLst/>
              <a:gdLst/>
              <a:ahLst/>
              <a:cxnLst/>
              <a:rect l="l" t="t" r="r" b="b"/>
              <a:pathLst>
                <a:path w="322580" h="212725">
                  <a:moveTo>
                    <a:pt x="322122" y="125653"/>
                  </a:moveTo>
                  <a:lnTo>
                    <a:pt x="321957" y="125564"/>
                  </a:lnTo>
                  <a:lnTo>
                    <a:pt x="104470" y="0"/>
                  </a:lnTo>
                  <a:lnTo>
                    <a:pt x="107835" y="122466"/>
                  </a:lnTo>
                  <a:lnTo>
                    <a:pt x="0" y="60185"/>
                  </a:lnTo>
                  <a:lnTo>
                    <a:pt x="0" y="86512"/>
                  </a:lnTo>
                  <a:lnTo>
                    <a:pt x="217474" y="212077"/>
                  </a:lnTo>
                  <a:lnTo>
                    <a:pt x="217652" y="212178"/>
                  </a:lnTo>
                  <a:lnTo>
                    <a:pt x="321957" y="151853"/>
                  </a:lnTo>
                  <a:lnTo>
                    <a:pt x="321957" y="125755"/>
                  </a:lnTo>
                  <a:lnTo>
                    <a:pt x="322122" y="125653"/>
                  </a:lnTo>
                  <a:close/>
                </a:path>
              </a:pathLst>
            </a:custGeom>
            <a:solidFill>
              <a:srgbClr val="B3B3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4" name="object 154"/>
            <p:cNvPicPr/>
            <p:nvPr/>
          </p:nvPicPr>
          <p:blipFill>
            <a:blip r:embed="rId77" cstate="print"/>
            <a:stretch>
              <a:fillRect/>
            </a:stretch>
          </p:blipFill>
          <p:spPr>
            <a:xfrm>
              <a:off x="15214921" y="5567905"/>
              <a:ext cx="322143" cy="306487"/>
            </a:xfrm>
            <a:prstGeom prst="rect">
              <a:avLst/>
            </a:prstGeom>
          </p:spPr>
        </p:pic>
        <p:sp>
          <p:nvSpPr>
            <p:cNvPr id="155" name="object 155"/>
            <p:cNvSpPr/>
            <p:nvPr/>
          </p:nvSpPr>
          <p:spPr>
            <a:xfrm>
              <a:off x="15432545" y="5693454"/>
              <a:ext cx="341630" cy="343535"/>
            </a:xfrm>
            <a:custGeom>
              <a:avLst/>
              <a:gdLst/>
              <a:ahLst/>
              <a:cxnLst/>
              <a:rect l="l" t="t" r="r" b="b"/>
              <a:pathLst>
                <a:path w="341630" h="343535">
                  <a:moveTo>
                    <a:pt x="341528" y="256527"/>
                  </a:moveTo>
                  <a:lnTo>
                    <a:pt x="341350" y="256425"/>
                  </a:lnTo>
                  <a:lnTo>
                    <a:pt x="124142" y="131038"/>
                  </a:lnTo>
                  <a:lnTo>
                    <a:pt x="124142" y="12573"/>
                  </a:lnTo>
                  <a:lnTo>
                    <a:pt x="124320" y="12458"/>
                  </a:lnTo>
                  <a:lnTo>
                    <a:pt x="124142" y="12357"/>
                  </a:lnTo>
                  <a:lnTo>
                    <a:pt x="104482" y="0"/>
                  </a:lnTo>
                  <a:lnTo>
                    <a:pt x="101" y="60248"/>
                  </a:lnTo>
                  <a:lnTo>
                    <a:pt x="12" y="180695"/>
                  </a:lnTo>
                  <a:lnTo>
                    <a:pt x="12" y="180822"/>
                  </a:lnTo>
                  <a:lnTo>
                    <a:pt x="12" y="205130"/>
                  </a:lnTo>
                  <a:lnTo>
                    <a:pt x="19405" y="217322"/>
                  </a:lnTo>
                  <a:lnTo>
                    <a:pt x="19672" y="217551"/>
                  </a:lnTo>
                  <a:lnTo>
                    <a:pt x="236880" y="342950"/>
                  </a:lnTo>
                  <a:lnTo>
                    <a:pt x="237058" y="343052"/>
                  </a:lnTo>
                  <a:lnTo>
                    <a:pt x="341350" y="282727"/>
                  </a:lnTo>
                  <a:lnTo>
                    <a:pt x="341350" y="256641"/>
                  </a:lnTo>
                  <a:lnTo>
                    <a:pt x="341528" y="256527"/>
                  </a:lnTo>
                  <a:close/>
                </a:path>
              </a:pathLst>
            </a:custGeom>
            <a:solidFill>
              <a:srgbClr val="B3B3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6" name="object 156"/>
            <p:cNvPicPr/>
            <p:nvPr/>
          </p:nvPicPr>
          <p:blipFill>
            <a:blip r:embed="rId78" cstate="print"/>
            <a:stretch>
              <a:fillRect/>
            </a:stretch>
          </p:blipFill>
          <p:spPr>
            <a:xfrm>
              <a:off x="15451948" y="5705958"/>
              <a:ext cx="322130" cy="306486"/>
            </a:xfrm>
            <a:prstGeom prst="rect">
              <a:avLst/>
            </a:prstGeom>
          </p:spPr>
        </p:pic>
        <p:pic>
          <p:nvPicPr>
            <p:cNvPr id="157" name="object 157"/>
            <p:cNvPicPr/>
            <p:nvPr/>
          </p:nvPicPr>
          <p:blipFill>
            <a:blip r:embed="rId73" cstate="print"/>
            <a:stretch>
              <a:fillRect/>
            </a:stretch>
          </p:blipFill>
          <p:spPr>
            <a:xfrm>
              <a:off x="15669569" y="5831493"/>
              <a:ext cx="341356" cy="343057"/>
            </a:xfrm>
            <a:prstGeom prst="rect">
              <a:avLst/>
            </a:prstGeom>
          </p:spPr>
        </p:pic>
        <p:sp>
          <p:nvSpPr>
            <p:cNvPr id="158" name="object 158"/>
            <p:cNvSpPr/>
            <p:nvPr/>
          </p:nvSpPr>
          <p:spPr>
            <a:xfrm>
              <a:off x="15688975" y="5962363"/>
              <a:ext cx="322580" cy="186055"/>
            </a:xfrm>
            <a:custGeom>
              <a:avLst/>
              <a:gdLst/>
              <a:ahLst/>
              <a:cxnLst/>
              <a:rect l="l" t="t" r="r" b="b"/>
              <a:pathLst>
                <a:path w="322580" h="186054">
                  <a:moveTo>
                    <a:pt x="104465" y="0"/>
                  </a:moveTo>
                  <a:lnTo>
                    <a:pt x="0" y="60312"/>
                  </a:lnTo>
                  <a:lnTo>
                    <a:pt x="217652" y="185975"/>
                  </a:lnTo>
                  <a:lnTo>
                    <a:pt x="322117" y="125663"/>
                  </a:lnTo>
                  <a:lnTo>
                    <a:pt x="104465" y="0"/>
                  </a:lnTo>
                  <a:close/>
                </a:path>
              </a:pathLst>
            </a:custGeom>
            <a:solidFill>
              <a:srgbClr val="B3B3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9" name="object 159"/>
            <p:cNvPicPr/>
            <p:nvPr/>
          </p:nvPicPr>
          <p:blipFill>
            <a:blip r:embed="rId79" cstate="print"/>
            <a:stretch>
              <a:fillRect/>
            </a:stretch>
          </p:blipFill>
          <p:spPr>
            <a:xfrm>
              <a:off x="15688974" y="5843998"/>
              <a:ext cx="322117" cy="306499"/>
            </a:xfrm>
            <a:prstGeom prst="rect">
              <a:avLst/>
            </a:prstGeom>
          </p:spPr>
        </p:pic>
        <p:pic>
          <p:nvPicPr>
            <p:cNvPr id="160" name="object 160"/>
            <p:cNvPicPr/>
            <p:nvPr/>
          </p:nvPicPr>
          <p:blipFill>
            <a:blip r:embed="rId80" cstate="print"/>
            <a:stretch>
              <a:fillRect/>
            </a:stretch>
          </p:blipFill>
          <p:spPr>
            <a:xfrm>
              <a:off x="15906587" y="5969540"/>
              <a:ext cx="340990" cy="343057"/>
            </a:xfrm>
            <a:prstGeom prst="rect">
              <a:avLst/>
            </a:prstGeom>
          </p:spPr>
        </p:pic>
        <p:sp>
          <p:nvSpPr>
            <p:cNvPr id="161" name="object 161"/>
            <p:cNvSpPr/>
            <p:nvPr/>
          </p:nvSpPr>
          <p:spPr>
            <a:xfrm>
              <a:off x="15925628" y="6100412"/>
              <a:ext cx="322580" cy="186055"/>
            </a:xfrm>
            <a:custGeom>
              <a:avLst/>
              <a:gdLst/>
              <a:ahLst/>
              <a:cxnLst/>
              <a:rect l="l" t="t" r="r" b="b"/>
              <a:pathLst>
                <a:path w="322580" h="186054">
                  <a:moveTo>
                    <a:pt x="104465" y="0"/>
                  </a:moveTo>
                  <a:lnTo>
                    <a:pt x="0" y="60312"/>
                  </a:lnTo>
                  <a:lnTo>
                    <a:pt x="217652" y="185975"/>
                  </a:lnTo>
                  <a:lnTo>
                    <a:pt x="322117" y="125663"/>
                  </a:lnTo>
                  <a:lnTo>
                    <a:pt x="104465" y="0"/>
                  </a:lnTo>
                  <a:close/>
                </a:path>
              </a:pathLst>
            </a:custGeom>
            <a:solidFill>
              <a:srgbClr val="B3B3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2" name="object 162"/>
            <p:cNvPicPr/>
            <p:nvPr/>
          </p:nvPicPr>
          <p:blipFill>
            <a:blip r:embed="rId81" cstate="print"/>
            <a:stretch>
              <a:fillRect/>
            </a:stretch>
          </p:blipFill>
          <p:spPr>
            <a:xfrm>
              <a:off x="15925625" y="5982063"/>
              <a:ext cx="322118" cy="306474"/>
            </a:xfrm>
            <a:prstGeom prst="rect">
              <a:avLst/>
            </a:prstGeom>
          </p:spPr>
        </p:pic>
        <p:pic>
          <p:nvPicPr>
            <p:cNvPr id="163" name="object 163"/>
            <p:cNvPicPr/>
            <p:nvPr/>
          </p:nvPicPr>
          <p:blipFill>
            <a:blip r:embed="rId82" cstate="print"/>
            <a:stretch>
              <a:fillRect/>
            </a:stretch>
          </p:blipFill>
          <p:spPr>
            <a:xfrm>
              <a:off x="16143240" y="6107587"/>
              <a:ext cx="234462" cy="280863"/>
            </a:xfrm>
            <a:prstGeom prst="rect">
              <a:avLst/>
            </a:prstGeom>
          </p:spPr>
        </p:pic>
        <p:pic>
          <p:nvPicPr>
            <p:cNvPr id="164" name="object 164"/>
            <p:cNvPicPr/>
            <p:nvPr/>
          </p:nvPicPr>
          <p:blipFill>
            <a:blip r:embed="rId83" cstate="print"/>
            <a:stretch>
              <a:fillRect/>
            </a:stretch>
          </p:blipFill>
          <p:spPr>
            <a:xfrm>
              <a:off x="16162639" y="6120102"/>
              <a:ext cx="215063" cy="244303"/>
            </a:xfrm>
            <a:prstGeom prst="rect">
              <a:avLst/>
            </a:prstGeom>
          </p:spPr>
        </p:pic>
        <p:sp>
          <p:nvSpPr>
            <p:cNvPr id="165" name="object 165"/>
            <p:cNvSpPr/>
            <p:nvPr/>
          </p:nvSpPr>
          <p:spPr>
            <a:xfrm>
              <a:off x="15214981" y="5542121"/>
              <a:ext cx="215900" cy="150495"/>
            </a:xfrm>
            <a:custGeom>
              <a:avLst/>
              <a:gdLst/>
              <a:ahLst/>
              <a:cxnLst/>
              <a:rect l="l" t="t" r="r" b="b"/>
              <a:pathLst>
                <a:path w="215900" h="150495">
                  <a:moveTo>
                    <a:pt x="215430" y="63474"/>
                  </a:moveTo>
                  <a:lnTo>
                    <a:pt x="215265" y="63385"/>
                  </a:lnTo>
                  <a:lnTo>
                    <a:pt x="105625" y="0"/>
                  </a:lnTo>
                  <a:lnTo>
                    <a:pt x="1155" y="60312"/>
                  </a:lnTo>
                  <a:lnTo>
                    <a:pt x="101663" y="118414"/>
                  </a:lnTo>
                  <a:lnTo>
                    <a:pt x="0" y="60820"/>
                  </a:lnTo>
                  <a:lnTo>
                    <a:pt x="0" y="87147"/>
                  </a:lnTo>
                  <a:lnTo>
                    <a:pt x="110782" y="149898"/>
                  </a:lnTo>
                  <a:lnTo>
                    <a:pt x="110959" y="149987"/>
                  </a:lnTo>
                  <a:lnTo>
                    <a:pt x="215265" y="89674"/>
                  </a:lnTo>
                  <a:lnTo>
                    <a:pt x="215265" y="63576"/>
                  </a:lnTo>
                  <a:lnTo>
                    <a:pt x="215430" y="63474"/>
                  </a:lnTo>
                  <a:close/>
                </a:path>
              </a:pathLst>
            </a:custGeom>
            <a:solidFill>
              <a:srgbClr val="B3B3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6" name="object 166"/>
            <p:cNvPicPr/>
            <p:nvPr/>
          </p:nvPicPr>
          <p:blipFill>
            <a:blip r:embed="rId84" cstate="print"/>
            <a:stretch>
              <a:fillRect/>
            </a:stretch>
          </p:blipFill>
          <p:spPr>
            <a:xfrm>
              <a:off x="15216139" y="5423759"/>
              <a:ext cx="214285" cy="244302"/>
            </a:xfrm>
            <a:prstGeom prst="rect">
              <a:avLst/>
            </a:prstGeom>
          </p:spPr>
        </p:pic>
        <p:sp>
          <p:nvSpPr>
            <p:cNvPr id="167" name="object 167"/>
            <p:cNvSpPr/>
            <p:nvPr/>
          </p:nvSpPr>
          <p:spPr>
            <a:xfrm>
              <a:off x="15325916" y="5487104"/>
              <a:ext cx="341630" cy="343535"/>
            </a:xfrm>
            <a:custGeom>
              <a:avLst/>
              <a:gdLst/>
              <a:ahLst/>
              <a:cxnLst/>
              <a:rect l="l" t="t" r="r" b="b"/>
              <a:pathLst>
                <a:path w="341630" h="343535">
                  <a:moveTo>
                    <a:pt x="341147" y="256540"/>
                  </a:moveTo>
                  <a:lnTo>
                    <a:pt x="340982" y="256451"/>
                  </a:lnTo>
                  <a:lnTo>
                    <a:pt x="124142" y="131254"/>
                  </a:lnTo>
                  <a:lnTo>
                    <a:pt x="124142" y="12573"/>
                  </a:lnTo>
                  <a:lnTo>
                    <a:pt x="124307" y="12471"/>
                  </a:lnTo>
                  <a:lnTo>
                    <a:pt x="124142" y="12369"/>
                  </a:lnTo>
                  <a:lnTo>
                    <a:pt x="104470" y="0"/>
                  </a:lnTo>
                  <a:lnTo>
                    <a:pt x="88" y="60261"/>
                  </a:lnTo>
                  <a:lnTo>
                    <a:pt x="0" y="180695"/>
                  </a:lnTo>
                  <a:lnTo>
                    <a:pt x="0" y="180822"/>
                  </a:lnTo>
                  <a:lnTo>
                    <a:pt x="0" y="205130"/>
                  </a:lnTo>
                  <a:lnTo>
                    <a:pt x="19024" y="217106"/>
                  </a:lnTo>
                  <a:lnTo>
                    <a:pt x="19024" y="217398"/>
                  </a:lnTo>
                  <a:lnTo>
                    <a:pt x="236499" y="342950"/>
                  </a:lnTo>
                  <a:lnTo>
                    <a:pt x="236677" y="343052"/>
                  </a:lnTo>
                  <a:lnTo>
                    <a:pt x="340982" y="282740"/>
                  </a:lnTo>
                  <a:lnTo>
                    <a:pt x="340982" y="256641"/>
                  </a:lnTo>
                  <a:lnTo>
                    <a:pt x="341147" y="256540"/>
                  </a:lnTo>
                  <a:close/>
                </a:path>
              </a:pathLst>
            </a:custGeom>
            <a:solidFill>
              <a:srgbClr val="B3B3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8" name="object 168"/>
            <p:cNvPicPr/>
            <p:nvPr/>
          </p:nvPicPr>
          <p:blipFill>
            <a:blip r:embed="rId85" cstate="print"/>
            <a:stretch>
              <a:fillRect/>
            </a:stretch>
          </p:blipFill>
          <p:spPr>
            <a:xfrm>
              <a:off x="15344944" y="5499614"/>
              <a:ext cx="322130" cy="306487"/>
            </a:xfrm>
            <a:prstGeom prst="rect">
              <a:avLst/>
            </a:prstGeom>
          </p:spPr>
        </p:pic>
        <p:pic>
          <p:nvPicPr>
            <p:cNvPr id="169" name="object 169"/>
            <p:cNvPicPr/>
            <p:nvPr/>
          </p:nvPicPr>
          <p:blipFill>
            <a:blip r:embed="rId71" cstate="print"/>
            <a:stretch>
              <a:fillRect/>
            </a:stretch>
          </p:blipFill>
          <p:spPr>
            <a:xfrm>
              <a:off x="15562563" y="5625152"/>
              <a:ext cx="341356" cy="343057"/>
            </a:xfrm>
            <a:prstGeom prst="rect">
              <a:avLst/>
            </a:prstGeom>
          </p:spPr>
        </p:pic>
        <p:sp>
          <p:nvSpPr>
            <p:cNvPr id="170" name="object 170"/>
            <p:cNvSpPr/>
            <p:nvPr/>
          </p:nvSpPr>
          <p:spPr>
            <a:xfrm>
              <a:off x="15581958" y="5756022"/>
              <a:ext cx="322580" cy="186055"/>
            </a:xfrm>
            <a:custGeom>
              <a:avLst/>
              <a:gdLst/>
              <a:ahLst/>
              <a:cxnLst/>
              <a:rect l="l" t="t" r="r" b="b"/>
              <a:pathLst>
                <a:path w="322580" h="186054">
                  <a:moveTo>
                    <a:pt x="104478" y="0"/>
                  </a:moveTo>
                  <a:lnTo>
                    <a:pt x="0" y="60312"/>
                  </a:lnTo>
                  <a:lnTo>
                    <a:pt x="217664" y="185975"/>
                  </a:lnTo>
                  <a:lnTo>
                    <a:pt x="322130" y="125663"/>
                  </a:lnTo>
                  <a:lnTo>
                    <a:pt x="104478" y="0"/>
                  </a:lnTo>
                  <a:close/>
                </a:path>
              </a:pathLst>
            </a:custGeom>
            <a:solidFill>
              <a:srgbClr val="B3B3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1" name="object 171"/>
            <p:cNvPicPr/>
            <p:nvPr/>
          </p:nvPicPr>
          <p:blipFill>
            <a:blip r:embed="rId86" cstate="print"/>
            <a:stretch>
              <a:fillRect/>
            </a:stretch>
          </p:blipFill>
          <p:spPr>
            <a:xfrm>
              <a:off x="15581971" y="5637667"/>
              <a:ext cx="322118" cy="306486"/>
            </a:xfrm>
            <a:prstGeom prst="rect">
              <a:avLst/>
            </a:prstGeom>
          </p:spPr>
        </p:pic>
        <p:pic>
          <p:nvPicPr>
            <p:cNvPr id="172" name="object 172"/>
            <p:cNvPicPr/>
            <p:nvPr/>
          </p:nvPicPr>
          <p:blipFill>
            <a:blip r:embed="rId87" cstate="print"/>
            <a:stretch>
              <a:fillRect/>
            </a:stretch>
          </p:blipFill>
          <p:spPr>
            <a:xfrm>
              <a:off x="15799582" y="5763199"/>
              <a:ext cx="341355" cy="343057"/>
            </a:xfrm>
            <a:prstGeom prst="rect">
              <a:avLst/>
            </a:prstGeom>
          </p:spPr>
        </p:pic>
        <p:sp>
          <p:nvSpPr>
            <p:cNvPr id="173" name="object 173"/>
            <p:cNvSpPr/>
            <p:nvPr/>
          </p:nvSpPr>
          <p:spPr>
            <a:xfrm>
              <a:off x="15818977" y="5894069"/>
              <a:ext cx="322580" cy="186055"/>
            </a:xfrm>
            <a:custGeom>
              <a:avLst/>
              <a:gdLst/>
              <a:ahLst/>
              <a:cxnLst/>
              <a:rect l="l" t="t" r="r" b="b"/>
              <a:pathLst>
                <a:path w="322580" h="186054">
                  <a:moveTo>
                    <a:pt x="104478" y="0"/>
                  </a:moveTo>
                  <a:lnTo>
                    <a:pt x="0" y="60312"/>
                  </a:lnTo>
                  <a:lnTo>
                    <a:pt x="217664" y="185975"/>
                  </a:lnTo>
                  <a:lnTo>
                    <a:pt x="322130" y="125663"/>
                  </a:lnTo>
                  <a:lnTo>
                    <a:pt x="104478" y="0"/>
                  </a:lnTo>
                  <a:close/>
                </a:path>
              </a:pathLst>
            </a:custGeom>
            <a:solidFill>
              <a:srgbClr val="B3B3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4" name="object 174"/>
            <p:cNvPicPr/>
            <p:nvPr/>
          </p:nvPicPr>
          <p:blipFill>
            <a:blip r:embed="rId88" cstate="print"/>
            <a:stretch>
              <a:fillRect/>
            </a:stretch>
          </p:blipFill>
          <p:spPr>
            <a:xfrm>
              <a:off x="15818985" y="5775707"/>
              <a:ext cx="322117" cy="306499"/>
            </a:xfrm>
            <a:prstGeom prst="rect">
              <a:avLst/>
            </a:prstGeom>
          </p:spPr>
        </p:pic>
        <p:pic>
          <p:nvPicPr>
            <p:cNvPr id="175" name="object 175"/>
            <p:cNvPicPr/>
            <p:nvPr/>
          </p:nvPicPr>
          <p:blipFill>
            <a:blip r:embed="rId89" cstate="print"/>
            <a:stretch>
              <a:fillRect/>
            </a:stretch>
          </p:blipFill>
          <p:spPr>
            <a:xfrm>
              <a:off x="16036612" y="5901247"/>
              <a:ext cx="340979" cy="343052"/>
            </a:xfrm>
            <a:prstGeom prst="rect">
              <a:avLst/>
            </a:prstGeom>
          </p:spPr>
        </p:pic>
        <p:sp>
          <p:nvSpPr>
            <p:cNvPr id="176" name="object 176"/>
            <p:cNvSpPr/>
            <p:nvPr/>
          </p:nvSpPr>
          <p:spPr>
            <a:xfrm>
              <a:off x="16055639" y="6032114"/>
              <a:ext cx="322580" cy="186055"/>
            </a:xfrm>
            <a:custGeom>
              <a:avLst/>
              <a:gdLst/>
              <a:ahLst/>
              <a:cxnLst/>
              <a:rect l="l" t="t" r="r" b="b"/>
              <a:pathLst>
                <a:path w="322580" h="186054">
                  <a:moveTo>
                    <a:pt x="104465" y="0"/>
                  </a:moveTo>
                  <a:lnTo>
                    <a:pt x="0" y="60324"/>
                  </a:lnTo>
                  <a:lnTo>
                    <a:pt x="217652" y="185988"/>
                  </a:lnTo>
                  <a:lnTo>
                    <a:pt x="322117" y="125663"/>
                  </a:lnTo>
                  <a:lnTo>
                    <a:pt x="104465" y="0"/>
                  </a:lnTo>
                  <a:close/>
                </a:path>
              </a:pathLst>
            </a:custGeom>
            <a:solidFill>
              <a:srgbClr val="B3B3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7" name="object 177"/>
            <p:cNvPicPr/>
            <p:nvPr/>
          </p:nvPicPr>
          <p:blipFill>
            <a:blip r:embed="rId90" cstate="print"/>
            <a:stretch>
              <a:fillRect/>
            </a:stretch>
          </p:blipFill>
          <p:spPr>
            <a:xfrm>
              <a:off x="16055636" y="5913759"/>
              <a:ext cx="322130" cy="306486"/>
            </a:xfrm>
            <a:prstGeom prst="rect">
              <a:avLst/>
            </a:prstGeom>
          </p:spPr>
        </p:pic>
        <p:pic>
          <p:nvPicPr>
            <p:cNvPr id="178" name="object 178"/>
            <p:cNvPicPr/>
            <p:nvPr/>
          </p:nvPicPr>
          <p:blipFill>
            <a:blip r:embed="rId91" cstate="print"/>
            <a:stretch>
              <a:fillRect/>
            </a:stretch>
          </p:blipFill>
          <p:spPr>
            <a:xfrm>
              <a:off x="15098029" y="5536367"/>
              <a:ext cx="985107" cy="1182389"/>
            </a:xfrm>
            <a:prstGeom prst="rect">
              <a:avLst/>
            </a:prstGeom>
          </p:spPr>
        </p:pic>
        <p:sp>
          <p:nvSpPr>
            <p:cNvPr id="179" name="object 179"/>
            <p:cNvSpPr/>
            <p:nvPr/>
          </p:nvSpPr>
          <p:spPr>
            <a:xfrm>
              <a:off x="14117803" y="8471299"/>
              <a:ext cx="60325" cy="224154"/>
            </a:xfrm>
            <a:custGeom>
              <a:avLst/>
              <a:gdLst/>
              <a:ahLst/>
              <a:cxnLst/>
              <a:rect l="l" t="t" r="r" b="b"/>
              <a:pathLst>
                <a:path w="60325" h="224154">
                  <a:moveTo>
                    <a:pt x="60223" y="17386"/>
                  </a:moveTo>
                  <a:lnTo>
                    <a:pt x="58013" y="10845"/>
                  </a:lnTo>
                  <a:lnTo>
                    <a:pt x="51396" y="5092"/>
                  </a:lnTo>
                  <a:lnTo>
                    <a:pt x="41440" y="1270"/>
                  </a:lnTo>
                  <a:lnTo>
                    <a:pt x="30111" y="0"/>
                  </a:lnTo>
                  <a:lnTo>
                    <a:pt x="18783" y="1270"/>
                  </a:lnTo>
                  <a:lnTo>
                    <a:pt x="8813" y="5092"/>
                  </a:lnTo>
                  <a:lnTo>
                    <a:pt x="2209" y="10845"/>
                  </a:lnTo>
                  <a:lnTo>
                    <a:pt x="38" y="17272"/>
                  </a:lnTo>
                  <a:lnTo>
                    <a:pt x="0" y="210756"/>
                  </a:lnTo>
                  <a:lnTo>
                    <a:pt x="2946" y="215290"/>
                  </a:lnTo>
                  <a:lnTo>
                    <a:pt x="8839" y="218503"/>
                  </a:lnTo>
                  <a:lnTo>
                    <a:pt x="18796" y="222427"/>
                  </a:lnTo>
                  <a:lnTo>
                    <a:pt x="30111" y="223723"/>
                  </a:lnTo>
                  <a:lnTo>
                    <a:pt x="41414" y="222427"/>
                  </a:lnTo>
                  <a:lnTo>
                    <a:pt x="51384" y="218503"/>
                  </a:lnTo>
                  <a:lnTo>
                    <a:pt x="57277" y="215290"/>
                  </a:lnTo>
                  <a:lnTo>
                    <a:pt x="60210" y="210756"/>
                  </a:lnTo>
                  <a:lnTo>
                    <a:pt x="60210" y="17424"/>
                  </a:lnTo>
                  <a:close/>
                </a:path>
              </a:pathLst>
            </a:custGeom>
            <a:solidFill>
              <a:srgbClr val="3D4A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0" name="object 180"/>
            <p:cNvSpPr/>
            <p:nvPr/>
          </p:nvSpPr>
          <p:spPr>
            <a:xfrm>
              <a:off x="14117808" y="8458747"/>
              <a:ext cx="60325" cy="207010"/>
            </a:xfrm>
            <a:custGeom>
              <a:avLst/>
              <a:gdLst/>
              <a:ahLst/>
              <a:cxnLst/>
              <a:rect l="l" t="t" r="r" b="b"/>
              <a:pathLst>
                <a:path w="60325" h="207009">
                  <a:moveTo>
                    <a:pt x="60211" y="0"/>
                  </a:moveTo>
                  <a:lnTo>
                    <a:pt x="0" y="0"/>
                  </a:lnTo>
                  <a:lnTo>
                    <a:pt x="0" y="193489"/>
                  </a:lnTo>
                  <a:lnTo>
                    <a:pt x="2940" y="198025"/>
                  </a:lnTo>
                  <a:lnTo>
                    <a:pt x="8833" y="201242"/>
                  </a:lnTo>
                  <a:lnTo>
                    <a:pt x="18792" y="205157"/>
                  </a:lnTo>
                  <a:lnTo>
                    <a:pt x="30105" y="206462"/>
                  </a:lnTo>
                  <a:lnTo>
                    <a:pt x="41419" y="205157"/>
                  </a:lnTo>
                  <a:lnTo>
                    <a:pt x="51378" y="201242"/>
                  </a:lnTo>
                  <a:lnTo>
                    <a:pt x="57271" y="198025"/>
                  </a:lnTo>
                  <a:lnTo>
                    <a:pt x="60211" y="193489"/>
                  </a:lnTo>
                  <a:lnTo>
                    <a:pt x="60211" y="0"/>
                  </a:lnTo>
                  <a:close/>
                </a:path>
              </a:pathLst>
            </a:custGeom>
            <a:solidFill>
              <a:srgbClr val="D40A0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1" name="object 181"/>
            <p:cNvSpPr/>
            <p:nvPr/>
          </p:nvSpPr>
          <p:spPr>
            <a:xfrm>
              <a:off x="13372287" y="7755439"/>
              <a:ext cx="1106805" cy="909319"/>
            </a:xfrm>
            <a:custGeom>
              <a:avLst/>
              <a:gdLst/>
              <a:ahLst/>
              <a:cxnLst/>
              <a:rect l="l" t="t" r="r" b="b"/>
              <a:pathLst>
                <a:path w="1106805" h="909320">
                  <a:moveTo>
                    <a:pt x="1106652" y="479767"/>
                  </a:moveTo>
                  <a:lnTo>
                    <a:pt x="301244" y="11544"/>
                  </a:lnTo>
                  <a:lnTo>
                    <a:pt x="274955" y="1549"/>
                  </a:lnTo>
                  <a:lnTo>
                    <a:pt x="244856" y="0"/>
                  </a:lnTo>
                  <a:lnTo>
                    <a:pt x="211531" y="7327"/>
                  </a:lnTo>
                  <a:lnTo>
                    <a:pt x="175590" y="23901"/>
                  </a:lnTo>
                  <a:lnTo>
                    <a:pt x="135255" y="52628"/>
                  </a:lnTo>
                  <a:lnTo>
                    <a:pt x="98272" y="89268"/>
                  </a:lnTo>
                  <a:lnTo>
                    <a:pt x="65671" y="132016"/>
                  </a:lnTo>
                  <a:lnTo>
                    <a:pt x="38506" y="179057"/>
                  </a:lnTo>
                  <a:lnTo>
                    <a:pt x="17818" y="228574"/>
                  </a:lnTo>
                  <a:lnTo>
                    <a:pt x="4635" y="278765"/>
                  </a:lnTo>
                  <a:lnTo>
                    <a:pt x="0" y="327799"/>
                  </a:lnTo>
                  <a:lnTo>
                    <a:pt x="3835" y="366191"/>
                  </a:lnTo>
                  <a:lnTo>
                    <a:pt x="14097" y="398081"/>
                  </a:lnTo>
                  <a:lnTo>
                    <a:pt x="30213" y="423024"/>
                  </a:lnTo>
                  <a:lnTo>
                    <a:pt x="51562" y="440575"/>
                  </a:lnTo>
                  <a:lnTo>
                    <a:pt x="856970" y="908786"/>
                  </a:lnTo>
                  <a:lnTo>
                    <a:pt x="835634" y="891235"/>
                  </a:lnTo>
                  <a:lnTo>
                    <a:pt x="819581" y="866292"/>
                  </a:lnTo>
                  <a:lnTo>
                    <a:pt x="809485" y="834402"/>
                  </a:lnTo>
                  <a:lnTo>
                    <a:pt x="805967" y="796010"/>
                  </a:lnTo>
                  <a:lnTo>
                    <a:pt x="809345" y="753198"/>
                  </a:lnTo>
                  <a:lnTo>
                    <a:pt x="819429" y="709333"/>
                  </a:lnTo>
                  <a:lnTo>
                    <a:pt x="835507" y="665645"/>
                  </a:lnTo>
                  <a:lnTo>
                    <a:pt x="856907" y="623316"/>
                  </a:lnTo>
                  <a:lnTo>
                    <a:pt x="882904" y="583590"/>
                  </a:lnTo>
                  <a:lnTo>
                    <a:pt x="912799" y="547674"/>
                  </a:lnTo>
                  <a:lnTo>
                    <a:pt x="945908" y="516775"/>
                  </a:lnTo>
                  <a:lnTo>
                    <a:pt x="981532" y="492112"/>
                  </a:lnTo>
                  <a:lnTo>
                    <a:pt x="1017168" y="475538"/>
                  </a:lnTo>
                  <a:lnTo>
                    <a:pt x="1050340" y="468210"/>
                  </a:lnTo>
                  <a:lnTo>
                    <a:pt x="1080376" y="469760"/>
                  </a:lnTo>
                  <a:lnTo>
                    <a:pt x="1106652" y="479767"/>
                  </a:lnTo>
                  <a:close/>
                </a:path>
              </a:pathLst>
            </a:custGeom>
            <a:solidFill>
              <a:srgbClr val="DE54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2" name="object 182"/>
            <p:cNvSpPr/>
            <p:nvPr/>
          </p:nvSpPr>
          <p:spPr>
            <a:xfrm>
              <a:off x="14178021" y="8223755"/>
              <a:ext cx="352425" cy="452120"/>
            </a:xfrm>
            <a:custGeom>
              <a:avLst/>
              <a:gdLst/>
              <a:ahLst/>
              <a:cxnLst/>
              <a:rect l="l" t="t" r="r" b="b"/>
              <a:pathLst>
                <a:path w="352425" h="452120">
                  <a:moveTo>
                    <a:pt x="264562" y="0"/>
                  </a:moveTo>
                  <a:lnTo>
                    <a:pt x="222473" y="3915"/>
                  </a:lnTo>
                  <a:lnTo>
                    <a:pt x="175697" y="23701"/>
                  </a:lnTo>
                  <a:lnTo>
                    <a:pt x="140172" y="48316"/>
                  </a:lnTo>
                  <a:lnTo>
                    <a:pt x="107113" y="79182"/>
                  </a:lnTo>
                  <a:lnTo>
                    <a:pt x="77223" y="115085"/>
                  </a:lnTo>
                  <a:lnTo>
                    <a:pt x="51208" y="154811"/>
                  </a:lnTo>
                  <a:lnTo>
                    <a:pt x="29774" y="197148"/>
                  </a:lnTo>
                  <a:lnTo>
                    <a:pt x="13624" y="240882"/>
                  </a:lnTo>
                  <a:lnTo>
                    <a:pt x="3464" y="284799"/>
                  </a:lnTo>
                  <a:lnTo>
                    <a:pt x="0" y="327687"/>
                  </a:lnTo>
                  <a:lnTo>
                    <a:pt x="6449" y="377779"/>
                  </a:lnTo>
                  <a:lnTo>
                    <a:pt x="24350" y="415820"/>
                  </a:lnTo>
                  <a:lnTo>
                    <a:pt x="52020" y="440842"/>
                  </a:lnTo>
                  <a:lnTo>
                    <a:pt x="87780" y="451880"/>
                  </a:lnTo>
                  <a:lnTo>
                    <a:pt x="129947" y="447965"/>
                  </a:lnTo>
                  <a:lnTo>
                    <a:pt x="176840" y="428133"/>
                  </a:lnTo>
                  <a:lnTo>
                    <a:pt x="217152" y="399506"/>
                  </a:lnTo>
                  <a:lnTo>
                    <a:pt x="254140" y="362904"/>
                  </a:lnTo>
                  <a:lnTo>
                    <a:pt x="286749" y="320156"/>
                  </a:lnTo>
                  <a:lnTo>
                    <a:pt x="313921" y="273093"/>
                  </a:lnTo>
                  <a:lnTo>
                    <a:pt x="334599" y="223546"/>
                  </a:lnTo>
                  <a:lnTo>
                    <a:pt x="347727" y="173345"/>
                  </a:lnTo>
                  <a:lnTo>
                    <a:pt x="352248" y="124322"/>
                  </a:lnTo>
                  <a:lnTo>
                    <a:pt x="345806" y="74115"/>
                  </a:lnTo>
                  <a:lnTo>
                    <a:pt x="327917" y="36035"/>
                  </a:lnTo>
                  <a:lnTo>
                    <a:pt x="300273" y="11018"/>
                  </a:lnTo>
                  <a:lnTo>
                    <a:pt x="264562" y="0"/>
                  </a:lnTo>
                  <a:close/>
                </a:path>
              </a:pathLst>
            </a:custGeom>
            <a:solidFill>
              <a:srgbClr val="A8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3" name="object 183"/>
            <p:cNvPicPr/>
            <p:nvPr/>
          </p:nvPicPr>
          <p:blipFill>
            <a:blip r:embed="rId92" cstate="print"/>
            <a:stretch>
              <a:fillRect/>
            </a:stretch>
          </p:blipFill>
          <p:spPr>
            <a:xfrm>
              <a:off x="14367302" y="8428611"/>
              <a:ext cx="96185" cy="102447"/>
            </a:xfrm>
            <a:prstGeom prst="rect">
              <a:avLst/>
            </a:prstGeom>
          </p:spPr>
        </p:pic>
        <p:pic>
          <p:nvPicPr>
            <p:cNvPr id="184" name="object 184"/>
            <p:cNvPicPr/>
            <p:nvPr/>
          </p:nvPicPr>
          <p:blipFill>
            <a:blip r:embed="rId93" cstate="print"/>
            <a:stretch>
              <a:fillRect/>
            </a:stretch>
          </p:blipFill>
          <p:spPr>
            <a:xfrm>
              <a:off x="13349487" y="8172308"/>
              <a:ext cx="191039" cy="226154"/>
            </a:xfrm>
            <a:prstGeom prst="rect">
              <a:avLst/>
            </a:prstGeom>
          </p:spPr>
        </p:pic>
        <p:sp>
          <p:nvSpPr>
            <p:cNvPr id="185" name="object 185"/>
            <p:cNvSpPr/>
            <p:nvPr/>
          </p:nvSpPr>
          <p:spPr>
            <a:xfrm>
              <a:off x="13537495" y="8142023"/>
              <a:ext cx="473075" cy="353695"/>
            </a:xfrm>
            <a:custGeom>
              <a:avLst/>
              <a:gdLst/>
              <a:ahLst/>
              <a:cxnLst/>
              <a:rect l="l" t="t" r="r" b="b"/>
              <a:pathLst>
                <a:path w="473075" h="353695">
                  <a:moveTo>
                    <a:pt x="0" y="0"/>
                  </a:moveTo>
                  <a:lnTo>
                    <a:pt x="0" y="80516"/>
                  </a:lnTo>
                  <a:lnTo>
                    <a:pt x="472735" y="353455"/>
                  </a:lnTo>
                  <a:lnTo>
                    <a:pt x="472735" y="2729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40A0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6" name="object 186"/>
            <p:cNvSpPr/>
            <p:nvPr/>
          </p:nvSpPr>
          <p:spPr>
            <a:xfrm>
              <a:off x="13559333" y="8180050"/>
              <a:ext cx="451484" cy="315595"/>
            </a:xfrm>
            <a:custGeom>
              <a:avLst/>
              <a:gdLst/>
              <a:ahLst/>
              <a:cxnLst/>
              <a:rect l="l" t="t" r="r" b="b"/>
              <a:pathLst>
                <a:path w="451484" h="315595">
                  <a:moveTo>
                    <a:pt x="85407" y="49314"/>
                  </a:moveTo>
                  <a:lnTo>
                    <a:pt x="0" y="0"/>
                  </a:lnTo>
                  <a:lnTo>
                    <a:pt x="0" y="29705"/>
                  </a:lnTo>
                  <a:lnTo>
                    <a:pt x="85407" y="79019"/>
                  </a:lnTo>
                  <a:lnTo>
                    <a:pt x="85407" y="49314"/>
                  </a:lnTo>
                  <a:close/>
                </a:path>
                <a:path w="451484" h="315595">
                  <a:moveTo>
                    <a:pt x="450888" y="234911"/>
                  </a:moveTo>
                  <a:lnTo>
                    <a:pt x="321754" y="160350"/>
                  </a:lnTo>
                  <a:lnTo>
                    <a:pt x="321754" y="240868"/>
                  </a:lnTo>
                  <a:lnTo>
                    <a:pt x="450888" y="315429"/>
                  </a:lnTo>
                  <a:lnTo>
                    <a:pt x="450888" y="234911"/>
                  </a:lnTo>
                  <a:close/>
                </a:path>
              </a:pathLst>
            </a:custGeom>
            <a:solidFill>
              <a:srgbClr val="3D4A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7" name="object 187"/>
            <p:cNvSpPr/>
            <p:nvPr/>
          </p:nvSpPr>
          <p:spPr>
            <a:xfrm>
              <a:off x="13682447" y="8256580"/>
              <a:ext cx="139065" cy="99060"/>
            </a:xfrm>
            <a:custGeom>
              <a:avLst/>
              <a:gdLst/>
              <a:ahLst/>
              <a:cxnLst/>
              <a:rect l="l" t="t" r="r" b="b"/>
              <a:pathLst>
                <a:path w="139065" h="99059">
                  <a:moveTo>
                    <a:pt x="67322" y="38874"/>
                  </a:moveTo>
                  <a:lnTo>
                    <a:pt x="0" y="0"/>
                  </a:lnTo>
                  <a:lnTo>
                    <a:pt x="0" y="18821"/>
                  </a:lnTo>
                  <a:lnTo>
                    <a:pt x="67322" y="57683"/>
                  </a:lnTo>
                  <a:lnTo>
                    <a:pt x="67322" y="38874"/>
                  </a:lnTo>
                  <a:close/>
                </a:path>
                <a:path w="139065" h="99059">
                  <a:moveTo>
                    <a:pt x="138811" y="80149"/>
                  </a:moveTo>
                  <a:lnTo>
                    <a:pt x="89128" y="51460"/>
                  </a:lnTo>
                  <a:lnTo>
                    <a:pt x="89128" y="70269"/>
                  </a:lnTo>
                  <a:lnTo>
                    <a:pt x="138811" y="98958"/>
                  </a:lnTo>
                  <a:lnTo>
                    <a:pt x="138811" y="80149"/>
                  </a:lnTo>
                  <a:close/>
                </a:path>
              </a:pathLst>
            </a:custGeom>
            <a:solidFill>
              <a:srgbClr val="D9DE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8" name="object 188"/>
            <p:cNvPicPr/>
            <p:nvPr/>
          </p:nvPicPr>
          <p:blipFill>
            <a:blip r:embed="rId94" cstate="print"/>
            <a:stretch>
              <a:fillRect/>
            </a:stretch>
          </p:blipFill>
          <p:spPr>
            <a:xfrm>
              <a:off x="14081777" y="7746699"/>
              <a:ext cx="192500" cy="422791"/>
            </a:xfrm>
            <a:prstGeom prst="rect">
              <a:avLst/>
            </a:prstGeom>
          </p:spPr>
        </p:pic>
        <p:sp>
          <p:nvSpPr>
            <p:cNvPr id="189" name="object 189"/>
            <p:cNvSpPr/>
            <p:nvPr/>
          </p:nvSpPr>
          <p:spPr>
            <a:xfrm>
              <a:off x="13706027" y="7676619"/>
              <a:ext cx="292735" cy="254000"/>
            </a:xfrm>
            <a:custGeom>
              <a:avLst/>
              <a:gdLst/>
              <a:ahLst/>
              <a:cxnLst/>
              <a:rect l="l" t="t" r="r" b="b"/>
              <a:pathLst>
                <a:path w="292734" h="254000">
                  <a:moveTo>
                    <a:pt x="176890" y="0"/>
                  </a:moveTo>
                  <a:lnTo>
                    <a:pt x="0" y="102794"/>
                  </a:lnTo>
                  <a:lnTo>
                    <a:pt x="23383" y="143333"/>
                  </a:lnTo>
                  <a:lnTo>
                    <a:pt x="50431" y="183368"/>
                  </a:lnTo>
                  <a:lnTo>
                    <a:pt x="81091" y="220849"/>
                  </a:lnTo>
                  <a:lnTo>
                    <a:pt x="115309" y="253726"/>
                  </a:lnTo>
                  <a:lnTo>
                    <a:pt x="292200" y="150931"/>
                  </a:lnTo>
                  <a:lnTo>
                    <a:pt x="257982" y="118054"/>
                  </a:lnTo>
                  <a:lnTo>
                    <a:pt x="227322" y="80573"/>
                  </a:lnTo>
                  <a:lnTo>
                    <a:pt x="200274" y="40538"/>
                  </a:lnTo>
                  <a:lnTo>
                    <a:pt x="176890" y="0"/>
                  </a:lnTo>
                  <a:close/>
                </a:path>
              </a:pathLst>
            </a:custGeom>
            <a:solidFill>
              <a:srgbClr val="3D4A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0" name="object 190"/>
            <p:cNvPicPr/>
            <p:nvPr/>
          </p:nvPicPr>
          <p:blipFill>
            <a:blip r:embed="rId95" cstate="print"/>
            <a:stretch>
              <a:fillRect/>
            </a:stretch>
          </p:blipFill>
          <p:spPr>
            <a:xfrm>
              <a:off x="13645620" y="7536695"/>
              <a:ext cx="237298" cy="242719"/>
            </a:xfrm>
            <a:prstGeom prst="rect">
              <a:avLst/>
            </a:prstGeom>
          </p:spPr>
        </p:pic>
        <p:sp>
          <p:nvSpPr>
            <p:cNvPr id="191" name="object 191"/>
            <p:cNvSpPr/>
            <p:nvPr/>
          </p:nvSpPr>
          <p:spPr>
            <a:xfrm>
              <a:off x="13567279" y="7491467"/>
              <a:ext cx="255270" cy="148590"/>
            </a:xfrm>
            <a:custGeom>
              <a:avLst/>
              <a:gdLst/>
              <a:ahLst/>
              <a:cxnLst/>
              <a:rect l="l" t="t" r="r" b="b"/>
              <a:pathLst>
                <a:path w="255269" h="148590">
                  <a:moveTo>
                    <a:pt x="176890" y="0"/>
                  </a:moveTo>
                  <a:lnTo>
                    <a:pt x="0" y="102794"/>
                  </a:lnTo>
                  <a:lnTo>
                    <a:pt x="78343" y="148029"/>
                  </a:lnTo>
                  <a:lnTo>
                    <a:pt x="255234" y="45221"/>
                  </a:lnTo>
                  <a:lnTo>
                    <a:pt x="176890" y="0"/>
                  </a:lnTo>
                  <a:close/>
                </a:path>
              </a:pathLst>
            </a:custGeom>
            <a:solidFill>
              <a:srgbClr val="6173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2" name="object 192"/>
            <p:cNvSpPr/>
            <p:nvPr/>
          </p:nvSpPr>
          <p:spPr>
            <a:xfrm>
              <a:off x="13654291" y="7560765"/>
              <a:ext cx="205104" cy="119380"/>
            </a:xfrm>
            <a:custGeom>
              <a:avLst/>
              <a:gdLst/>
              <a:ahLst/>
              <a:cxnLst/>
              <a:rect l="l" t="t" r="r" b="b"/>
              <a:pathLst>
                <a:path w="205105" h="119379">
                  <a:moveTo>
                    <a:pt x="176890" y="0"/>
                  </a:moveTo>
                  <a:lnTo>
                    <a:pt x="0" y="102794"/>
                  </a:lnTo>
                  <a:lnTo>
                    <a:pt x="27957" y="118928"/>
                  </a:lnTo>
                  <a:lnTo>
                    <a:pt x="204835" y="16133"/>
                  </a:lnTo>
                  <a:lnTo>
                    <a:pt x="176890" y="0"/>
                  </a:lnTo>
                  <a:close/>
                </a:path>
              </a:pathLst>
            </a:custGeom>
            <a:solidFill>
              <a:srgbClr val="3D4A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3" name="object 193"/>
            <p:cNvSpPr/>
            <p:nvPr/>
          </p:nvSpPr>
          <p:spPr>
            <a:xfrm>
              <a:off x="13682243" y="7576903"/>
              <a:ext cx="320040" cy="331470"/>
            </a:xfrm>
            <a:custGeom>
              <a:avLst/>
              <a:gdLst/>
              <a:ahLst/>
              <a:cxnLst/>
              <a:rect l="l" t="t" r="r" b="b"/>
              <a:pathLst>
                <a:path w="320040" h="331470">
                  <a:moveTo>
                    <a:pt x="176890" y="0"/>
                  </a:moveTo>
                  <a:lnTo>
                    <a:pt x="0" y="102794"/>
                  </a:lnTo>
                  <a:lnTo>
                    <a:pt x="17741" y="143557"/>
                  </a:lnTo>
                  <a:lnTo>
                    <a:pt x="41090" y="190577"/>
                  </a:lnTo>
                  <a:lnTo>
                    <a:pt x="69861" y="240077"/>
                  </a:lnTo>
                  <a:lnTo>
                    <a:pt x="103865" y="288282"/>
                  </a:lnTo>
                  <a:lnTo>
                    <a:pt x="142915" y="331416"/>
                  </a:lnTo>
                  <a:lnTo>
                    <a:pt x="319805" y="228621"/>
                  </a:lnTo>
                  <a:lnTo>
                    <a:pt x="280756" y="185488"/>
                  </a:lnTo>
                  <a:lnTo>
                    <a:pt x="246752" y="137283"/>
                  </a:lnTo>
                  <a:lnTo>
                    <a:pt x="217981" y="87782"/>
                  </a:lnTo>
                  <a:lnTo>
                    <a:pt x="194632" y="40762"/>
                  </a:lnTo>
                  <a:lnTo>
                    <a:pt x="176890" y="0"/>
                  </a:lnTo>
                  <a:close/>
                </a:path>
              </a:pathLst>
            </a:custGeom>
            <a:solidFill>
              <a:srgbClr val="2E36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4" name="object 194"/>
            <p:cNvPicPr/>
            <p:nvPr/>
          </p:nvPicPr>
          <p:blipFill>
            <a:blip r:embed="rId96" cstate="print"/>
            <a:stretch>
              <a:fillRect/>
            </a:stretch>
          </p:blipFill>
          <p:spPr>
            <a:xfrm>
              <a:off x="13821333" y="7827548"/>
              <a:ext cx="230988" cy="275166"/>
            </a:xfrm>
            <a:prstGeom prst="rect">
              <a:avLst/>
            </a:prstGeom>
          </p:spPr>
        </p:pic>
        <p:sp>
          <p:nvSpPr>
            <p:cNvPr id="195" name="object 195"/>
            <p:cNvSpPr/>
            <p:nvPr/>
          </p:nvSpPr>
          <p:spPr>
            <a:xfrm>
              <a:off x="13540527" y="7594258"/>
              <a:ext cx="335280" cy="508634"/>
            </a:xfrm>
            <a:custGeom>
              <a:avLst/>
              <a:gdLst/>
              <a:ahLst/>
              <a:cxnLst/>
              <a:rect l="l" t="t" r="r" b="b"/>
              <a:pathLst>
                <a:path w="335280" h="508634">
                  <a:moveTo>
                    <a:pt x="26751" y="0"/>
                  </a:moveTo>
                  <a:lnTo>
                    <a:pt x="0" y="315106"/>
                  </a:lnTo>
                  <a:lnTo>
                    <a:pt x="334909" y="508457"/>
                  </a:lnTo>
                  <a:lnTo>
                    <a:pt x="316425" y="361107"/>
                  </a:lnTo>
                  <a:lnTo>
                    <a:pt x="269113" y="325859"/>
                  </a:lnTo>
                  <a:lnTo>
                    <a:pt x="227539" y="280862"/>
                  </a:lnTo>
                  <a:lnTo>
                    <a:pt x="191820" y="230384"/>
                  </a:lnTo>
                  <a:lnTo>
                    <a:pt x="162072" y="178697"/>
                  </a:lnTo>
                  <a:lnTo>
                    <a:pt x="138409" y="130068"/>
                  </a:lnTo>
                  <a:lnTo>
                    <a:pt x="120948" y="88769"/>
                  </a:lnTo>
                  <a:lnTo>
                    <a:pt x="105094" y="45234"/>
                  </a:lnTo>
                  <a:lnTo>
                    <a:pt x="26751" y="0"/>
                  </a:lnTo>
                  <a:close/>
                </a:path>
              </a:pathLst>
            </a:custGeom>
            <a:solidFill>
              <a:srgbClr val="3D4A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6" name="object 196"/>
            <p:cNvSpPr/>
            <p:nvPr/>
          </p:nvSpPr>
          <p:spPr>
            <a:xfrm>
              <a:off x="13784264" y="7635806"/>
              <a:ext cx="217804" cy="273050"/>
            </a:xfrm>
            <a:custGeom>
              <a:avLst/>
              <a:gdLst/>
              <a:ahLst/>
              <a:cxnLst/>
              <a:rect l="l" t="t" r="r" b="b"/>
              <a:pathLst>
                <a:path w="217805" h="273050">
                  <a:moveTo>
                    <a:pt x="176890" y="0"/>
                  </a:moveTo>
                  <a:lnTo>
                    <a:pt x="0" y="102794"/>
                  </a:lnTo>
                  <a:lnTo>
                    <a:pt x="40899" y="272511"/>
                  </a:lnTo>
                  <a:lnTo>
                    <a:pt x="217777" y="169716"/>
                  </a:lnTo>
                  <a:lnTo>
                    <a:pt x="176890" y="0"/>
                  </a:lnTo>
                  <a:close/>
                </a:path>
              </a:pathLst>
            </a:custGeom>
            <a:solidFill>
              <a:srgbClr val="2E36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7" name="object 197"/>
            <p:cNvSpPr/>
            <p:nvPr/>
          </p:nvSpPr>
          <p:spPr>
            <a:xfrm>
              <a:off x="13682243" y="7576903"/>
              <a:ext cx="279400" cy="161925"/>
            </a:xfrm>
            <a:custGeom>
              <a:avLst/>
              <a:gdLst/>
              <a:ahLst/>
              <a:cxnLst/>
              <a:rect l="l" t="t" r="r" b="b"/>
              <a:pathLst>
                <a:path w="279400" h="161925">
                  <a:moveTo>
                    <a:pt x="176890" y="0"/>
                  </a:moveTo>
                  <a:lnTo>
                    <a:pt x="0" y="102794"/>
                  </a:lnTo>
                  <a:lnTo>
                    <a:pt x="102015" y="161699"/>
                  </a:lnTo>
                  <a:lnTo>
                    <a:pt x="278906" y="58905"/>
                  </a:lnTo>
                  <a:lnTo>
                    <a:pt x="176890" y="0"/>
                  </a:lnTo>
                  <a:close/>
                </a:path>
              </a:pathLst>
            </a:custGeom>
            <a:solidFill>
              <a:srgbClr val="6173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8" name="object 198"/>
            <p:cNvPicPr/>
            <p:nvPr/>
          </p:nvPicPr>
          <p:blipFill>
            <a:blip r:embed="rId97" cstate="print"/>
            <a:stretch>
              <a:fillRect/>
            </a:stretch>
          </p:blipFill>
          <p:spPr>
            <a:xfrm>
              <a:off x="13682248" y="7679695"/>
              <a:ext cx="327200" cy="259334"/>
            </a:xfrm>
            <a:prstGeom prst="rect">
              <a:avLst/>
            </a:prstGeom>
          </p:spPr>
        </p:pic>
        <p:sp>
          <p:nvSpPr>
            <p:cNvPr id="199" name="object 199"/>
            <p:cNvSpPr/>
            <p:nvPr/>
          </p:nvSpPr>
          <p:spPr>
            <a:xfrm>
              <a:off x="13654286" y="7663564"/>
              <a:ext cx="178435" cy="275590"/>
            </a:xfrm>
            <a:custGeom>
              <a:avLst/>
              <a:gdLst/>
              <a:ahLst/>
              <a:cxnLst/>
              <a:rect l="l" t="t" r="r" b="b"/>
              <a:pathLst>
                <a:path w="178434" h="275590">
                  <a:moveTo>
                    <a:pt x="0" y="0"/>
                  </a:moveTo>
                  <a:lnTo>
                    <a:pt x="28429" y="67356"/>
                  </a:lnTo>
                  <a:lnTo>
                    <a:pt x="49722" y="110184"/>
                  </a:lnTo>
                  <a:lnTo>
                    <a:pt x="75516" y="155281"/>
                  </a:lnTo>
                  <a:lnTo>
                    <a:pt x="105648" y="199775"/>
                  </a:lnTo>
                  <a:lnTo>
                    <a:pt x="139955" y="240793"/>
                  </a:lnTo>
                  <a:lnTo>
                    <a:pt x="178273" y="275463"/>
                  </a:lnTo>
                  <a:lnTo>
                    <a:pt x="170872" y="244754"/>
                  </a:lnTo>
                  <a:lnTo>
                    <a:pt x="131822" y="201621"/>
                  </a:lnTo>
                  <a:lnTo>
                    <a:pt x="97818" y="153416"/>
                  </a:lnTo>
                  <a:lnTo>
                    <a:pt x="69048" y="103916"/>
                  </a:lnTo>
                  <a:lnTo>
                    <a:pt x="45698" y="56896"/>
                  </a:lnTo>
                  <a:lnTo>
                    <a:pt x="27957" y="1613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E36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0" name="object 200"/>
            <p:cNvPicPr/>
            <p:nvPr/>
          </p:nvPicPr>
          <p:blipFill>
            <a:blip r:embed="rId98" cstate="print"/>
            <a:stretch>
              <a:fillRect/>
            </a:stretch>
          </p:blipFill>
          <p:spPr>
            <a:xfrm>
              <a:off x="13576830" y="7766323"/>
              <a:ext cx="129193" cy="206495"/>
            </a:xfrm>
            <a:prstGeom prst="rect">
              <a:avLst/>
            </a:prstGeom>
          </p:spPr>
        </p:pic>
        <p:pic>
          <p:nvPicPr>
            <p:cNvPr id="201" name="object 201"/>
            <p:cNvPicPr/>
            <p:nvPr/>
          </p:nvPicPr>
          <p:blipFill>
            <a:blip r:embed="rId99" cstate="print"/>
            <a:stretch>
              <a:fillRect/>
            </a:stretch>
          </p:blipFill>
          <p:spPr>
            <a:xfrm>
              <a:off x="14081681" y="7940713"/>
              <a:ext cx="102522" cy="122503"/>
            </a:xfrm>
            <a:prstGeom prst="rect">
              <a:avLst/>
            </a:prstGeom>
          </p:spPr>
        </p:pic>
      </p:grpSp>
      <p:pic>
        <p:nvPicPr>
          <p:cNvPr id="202" name="Picture 201" descr="Text&#10;&#10;Description automatically generated">
            <a:extLst>
              <a:ext uri="{FF2B5EF4-FFF2-40B4-BE49-F238E27FC236}">
                <a16:creationId xmlns:a16="http://schemas.microsoft.com/office/drawing/2014/main" id="{7DC1D0E2-D62F-4EDF-887A-07EC09B5C7A2}"/>
              </a:ext>
            </a:extLst>
          </p:cNvPr>
          <p:cNvPicPr>
            <a:picLocks noChangeAspect="1"/>
          </p:cNvPicPr>
          <p:nvPr/>
        </p:nvPicPr>
        <p:blipFill>
          <a:blip r:embed="rId10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08048" y="-7089"/>
            <a:ext cx="7181528" cy="2254567"/>
          </a:xfrm>
          <a:prstGeom prst="rect">
            <a:avLst/>
          </a:prstGeom>
        </p:spPr>
      </p:pic>
      <p:sp>
        <p:nvSpPr>
          <p:cNvPr id="203" name="TextBox 202">
            <a:extLst>
              <a:ext uri="{FF2B5EF4-FFF2-40B4-BE49-F238E27FC236}">
                <a16:creationId xmlns:a16="http://schemas.microsoft.com/office/drawing/2014/main" id="{CDE7AABA-79D7-4F08-84D7-C281B4C5E0F0}"/>
              </a:ext>
            </a:extLst>
          </p:cNvPr>
          <p:cNvSpPr txBox="1"/>
          <p:nvPr/>
        </p:nvSpPr>
        <p:spPr>
          <a:xfrm rot="20877279">
            <a:off x="854873" y="8590525"/>
            <a:ext cx="781833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7200" b="1" dirty="0">
                <a:solidFill>
                  <a:srgbClr val="C00000"/>
                </a:solidFill>
                <a:latin typeface="Gill Sans MT" panose="020B0502020104020203" pitchFamily="34" charset="0"/>
              </a:rPr>
              <a:t>Less than </a:t>
            </a:r>
          </a:p>
          <a:p>
            <a:pPr algn="ctr"/>
            <a:r>
              <a:rPr lang="en-GB" sz="7200" b="1" dirty="0">
                <a:solidFill>
                  <a:srgbClr val="C00000"/>
                </a:solidFill>
                <a:latin typeface="Gill Sans MT" panose="020B0502020104020203" pitchFamily="34" charset="0"/>
              </a:rPr>
              <a:t>1 year left!!</a:t>
            </a:r>
          </a:p>
        </p:txBody>
      </p:sp>
    </p:spTree>
    <p:extLst>
      <p:ext uri="{BB962C8B-B14F-4D97-AF65-F5344CB8AC3E}">
        <p14:creationId xmlns:p14="http://schemas.microsoft.com/office/powerpoint/2010/main" val="19394458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3220451" y="276878"/>
            <a:ext cx="5638165" cy="127952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ts val="3540"/>
              </a:lnSpc>
              <a:spcBef>
                <a:spcPts val="130"/>
              </a:spcBef>
            </a:pPr>
            <a:r>
              <a:rPr sz="3150" spc="-65">
                <a:solidFill>
                  <a:srgbClr val="FFFFFF"/>
                </a:solidFill>
                <a:latin typeface="Century Gothic"/>
                <a:cs typeface="Century Gothic"/>
              </a:rPr>
              <a:t>COVENTRY</a:t>
            </a:r>
            <a:r>
              <a:rPr sz="3150" spc="-5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3150" spc="-95">
                <a:solidFill>
                  <a:srgbClr val="FFFFFF"/>
                </a:solidFill>
                <a:latin typeface="Century Gothic"/>
                <a:cs typeface="Century Gothic"/>
              </a:rPr>
              <a:t>&amp;</a:t>
            </a:r>
            <a:r>
              <a:rPr sz="3150" spc="-5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3150" spc="15">
                <a:solidFill>
                  <a:srgbClr val="FFFFFF"/>
                </a:solidFill>
                <a:latin typeface="Century Gothic"/>
                <a:cs typeface="Century Gothic"/>
              </a:rPr>
              <a:t>WARWICKSHIRE</a:t>
            </a:r>
            <a:endParaRPr sz="3150">
              <a:latin typeface="Century Gothic"/>
              <a:cs typeface="Century Gothic"/>
            </a:endParaRPr>
          </a:p>
          <a:p>
            <a:pPr marL="12700">
              <a:lnSpc>
                <a:spcPts val="6300"/>
              </a:lnSpc>
            </a:pPr>
            <a:r>
              <a:rPr sz="5450" spc="-10">
                <a:solidFill>
                  <a:srgbClr val="BED73D"/>
                </a:solidFill>
                <a:latin typeface="Century Gothic"/>
                <a:cs typeface="Century Gothic"/>
              </a:rPr>
              <a:t>GREEN</a:t>
            </a:r>
            <a:r>
              <a:rPr sz="5450" spc="-125">
                <a:solidFill>
                  <a:srgbClr val="BED73D"/>
                </a:solidFill>
                <a:latin typeface="Century Gothic"/>
                <a:cs typeface="Century Gothic"/>
              </a:rPr>
              <a:t> </a:t>
            </a:r>
            <a:r>
              <a:rPr sz="5450" spc="220">
                <a:solidFill>
                  <a:srgbClr val="BED73D"/>
                </a:solidFill>
                <a:latin typeface="Century Gothic"/>
                <a:cs typeface="Century Gothic"/>
              </a:rPr>
              <a:t>BUSINESS</a:t>
            </a:r>
            <a:endParaRPr sz="5450">
              <a:latin typeface="Century Gothic"/>
              <a:cs typeface="Century Gothic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826797" y="842048"/>
            <a:ext cx="19290030" cy="1489075"/>
            <a:chOff x="826797" y="842048"/>
            <a:chExt cx="19290030" cy="1489075"/>
          </a:xfrm>
        </p:grpSpPr>
        <p:sp>
          <p:nvSpPr>
            <p:cNvPr id="4" name="object 4"/>
            <p:cNvSpPr/>
            <p:nvPr/>
          </p:nvSpPr>
          <p:spPr>
            <a:xfrm>
              <a:off x="13269133" y="872952"/>
              <a:ext cx="502920" cy="542290"/>
            </a:xfrm>
            <a:custGeom>
              <a:avLst/>
              <a:gdLst/>
              <a:ahLst/>
              <a:cxnLst/>
              <a:rect l="l" t="t" r="r" b="b"/>
              <a:pathLst>
                <a:path w="502919" h="542290">
                  <a:moveTo>
                    <a:pt x="290075" y="334243"/>
                  </a:moveTo>
                  <a:lnTo>
                    <a:pt x="418287" y="334243"/>
                  </a:lnTo>
                  <a:lnTo>
                    <a:pt x="402891" y="385447"/>
                  </a:lnTo>
                  <a:lnTo>
                    <a:pt x="367334" y="428872"/>
                  </a:lnTo>
                  <a:lnTo>
                    <a:pt x="318795" y="458271"/>
                  </a:lnTo>
                  <a:lnTo>
                    <a:pt x="264432" y="468071"/>
                  </a:lnTo>
                  <a:lnTo>
                    <a:pt x="231390" y="464799"/>
                  </a:lnTo>
                  <a:lnTo>
                    <a:pt x="168948" y="438615"/>
                  </a:lnTo>
                  <a:lnTo>
                    <a:pt x="112579" y="385550"/>
                  </a:lnTo>
                  <a:lnTo>
                    <a:pt x="93324" y="351561"/>
                  </a:lnTo>
                  <a:lnTo>
                    <a:pt x="81772" y="313729"/>
                  </a:lnTo>
                  <a:lnTo>
                    <a:pt x="77922" y="272055"/>
                  </a:lnTo>
                  <a:lnTo>
                    <a:pt x="81378" y="231594"/>
                  </a:lnTo>
                  <a:lnTo>
                    <a:pt x="91745" y="194674"/>
                  </a:lnTo>
                  <a:lnTo>
                    <a:pt x="133212" y="131470"/>
                  </a:lnTo>
                  <a:lnTo>
                    <a:pt x="162499" y="106482"/>
                  </a:lnTo>
                  <a:lnTo>
                    <a:pt x="230940" y="77925"/>
                  </a:lnTo>
                  <a:lnTo>
                    <a:pt x="270096" y="74356"/>
                  </a:lnTo>
                  <a:lnTo>
                    <a:pt x="313823" y="79701"/>
                  </a:lnTo>
                  <a:lnTo>
                    <a:pt x="354101" y="95734"/>
                  </a:lnTo>
                  <a:lnTo>
                    <a:pt x="390922" y="122451"/>
                  </a:lnTo>
                  <a:lnTo>
                    <a:pt x="424282" y="159847"/>
                  </a:lnTo>
                  <a:lnTo>
                    <a:pt x="479572" y="106123"/>
                  </a:lnTo>
                  <a:lnTo>
                    <a:pt x="430870" y="57796"/>
                  </a:lnTo>
                  <a:lnTo>
                    <a:pt x="381339" y="25009"/>
                  </a:lnTo>
                  <a:lnTo>
                    <a:pt x="327045" y="6258"/>
                  </a:lnTo>
                  <a:lnTo>
                    <a:pt x="268769" y="0"/>
                  </a:lnTo>
                  <a:lnTo>
                    <a:pt x="214761" y="4966"/>
                  </a:lnTo>
                  <a:lnTo>
                    <a:pt x="165007" y="19863"/>
                  </a:lnTo>
                  <a:lnTo>
                    <a:pt x="119506" y="44685"/>
                  </a:lnTo>
                  <a:lnTo>
                    <a:pt x="78254" y="79429"/>
                  </a:lnTo>
                  <a:lnTo>
                    <a:pt x="44008" y="121120"/>
                  </a:lnTo>
                  <a:lnTo>
                    <a:pt x="19555" y="167121"/>
                  </a:lnTo>
                  <a:lnTo>
                    <a:pt x="4887" y="217433"/>
                  </a:lnTo>
                  <a:lnTo>
                    <a:pt x="0" y="272055"/>
                  </a:lnTo>
                  <a:lnTo>
                    <a:pt x="4804" y="325667"/>
                  </a:lnTo>
                  <a:lnTo>
                    <a:pt x="19223" y="375305"/>
                  </a:lnTo>
                  <a:lnTo>
                    <a:pt x="43262" y="420969"/>
                  </a:lnTo>
                  <a:lnTo>
                    <a:pt x="76927" y="462660"/>
                  </a:lnTo>
                  <a:lnTo>
                    <a:pt x="117327" y="497257"/>
                  </a:lnTo>
                  <a:lnTo>
                    <a:pt x="161600" y="521974"/>
                  </a:lnTo>
                  <a:lnTo>
                    <a:pt x="209744" y="536808"/>
                  </a:lnTo>
                  <a:lnTo>
                    <a:pt x="261755" y="541753"/>
                  </a:lnTo>
                  <a:lnTo>
                    <a:pt x="314610" y="536640"/>
                  </a:lnTo>
                  <a:lnTo>
                    <a:pt x="362594" y="521301"/>
                  </a:lnTo>
                  <a:lnTo>
                    <a:pt x="405707" y="495742"/>
                  </a:lnTo>
                  <a:lnTo>
                    <a:pt x="443951" y="459966"/>
                  </a:lnTo>
                  <a:lnTo>
                    <a:pt x="471001" y="422112"/>
                  </a:lnTo>
                  <a:lnTo>
                    <a:pt x="488908" y="381546"/>
                  </a:lnTo>
                  <a:lnTo>
                    <a:pt x="499144" y="332890"/>
                  </a:lnTo>
                  <a:lnTo>
                    <a:pt x="502559" y="277466"/>
                  </a:lnTo>
                  <a:lnTo>
                    <a:pt x="502559" y="260224"/>
                  </a:lnTo>
                  <a:lnTo>
                    <a:pt x="290075" y="260224"/>
                  </a:lnTo>
                  <a:lnTo>
                    <a:pt x="290075" y="334243"/>
                  </a:lnTo>
                  <a:close/>
                </a:path>
              </a:pathLst>
            </a:custGeom>
            <a:ln w="11137">
              <a:solidFill>
                <a:srgbClr val="BED73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3855631" y="883100"/>
              <a:ext cx="333375" cy="521970"/>
            </a:xfrm>
            <a:custGeom>
              <a:avLst/>
              <a:gdLst/>
              <a:ahLst/>
              <a:cxnLst/>
              <a:rect l="l" t="t" r="r" b="b"/>
              <a:pathLst>
                <a:path w="333375" h="521969">
                  <a:moveTo>
                    <a:pt x="256777" y="248392"/>
                  </a:moveTo>
                  <a:lnTo>
                    <a:pt x="270471" y="227484"/>
                  </a:lnTo>
                  <a:lnTo>
                    <a:pt x="280254" y="204631"/>
                  </a:lnTo>
                  <a:lnTo>
                    <a:pt x="286126" y="179833"/>
                  </a:lnTo>
                  <a:lnTo>
                    <a:pt x="288084" y="153090"/>
                  </a:lnTo>
                  <a:lnTo>
                    <a:pt x="284960" y="119333"/>
                  </a:lnTo>
                  <a:lnTo>
                    <a:pt x="259979" y="62225"/>
                  </a:lnTo>
                  <a:lnTo>
                    <a:pt x="211938" y="21859"/>
                  </a:lnTo>
                  <a:lnTo>
                    <a:pt x="138329" y="2428"/>
                  </a:lnTo>
                  <a:lnTo>
                    <a:pt x="90909" y="0"/>
                  </a:lnTo>
                  <a:lnTo>
                    <a:pt x="0" y="0"/>
                  </a:lnTo>
                  <a:lnTo>
                    <a:pt x="0" y="521795"/>
                  </a:lnTo>
                  <a:lnTo>
                    <a:pt x="77590" y="521795"/>
                  </a:lnTo>
                  <a:lnTo>
                    <a:pt x="77590" y="308223"/>
                  </a:lnTo>
                  <a:lnTo>
                    <a:pt x="91573" y="308223"/>
                  </a:lnTo>
                  <a:lnTo>
                    <a:pt x="238458" y="521795"/>
                  </a:lnTo>
                  <a:lnTo>
                    <a:pt x="333373" y="521795"/>
                  </a:lnTo>
                  <a:lnTo>
                    <a:pt x="174186" y="299422"/>
                  </a:lnTo>
                  <a:lnTo>
                    <a:pt x="198578" y="292055"/>
                  </a:lnTo>
                  <a:lnTo>
                    <a:pt x="220476" y="281097"/>
                  </a:lnTo>
                  <a:lnTo>
                    <a:pt x="239878" y="266544"/>
                  </a:lnTo>
                  <a:lnTo>
                    <a:pt x="256777" y="248392"/>
                  </a:lnTo>
                  <a:close/>
                </a:path>
              </a:pathLst>
            </a:custGeom>
            <a:ln w="11109">
              <a:solidFill>
                <a:srgbClr val="BED73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927658" y="951533"/>
              <a:ext cx="146021" cy="176746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14252615" y="883100"/>
              <a:ext cx="283845" cy="521970"/>
            </a:xfrm>
            <a:custGeom>
              <a:avLst/>
              <a:gdLst/>
              <a:ahLst/>
              <a:cxnLst/>
              <a:rect l="l" t="t" r="r" b="b"/>
              <a:pathLst>
                <a:path w="283844" h="521969">
                  <a:moveTo>
                    <a:pt x="283769" y="0"/>
                  </a:moveTo>
                  <a:lnTo>
                    <a:pt x="0" y="0"/>
                  </a:lnTo>
                  <a:lnTo>
                    <a:pt x="0" y="521795"/>
                  </a:lnTo>
                  <a:lnTo>
                    <a:pt x="283769" y="521795"/>
                  </a:lnTo>
                  <a:lnTo>
                    <a:pt x="283769" y="447775"/>
                  </a:lnTo>
                  <a:lnTo>
                    <a:pt x="77612" y="447775"/>
                  </a:lnTo>
                  <a:lnTo>
                    <a:pt x="77612" y="273402"/>
                  </a:lnTo>
                  <a:lnTo>
                    <a:pt x="277773" y="273402"/>
                  </a:lnTo>
                  <a:lnTo>
                    <a:pt x="277773" y="199383"/>
                  </a:lnTo>
                  <a:lnTo>
                    <a:pt x="77612" y="199383"/>
                  </a:lnTo>
                  <a:lnTo>
                    <a:pt x="77612" y="73996"/>
                  </a:lnTo>
                  <a:lnTo>
                    <a:pt x="283769" y="73996"/>
                  </a:lnTo>
                  <a:lnTo>
                    <a:pt x="283769" y="0"/>
                  </a:lnTo>
                  <a:close/>
                </a:path>
              </a:pathLst>
            </a:custGeom>
            <a:ln w="11099">
              <a:solidFill>
                <a:srgbClr val="BED73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4624648" y="883100"/>
              <a:ext cx="283845" cy="521970"/>
            </a:xfrm>
            <a:custGeom>
              <a:avLst/>
              <a:gdLst/>
              <a:ahLst/>
              <a:cxnLst/>
              <a:rect l="l" t="t" r="r" b="b"/>
              <a:pathLst>
                <a:path w="283844" h="521969">
                  <a:moveTo>
                    <a:pt x="283769" y="0"/>
                  </a:moveTo>
                  <a:lnTo>
                    <a:pt x="0" y="0"/>
                  </a:lnTo>
                  <a:lnTo>
                    <a:pt x="0" y="521795"/>
                  </a:lnTo>
                  <a:lnTo>
                    <a:pt x="283769" y="521795"/>
                  </a:lnTo>
                  <a:lnTo>
                    <a:pt x="283769" y="447775"/>
                  </a:lnTo>
                  <a:lnTo>
                    <a:pt x="77612" y="447775"/>
                  </a:lnTo>
                  <a:lnTo>
                    <a:pt x="77612" y="273402"/>
                  </a:lnTo>
                  <a:lnTo>
                    <a:pt x="277773" y="273402"/>
                  </a:lnTo>
                  <a:lnTo>
                    <a:pt x="277773" y="199383"/>
                  </a:lnTo>
                  <a:lnTo>
                    <a:pt x="77612" y="199383"/>
                  </a:lnTo>
                  <a:lnTo>
                    <a:pt x="77612" y="73996"/>
                  </a:lnTo>
                  <a:lnTo>
                    <a:pt x="283769" y="73996"/>
                  </a:lnTo>
                  <a:lnTo>
                    <a:pt x="283769" y="0"/>
                  </a:lnTo>
                  <a:close/>
                </a:path>
              </a:pathLst>
            </a:custGeom>
            <a:ln w="11099">
              <a:solidFill>
                <a:srgbClr val="BED73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4996675" y="847610"/>
              <a:ext cx="452755" cy="589280"/>
            </a:xfrm>
            <a:custGeom>
              <a:avLst/>
              <a:gdLst/>
              <a:ahLst/>
              <a:cxnLst/>
              <a:rect l="l" t="t" r="r" b="b"/>
              <a:pathLst>
                <a:path w="452755" h="589280">
                  <a:moveTo>
                    <a:pt x="77612" y="557289"/>
                  </a:moveTo>
                  <a:lnTo>
                    <a:pt x="77612" y="191974"/>
                  </a:lnTo>
                  <a:lnTo>
                    <a:pt x="452624" y="589057"/>
                  </a:lnTo>
                  <a:lnTo>
                    <a:pt x="452624" y="35494"/>
                  </a:lnTo>
                  <a:lnTo>
                    <a:pt x="375011" y="35494"/>
                  </a:lnTo>
                  <a:lnTo>
                    <a:pt x="375011" y="398115"/>
                  </a:lnTo>
                  <a:lnTo>
                    <a:pt x="0" y="0"/>
                  </a:lnTo>
                  <a:lnTo>
                    <a:pt x="0" y="557289"/>
                  </a:lnTo>
                  <a:lnTo>
                    <a:pt x="77612" y="557289"/>
                  </a:lnTo>
                  <a:close/>
                </a:path>
              </a:pathLst>
            </a:custGeom>
            <a:ln w="11122">
              <a:solidFill>
                <a:srgbClr val="BED73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5755729" y="883104"/>
              <a:ext cx="305435" cy="521970"/>
            </a:xfrm>
            <a:custGeom>
              <a:avLst/>
              <a:gdLst/>
              <a:ahLst/>
              <a:cxnLst/>
              <a:rect l="l" t="t" r="r" b="b"/>
              <a:pathLst>
                <a:path w="305434" h="521969">
                  <a:moveTo>
                    <a:pt x="117569" y="521795"/>
                  </a:moveTo>
                  <a:lnTo>
                    <a:pt x="165771" y="519339"/>
                  </a:lnTo>
                  <a:lnTo>
                    <a:pt x="205161" y="511984"/>
                  </a:lnTo>
                  <a:lnTo>
                    <a:pt x="249543" y="487857"/>
                  </a:lnTo>
                  <a:lnTo>
                    <a:pt x="281416" y="453528"/>
                  </a:lnTo>
                  <a:lnTo>
                    <a:pt x="302724" y="401827"/>
                  </a:lnTo>
                  <a:lnTo>
                    <a:pt x="305385" y="372431"/>
                  </a:lnTo>
                  <a:lnTo>
                    <a:pt x="303887" y="349821"/>
                  </a:lnTo>
                  <a:lnTo>
                    <a:pt x="291907" y="308936"/>
                  </a:lnTo>
                  <a:lnTo>
                    <a:pt x="268514" y="274228"/>
                  </a:lnTo>
                  <a:lnTo>
                    <a:pt x="236205" y="249384"/>
                  </a:lnTo>
                  <a:lnTo>
                    <a:pt x="216798" y="240961"/>
                  </a:lnTo>
                  <a:lnTo>
                    <a:pt x="235308" y="220453"/>
                  </a:lnTo>
                  <a:lnTo>
                    <a:pt x="248528" y="197789"/>
                  </a:lnTo>
                  <a:lnTo>
                    <a:pt x="256458" y="172970"/>
                  </a:lnTo>
                  <a:lnTo>
                    <a:pt x="259100" y="145995"/>
                  </a:lnTo>
                  <a:lnTo>
                    <a:pt x="258288" y="130661"/>
                  </a:lnTo>
                  <a:lnTo>
                    <a:pt x="246135" y="85154"/>
                  </a:lnTo>
                  <a:lnTo>
                    <a:pt x="222079" y="46063"/>
                  </a:lnTo>
                  <a:lnTo>
                    <a:pt x="188075" y="19001"/>
                  </a:lnTo>
                  <a:lnTo>
                    <a:pt x="142888" y="4555"/>
                  </a:lnTo>
                  <a:lnTo>
                    <a:pt x="101754" y="505"/>
                  </a:lnTo>
                  <a:lnTo>
                    <a:pt x="77259" y="0"/>
                  </a:lnTo>
                  <a:lnTo>
                    <a:pt x="0" y="0"/>
                  </a:lnTo>
                  <a:lnTo>
                    <a:pt x="0" y="521795"/>
                  </a:lnTo>
                  <a:lnTo>
                    <a:pt x="117569" y="521795"/>
                  </a:lnTo>
                  <a:close/>
                </a:path>
              </a:pathLst>
            </a:custGeom>
            <a:ln w="11103">
              <a:solidFill>
                <a:srgbClr val="BED73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827749" y="1167482"/>
              <a:ext cx="162340" cy="168968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5827760" y="949858"/>
              <a:ext cx="119019" cy="162861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16145406" y="883100"/>
              <a:ext cx="381000" cy="531495"/>
            </a:xfrm>
            <a:custGeom>
              <a:avLst/>
              <a:gdLst/>
              <a:ahLst/>
              <a:cxnLst/>
              <a:rect l="l" t="t" r="r" b="b"/>
              <a:pathLst>
                <a:path w="381000" h="531494">
                  <a:moveTo>
                    <a:pt x="0" y="0"/>
                  </a:moveTo>
                  <a:lnTo>
                    <a:pt x="0" y="335927"/>
                  </a:lnTo>
                  <a:lnTo>
                    <a:pt x="3164" y="375344"/>
                  </a:lnTo>
                  <a:lnTo>
                    <a:pt x="28477" y="443268"/>
                  </a:lnTo>
                  <a:lnTo>
                    <a:pt x="80575" y="497807"/>
                  </a:lnTo>
                  <a:lnTo>
                    <a:pt x="150349" y="527552"/>
                  </a:lnTo>
                  <a:lnTo>
                    <a:pt x="190160" y="531269"/>
                  </a:lnTo>
                  <a:lnTo>
                    <a:pt x="230002" y="527552"/>
                  </a:lnTo>
                  <a:lnTo>
                    <a:pt x="266595" y="516398"/>
                  </a:lnTo>
                  <a:lnTo>
                    <a:pt x="299944" y="497807"/>
                  </a:lnTo>
                  <a:lnTo>
                    <a:pt x="330054" y="471775"/>
                  </a:lnTo>
                  <a:lnTo>
                    <a:pt x="368009" y="411125"/>
                  </a:lnTo>
                  <a:lnTo>
                    <a:pt x="380675" y="335927"/>
                  </a:lnTo>
                  <a:lnTo>
                    <a:pt x="380675" y="0"/>
                  </a:lnTo>
                  <a:lnTo>
                    <a:pt x="303062" y="0"/>
                  </a:lnTo>
                  <a:lnTo>
                    <a:pt x="303062" y="314307"/>
                  </a:lnTo>
                  <a:lnTo>
                    <a:pt x="301710" y="346051"/>
                  </a:lnTo>
                  <a:lnTo>
                    <a:pt x="290891" y="395217"/>
                  </a:lnTo>
                  <a:lnTo>
                    <a:pt x="263599" y="432307"/>
                  </a:lnTo>
                  <a:lnTo>
                    <a:pt x="217967" y="454778"/>
                  </a:lnTo>
                  <a:lnTo>
                    <a:pt x="190160" y="457586"/>
                  </a:lnTo>
                  <a:lnTo>
                    <a:pt x="162499" y="454778"/>
                  </a:lnTo>
                  <a:lnTo>
                    <a:pt x="117033" y="432307"/>
                  </a:lnTo>
                  <a:lnTo>
                    <a:pt x="89762" y="394838"/>
                  </a:lnTo>
                  <a:lnTo>
                    <a:pt x="78943" y="345672"/>
                  </a:lnTo>
                  <a:lnTo>
                    <a:pt x="77590" y="314307"/>
                  </a:lnTo>
                  <a:lnTo>
                    <a:pt x="77590" y="0"/>
                  </a:lnTo>
                  <a:lnTo>
                    <a:pt x="0" y="0"/>
                  </a:lnTo>
                  <a:close/>
                </a:path>
              </a:pathLst>
            </a:custGeom>
            <a:ln w="11117">
              <a:solidFill>
                <a:srgbClr val="BED73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6610032" y="872959"/>
              <a:ext cx="330200" cy="541655"/>
            </a:xfrm>
            <a:custGeom>
              <a:avLst/>
              <a:gdLst/>
              <a:ahLst/>
              <a:cxnLst/>
              <a:rect l="l" t="t" r="r" b="b"/>
              <a:pathLst>
                <a:path w="330200" h="541655">
                  <a:moveTo>
                    <a:pt x="177505" y="0"/>
                  </a:moveTo>
                  <a:lnTo>
                    <a:pt x="116975" y="9968"/>
                  </a:lnTo>
                  <a:lnTo>
                    <a:pt x="67280" y="39872"/>
                  </a:lnTo>
                  <a:lnTo>
                    <a:pt x="34046" y="84234"/>
                  </a:lnTo>
                  <a:lnTo>
                    <a:pt x="22965" y="138227"/>
                  </a:lnTo>
                  <a:lnTo>
                    <a:pt x="29561" y="179202"/>
                  </a:lnTo>
                  <a:lnTo>
                    <a:pt x="49354" y="214941"/>
                  </a:lnTo>
                  <a:lnTo>
                    <a:pt x="82346" y="245443"/>
                  </a:lnTo>
                  <a:lnTo>
                    <a:pt x="128543" y="270708"/>
                  </a:lnTo>
                  <a:lnTo>
                    <a:pt x="178169" y="291654"/>
                  </a:lnTo>
                  <a:lnTo>
                    <a:pt x="187481" y="295932"/>
                  </a:lnTo>
                  <a:lnTo>
                    <a:pt x="224174" y="319038"/>
                  </a:lnTo>
                  <a:lnTo>
                    <a:pt x="247264" y="352653"/>
                  </a:lnTo>
                  <a:lnTo>
                    <a:pt x="251445" y="380536"/>
                  </a:lnTo>
                  <a:lnTo>
                    <a:pt x="249944" y="398637"/>
                  </a:lnTo>
                  <a:lnTo>
                    <a:pt x="227462" y="443061"/>
                  </a:lnTo>
                  <a:lnTo>
                    <a:pt x="184555" y="466171"/>
                  </a:lnTo>
                  <a:lnTo>
                    <a:pt x="167173" y="467712"/>
                  </a:lnTo>
                  <a:lnTo>
                    <a:pt x="145567" y="465602"/>
                  </a:lnTo>
                  <a:lnTo>
                    <a:pt x="110604" y="448722"/>
                  </a:lnTo>
                  <a:lnTo>
                    <a:pt x="85912" y="409267"/>
                  </a:lnTo>
                  <a:lnTo>
                    <a:pt x="78586" y="370411"/>
                  </a:lnTo>
                  <a:lnTo>
                    <a:pt x="0" y="387967"/>
                  </a:lnTo>
                  <a:lnTo>
                    <a:pt x="18722" y="452776"/>
                  </a:lnTo>
                  <a:lnTo>
                    <a:pt x="53607" y="501185"/>
                  </a:lnTo>
                  <a:lnTo>
                    <a:pt x="103070" y="531350"/>
                  </a:lnTo>
                  <a:lnTo>
                    <a:pt x="164164" y="541394"/>
                  </a:lnTo>
                  <a:lnTo>
                    <a:pt x="198039" y="538439"/>
                  </a:lnTo>
                  <a:lnTo>
                    <a:pt x="257160" y="514789"/>
                  </a:lnTo>
                  <a:lnTo>
                    <a:pt x="303089" y="469040"/>
                  </a:lnTo>
                  <a:lnTo>
                    <a:pt x="326742" y="409559"/>
                  </a:lnTo>
                  <a:lnTo>
                    <a:pt x="329700" y="375126"/>
                  </a:lnTo>
                  <a:lnTo>
                    <a:pt x="327887" y="349300"/>
                  </a:lnTo>
                  <a:lnTo>
                    <a:pt x="313394" y="303930"/>
                  </a:lnTo>
                  <a:lnTo>
                    <a:pt x="284128" y="266586"/>
                  </a:lnTo>
                  <a:lnTo>
                    <a:pt x="238339" y="235250"/>
                  </a:lnTo>
                  <a:lnTo>
                    <a:pt x="157836" y="200415"/>
                  </a:lnTo>
                  <a:lnTo>
                    <a:pt x="133370" y="187820"/>
                  </a:lnTo>
                  <a:lnTo>
                    <a:pt x="115891" y="173371"/>
                  </a:lnTo>
                  <a:lnTo>
                    <a:pt x="105402" y="157065"/>
                  </a:lnTo>
                  <a:lnTo>
                    <a:pt x="101905" y="138901"/>
                  </a:lnTo>
                  <a:lnTo>
                    <a:pt x="103234" y="125637"/>
                  </a:lnTo>
                  <a:lnTo>
                    <a:pt x="123211" y="92945"/>
                  </a:lnTo>
                  <a:lnTo>
                    <a:pt x="161368" y="75517"/>
                  </a:lnTo>
                  <a:lnTo>
                    <a:pt x="176841" y="74356"/>
                  </a:lnTo>
                  <a:lnTo>
                    <a:pt x="189391" y="75030"/>
                  </a:lnTo>
                  <a:lnTo>
                    <a:pt x="227893" y="91250"/>
                  </a:lnTo>
                  <a:lnTo>
                    <a:pt x="253436" y="125723"/>
                  </a:lnTo>
                  <a:lnTo>
                    <a:pt x="316381" y="87871"/>
                  </a:lnTo>
                  <a:lnTo>
                    <a:pt x="288963" y="49430"/>
                  </a:lnTo>
                  <a:lnTo>
                    <a:pt x="256683" y="21970"/>
                  </a:lnTo>
                  <a:lnTo>
                    <a:pt x="219533" y="5493"/>
                  </a:lnTo>
                  <a:lnTo>
                    <a:pt x="177505" y="0"/>
                  </a:lnTo>
                  <a:close/>
                </a:path>
              </a:pathLst>
            </a:custGeom>
            <a:ln w="11106">
              <a:solidFill>
                <a:srgbClr val="BED73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7019691" y="883107"/>
              <a:ext cx="78105" cy="521970"/>
            </a:xfrm>
            <a:custGeom>
              <a:avLst/>
              <a:gdLst/>
              <a:ahLst/>
              <a:cxnLst/>
              <a:rect l="l" t="t" r="r" b="b"/>
              <a:pathLst>
                <a:path w="78105" h="521969">
                  <a:moveTo>
                    <a:pt x="0" y="521795"/>
                  </a:moveTo>
                  <a:lnTo>
                    <a:pt x="77590" y="521795"/>
                  </a:lnTo>
                  <a:lnTo>
                    <a:pt x="77590" y="0"/>
                  </a:lnTo>
                  <a:lnTo>
                    <a:pt x="0" y="0"/>
                  </a:lnTo>
                  <a:lnTo>
                    <a:pt x="0" y="521795"/>
                  </a:lnTo>
                  <a:close/>
                </a:path>
              </a:pathLst>
            </a:custGeom>
            <a:ln w="11065">
              <a:solidFill>
                <a:srgbClr val="BED73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7207188" y="847610"/>
              <a:ext cx="452755" cy="589280"/>
            </a:xfrm>
            <a:custGeom>
              <a:avLst/>
              <a:gdLst/>
              <a:ahLst/>
              <a:cxnLst/>
              <a:rect l="l" t="t" r="r" b="b"/>
              <a:pathLst>
                <a:path w="452755" h="589280">
                  <a:moveTo>
                    <a:pt x="77590" y="557289"/>
                  </a:moveTo>
                  <a:lnTo>
                    <a:pt x="77590" y="191974"/>
                  </a:lnTo>
                  <a:lnTo>
                    <a:pt x="452602" y="589057"/>
                  </a:lnTo>
                  <a:lnTo>
                    <a:pt x="452602" y="35494"/>
                  </a:lnTo>
                  <a:lnTo>
                    <a:pt x="374989" y="35494"/>
                  </a:lnTo>
                  <a:lnTo>
                    <a:pt x="374989" y="398115"/>
                  </a:lnTo>
                  <a:lnTo>
                    <a:pt x="0" y="0"/>
                  </a:lnTo>
                  <a:lnTo>
                    <a:pt x="0" y="557289"/>
                  </a:lnTo>
                  <a:lnTo>
                    <a:pt x="77590" y="557289"/>
                  </a:lnTo>
                  <a:close/>
                </a:path>
              </a:pathLst>
            </a:custGeom>
            <a:ln w="11122">
              <a:solidFill>
                <a:srgbClr val="BED73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7769406" y="883100"/>
              <a:ext cx="283845" cy="521970"/>
            </a:xfrm>
            <a:custGeom>
              <a:avLst/>
              <a:gdLst/>
              <a:ahLst/>
              <a:cxnLst/>
              <a:rect l="l" t="t" r="r" b="b"/>
              <a:pathLst>
                <a:path w="283844" h="521969">
                  <a:moveTo>
                    <a:pt x="283747" y="0"/>
                  </a:moveTo>
                  <a:lnTo>
                    <a:pt x="0" y="0"/>
                  </a:lnTo>
                  <a:lnTo>
                    <a:pt x="0" y="521795"/>
                  </a:lnTo>
                  <a:lnTo>
                    <a:pt x="283747" y="521795"/>
                  </a:lnTo>
                  <a:lnTo>
                    <a:pt x="283747" y="447775"/>
                  </a:lnTo>
                  <a:lnTo>
                    <a:pt x="77590" y="447775"/>
                  </a:lnTo>
                  <a:lnTo>
                    <a:pt x="77590" y="273402"/>
                  </a:lnTo>
                  <a:lnTo>
                    <a:pt x="277751" y="273402"/>
                  </a:lnTo>
                  <a:lnTo>
                    <a:pt x="277751" y="199383"/>
                  </a:lnTo>
                  <a:lnTo>
                    <a:pt x="77590" y="199383"/>
                  </a:lnTo>
                  <a:lnTo>
                    <a:pt x="77590" y="73996"/>
                  </a:lnTo>
                  <a:lnTo>
                    <a:pt x="283747" y="73996"/>
                  </a:lnTo>
                  <a:lnTo>
                    <a:pt x="283747" y="0"/>
                  </a:lnTo>
                  <a:close/>
                </a:path>
              </a:pathLst>
            </a:custGeom>
            <a:ln w="11099">
              <a:solidFill>
                <a:srgbClr val="BED73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8115777" y="872959"/>
              <a:ext cx="330200" cy="541655"/>
            </a:xfrm>
            <a:custGeom>
              <a:avLst/>
              <a:gdLst/>
              <a:ahLst/>
              <a:cxnLst/>
              <a:rect l="l" t="t" r="r" b="b"/>
              <a:pathLst>
                <a:path w="330200" h="541655">
                  <a:moveTo>
                    <a:pt x="177505" y="0"/>
                  </a:moveTo>
                  <a:lnTo>
                    <a:pt x="116975" y="9968"/>
                  </a:lnTo>
                  <a:lnTo>
                    <a:pt x="67280" y="39872"/>
                  </a:lnTo>
                  <a:lnTo>
                    <a:pt x="34046" y="84234"/>
                  </a:lnTo>
                  <a:lnTo>
                    <a:pt x="22965" y="138227"/>
                  </a:lnTo>
                  <a:lnTo>
                    <a:pt x="29561" y="179202"/>
                  </a:lnTo>
                  <a:lnTo>
                    <a:pt x="49354" y="214941"/>
                  </a:lnTo>
                  <a:lnTo>
                    <a:pt x="82346" y="245443"/>
                  </a:lnTo>
                  <a:lnTo>
                    <a:pt x="128543" y="270708"/>
                  </a:lnTo>
                  <a:lnTo>
                    <a:pt x="178169" y="291654"/>
                  </a:lnTo>
                  <a:lnTo>
                    <a:pt x="187481" y="295932"/>
                  </a:lnTo>
                  <a:lnTo>
                    <a:pt x="224174" y="319038"/>
                  </a:lnTo>
                  <a:lnTo>
                    <a:pt x="247264" y="352653"/>
                  </a:lnTo>
                  <a:lnTo>
                    <a:pt x="251445" y="380536"/>
                  </a:lnTo>
                  <a:lnTo>
                    <a:pt x="249944" y="398637"/>
                  </a:lnTo>
                  <a:lnTo>
                    <a:pt x="227462" y="443061"/>
                  </a:lnTo>
                  <a:lnTo>
                    <a:pt x="184555" y="466171"/>
                  </a:lnTo>
                  <a:lnTo>
                    <a:pt x="167173" y="467712"/>
                  </a:lnTo>
                  <a:lnTo>
                    <a:pt x="145567" y="465602"/>
                  </a:lnTo>
                  <a:lnTo>
                    <a:pt x="110604" y="448722"/>
                  </a:lnTo>
                  <a:lnTo>
                    <a:pt x="85912" y="409267"/>
                  </a:lnTo>
                  <a:lnTo>
                    <a:pt x="78586" y="370411"/>
                  </a:lnTo>
                  <a:lnTo>
                    <a:pt x="0" y="387967"/>
                  </a:lnTo>
                  <a:lnTo>
                    <a:pt x="18722" y="452776"/>
                  </a:lnTo>
                  <a:lnTo>
                    <a:pt x="53607" y="501185"/>
                  </a:lnTo>
                  <a:lnTo>
                    <a:pt x="103070" y="531350"/>
                  </a:lnTo>
                  <a:lnTo>
                    <a:pt x="164164" y="541394"/>
                  </a:lnTo>
                  <a:lnTo>
                    <a:pt x="198039" y="538439"/>
                  </a:lnTo>
                  <a:lnTo>
                    <a:pt x="257160" y="514789"/>
                  </a:lnTo>
                  <a:lnTo>
                    <a:pt x="303089" y="469040"/>
                  </a:lnTo>
                  <a:lnTo>
                    <a:pt x="326742" y="409559"/>
                  </a:lnTo>
                  <a:lnTo>
                    <a:pt x="329700" y="375126"/>
                  </a:lnTo>
                  <a:lnTo>
                    <a:pt x="327887" y="349300"/>
                  </a:lnTo>
                  <a:lnTo>
                    <a:pt x="313394" y="303930"/>
                  </a:lnTo>
                  <a:lnTo>
                    <a:pt x="284128" y="266586"/>
                  </a:lnTo>
                  <a:lnTo>
                    <a:pt x="238339" y="235250"/>
                  </a:lnTo>
                  <a:lnTo>
                    <a:pt x="157836" y="200415"/>
                  </a:lnTo>
                  <a:lnTo>
                    <a:pt x="133370" y="187820"/>
                  </a:lnTo>
                  <a:lnTo>
                    <a:pt x="115891" y="173371"/>
                  </a:lnTo>
                  <a:lnTo>
                    <a:pt x="105402" y="157065"/>
                  </a:lnTo>
                  <a:lnTo>
                    <a:pt x="101905" y="138901"/>
                  </a:lnTo>
                  <a:lnTo>
                    <a:pt x="103234" y="125637"/>
                  </a:lnTo>
                  <a:lnTo>
                    <a:pt x="123211" y="92945"/>
                  </a:lnTo>
                  <a:lnTo>
                    <a:pt x="161368" y="75517"/>
                  </a:lnTo>
                  <a:lnTo>
                    <a:pt x="176841" y="74356"/>
                  </a:lnTo>
                  <a:lnTo>
                    <a:pt x="189391" y="75030"/>
                  </a:lnTo>
                  <a:lnTo>
                    <a:pt x="227893" y="91250"/>
                  </a:lnTo>
                  <a:lnTo>
                    <a:pt x="253436" y="125723"/>
                  </a:lnTo>
                  <a:lnTo>
                    <a:pt x="316381" y="87871"/>
                  </a:lnTo>
                  <a:lnTo>
                    <a:pt x="288963" y="49430"/>
                  </a:lnTo>
                  <a:lnTo>
                    <a:pt x="256683" y="21970"/>
                  </a:lnTo>
                  <a:lnTo>
                    <a:pt x="219533" y="5493"/>
                  </a:lnTo>
                  <a:lnTo>
                    <a:pt x="177505" y="0"/>
                  </a:lnTo>
                  <a:close/>
                </a:path>
              </a:pathLst>
            </a:custGeom>
            <a:ln w="11106">
              <a:solidFill>
                <a:srgbClr val="BED73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8499802" y="872959"/>
              <a:ext cx="330200" cy="541655"/>
            </a:xfrm>
            <a:custGeom>
              <a:avLst/>
              <a:gdLst/>
              <a:ahLst/>
              <a:cxnLst/>
              <a:rect l="l" t="t" r="r" b="b"/>
              <a:pathLst>
                <a:path w="330200" h="541655">
                  <a:moveTo>
                    <a:pt x="177505" y="0"/>
                  </a:moveTo>
                  <a:lnTo>
                    <a:pt x="116975" y="9968"/>
                  </a:lnTo>
                  <a:lnTo>
                    <a:pt x="67280" y="39872"/>
                  </a:lnTo>
                  <a:lnTo>
                    <a:pt x="34046" y="84234"/>
                  </a:lnTo>
                  <a:lnTo>
                    <a:pt x="22965" y="138227"/>
                  </a:lnTo>
                  <a:lnTo>
                    <a:pt x="29561" y="179202"/>
                  </a:lnTo>
                  <a:lnTo>
                    <a:pt x="49354" y="214941"/>
                  </a:lnTo>
                  <a:lnTo>
                    <a:pt x="82346" y="245443"/>
                  </a:lnTo>
                  <a:lnTo>
                    <a:pt x="128543" y="270708"/>
                  </a:lnTo>
                  <a:lnTo>
                    <a:pt x="178169" y="291654"/>
                  </a:lnTo>
                  <a:lnTo>
                    <a:pt x="187481" y="295932"/>
                  </a:lnTo>
                  <a:lnTo>
                    <a:pt x="224174" y="319038"/>
                  </a:lnTo>
                  <a:lnTo>
                    <a:pt x="247264" y="352653"/>
                  </a:lnTo>
                  <a:lnTo>
                    <a:pt x="251445" y="380536"/>
                  </a:lnTo>
                  <a:lnTo>
                    <a:pt x="249944" y="398637"/>
                  </a:lnTo>
                  <a:lnTo>
                    <a:pt x="227462" y="443061"/>
                  </a:lnTo>
                  <a:lnTo>
                    <a:pt x="184555" y="466171"/>
                  </a:lnTo>
                  <a:lnTo>
                    <a:pt x="167173" y="467712"/>
                  </a:lnTo>
                  <a:lnTo>
                    <a:pt x="145567" y="465602"/>
                  </a:lnTo>
                  <a:lnTo>
                    <a:pt x="110604" y="448722"/>
                  </a:lnTo>
                  <a:lnTo>
                    <a:pt x="85912" y="409267"/>
                  </a:lnTo>
                  <a:lnTo>
                    <a:pt x="78586" y="370411"/>
                  </a:lnTo>
                  <a:lnTo>
                    <a:pt x="0" y="387967"/>
                  </a:lnTo>
                  <a:lnTo>
                    <a:pt x="18722" y="452776"/>
                  </a:lnTo>
                  <a:lnTo>
                    <a:pt x="53607" y="501185"/>
                  </a:lnTo>
                  <a:lnTo>
                    <a:pt x="103070" y="531350"/>
                  </a:lnTo>
                  <a:lnTo>
                    <a:pt x="164164" y="541394"/>
                  </a:lnTo>
                  <a:lnTo>
                    <a:pt x="198039" y="538439"/>
                  </a:lnTo>
                  <a:lnTo>
                    <a:pt x="257160" y="514789"/>
                  </a:lnTo>
                  <a:lnTo>
                    <a:pt x="303089" y="469040"/>
                  </a:lnTo>
                  <a:lnTo>
                    <a:pt x="326742" y="409559"/>
                  </a:lnTo>
                  <a:lnTo>
                    <a:pt x="329700" y="375126"/>
                  </a:lnTo>
                  <a:lnTo>
                    <a:pt x="327887" y="349300"/>
                  </a:lnTo>
                  <a:lnTo>
                    <a:pt x="313394" y="303930"/>
                  </a:lnTo>
                  <a:lnTo>
                    <a:pt x="284128" y="266586"/>
                  </a:lnTo>
                  <a:lnTo>
                    <a:pt x="238339" y="235250"/>
                  </a:lnTo>
                  <a:lnTo>
                    <a:pt x="157836" y="200415"/>
                  </a:lnTo>
                  <a:lnTo>
                    <a:pt x="133370" y="187820"/>
                  </a:lnTo>
                  <a:lnTo>
                    <a:pt x="115891" y="173371"/>
                  </a:lnTo>
                  <a:lnTo>
                    <a:pt x="105402" y="157065"/>
                  </a:lnTo>
                  <a:lnTo>
                    <a:pt x="101905" y="138901"/>
                  </a:lnTo>
                  <a:lnTo>
                    <a:pt x="103234" y="125637"/>
                  </a:lnTo>
                  <a:lnTo>
                    <a:pt x="123211" y="92945"/>
                  </a:lnTo>
                  <a:lnTo>
                    <a:pt x="161368" y="75517"/>
                  </a:lnTo>
                  <a:lnTo>
                    <a:pt x="176841" y="74356"/>
                  </a:lnTo>
                  <a:lnTo>
                    <a:pt x="189391" y="75030"/>
                  </a:lnTo>
                  <a:lnTo>
                    <a:pt x="227893" y="91250"/>
                  </a:lnTo>
                  <a:lnTo>
                    <a:pt x="253436" y="125723"/>
                  </a:lnTo>
                  <a:lnTo>
                    <a:pt x="316381" y="87871"/>
                  </a:lnTo>
                  <a:lnTo>
                    <a:pt x="288963" y="49430"/>
                  </a:lnTo>
                  <a:lnTo>
                    <a:pt x="256683" y="21970"/>
                  </a:lnTo>
                  <a:lnTo>
                    <a:pt x="219533" y="5493"/>
                  </a:lnTo>
                  <a:lnTo>
                    <a:pt x="177505" y="0"/>
                  </a:lnTo>
                  <a:close/>
                </a:path>
              </a:pathLst>
            </a:custGeom>
            <a:ln w="11106">
              <a:solidFill>
                <a:srgbClr val="BED73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839362" y="2269825"/>
              <a:ext cx="19265265" cy="48895"/>
            </a:xfrm>
            <a:custGeom>
              <a:avLst/>
              <a:gdLst/>
              <a:ahLst/>
              <a:cxnLst/>
              <a:rect l="l" t="t" r="r" b="b"/>
              <a:pathLst>
                <a:path w="19265265" h="48894">
                  <a:moveTo>
                    <a:pt x="0" y="48428"/>
                  </a:moveTo>
                  <a:lnTo>
                    <a:pt x="19264737" y="0"/>
                  </a:lnTo>
                </a:path>
              </a:pathLst>
            </a:custGeom>
            <a:ln w="2513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14713190" y="1495159"/>
            <a:ext cx="2617470" cy="5105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150" spc="-70">
                <a:solidFill>
                  <a:srgbClr val="FFFFFF"/>
                </a:solidFill>
                <a:latin typeface="Century Gothic"/>
                <a:cs typeface="Century Gothic"/>
              </a:rPr>
              <a:t>PROGRAMME</a:t>
            </a:r>
            <a:endParaRPr sz="3150">
              <a:latin typeface="Century Gothic"/>
              <a:cs typeface="Century Gothic"/>
            </a:endParaRPr>
          </a:p>
        </p:txBody>
      </p:sp>
      <p:sp>
        <p:nvSpPr>
          <p:cNvPr id="22" name="object 22"/>
          <p:cNvSpPr txBox="1">
            <a:spLocks noGrp="1"/>
          </p:cNvSpPr>
          <p:nvPr>
            <p:ph type="title"/>
          </p:nvPr>
        </p:nvSpPr>
        <p:spPr>
          <a:xfrm>
            <a:off x="826646" y="495295"/>
            <a:ext cx="7997190" cy="15633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0100" spc="-1110"/>
              <a:t>E</a:t>
            </a:r>
            <a:r>
              <a:rPr sz="10100" spc="-930"/>
              <a:t>l</a:t>
            </a:r>
            <a:r>
              <a:rPr sz="10100" spc="-944"/>
              <a:t>i</a:t>
            </a:r>
            <a:r>
              <a:rPr sz="10100" spc="-540"/>
              <a:t>g</a:t>
            </a:r>
            <a:r>
              <a:rPr sz="10100" spc="-1055"/>
              <a:t>ibil</a:t>
            </a:r>
            <a:r>
              <a:rPr sz="10100" spc="-705"/>
              <a:t>i</a:t>
            </a:r>
            <a:r>
              <a:rPr sz="10100" spc="-985"/>
              <a:t>t</a:t>
            </a:r>
            <a:r>
              <a:rPr sz="10100" spc="-570"/>
              <a:t>y</a:t>
            </a:r>
            <a:r>
              <a:rPr sz="10100" spc="-1260"/>
              <a:t> </a:t>
            </a:r>
            <a:r>
              <a:rPr sz="10100" spc="-985"/>
              <a:t>c</a:t>
            </a:r>
            <a:r>
              <a:rPr sz="10100" spc="-1205"/>
              <a:t>r</a:t>
            </a:r>
            <a:r>
              <a:rPr sz="10100" spc="-750"/>
              <a:t>i</a:t>
            </a:r>
            <a:r>
              <a:rPr sz="10100" spc="-1005"/>
              <a:t>t</a:t>
            </a:r>
            <a:r>
              <a:rPr sz="10100" spc="-1435"/>
              <a:t>e</a:t>
            </a:r>
            <a:r>
              <a:rPr sz="10100" spc="-1205"/>
              <a:t>r</a:t>
            </a:r>
            <a:r>
              <a:rPr sz="10100" spc="-1025"/>
              <a:t>i</a:t>
            </a:r>
            <a:r>
              <a:rPr sz="10100" spc="-610"/>
              <a:t>a</a:t>
            </a:r>
            <a:endParaRPr sz="10100"/>
          </a:p>
        </p:txBody>
      </p:sp>
      <p:sp>
        <p:nvSpPr>
          <p:cNvPr id="23" name="object 23"/>
          <p:cNvSpPr txBox="1"/>
          <p:nvPr/>
        </p:nvSpPr>
        <p:spPr>
          <a:xfrm>
            <a:off x="850293" y="2530305"/>
            <a:ext cx="13341985" cy="1402080"/>
          </a:xfrm>
          <a:prstGeom prst="rect">
            <a:avLst/>
          </a:prstGeom>
        </p:spPr>
        <p:txBody>
          <a:bodyPr vert="horz" wrap="square" lIns="0" tIns="118110" rIns="0" bIns="0" rtlCol="0">
            <a:spAutoFit/>
          </a:bodyPr>
          <a:lstStyle/>
          <a:p>
            <a:pPr marL="12700" marR="5080">
              <a:lnSpc>
                <a:spcPts val="5020"/>
              </a:lnSpc>
              <a:spcBef>
                <a:spcPts val="930"/>
              </a:spcBef>
            </a:pPr>
            <a:r>
              <a:rPr sz="4850" spc="-150">
                <a:solidFill>
                  <a:srgbClr val="FFFFFF"/>
                </a:solidFill>
                <a:latin typeface="Gill Sans MT"/>
                <a:cs typeface="Gill Sans MT"/>
              </a:rPr>
              <a:t>Are you eligible to access the Green Business Programme?  What you need:</a:t>
            </a:r>
            <a:endParaRPr sz="4850" spc="-150">
              <a:latin typeface="Gill Sans MT"/>
              <a:cs typeface="Gill Sans MT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079857" y="9176846"/>
            <a:ext cx="2113280" cy="1231900"/>
          </a:xfrm>
          <a:prstGeom prst="rect">
            <a:avLst/>
          </a:prstGeom>
        </p:spPr>
        <p:txBody>
          <a:bodyPr vert="horz" wrap="square" lIns="0" tIns="87630" rIns="0" bIns="0" rtlCol="0">
            <a:spAutoFit/>
          </a:bodyPr>
          <a:lstStyle/>
          <a:p>
            <a:pPr marL="12065" marR="5080" algn="ctr">
              <a:lnSpc>
                <a:spcPts val="2970"/>
              </a:lnSpc>
              <a:spcBef>
                <a:spcPts val="690"/>
              </a:spcBef>
            </a:pPr>
            <a:r>
              <a:rPr sz="2950" spc="-80">
                <a:solidFill>
                  <a:srgbClr val="FFFFFF"/>
                </a:solidFill>
                <a:latin typeface="Gill Sans MT"/>
                <a:cs typeface="Gill Sans MT"/>
              </a:rPr>
              <a:t>L</a:t>
            </a:r>
            <a:r>
              <a:rPr sz="2950" spc="-285">
                <a:solidFill>
                  <a:srgbClr val="FFFFFF"/>
                </a:solidFill>
                <a:latin typeface="Gill Sans MT"/>
                <a:cs typeface="Gill Sans MT"/>
              </a:rPr>
              <a:t>o</a:t>
            </a:r>
            <a:r>
              <a:rPr sz="2950" spc="-35">
                <a:solidFill>
                  <a:srgbClr val="FFFFFF"/>
                </a:solidFill>
                <a:latin typeface="Gill Sans MT"/>
                <a:cs typeface="Gill Sans MT"/>
              </a:rPr>
              <a:t>c</a:t>
            </a:r>
            <a:r>
              <a:rPr sz="2950" spc="150">
                <a:solidFill>
                  <a:srgbClr val="FFFFFF"/>
                </a:solidFill>
                <a:latin typeface="Gill Sans MT"/>
                <a:cs typeface="Gill Sans MT"/>
              </a:rPr>
              <a:t>a</a:t>
            </a:r>
            <a:r>
              <a:rPr sz="2950" spc="-85">
                <a:solidFill>
                  <a:srgbClr val="FFFFFF"/>
                </a:solidFill>
                <a:latin typeface="Gill Sans MT"/>
                <a:cs typeface="Gill Sans MT"/>
              </a:rPr>
              <a:t>t</a:t>
            </a:r>
            <a:r>
              <a:rPr sz="2950" spc="-80">
                <a:solidFill>
                  <a:srgbClr val="FFFFFF"/>
                </a:solidFill>
                <a:latin typeface="Gill Sans MT"/>
                <a:cs typeface="Gill Sans MT"/>
              </a:rPr>
              <a:t>e</a:t>
            </a:r>
            <a:r>
              <a:rPr sz="2950" spc="-95">
                <a:solidFill>
                  <a:srgbClr val="FFFFFF"/>
                </a:solidFill>
                <a:latin typeface="Gill Sans MT"/>
                <a:cs typeface="Gill Sans MT"/>
              </a:rPr>
              <a:t>d</a:t>
            </a:r>
            <a:r>
              <a:rPr sz="2950" spc="-29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2950" spc="-305">
                <a:solidFill>
                  <a:srgbClr val="FFFFFF"/>
                </a:solidFill>
                <a:latin typeface="Gill Sans MT"/>
                <a:cs typeface="Gill Sans MT"/>
              </a:rPr>
              <a:t>w</a:t>
            </a:r>
            <a:r>
              <a:rPr sz="2950" spc="20">
                <a:solidFill>
                  <a:srgbClr val="FFFFFF"/>
                </a:solidFill>
                <a:latin typeface="Gill Sans MT"/>
                <a:cs typeface="Gill Sans MT"/>
              </a:rPr>
              <a:t>i</a:t>
            </a:r>
            <a:r>
              <a:rPr sz="2950" spc="-80">
                <a:solidFill>
                  <a:srgbClr val="FFFFFF"/>
                </a:solidFill>
                <a:latin typeface="Gill Sans MT"/>
                <a:cs typeface="Gill Sans MT"/>
              </a:rPr>
              <a:t>t</a:t>
            </a:r>
            <a:r>
              <a:rPr sz="2950" spc="-90">
                <a:solidFill>
                  <a:srgbClr val="FFFFFF"/>
                </a:solidFill>
                <a:latin typeface="Gill Sans MT"/>
                <a:cs typeface="Gill Sans MT"/>
              </a:rPr>
              <a:t>h</a:t>
            </a:r>
            <a:r>
              <a:rPr sz="2950" spc="-35">
                <a:solidFill>
                  <a:srgbClr val="FFFFFF"/>
                </a:solidFill>
                <a:latin typeface="Gill Sans MT"/>
                <a:cs typeface="Gill Sans MT"/>
              </a:rPr>
              <a:t>i</a:t>
            </a:r>
            <a:r>
              <a:rPr sz="2950" spc="-15">
                <a:solidFill>
                  <a:srgbClr val="FFFFFF"/>
                </a:solidFill>
                <a:latin typeface="Gill Sans MT"/>
                <a:cs typeface="Gill Sans MT"/>
              </a:rPr>
              <a:t>n  </a:t>
            </a:r>
            <a:r>
              <a:rPr sz="2950" spc="-690">
                <a:solidFill>
                  <a:srgbClr val="FFFFFF"/>
                </a:solidFill>
                <a:latin typeface="Gill Sans MT"/>
                <a:cs typeface="Gill Sans MT"/>
              </a:rPr>
              <a:t>C</a:t>
            </a:r>
            <a:r>
              <a:rPr sz="2950" spc="-155">
                <a:solidFill>
                  <a:srgbClr val="FFFFFF"/>
                </a:solidFill>
                <a:latin typeface="Gill Sans MT"/>
                <a:cs typeface="Gill Sans MT"/>
              </a:rPr>
              <a:t>o</a:t>
            </a:r>
            <a:r>
              <a:rPr sz="2950" spc="-135">
                <a:solidFill>
                  <a:srgbClr val="FFFFFF"/>
                </a:solidFill>
                <a:latin typeface="Gill Sans MT"/>
                <a:cs typeface="Gill Sans MT"/>
              </a:rPr>
              <a:t>v</a:t>
            </a:r>
            <a:r>
              <a:rPr sz="2950" spc="-95">
                <a:solidFill>
                  <a:srgbClr val="FFFFFF"/>
                </a:solidFill>
                <a:latin typeface="Gill Sans MT"/>
                <a:cs typeface="Gill Sans MT"/>
              </a:rPr>
              <a:t>e</a:t>
            </a:r>
            <a:r>
              <a:rPr sz="2950" spc="-30">
                <a:solidFill>
                  <a:srgbClr val="FFFFFF"/>
                </a:solidFill>
                <a:latin typeface="Gill Sans MT"/>
                <a:cs typeface="Gill Sans MT"/>
              </a:rPr>
              <a:t>n</a:t>
            </a:r>
            <a:r>
              <a:rPr sz="2950" spc="-95">
                <a:solidFill>
                  <a:srgbClr val="FFFFFF"/>
                </a:solidFill>
                <a:latin typeface="Gill Sans MT"/>
                <a:cs typeface="Gill Sans MT"/>
              </a:rPr>
              <a:t>t</a:t>
            </a:r>
            <a:r>
              <a:rPr sz="2950" spc="-220">
                <a:solidFill>
                  <a:srgbClr val="FFFFFF"/>
                </a:solidFill>
                <a:latin typeface="Gill Sans MT"/>
                <a:cs typeface="Gill Sans MT"/>
              </a:rPr>
              <a:t>r</a:t>
            </a:r>
            <a:r>
              <a:rPr sz="2950" spc="130">
                <a:solidFill>
                  <a:srgbClr val="FFFFFF"/>
                </a:solidFill>
                <a:latin typeface="Gill Sans MT"/>
                <a:cs typeface="Gill Sans MT"/>
              </a:rPr>
              <a:t>y</a:t>
            </a:r>
            <a:r>
              <a:rPr sz="2950" spc="-29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2950" spc="-5">
                <a:solidFill>
                  <a:srgbClr val="FFFFFF"/>
                </a:solidFill>
                <a:latin typeface="Gill Sans MT"/>
                <a:cs typeface="Gill Sans MT"/>
              </a:rPr>
              <a:t>&amp;  </a:t>
            </a:r>
            <a:r>
              <a:rPr sz="2950" spc="-155">
                <a:solidFill>
                  <a:srgbClr val="FFFFFF"/>
                </a:solidFill>
                <a:latin typeface="Gill Sans MT"/>
                <a:cs typeface="Gill Sans MT"/>
              </a:rPr>
              <a:t>Warwickshire</a:t>
            </a:r>
            <a:endParaRPr sz="2950">
              <a:latin typeface="Gill Sans MT"/>
              <a:cs typeface="Gill Sans MT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3633329" y="6916266"/>
            <a:ext cx="1600200" cy="1231900"/>
          </a:xfrm>
          <a:prstGeom prst="rect">
            <a:avLst/>
          </a:prstGeom>
        </p:spPr>
        <p:txBody>
          <a:bodyPr vert="horz" wrap="square" lIns="0" tIns="87630" rIns="0" bIns="0" rtlCol="0">
            <a:spAutoFit/>
          </a:bodyPr>
          <a:lstStyle/>
          <a:p>
            <a:pPr marL="12065" marR="5080" indent="3810" algn="ctr">
              <a:lnSpc>
                <a:spcPts val="2970"/>
              </a:lnSpc>
              <a:spcBef>
                <a:spcPts val="690"/>
              </a:spcBef>
            </a:pPr>
            <a:r>
              <a:rPr sz="2950" spc="-90">
                <a:solidFill>
                  <a:srgbClr val="FFFFFF"/>
                </a:solidFill>
                <a:latin typeface="Gill Sans MT"/>
                <a:cs typeface="Gill Sans MT"/>
              </a:rPr>
              <a:t>Employ </a:t>
            </a:r>
            <a:r>
              <a:rPr sz="2950" spc="-85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2950" spc="120">
                <a:solidFill>
                  <a:srgbClr val="FFFFFF"/>
                </a:solidFill>
                <a:latin typeface="Gill Sans MT"/>
                <a:cs typeface="Gill Sans MT"/>
              </a:rPr>
              <a:t>f</a:t>
            </a:r>
            <a:r>
              <a:rPr sz="2950" spc="-60">
                <a:solidFill>
                  <a:srgbClr val="FFFFFF"/>
                </a:solidFill>
                <a:latin typeface="Gill Sans MT"/>
                <a:cs typeface="Gill Sans MT"/>
              </a:rPr>
              <a:t>e</a:t>
            </a:r>
            <a:r>
              <a:rPr sz="2950" spc="-330">
                <a:solidFill>
                  <a:srgbClr val="FFFFFF"/>
                </a:solidFill>
                <a:latin typeface="Gill Sans MT"/>
                <a:cs typeface="Gill Sans MT"/>
              </a:rPr>
              <a:t>w</a:t>
            </a:r>
            <a:r>
              <a:rPr sz="2950" spc="-215">
                <a:solidFill>
                  <a:srgbClr val="FFFFFF"/>
                </a:solidFill>
                <a:latin typeface="Gill Sans MT"/>
                <a:cs typeface="Gill Sans MT"/>
              </a:rPr>
              <a:t>e</a:t>
            </a:r>
            <a:r>
              <a:rPr sz="2950" spc="-140">
                <a:solidFill>
                  <a:srgbClr val="FFFFFF"/>
                </a:solidFill>
                <a:latin typeface="Gill Sans MT"/>
                <a:cs typeface="Gill Sans MT"/>
              </a:rPr>
              <a:t>r</a:t>
            </a:r>
            <a:r>
              <a:rPr sz="2950" spc="-29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2950" spc="-80">
                <a:solidFill>
                  <a:srgbClr val="FFFFFF"/>
                </a:solidFill>
                <a:latin typeface="Gill Sans MT"/>
                <a:cs typeface="Gill Sans MT"/>
              </a:rPr>
              <a:t>t</a:t>
            </a:r>
            <a:r>
              <a:rPr sz="2950" spc="-100">
                <a:solidFill>
                  <a:srgbClr val="FFFFFF"/>
                </a:solidFill>
                <a:latin typeface="Gill Sans MT"/>
                <a:cs typeface="Gill Sans MT"/>
              </a:rPr>
              <a:t>h</a:t>
            </a:r>
            <a:r>
              <a:rPr sz="2950" spc="5">
                <a:solidFill>
                  <a:srgbClr val="FFFFFF"/>
                </a:solidFill>
                <a:latin typeface="Gill Sans MT"/>
                <a:cs typeface="Gill Sans MT"/>
              </a:rPr>
              <a:t>an  </a:t>
            </a:r>
            <a:r>
              <a:rPr sz="2950" spc="-35">
                <a:solidFill>
                  <a:srgbClr val="FFFFFF"/>
                </a:solidFill>
                <a:latin typeface="Gill Sans MT"/>
                <a:cs typeface="Gill Sans MT"/>
              </a:rPr>
              <a:t>2</a:t>
            </a:r>
            <a:r>
              <a:rPr sz="2950" spc="15">
                <a:solidFill>
                  <a:srgbClr val="FFFFFF"/>
                </a:solidFill>
                <a:latin typeface="Gill Sans MT"/>
                <a:cs typeface="Gill Sans MT"/>
              </a:rPr>
              <a:t>5</a:t>
            </a:r>
            <a:r>
              <a:rPr sz="2950" spc="35">
                <a:solidFill>
                  <a:srgbClr val="FFFFFF"/>
                </a:solidFill>
                <a:latin typeface="Gill Sans MT"/>
                <a:cs typeface="Gill Sans MT"/>
              </a:rPr>
              <a:t>0</a:t>
            </a:r>
            <a:r>
              <a:rPr sz="2950" spc="-29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2950" spc="-90">
                <a:solidFill>
                  <a:srgbClr val="FFFFFF"/>
                </a:solidFill>
                <a:latin typeface="Gill Sans MT"/>
                <a:cs typeface="Gill Sans MT"/>
              </a:rPr>
              <a:t>p</a:t>
            </a:r>
            <a:r>
              <a:rPr sz="2950" spc="-70">
                <a:solidFill>
                  <a:srgbClr val="FFFFFF"/>
                </a:solidFill>
                <a:latin typeface="Gill Sans MT"/>
                <a:cs typeface="Gill Sans MT"/>
              </a:rPr>
              <a:t>e</a:t>
            </a:r>
            <a:r>
              <a:rPr sz="2950" spc="-295">
                <a:solidFill>
                  <a:srgbClr val="FFFFFF"/>
                </a:solidFill>
                <a:latin typeface="Gill Sans MT"/>
                <a:cs typeface="Gill Sans MT"/>
              </a:rPr>
              <a:t>o</a:t>
            </a:r>
            <a:r>
              <a:rPr sz="2950" spc="-75">
                <a:solidFill>
                  <a:srgbClr val="FFFFFF"/>
                </a:solidFill>
                <a:latin typeface="Gill Sans MT"/>
                <a:cs typeface="Gill Sans MT"/>
              </a:rPr>
              <a:t>ple</a:t>
            </a:r>
            <a:endParaRPr sz="2950">
              <a:latin typeface="Gill Sans MT"/>
              <a:cs typeface="Gill Sans MT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8992984" y="6483207"/>
            <a:ext cx="2118360" cy="2740025"/>
          </a:xfrm>
          <a:prstGeom prst="rect">
            <a:avLst/>
          </a:prstGeom>
        </p:spPr>
        <p:txBody>
          <a:bodyPr vert="horz" wrap="square" lIns="0" tIns="87630" rIns="0" bIns="0" rtlCol="0">
            <a:spAutoFit/>
          </a:bodyPr>
          <a:lstStyle/>
          <a:p>
            <a:pPr marL="12700" marR="5080" indent="-4445" algn="ctr">
              <a:lnSpc>
                <a:spcPts val="2970"/>
              </a:lnSpc>
              <a:spcBef>
                <a:spcPts val="690"/>
              </a:spcBef>
            </a:pPr>
            <a:r>
              <a:rPr sz="2950" spc="-220">
                <a:solidFill>
                  <a:srgbClr val="FFFFFF"/>
                </a:solidFill>
                <a:latin typeface="Gill Sans MT"/>
                <a:cs typeface="Gill Sans MT"/>
              </a:rPr>
              <a:t>R</a:t>
            </a:r>
            <a:r>
              <a:rPr sz="2950" spc="-160">
                <a:solidFill>
                  <a:srgbClr val="FFFFFF"/>
                </a:solidFill>
                <a:latin typeface="Gill Sans MT"/>
                <a:cs typeface="Gill Sans MT"/>
              </a:rPr>
              <a:t>e</a:t>
            </a:r>
            <a:r>
              <a:rPr sz="2950" spc="-25">
                <a:solidFill>
                  <a:srgbClr val="FFFFFF"/>
                </a:solidFill>
                <a:latin typeface="Gill Sans MT"/>
                <a:cs typeface="Gill Sans MT"/>
              </a:rPr>
              <a:t>c</a:t>
            </a:r>
            <a:r>
              <a:rPr sz="2950" spc="-95">
                <a:solidFill>
                  <a:srgbClr val="FFFFFF"/>
                </a:solidFill>
                <a:latin typeface="Gill Sans MT"/>
                <a:cs typeface="Gill Sans MT"/>
              </a:rPr>
              <a:t>e</a:t>
            </a:r>
            <a:r>
              <a:rPr sz="2950" spc="30">
                <a:solidFill>
                  <a:srgbClr val="FFFFFF"/>
                </a:solidFill>
                <a:latin typeface="Gill Sans MT"/>
                <a:cs typeface="Gill Sans MT"/>
              </a:rPr>
              <a:t>i</a:t>
            </a:r>
            <a:r>
              <a:rPr sz="2950" spc="-30">
                <a:solidFill>
                  <a:srgbClr val="FFFFFF"/>
                </a:solidFill>
                <a:latin typeface="Gill Sans MT"/>
                <a:cs typeface="Gill Sans MT"/>
              </a:rPr>
              <a:t>v</a:t>
            </a:r>
            <a:r>
              <a:rPr sz="2950" spc="-70">
                <a:solidFill>
                  <a:srgbClr val="FFFFFF"/>
                </a:solidFill>
                <a:latin typeface="Gill Sans MT"/>
                <a:cs typeface="Gill Sans MT"/>
              </a:rPr>
              <a:t>e</a:t>
            </a:r>
            <a:r>
              <a:rPr sz="2950" spc="-95">
                <a:solidFill>
                  <a:srgbClr val="FFFFFF"/>
                </a:solidFill>
                <a:latin typeface="Gill Sans MT"/>
                <a:cs typeface="Gill Sans MT"/>
              </a:rPr>
              <a:t>d</a:t>
            </a:r>
            <a:r>
              <a:rPr sz="2950" spc="-29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2950" spc="-150">
                <a:solidFill>
                  <a:srgbClr val="FFFFFF"/>
                </a:solidFill>
                <a:latin typeface="Gill Sans MT"/>
                <a:cs typeface="Gill Sans MT"/>
              </a:rPr>
              <a:t>no  </a:t>
            </a:r>
            <a:r>
              <a:rPr sz="2950" spc="-175">
                <a:solidFill>
                  <a:srgbClr val="FFFFFF"/>
                </a:solidFill>
                <a:latin typeface="Gill Sans MT"/>
                <a:cs typeface="Gill Sans MT"/>
              </a:rPr>
              <a:t>m</a:t>
            </a:r>
            <a:r>
              <a:rPr sz="2950" spc="-295">
                <a:solidFill>
                  <a:srgbClr val="FFFFFF"/>
                </a:solidFill>
                <a:latin typeface="Gill Sans MT"/>
                <a:cs typeface="Gill Sans MT"/>
              </a:rPr>
              <a:t>o</a:t>
            </a:r>
            <a:r>
              <a:rPr sz="2950" spc="-225">
                <a:solidFill>
                  <a:srgbClr val="FFFFFF"/>
                </a:solidFill>
                <a:latin typeface="Gill Sans MT"/>
                <a:cs typeface="Gill Sans MT"/>
              </a:rPr>
              <a:t>r</a:t>
            </a:r>
            <a:r>
              <a:rPr sz="2950" spc="-50">
                <a:solidFill>
                  <a:srgbClr val="FFFFFF"/>
                </a:solidFill>
                <a:latin typeface="Gill Sans MT"/>
                <a:cs typeface="Gill Sans MT"/>
              </a:rPr>
              <a:t>e</a:t>
            </a:r>
            <a:r>
              <a:rPr sz="2950" spc="-29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2950" spc="-80">
                <a:solidFill>
                  <a:srgbClr val="FFFFFF"/>
                </a:solidFill>
                <a:latin typeface="Gill Sans MT"/>
                <a:cs typeface="Gill Sans MT"/>
              </a:rPr>
              <a:t>t</a:t>
            </a:r>
            <a:r>
              <a:rPr sz="2950" spc="-100">
                <a:solidFill>
                  <a:srgbClr val="FFFFFF"/>
                </a:solidFill>
                <a:latin typeface="Gill Sans MT"/>
                <a:cs typeface="Gill Sans MT"/>
              </a:rPr>
              <a:t>h</a:t>
            </a:r>
            <a:r>
              <a:rPr sz="2950" spc="5">
                <a:solidFill>
                  <a:srgbClr val="FFFFFF"/>
                </a:solidFill>
                <a:latin typeface="Gill Sans MT"/>
                <a:cs typeface="Gill Sans MT"/>
              </a:rPr>
              <a:t>an  </a:t>
            </a:r>
            <a:r>
              <a:rPr sz="2950">
                <a:solidFill>
                  <a:srgbClr val="FFFFFF"/>
                </a:solidFill>
                <a:latin typeface="Gill Sans MT"/>
                <a:cs typeface="Gill Sans MT"/>
              </a:rPr>
              <a:t>2</a:t>
            </a:r>
            <a:r>
              <a:rPr sz="2950" spc="10">
                <a:solidFill>
                  <a:srgbClr val="FFFFFF"/>
                </a:solidFill>
                <a:latin typeface="Gill Sans MT"/>
                <a:cs typeface="Gill Sans MT"/>
              </a:rPr>
              <a:t>0</a:t>
            </a:r>
            <a:r>
              <a:rPr sz="2950" spc="15">
                <a:solidFill>
                  <a:srgbClr val="FFFFFF"/>
                </a:solidFill>
                <a:latin typeface="Gill Sans MT"/>
                <a:cs typeface="Gill Sans MT"/>
              </a:rPr>
              <a:t>0</a:t>
            </a:r>
            <a:r>
              <a:rPr sz="2950">
                <a:solidFill>
                  <a:srgbClr val="FFFFFF"/>
                </a:solidFill>
                <a:latin typeface="Gill Sans MT"/>
                <a:cs typeface="Gill Sans MT"/>
              </a:rPr>
              <a:t>,00</a:t>
            </a:r>
            <a:r>
              <a:rPr sz="2950" spc="35">
                <a:solidFill>
                  <a:srgbClr val="FFFFFF"/>
                </a:solidFill>
                <a:latin typeface="Gill Sans MT"/>
                <a:cs typeface="Gill Sans MT"/>
              </a:rPr>
              <a:t>0</a:t>
            </a:r>
            <a:r>
              <a:rPr sz="2950" spc="-29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2950" spc="-80">
                <a:solidFill>
                  <a:srgbClr val="FFFFFF"/>
                </a:solidFill>
                <a:latin typeface="Gill Sans MT"/>
                <a:cs typeface="Gill Sans MT"/>
              </a:rPr>
              <a:t>e</a:t>
            </a:r>
            <a:r>
              <a:rPr sz="2950" spc="-95">
                <a:solidFill>
                  <a:srgbClr val="FFFFFF"/>
                </a:solidFill>
                <a:latin typeface="Gill Sans MT"/>
                <a:cs typeface="Gill Sans MT"/>
              </a:rPr>
              <a:t>u</a:t>
            </a:r>
            <a:r>
              <a:rPr sz="2950" spc="-225">
                <a:solidFill>
                  <a:srgbClr val="FFFFFF"/>
                </a:solidFill>
                <a:latin typeface="Gill Sans MT"/>
                <a:cs typeface="Gill Sans MT"/>
              </a:rPr>
              <a:t>r</a:t>
            </a:r>
            <a:r>
              <a:rPr sz="2950" spc="-275">
                <a:solidFill>
                  <a:srgbClr val="FFFFFF"/>
                </a:solidFill>
                <a:latin typeface="Gill Sans MT"/>
                <a:cs typeface="Gill Sans MT"/>
              </a:rPr>
              <a:t>o</a:t>
            </a:r>
            <a:r>
              <a:rPr sz="2950" spc="135">
                <a:solidFill>
                  <a:srgbClr val="FFFFFF"/>
                </a:solidFill>
                <a:latin typeface="Gill Sans MT"/>
                <a:cs typeface="Gill Sans MT"/>
              </a:rPr>
              <a:t>s  </a:t>
            </a:r>
            <a:r>
              <a:rPr sz="2950" spc="-265">
                <a:solidFill>
                  <a:srgbClr val="FFFFFF"/>
                </a:solidFill>
                <a:latin typeface="Gill Sans MT"/>
                <a:cs typeface="Gill Sans MT"/>
              </a:rPr>
              <a:t>o</a:t>
            </a:r>
            <a:r>
              <a:rPr sz="2950" spc="105">
                <a:solidFill>
                  <a:srgbClr val="FFFFFF"/>
                </a:solidFill>
                <a:latin typeface="Gill Sans MT"/>
                <a:cs typeface="Gill Sans MT"/>
              </a:rPr>
              <a:t>f</a:t>
            </a:r>
            <a:r>
              <a:rPr sz="2950" spc="-29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2950" spc="-675">
                <a:solidFill>
                  <a:srgbClr val="FFFFFF"/>
                </a:solidFill>
                <a:latin typeface="Gill Sans MT"/>
                <a:cs typeface="Gill Sans MT"/>
              </a:rPr>
              <a:t>D</a:t>
            </a:r>
            <a:r>
              <a:rPr sz="2950" spc="-50">
                <a:solidFill>
                  <a:srgbClr val="FFFFFF"/>
                </a:solidFill>
                <a:latin typeface="Gill Sans MT"/>
                <a:cs typeface="Gill Sans MT"/>
              </a:rPr>
              <a:t>e</a:t>
            </a:r>
            <a:r>
              <a:rPr sz="2950" spc="-29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2950" spc="-434">
                <a:solidFill>
                  <a:srgbClr val="FFFFFF"/>
                </a:solidFill>
                <a:latin typeface="Gill Sans MT"/>
                <a:cs typeface="Gill Sans MT"/>
              </a:rPr>
              <a:t>M</a:t>
            </a:r>
            <a:r>
              <a:rPr sz="2950" spc="-35">
                <a:solidFill>
                  <a:srgbClr val="FFFFFF"/>
                </a:solidFill>
                <a:latin typeface="Gill Sans MT"/>
                <a:cs typeface="Gill Sans MT"/>
              </a:rPr>
              <a:t>i</a:t>
            </a:r>
            <a:r>
              <a:rPr sz="2950" spc="-75">
                <a:solidFill>
                  <a:srgbClr val="FFFFFF"/>
                </a:solidFill>
                <a:latin typeface="Gill Sans MT"/>
                <a:cs typeface="Gill Sans MT"/>
              </a:rPr>
              <a:t>n</a:t>
            </a:r>
            <a:r>
              <a:rPr sz="2950" spc="-35">
                <a:solidFill>
                  <a:srgbClr val="FFFFFF"/>
                </a:solidFill>
                <a:latin typeface="Gill Sans MT"/>
                <a:cs typeface="Gill Sans MT"/>
              </a:rPr>
              <a:t>i</a:t>
            </a:r>
            <a:r>
              <a:rPr sz="2950" spc="-190">
                <a:solidFill>
                  <a:srgbClr val="FFFFFF"/>
                </a:solidFill>
                <a:latin typeface="Gill Sans MT"/>
                <a:cs typeface="Gill Sans MT"/>
              </a:rPr>
              <a:t>m</a:t>
            </a:r>
            <a:r>
              <a:rPr sz="2950" spc="-25">
                <a:solidFill>
                  <a:srgbClr val="FFFFFF"/>
                </a:solidFill>
                <a:latin typeface="Gill Sans MT"/>
                <a:cs typeface="Gill Sans MT"/>
              </a:rPr>
              <a:t>i</a:t>
            </a:r>
            <a:r>
              <a:rPr sz="2950" spc="135">
                <a:solidFill>
                  <a:srgbClr val="FFFFFF"/>
                </a:solidFill>
                <a:latin typeface="Gill Sans MT"/>
                <a:cs typeface="Gill Sans MT"/>
              </a:rPr>
              <a:t>s  </a:t>
            </a:r>
            <a:r>
              <a:rPr sz="2950" spc="-95">
                <a:solidFill>
                  <a:srgbClr val="FFFFFF"/>
                </a:solidFill>
                <a:latin typeface="Gill Sans MT"/>
                <a:cs typeface="Gill Sans MT"/>
              </a:rPr>
              <a:t>pu</a:t>
            </a:r>
            <a:r>
              <a:rPr sz="2950" spc="-105">
                <a:solidFill>
                  <a:srgbClr val="FFFFFF"/>
                </a:solidFill>
                <a:latin typeface="Gill Sans MT"/>
                <a:cs typeface="Gill Sans MT"/>
              </a:rPr>
              <a:t>b</a:t>
            </a:r>
            <a:r>
              <a:rPr sz="2950" spc="-35">
                <a:solidFill>
                  <a:srgbClr val="FFFFFF"/>
                </a:solidFill>
                <a:latin typeface="Gill Sans MT"/>
                <a:cs typeface="Gill Sans MT"/>
              </a:rPr>
              <a:t>li</a:t>
            </a:r>
            <a:r>
              <a:rPr sz="2950" spc="-25">
                <a:solidFill>
                  <a:srgbClr val="FFFFFF"/>
                </a:solidFill>
                <a:latin typeface="Gill Sans MT"/>
                <a:cs typeface="Gill Sans MT"/>
              </a:rPr>
              <a:t>c</a:t>
            </a:r>
            <a:r>
              <a:rPr sz="2950" spc="-29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2950" spc="105">
                <a:solidFill>
                  <a:srgbClr val="FFFFFF"/>
                </a:solidFill>
                <a:latin typeface="Gill Sans MT"/>
                <a:cs typeface="Gill Sans MT"/>
              </a:rPr>
              <a:t>a</a:t>
            </a:r>
            <a:r>
              <a:rPr sz="2950" spc="-40">
                <a:solidFill>
                  <a:srgbClr val="FFFFFF"/>
                </a:solidFill>
                <a:latin typeface="Gill Sans MT"/>
                <a:cs typeface="Gill Sans MT"/>
              </a:rPr>
              <a:t>i</a:t>
            </a:r>
            <a:r>
              <a:rPr sz="2950" spc="-95">
                <a:solidFill>
                  <a:srgbClr val="FFFFFF"/>
                </a:solidFill>
                <a:latin typeface="Gill Sans MT"/>
                <a:cs typeface="Gill Sans MT"/>
              </a:rPr>
              <a:t>d</a:t>
            </a:r>
            <a:r>
              <a:rPr sz="2950" spc="-29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2950" spc="-155">
                <a:solidFill>
                  <a:srgbClr val="FFFFFF"/>
                </a:solidFill>
                <a:latin typeface="Gill Sans MT"/>
                <a:cs typeface="Gill Sans MT"/>
              </a:rPr>
              <a:t>o</a:t>
            </a:r>
            <a:r>
              <a:rPr sz="2950" spc="-135">
                <a:solidFill>
                  <a:srgbClr val="FFFFFF"/>
                </a:solidFill>
                <a:latin typeface="Gill Sans MT"/>
                <a:cs typeface="Gill Sans MT"/>
              </a:rPr>
              <a:t>v</a:t>
            </a:r>
            <a:r>
              <a:rPr sz="2950" spc="-95">
                <a:solidFill>
                  <a:srgbClr val="FFFFFF"/>
                </a:solidFill>
                <a:latin typeface="Gill Sans MT"/>
                <a:cs typeface="Gill Sans MT"/>
              </a:rPr>
              <a:t>e</a:t>
            </a:r>
            <a:r>
              <a:rPr sz="2950" spc="-210">
                <a:solidFill>
                  <a:srgbClr val="FFFFFF"/>
                </a:solidFill>
                <a:latin typeface="Gill Sans MT"/>
                <a:cs typeface="Gill Sans MT"/>
              </a:rPr>
              <a:t>r  </a:t>
            </a:r>
            <a:r>
              <a:rPr sz="2950" spc="150">
                <a:solidFill>
                  <a:srgbClr val="FFFFFF"/>
                </a:solidFill>
                <a:latin typeface="Gill Sans MT"/>
                <a:cs typeface="Gill Sans MT"/>
              </a:rPr>
              <a:t>a</a:t>
            </a:r>
            <a:r>
              <a:rPr sz="2950" spc="-29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2950" spc="-95">
                <a:solidFill>
                  <a:srgbClr val="FFFFFF"/>
                </a:solidFill>
                <a:latin typeface="Gill Sans MT"/>
                <a:cs typeface="Gill Sans MT"/>
              </a:rPr>
              <a:t>t</a:t>
            </a:r>
            <a:r>
              <a:rPr sz="2950" spc="-75">
                <a:solidFill>
                  <a:srgbClr val="FFFFFF"/>
                </a:solidFill>
                <a:latin typeface="Gill Sans MT"/>
                <a:cs typeface="Gill Sans MT"/>
              </a:rPr>
              <a:t>h</a:t>
            </a:r>
            <a:r>
              <a:rPr sz="2950" spc="-225">
                <a:solidFill>
                  <a:srgbClr val="FFFFFF"/>
                </a:solidFill>
                <a:latin typeface="Gill Sans MT"/>
                <a:cs typeface="Gill Sans MT"/>
              </a:rPr>
              <a:t>r</a:t>
            </a:r>
            <a:r>
              <a:rPr sz="2950" spc="-70">
                <a:solidFill>
                  <a:srgbClr val="FFFFFF"/>
                </a:solidFill>
                <a:latin typeface="Gill Sans MT"/>
                <a:cs typeface="Gill Sans MT"/>
              </a:rPr>
              <a:t>e</a:t>
            </a:r>
            <a:r>
              <a:rPr sz="2950" spc="-50">
                <a:solidFill>
                  <a:srgbClr val="FFFFFF"/>
                </a:solidFill>
                <a:latin typeface="Gill Sans MT"/>
                <a:cs typeface="Gill Sans MT"/>
              </a:rPr>
              <a:t>e</a:t>
            </a:r>
            <a:r>
              <a:rPr sz="2950" spc="-29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2950" spc="100">
                <a:solidFill>
                  <a:srgbClr val="FFFFFF"/>
                </a:solidFill>
                <a:latin typeface="Gill Sans MT"/>
                <a:cs typeface="Gill Sans MT"/>
              </a:rPr>
              <a:t>y</a:t>
            </a:r>
            <a:r>
              <a:rPr sz="2950" spc="-105">
                <a:solidFill>
                  <a:srgbClr val="FFFFFF"/>
                </a:solidFill>
                <a:latin typeface="Gill Sans MT"/>
                <a:cs typeface="Gill Sans MT"/>
              </a:rPr>
              <a:t>e</a:t>
            </a:r>
            <a:r>
              <a:rPr sz="2950" spc="105">
                <a:solidFill>
                  <a:srgbClr val="FFFFFF"/>
                </a:solidFill>
                <a:latin typeface="Gill Sans MT"/>
                <a:cs typeface="Gill Sans MT"/>
              </a:rPr>
              <a:t>a</a:t>
            </a:r>
            <a:r>
              <a:rPr sz="2950" spc="-210">
                <a:solidFill>
                  <a:srgbClr val="FFFFFF"/>
                </a:solidFill>
                <a:latin typeface="Gill Sans MT"/>
                <a:cs typeface="Gill Sans MT"/>
              </a:rPr>
              <a:t>r  </a:t>
            </a:r>
            <a:r>
              <a:rPr sz="2950" spc="-140">
                <a:solidFill>
                  <a:srgbClr val="FFFFFF"/>
                </a:solidFill>
                <a:latin typeface="Gill Sans MT"/>
                <a:cs typeface="Gill Sans MT"/>
              </a:rPr>
              <a:t>period</a:t>
            </a:r>
            <a:endParaRPr sz="2950">
              <a:latin typeface="Gill Sans MT"/>
              <a:cs typeface="Gill Sans MT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1595837" y="6256659"/>
            <a:ext cx="2485390" cy="2019935"/>
          </a:xfrm>
          <a:prstGeom prst="rect">
            <a:avLst/>
          </a:prstGeom>
        </p:spPr>
        <p:txBody>
          <a:bodyPr vert="horz" wrap="square" lIns="0" tIns="87630" rIns="0" bIns="0" rtlCol="0">
            <a:spAutoFit/>
          </a:bodyPr>
          <a:lstStyle/>
          <a:p>
            <a:pPr marL="12700" marR="5080" indent="-635" algn="ctr">
              <a:lnSpc>
                <a:spcPts val="2970"/>
              </a:lnSpc>
              <a:spcBef>
                <a:spcPts val="690"/>
              </a:spcBef>
            </a:pPr>
            <a:r>
              <a:rPr sz="2950" spc="-150">
                <a:solidFill>
                  <a:srgbClr val="FFFFFF"/>
                </a:solidFill>
                <a:latin typeface="Gill Sans MT"/>
                <a:cs typeface="Gill Sans MT"/>
              </a:rPr>
              <a:t>Have at least  50% of sales  through business  to business</a:t>
            </a:r>
            <a:endParaRPr sz="2950" spc="-150">
              <a:latin typeface="Gill Sans MT"/>
              <a:cs typeface="Gill Sans MT"/>
            </a:endParaRPr>
          </a:p>
          <a:p>
            <a:pPr algn="ctr">
              <a:lnSpc>
                <a:spcPts val="3225"/>
              </a:lnSpc>
            </a:pPr>
            <a:r>
              <a:rPr sz="2950" spc="-85">
                <a:solidFill>
                  <a:srgbClr val="FFFFFF"/>
                </a:solidFill>
                <a:latin typeface="Gill Sans MT"/>
                <a:cs typeface="Gill Sans MT"/>
              </a:rPr>
              <a:t>(</a:t>
            </a:r>
            <a:r>
              <a:rPr sz="2950" spc="-35">
                <a:solidFill>
                  <a:srgbClr val="FFFFFF"/>
                </a:solidFill>
                <a:latin typeface="Gill Sans MT"/>
                <a:cs typeface="Gill Sans MT"/>
              </a:rPr>
              <a:t>c</a:t>
            </a:r>
            <a:r>
              <a:rPr sz="2950" spc="105">
                <a:solidFill>
                  <a:srgbClr val="FFFFFF"/>
                </a:solidFill>
                <a:latin typeface="Gill Sans MT"/>
                <a:cs typeface="Gill Sans MT"/>
              </a:rPr>
              <a:t>a</a:t>
            </a:r>
            <a:r>
              <a:rPr sz="2950" spc="-25">
                <a:solidFill>
                  <a:srgbClr val="FFFFFF"/>
                </a:solidFill>
                <a:latin typeface="Gill Sans MT"/>
                <a:cs typeface="Gill Sans MT"/>
              </a:rPr>
              <a:t>n</a:t>
            </a:r>
            <a:r>
              <a:rPr sz="2950" spc="-29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2950" spc="-90">
                <a:solidFill>
                  <a:srgbClr val="FFFFFF"/>
                </a:solidFill>
                <a:latin typeface="Gill Sans MT"/>
                <a:cs typeface="Gill Sans MT"/>
              </a:rPr>
              <a:t>b</a:t>
            </a:r>
            <a:r>
              <a:rPr sz="2950" spc="-50">
                <a:solidFill>
                  <a:srgbClr val="FFFFFF"/>
                </a:solidFill>
                <a:latin typeface="Gill Sans MT"/>
                <a:cs typeface="Gill Sans MT"/>
              </a:rPr>
              <a:t>e</a:t>
            </a:r>
            <a:r>
              <a:rPr sz="2950" spc="-29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2950" spc="50">
                <a:solidFill>
                  <a:srgbClr val="FFFFFF"/>
                </a:solidFill>
                <a:latin typeface="Gill Sans MT"/>
                <a:cs typeface="Gill Sans MT"/>
              </a:rPr>
              <a:t>f</a:t>
            </a:r>
            <a:r>
              <a:rPr sz="2950" spc="25">
                <a:solidFill>
                  <a:srgbClr val="FFFFFF"/>
                </a:solidFill>
                <a:latin typeface="Gill Sans MT"/>
                <a:cs typeface="Gill Sans MT"/>
              </a:rPr>
              <a:t>l</a:t>
            </a:r>
            <a:r>
              <a:rPr sz="2950" spc="-75">
                <a:solidFill>
                  <a:srgbClr val="FFFFFF"/>
                </a:solidFill>
                <a:latin typeface="Gill Sans MT"/>
                <a:cs typeface="Gill Sans MT"/>
              </a:rPr>
              <a:t>e</a:t>
            </a:r>
            <a:r>
              <a:rPr sz="2950" spc="-240">
                <a:solidFill>
                  <a:srgbClr val="FFFFFF"/>
                </a:solidFill>
                <a:latin typeface="Gill Sans MT"/>
                <a:cs typeface="Gill Sans MT"/>
              </a:rPr>
              <a:t>x</a:t>
            </a:r>
            <a:r>
              <a:rPr sz="2950" spc="-35">
                <a:solidFill>
                  <a:srgbClr val="FFFFFF"/>
                </a:solidFill>
                <a:latin typeface="Gill Sans MT"/>
                <a:cs typeface="Gill Sans MT"/>
              </a:rPr>
              <a:t>i</a:t>
            </a:r>
            <a:r>
              <a:rPr sz="2950" spc="-65">
                <a:solidFill>
                  <a:srgbClr val="FFFFFF"/>
                </a:solidFill>
                <a:latin typeface="Gill Sans MT"/>
                <a:cs typeface="Gill Sans MT"/>
              </a:rPr>
              <a:t>bl</a:t>
            </a:r>
            <a:r>
              <a:rPr sz="2950" spc="-254">
                <a:solidFill>
                  <a:srgbClr val="FFFFFF"/>
                </a:solidFill>
                <a:latin typeface="Gill Sans MT"/>
                <a:cs typeface="Gill Sans MT"/>
              </a:rPr>
              <a:t>e</a:t>
            </a:r>
            <a:r>
              <a:rPr sz="2950" spc="114">
                <a:solidFill>
                  <a:srgbClr val="FFFFFF"/>
                </a:solidFill>
                <a:latin typeface="Gill Sans MT"/>
                <a:cs typeface="Gill Sans MT"/>
              </a:rPr>
              <a:t>)</a:t>
            </a:r>
            <a:endParaRPr sz="2950">
              <a:latin typeface="Gill Sans MT"/>
              <a:cs typeface="Gill Sans MT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14355502" y="7981967"/>
            <a:ext cx="2489835" cy="1231900"/>
          </a:xfrm>
          <a:prstGeom prst="rect">
            <a:avLst/>
          </a:prstGeom>
        </p:spPr>
        <p:txBody>
          <a:bodyPr vert="horz" wrap="square" lIns="0" tIns="87630" rIns="0" bIns="0" rtlCol="0">
            <a:spAutoFit/>
          </a:bodyPr>
          <a:lstStyle/>
          <a:p>
            <a:pPr marL="12700" marR="5080" indent="-635" algn="ctr">
              <a:lnSpc>
                <a:spcPts val="2970"/>
              </a:lnSpc>
              <a:spcBef>
                <a:spcPts val="690"/>
              </a:spcBef>
            </a:pPr>
            <a:r>
              <a:rPr sz="2950" spc="-150">
                <a:solidFill>
                  <a:srgbClr val="FFFFFF"/>
                </a:solidFill>
                <a:latin typeface="Gill Sans MT"/>
                <a:cs typeface="Gill Sans MT"/>
              </a:rPr>
              <a:t>Operation not  under a franchise  business model</a:t>
            </a:r>
            <a:endParaRPr sz="2950" spc="-150">
              <a:latin typeface="Gill Sans MT"/>
              <a:cs typeface="Gill Sans MT"/>
            </a:endParaRPr>
          </a:p>
        </p:txBody>
      </p:sp>
      <p:pic>
        <p:nvPicPr>
          <p:cNvPr id="29" name="object 2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4406350" y="2938268"/>
            <a:ext cx="5070588" cy="5037819"/>
          </a:xfrm>
          <a:prstGeom prst="rect">
            <a:avLst/>
          </a:prstGeom>
        </p:spPr>
      </p:pic>
      <p:sp>
        <p:nvSpPr>
          <p:cNvPr id="30" name="object 30"/>
          <p:cNvSpPr txBox="1"/>
          <p:nvPr/>
        </p:nvSpPr>
        <p:spPr>
          <a:xfrm>
            <a:off x="17345860" y="3693491"/>
            <a:ext cx="1784350" cy="314325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402590">
              <a:lnSpc>
                <a:spcPct val="100000"/>
              </a:lnSpc>
              <a:spcBef>
                <a:spcPts val="125"/>
              </a:spcBef>
            </a:pPr>
            <a:r>
              <a:rPr sz="7400" b="1" spc="-919">
                <a:solidFill>
                  <a:srgbClr val="FFFFFF"/>
                </a:solidFill>
                <a:latin typeface="Trebuchet MS"/>
                <a:cs typeface="Trebuchet MS"/>
              </a:rPr>
              <a:t>12</a:t>
            </a:r>
            <a:endParaRPr sz="7400">
              <a:latin typeface="Trebuchet MS"/>
              <a:cs typeface="Trebuchet MS"/>
            </a:endParaRPr>
          </a:p>
          <a:p>
            <a:pPr marL="12065" marR="5080" indent="-5715" algn="ctr">
              <a:lnSpc>
                <a:spcPts val="2970"/>
              </a:lnSpc>
              <a:spcBef>
                <a:spcPts val="6734"/>
              </a:spcBef>
            </a:pPr>
            <a:r>
              <a:rPr sz="2950" spc="-155">
                <a:solidFill>
                  <a:srgbClr val="FFFFFF"/>
                </a:solidFill>
                <a:latin typeface="Gill Sans MT"/>
                <a:cs typeface="Gill Sans MT"/>
              </a:rPr>
              <a:t>Trading </a:t>
            </a:r>
            <a:r>
              <a:rPr sz="2950" spc="-15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2950" spc="-190">
                <a:solidFill>
                  <a:srgbClr val="FFFFFF"/>
                </a:solidFill>
                <a:latin typeface="Gill Sans MT"/>
                <a:cs typeface="Gill Sans MT"/>
              </a:rPr>
              <a:t>m</a:t>
            </a:r>
            <a:r>
              <a:rPr sz="2950" spc="-45">
                <a:solidFill>
                  <a:srgbClr val="FFFFFF"/>
                </a:solidFill>
                <a:latin typeface="Gill Sans MT"/>
                <a:cs typeface="Gill Sans MT"/>
              </a:rPr>
              <a:t>i</a:t>
            </a:r>
            <a:r>
              <a:rPr sz="2950" spc="-60">
                <a:solidFill>
                  <a:srgbClr val="FFFFFF"/>
                </a:solidFill>
                <a:latin typeface="Gill Sans MT"/>
                <a:cs typeface="Gill Sans MT"/>
              </a:rPr>
              <a:t>n</a:t>
            </a:r>
            <a:r>
              <a:rPr sz="2950" spc="-110">
                <a:solidFill>
                  <a:srgbClr val="FFFFFF"/>
                </a:solidFill>
                <a:latin typeface="Gill Sans MT"/>
                <a:cs typeface="Gill Sans MT"/>
              </a:rPr>
              <a:t>imum</a:t>
            </a:r>
            <a:r>
              <a:rPr sz="2950" spc="-29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2950" spc="-30">
                <a:solidFill>
                  <a:srgbClr val="FFFFFF"/>
                </a:solidFill>
                <a:latin typeface="Gill Sans MT"/>
                <a:cs typeface="Gill Sans MT"/>
              </a:rPr>
              <a:t>1</a:t>
            </a:r>
            <a:r>
              <a:rPr sz="2950" spc="25">
                <a:solidFill>
                  <a:srgbClr val="FFFFFF"/>
                </a:solidFill>
                <a:latin typeface="Gill Sans MT"/>
                <a:cs typeface="Gill Sans MT"/>
              </a:rPr>
              <a:t>2  </a:t>
            </a:r>
            <a:r>
              <a:rPr sz="2950" spc="-80">
                <a:solidFill>
                  <a:srgbClr val="FFFFFF"/>
                </a:solidFill>
                <a:latin typeface="Gill Sans MT"/>
                <a:cs typeface="Gill Sans MT"/>
              </a:rPr>
              <a:t>months</a:t>
            </a:r>
            <a:endParaRPr sz="2950">
              <a:latin typeface="Gill Sans MT"/>
              <a:cs typeface="Gill Sans MT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12470752" y="3899461"/>
            <a:ext cx="1223645" cy="120142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7700" b="1" spc="-1215">
                <a:solidFill>
                  <a:srgbClr val="FFFFFF"/>
                </a:solidFill>
                <a:latin typeface="Trebuchet MS"/>
                <a:cs typeface="Trebuchet MS"/>
              </a:rPr>
              <a:t>5</a:t>
            </a:r>
            <a:r>
              <a:rPr sz="7700" b="1" spc="-880">
                <a:solidFill>
                  <a:srgbClr val="FFFFFF"/>
                </a:solidFill>
                <a:latin typeface="Trebuchet MS"/>
                <a:cs typeface="Trebuchet MS"/>
              </a:rPr>
              <a:t>0</a:t>
            </a:r>
            <a:r>
              <a:rPr sz="4550" b="1" spc="-625">
                <a:solidFill>
                  <a:srgbClr val="FFFFFF"/>
                </a:solidFill>
                <a:latin typeface="Trebuchet MS"/>
                <a:cs typeface="Trebuchet MS"/>
              </a:rPr>
              <a:t>%</a:t>
            </a:r>
            <a:endParaRPr sz="4550">
              <a:latin typeface="Trebuchet MS"/>
              <a:cs typeface="Trebuchet MS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12579184" y="4773640"/>
            <a:ext cx="993775" cy="8540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5400" b="1" spc="-780">
                <a:solidFill>
                  <a:srgbClr val="FFFFFF"/>
                </a:solidFill>
                <a:latin typeface="Trebuchet MS"/>
                <a:cs typeface="Trebuchet MS"/>
              </a:rPr>
              <a:t>B2B</a:t>
            </a:r>
            <a:endParaRPr sz="5400">
              <a:latin typeface="Trebuchet MS"/>
              <a:cs typeface="Trebuchet MS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11722566" y="3553402"/>
            <a:ext cx="2637790" cy="2616200"/>
          </a:xfrm>
          <a:custGeom>
            <a:avLst/>
            <a:gdLst/>
            <a:ahLst/>
            <a:cxnLst/>
            <a:rect l="l" t="t" r="r" b="b"/>
            <a:pathLst>
              <a:path w="2637790" h="2616200">
                <a:moveTo>
                  <a:pt x="1733046" y="2324099"/>
                </a:moveTo>
                <a:lnTo>
                  <a:pt x="909097" y="2324099"/>
                </a:lnTo>
                <a:lnTo>
                  <a:pt x="959281" y="2349499"/>
                </a:lnTo>
                <a:lnTo>
                  <a:pt x="984852" y="2349499"/>
                </a:lnTo>
                <a:lnTo>
                  <a:pt x="1010736" y="2362199"/>
                </a:lnTo>
                <a:lnTo>
                  <a:pt x="1006615" y="2590799"/>
                </a:lnTo>
                <a:lnTo>
                  <a:pt x="1108766" y="2616199"/>
                </a:lnTo>
                <a:lnTo>
                  <a:pt x="1212632" y="2616199"/>
                </a:lnTo>
                <a:lnTo>
                  <a:pt x="1280935" y="2400299"/>
                </a:lnTo>
                <a:lnTo>
                  <a:pt x="1659561" y="2400299"/>
                </a:lnTo>
                <a:lnTo>
                  <a:pt x="1657246" y="2349499"/>
                </a:lnTo>
                <a:lnTo>
                  <a:pt x="1682773" y="2336799"/>
                </a:lnTo>
                <a:lnTo>
                  <a:pt x="1708044" y="2336799"/>
                </a:lnTo>
                <a:lnTo>
                  <a:pt x="1733046" y="2324099"/>
                </a:lnTo>
                <a:close/>
              </a:path>
              <a:path w="2637790" h="2616200">
                <a:moveTo>
                  <a:pt x="1659561" y="2400299"/>
                </a:moveTo>
                <a:lnTo>
                  <a:pt x="1388455" y="2400299"/>
                </a:lnTo>
                <a:lnTo>
                  <a:pt x="1462563" y="2616199"/>
                </a:lnTo>
                <a:lnTo>
                  <a:pt x="1515049" y="2616199"/>
                </a:lnTo>
                <a:lnTo>
                  <a:pt x="1667663" y="2578099"/>
                </a:lnTo>
                <a:lnTo>
                  <a:pt x="1659561" y="2400299"/>
                </a:lnTo>
                <a:close/>
              </a:path>
              <a:path w="2637790" h="2616200">
                <a:moveTo>
                  <a:pt x="911936" y="2120899"/>
                </a:moveTo>
                <a:lnTo>
                  <a:pt x="586879" y="2120899"/>
                </a:lnTo>
                <a:lnTo>
                  <a:pt x="607030" y="2146299"/>
                </a:lnTo>
                <a:lnTo>
                  <a:pt x="627635" y="2158999"/>
                </a:lnTo>
                <a:lnTo>
                  <a:pt x="648686" y="2171699"/>
                </a:lnTo>
                <a:lnTo>
                  <a:pt x="670173" y="2197099"/>
                </a:lnTo>
                <a:lnTo>
                  <a:pt x="588324" y="2400299"/>
                </a:lnTo>
                <a:lnTo>
                  <a:pt x="631311" y="2438399"/>
                </a:lnTo>
                <a:lnTo>
                  <a:pt x="676072" y="2463799"/>
                </a:lnTo>
                <a:lnTo>
                  <a:pt x="722482" y="2489199"/>
                </a:lnTo>
                <a:lnTo>
                  <a:pt x="770417" y="2501899"/>
                </a:lnTo>
                <a:lnTo>
                  <a:pt x="909097" y="2324099"/>
                </a:lnTo>
                <a:lnTo>
                  <a:pt x="1733046" y="2324099"/>
                </a:lnTo>
                <a:lnTo>
                  <a:pt x="1757767" y="2311399"/>
                </a:lnTo>
                <a:lnTo>
                  <a:pt x="2049596" y="2311399"/>
                </a:lnTo>
                <a:lnTo>
                  <a:pt x="2008223" y="2209799"/>
                </a:lnTo>
                <a:lnTo>
                  <a:pt x="1225389" y="2209799"/>
                </a:lnTo>
                <a:lnTo>
                  <a:pt x="1177927" y="2197099"/>
                </a:lnTo>
                <a:lnTo>
                  <a:pt x="1130855" y="2197099"/>
                </a:lnTo>
                <a:lnTo>
                  <a:pt x="1039845" y="2171699"/>
                </a:lnTo>
                <a:lnTo>
                  <a:pt x="996009" y="2146299"/>
                </a:lnTo>
                <a:lnTo>
                  <a:pt x="911936" y="2120899"/>
                </a:lnTo>
                <a:close/>
              </a:path>
              <a:path w="2637790" h="2616200">
                <a:moveTo>
                  <a:pt x="2049596" y="2311399"/>
                </a:moveTo>
                <a:lnTo>
                  <a:pt x="1757767" y="2311399"/>
                </a:lnTo>
                <a:lnTo>
                  <a:pt x="1901197" y="2489199"/>
                </a:lnTo>
                <a:lnTo>
                  <a:pt x="1949039" y="2463799"/>
                </a:lnTo>
                <a:lnTo>
                  <a:pt x="1994950" y="2438399"/>
                </a:lnTo>
                <a:lnTo>
                  <a:pt x="2038842" y="2412999"/>
                </a:lnTo>
                <a:lnTo>
                  <a:pt x="2080626" y="2387599"/>
                </a:lnTo>
                <a:lnTo>
                  <a:pt x="2049596" y="2311399"/>
                </a:lnTo>
                <a:close/>
              </a:path>
              <a:path w="2637790" h="2616200">
                <a:moveTo>
                  <a:pt x="585737" y="1828799"/>
                </a:moveTo>
                <a:lnTo>
                  <a:pt x="352892" y="1828799"/>
                </a:lnTo>
                <a:lnTo>
                  <a:pt x="365834" y="1854199"/>
                </a:lnTo>
                <a:lnTo>
                  <a:pt x="379342" y="1866899"/>
                </a:lnTo>
                <a:lnTo>
                  <a:pt x="393405" y="1892299"/>
                </a:lnTo>
                <a:lnTo>
                  <a:pt x="408015" y="1917699"/>
                </a:lnTo>
                <a:lnTo>
                  <a:pt x="258152" y="2095499"/>
                </a:lnTo>
                <a:lnTo>
                  <a:pt x="288134" y="2133599"/>
                </a:lnTo>
                <a:lnTo>
                  <a:pt x="320902" y="2171699"/>
                </a:lnTo>
                <a:lnTo>
                  <a:pt x="356345" y="2209799"/>
                </a:lnTo>
                <a:lnTo>
                  <a:pt x="394357" y="2247899"/>
                </a:lnTo>
                <a:lnTo>
                  <a:pt x="586879" y="2120899"/>
                </a:lnTo>
                <a:lnTo>
                  <a:pt x="911936" y="2120899"/>
                </a:lnTo>
                <a:lnTo>
                  <a:pt x="871802" y="2095499"/>
                </a:lnTo>
                <a:lnTo>
                  <a:pt x="833005" y="2070099"/>
                </a:lnTo>
                <a:lnTo>
                  <a:pt x="795598" y="2044699"/>
                </a:lnTo>
                <a:lnTo>
                  <a:pt x="759631" y="2019299"/>
                </a:lnTo>
                <a:lnTo>
                  <a:pt x="725157" y="1993899"/>
                </a:lnTo>
                <a:lnTo>
                  <a:pt x="692228" y="1955799"/>
                </a:lnTo>
                <a:lnTo>
                  <a:pt x="660895" y="1930399"/>
                </a:lnTo>
                <a:lnTo>
                  <a:pt x="631211" y="1892299"/>
                </a:lnTo>
                <a:lnTo>
                  <a:pt x="603226" y="1854199"/>
                </a:lnTo>
                <a:lnTo>
                  <a:pt x="585737" y="1828799"/>
                </a:lnTo>
                <a:close/>
              </a:path>
              <a:path w="2637790" h="2616200">
                <a:moveTo>
                  <a:pt x="2373136" y="2108199"/>
                </a:moveTo>
                <a:lnTo>
                  <a:pt x="2074030" y="2108199"/>
                </a:lnTo>
                <a:lnTo>
                  <a:pt x="2269592" y="2222499"/>
                </a:lnTo>
                <a:lnTo>
                  <a:pt x="2307019" y="2184399"/>
                </a:lnTo>
                <a:lnTo>
                  <a:pt x="2341552" y="2146299"/>
                </a:lnTo>
                <a:lnTo>
                  <a:pt x="2373136" y="2108199"/>
                </a:lnTo>
                <a:close/>
              </a:path>
              <a:path w="2637790" h="2616200">
                <a:moveTo>
                  <a:pt x="1977231" y="406399"/>
                </a:moveTo>
                <a:lnTo>
                  <a:pt x="1365183" y="406399"/>
                </a:lnTo>
                <a:lnTo>
                  <a:pt x="1412387" y="419099"/>
                </a:lnTo>
                <a:lnTo>
                  <a:pt x="1459849" y="419099"/>
                </a:lnTo>
                <a:lnTo>
                  <a:pt x="1597931" y="457199"/>
                </a:lnTo>
                <a:lnTo>
                  <a:pt x="1684420" y="482599"/>
                </a:lnTo>
                <a:lnTo>
                  <a:pt x="1725840" y="507999"/>
                </a:lnTo>
                <a:lnTo>
                  <a:pt x="1765973" y="533399"/>
                </a:lnTo>
                <a:lnTo>
                  <a:pt x="1804769" y="546099"/>
                </a:lnTo>
                <a:lnTo>
                  <a:pt x="1842176" y="571499"/>
                </a:lnTo>
                <a:lnTo>
                  <a:pt x="1878142" y="609599"/>
                </a:lnTo>
                <a:lnTo>
                  <a:pt x="1912616" y="634999"/>
                </a:lnTo>
                <a:lnTo>
                  <a:pt x="1945544" y="660399"/>
                </a:lnTo>
                <a:lnTo>
                  <a:pt x="1976877" y="698499"/>
                </a:lnTo>
                <a:lnTo>
                  <a:pt x="2006561" y="723899"/>
                </a:lnTo>
                <a:lnTo>
                  <a:pt x="2034546" y="761999"/>
                </a:lnTo>
                <a:lnTo>
                  <a:pt x="2060779" y="800099"/>
                </a:lnTo>
                <a:lnTo>
                  <a:pt x="2085209" y="838199"/>
                </a:lnTo>
                <a:lnTo>
                  <a:pt x="2107784" y="876299"/>
                </a:lnTo>
                <a:lnTo>
                  <a:pt x="2128451" y="914399"/>
                </a:lnTo>
                <a:lnTo>
                  <a:pt x="2147161" y="952499"/>
                </a:lnTo>
                <a:lnTo>
                  <a:pt x="2163859" y="1003299"/>
                </a:lnTo>
                <a:lnTo>
                  <a:pt x="2178496" y="1041399"/>
                </a:lnTo>
                <a:lnTo>
                  <a:pt x="2191019" y="1079499"/>
                </a:lnTo>
                <a:lnTo>
                  <a:pt x="2201376" y="1130299"/>
                </a:lnTo>
                <a:lnTo>
                  <a:pt x="2209516" y="1168399"/>
                </a:lnTo>
                <a:lnTo>
                  <a:pt x="2215387" y="1219199"/>
                </a:lnTo>
                <a:lnTo>
                  <a:pt x="2218936" y="1269999"/>
                </a:lnTo>
                <a:lnTo>
                  <a:pt x="2220113" y="1308099"/>
                </a:lnTo>
                <a:lnTo>
                  <a:pt x="2218866" y="1358899"/>
                </a:lnTo>
                <a:lnTo>
                  <a:pt x="2215142" y="1409699"/>
                </a:lnTo>
                <a:lnTo>
                  <a:pt x="2208890" y="1447799"/>
                </a:lnTo>
                <a:lnTo>
                  <a:pt x="2200170" y="1498599"/>
                </a:lnTo>
                <a:lnTo>
                  <a:pt x="2189125" y="1549399"/>
                </a:lnTo>
                <a:lnTo>
                  <a:pt x="2175827" y="1587499"/>
                </a:lnTo>
                <a:lnTo>
                  <a:pt x="2160347" y="1638299"/>
                </a:lnTo>
                <a:lnTo>
                  <a:pt x="2142757" y="1676399"/>
                </a:lnTo>
                <a:lnTo>
                  <a:pt x="2123126" y="1714499"/>
                </a:lnTo>
                <a:lnTo>
                  <a:pt x="2101528" y="1752599"/>
                </a:lnTo>
                <a:lnTo>
                  <a:pt x="2078032" y="1790699"/>
                </a:lnTo>
                <a:lnTo>
                  <a:pt x="2052710" y="1828799"/>
                </a:lnTo>
                <a:lnTo>
                  <a:pt x="2025635" y="1866899"/>
                </a:lnTo>
                <a:lnTo>
                  <a:pt x="1996875" y="1904999"/>
                </a:lnTo>
                <a:lnTo>
                  <a:pt x="1966504" y="1943099"/>
                </a:lnTo>
                <a:lnTo>
                  <a:pt x="1934592" y="1968499"/>
                </a:lnTo>
                <a:lnTo>
                  <a:pt x="1901210" y="1993899"/>
                </a:lnTo>
                <a:lnTo>
                  <a:pt x="1866430" y="2031999"/>
                </a:lnTo>
                <a:lnTo>
                  <a:pt x="1830324" y="2057399"/>
                </a:lnTo>
                <a:lnTo>
                  <a:pt x="1792961" y="2082799"/>
                </a:lnTo>
                <a:lnTo>
                  <a:pt x="1754414" y="2095499"/>
                </a:lnTo>
                <a:lnTo>
                  <a:pt x="1714753" y="2120899"/>
                </a:lnTo>
                <a:lnTo>
                  <a:pt x="1674051" y="2133599"/>
                </a:lnTo>
                <a:lnTo>
                  <a:pt x="1632377" y="2158999"/>
                </a:lnTo>
                <a:lnTo>
                  <a:pt x="1502245" y="2197099"/>
                </a:lnTo>
                <a:lnTo>
                  <a:pt x="1457402" y="2197099"/>
                </a:lnTo>
                <a:lnTo>
                  <a:pt x="1411943" y="2209799"/>
                </a:lnTo>
                <a:lnTo>
                  <a:pt x="2008223" y="2209799"/>
                </a:lnTo>
                <a:lnTo>
                  <a:pt x="1992708" y="2171699"/>
                </a:lnTo>
                <a:lnTo>
                  <a:pt x="2013665" y="2158999"/>
                </a:lnTo>
                <a:lnTo>
                  <a:pt x="2034212" y="2133599"/>
                </a:lnTo>
                <a:lnTo>
                  <a:pt x="2054338" y="2120899"/>
                </a:lnTo>
                <a:lnTo>
                  <a:pt x="2074030" y="2108199"/>
                </a:lnTo>
                <a:lnTo>
                  <a:pt x="2373136" y="2108199"/>
                </a:lnTo>
                <a:lnTo>
                  <a:pt x="2401714" y="2057399"/>
                </a:lnTo>
                <a:lnTo>
                  <a:pt x="2247126" y="1892299"/>
                </a:lnTo>
                <a:lnTo>
                  <a:pt x="2261064" y="1866899"/>
                </a:lnTo>
                <a:lnTo>
                  <a:pt x="2274466" y="1841499"/>
                </a:lnTo>
                <a:lnTo>
                  <a:pt x="2287319" y="1816099"/>
                </a:lnTo>
                <a:lnTo>
                  <a:pt x="2299610" y="1790699"/>
                </a:lnTo>
                <a:lnTo>
                  <a:pt x="2545814" y="1790699"/>
                </a:lnTo>
                <a:lnTo>
                  <a:pt x="2564797" y="1739899"/>
                </a:lnTo>
                <a:lnTo>
                  <a:pt x="2580259" y="1689099"/>
                </a:lnTo>
                <a:lnTo>
                  <a:pt x="2592188" y="1638299"/>
                </a:lnTo>
                <a:lnTo>
                  <a:pt x="2389224" y="1536699"/>
                </a:lnTo>
                <a:lnTo>
                  <a:pt x="2392074" y="1523999"/>
                </a:lnTo>
                <a:lnTo>
                  <a:pt x="2399603" y="1485899"/>
                </a:lnTo>
                <a:lnTo>
                  <a:pt x="2404842" y="1447799"/>
                </a:lnTo>
                <a:lnTo>
                  <a:pt x="2406300" y="1435099"/>
                </a:lnTo>
                <a:lnTo>
                  <a:pt x="2631755" y="1396999"/>
                </a:lnTo>
                <a:lnTo>
                  <a:pt x="2636623" y="1346199"/>
                </a:lnTo>
                <a:lnTo>
                  <a:pt x="2637777" y="1295399"/>
                </a:lnTo>
                <a:lnTo>
                  <a:pt x="2635250" y="1244599"/>
                </a:lnTo>
                <a:lnTo>
                  <a:pt x="2629079" y="1193799"/>
                </a:lnTo>
                <a:lnTo>
                  <a:pt x="2402631" y="1155699"/>
                </a:lnTo>
                <a:lnTo>
                  <a:pt x="2398537" y="1130299"/>
                </a:lnTo>
                <a:lnTo>
                  <a:pt x="2393799" y="1104899"/>
                </a:lnTo>
                <a:lnTo>
                  <a:pt x="2388423" y="1079499"/>
                </a:lnTo>
                <a:lnTo>
                  <a:pt x="2382414" y="1054099"/>
                </a:lnTo>
                <a:lnTo>
                  <a:pt x="2581859" y="939799"/>
                </a:lnTo>
                <a:lnTo>
                  <a:pt x="2568500" y="888999"/>
                </a:lnTo>
                <a:lnTo>
                  <a:pt x="2551678" y="838199"/>
                </a:lnTo>
                <a:lnTo>
                  <a:pt x="2536524" y="800099"/>
                </a:lnTo>
                <a:lnTo>
                  <a:pt x="2284896" y="800099"/>
                </a:lnTo>
                <a:lnTo>
                  <a:pt x="2271953" y="774699"/>
                </a:lnTo>
                <a:lnTo>
                  <a:pt x="2258442" y="749299"/>
                </a:lnTo>
                <a:lnTo>
                  <a:pt x="2244378" y="723899"/>
                </a:lnTo>
                <a:lnTo>
                  <a:pt x="2229773" y="698499"/>
                </a:lnTo>
                <a:lnTo>
                  <a:pt x="2379624" y="533399"/>
                </a:lnTo>
                <a:lnTo>
                  <a:pt x="2349642" y="495299"/>
                </a:lnTo>
                <a:lnTo>
                  <a:pt x="2050922" y="495299"/>
                </a:lnTo>
                <a:lnTo>
                  <a:pt x="2030758" y="482599"/>
                </a:lnTo>
                <a:lnTo>
                  <a:pt x="2010149" y="457199"/>
                </a:lnTo>
                <a:lnTo>
                  <a:pt x="1989096" y="444499"/>
                </a:lnTo>
                <a:lnTo>
                  <a:pt x="1967603" y="431799"/>
                </a:lnTo>
                <a:lnTo>
                  <a:pt x="1977231" y="406399"/>
                </a:lnTo>
                <a:close/>
              </a:path>
              <a:path w="2637790" h="2616200">
                <a:moveTo>
                  <a:pt x="114458" y="787399"/>
                </a:moveTo>
                <a:lnTo>
                  <a:pt x="91955" y="825499"/>
                </a:lnTo>
                <a:lnTo>
                  <a:pt x="72966" y="876299"/>
                </a:lnTo>
                <a:lnTo>
                  <a:pt x="57500" y="927099"/>
                </a:lnTo>
                <a:lnTo>
                  <a:pt x="45564" y="977899"/>
                </a:lnTo>
                <a:lnTo>
                  <a:pt x="248540" y="1079499"/>
                </a:lnTo>
                <a:lnTo>
                  <a:pt x="245692" y="1092199"/>
                </a:lnTo>
                <a:lnTo>
                  <a:pt x="243013" y="1117599"/>
                </a:lnTo>
                <a:lnTo>
                  <a:pt x="240505" y="1130299"/>
                </a:lnTo>
                <a:lnTo>
                  <a:pt x="238173" y="1142999"/>
                </a:lnTo>
                <a:lnTo>
                  <a:pt x="236270" y="1155699"/>
                </a:lnTo>
                <a:lnTo>
                  <a:pt x="234528" y="1168399"/>
                </a:lnTo>
                <a:lnTo>
                  <a:pt x="232934" y="1181099"/>
                </a:lnTo>
                <a:lnTo>
                  <a:pt x="231476" y="1193799"/>
                </a:lnTo>
                <a:lnTo>
                  <a:pt x="6009" y="1219199"/>
                </a:lnTo>
                <a:lnTo>
                  <a:pt x="1149" y="1282699"/>
                </a:lnTo>
                <a:lnTo>
                  <a:pt x="0" y="1333499"/>
                </a:lnTo>
                <a:lnTo>
                  <a:pt x="2521" y="1384299"/>
                </a:lnTo>
                <a:lnTo>
                  <a:pt x="8673" y="1435099"/>
                </a:lnTo>
                <a:lnTo>
                  <a:pt x="235145" y="1460499"/>
                </a:lnTo>
                <a:lnTo>
                  <a:pt x="239232" y="1485899"/>
                </a:lnTo>
                <a:lnTo>
                  <a:pt x="243967" y="1511299"/>
                </a:lnTo>
                <a:lnTo>
                  <a:pt x="249346" y="1536699"/>
                </a:lnTo>
                <a:lnTo>
                  <a:pt x="255362" y="1574799"/>
                </a:lnTo>
                <a:lnTo>
                  <a:pt x="55917" y="1676399"/>
                </a:lnTo>
                <a:lnTo>
                  <a:pt x="69283" y="1727199"/>
                </a:lnTo>
                <a:lnTo>
                  <a:pt x="86106" y="1777999"/>
                </a:lnTo>
                <a:lnTo>
                  <a:pt x="106306" y="1828799"/>
                </a:lnTo>
                <a:lnTo>
                  <a:pt x="129800" y="1879599"/>
                </a:lnTo>
                <a:lnTo>
                  <a:pt x="352892" y="1828799"/>
                </a:lnTo>
                <a:lnTo>
                  <a:pt x="585737" y="1828799"/>
                </a:lnTo>
                <a:lnTo>
                  <a:pt x="576992" y="1816099"/>
                </a:lnTo>
                <a:lnTo>
                  <a:pt x="552562" y="1790699"/>
                </a:lnTo>
                <a:lnTo>
                  <a:pt x="529987" y="1752599"/>
                </a:lnTo>
                <a:lnTo>
                  <a:pt x="509319" y="1701799"/>
                </a:lnTo>
                <a:lnTo>
                  <a:pt x="490610" y="1663699"/>
                </a:lnTo>
                <a:lnTo>
                  <a:pt x="473911" y="1625599"/>
                </a:lnTo>
                <a:lnTo>
                  <a:pt x="459274" y="1587499"/>
                </a:lnTo>
                <a:lnTo>
                  <a:pt x="446752" y="1536699"/>
                </a:lnTo>
                <a:lnTo>
                  <a:pt x="436395" y="1498599"/>
                </a:lnTo>
                <a:lnTo>
                  <a:pt x="428255" y="1447799"/>
                </a:lnTo>
                <a:lnTo>
                  <a:pt x="422385" y="1409699"/>
                </a:lnTo>
                <a:lnTo>
                  <a:pt x="418836" y="1358899"/>
                </a:lnTo>
                <a:lnTo>
                  <a:pt x="417660" y="1308099"/>
                </a:lnTo>
                <a:lnTo>
                  <a:pt x="418908" y="1269999"/>
                </a:lnTo>
                <a:lnTo>
                  <a:pt x="422633" y="1219199"/>
                </a:lnTo>
                <a:lnTo>
                  <a:pt x="428886" y="1168399"/>
                </a:lnTo>
                <a:lnTo>
                  <a:pt x="437606" y="1117599"/>
                </a:lnTo>
                <a:lnTo>
                  <a:pt x="448651" y="1079499"/>
                </a:lnTo>
                <a:lnTo>
                  <a:pt x="461949" y="1028699"/>
                </a:lnTo>
                <a:lnTo>
                  <a:pt x="477429" y="990599"/>
                </a:lnTo>
                <a:lnTo>
                  <a:pt x="495020" y="939799"/>
                </a:lnTo>
                <a:lnTo>
                  <a:pt x="514650" y="901699"/>
                </a:lnTo>
                <a:lnTo>
                  <a:pt x="536249" y="863599"/>
                </a:lnTo>
                <a:lnTo>
                  <a:pt x="559744" y="825499"/>
                </a:lnTo>
                <a:lnTo>
                  <a:pt x="338166" y="825499"/>
                </a:lnTo>
                <a:lnTo>
                  <a:pt x="114458" y="787399"/>
                </a:lnTo>
                <a:close/>
              </a:path>
              <a:path w="2637790" h="2616200">
                <a:moveTo>
                  <a:pt x="2545814" y="1790699"/>
                </a:moveTo>
                <a:lnTo>
                  <a:pt x="2299610" y="1790699"/>
                </a:lnTo>
                <a:lnTo>
                  <a:pt x="2523318" y="1841499"/>
                </a:lnTo>
                <a:lnTo>
                  <a:pt x="2545814" y="1790699"/>
                </a:lnTo>
                <a:close/>
              </a:path>
              <a:path w="2637790" h="2616200">
                <a:moveTo>
                  <a:pt x="368172" y="406399"/>
                </a:moveTo>
                <a:lnTo>
                  <a:pt x="330741" y="444499"/>
                </a:lnTo>
                <a:lnTo>
                  <a:pt x="296211" y="482599"/>
                </a:lnTo>
                <a:lnTo>
                  <a:pt x="264631" y="520699"/>
                </a:lnTo>
                <a:lnTo>
                  <a:pt x="236050" y="558799"/>
                </a:lnTo>
                <a:lnTo>
                  <a:pt x="390638" y="736599"/>
                </a:lnTo>
                <a:lnTo>
                  <a:pt x="376702" y="749299"/>
                </a:lnTo>
                <a:lnTo>
                  <a:pt x="363304" y="774699"/>
                </a:lnTo>
                <a:lnTo>
                  <a:pt x="350455" y="800099"/>
                </a:lnTo>
                <a:lnTo>
                  <a:pt x="338166" y="825499"/>
                </a:lnTo>
                <a:lnTo>
                  <a:pt x="559744" y="825499"/>
                </a:lnTo>
                <a:lnTo>
                  <a:pt x="585066" y="787399"/>
                </a:lnTo>
                <a:lnTo>
                  <a:pt x="612142" y="749299"/>
                </a:lnTo>
                <a:lnTo>
                  <a:pt x="640901" y="711199"/>
                </a:lnTo>
                <a:lnTo>
                  <a:pt x="671272" y="685799"/>
                </a:lnTo>
                <a:lnTo>
                  <a:pt x="703184" y="647699"/>
                </a:lnTo>
                <a:lnTo>
                  <a:pt x="736566" y="622299"/>
                </a:lnTo>
                <a:lnTo>
                  <a:pt x="771346" y="596899"/>
                </a:lnTo>
                <a:lnTo>
                  <a:pt x="807453" y="571499"/>
                </a:lnTo>
                <a:lnTo>
                  <a:pt x="844815" y="546099"/>
                </a:lnTo>
                <a:lnTo>
                  <a:pt x="883362" y="520699"/>
                </a:lnTo>
                <a:lnTo>
                  <a:pt x="563747" y="520699"/>
                </a:lnTo>
                <a:lnTo>
                  <a:pt x="368172" y="406399"/>
                </a:lnTo>
                <a:close/>
              </a:path>
              <a:path w="2637790" h="2616200">
                <a:moveTo>
                  <a:pt x="2507964" y="749299"/>
                </a:moveTo>
                <a:lnTo>
                  <a:pt x="2284896" y="800099"/>
                </a:lnTo>
                <a:lnTo>
                  <a:pt x="2536524" y="800099"/>
                </a:lnTo>
                <a:lnTo>
                  <a:pt x="2531472" y="787399"/>
                </a:lnTo>
                <a:lnTo>
                  <a:pt x="2507964" y="749299"/>
                </a:lnTo>
                <a:close/>
              </a:path>
              <a:path w="2637790" h="2616200">
                <a:moveTo>
                  <a:pt x="736554" y="126999"/>
                </a:moveTo>
                <a:lnTo>
                  <a:pt x="688719" y="152399"/>
                </a:lnTo>
                <a:lnTo>
                  <a:pt x="642811" y="177799"/>
                </a:lnTo>
                <a:lnTo>
                  <a:pt x="598917" y="203199"/>
                </a:lnTo>
                <a:lnTo>
                  <a:pt x="557125" y="241299"/>
                </a:lnTo>
                <a:lnTo>
                  <a:pt x="645055" y="444499"/>
                </a:lnTo>
                <a:lnTo>
                  <a:pt x="624101" y="469899"/>
                </a:lnTo>
                <a:lnTo>
                  <a:pt x="603558" y="482599"/>
                </a:lnTo>
                <a:lnTo>
                  <a:pt x="583436" y="495299"/>
                </a:lnTo>
                <a:lnTo>
                  <a:pt x="563747" y="520699"/>
                </a:lnTo>
                <a:lnTo>
                  <a:pt x="883362" y="520699"/>
                </a:lnTo>
                <a:lnTo>
                  <a:pt x="923023" y="495299"/>
                </a:lnTo>
                <a:lnTo>
                  <a:pt x="1005399" y="469899"/>
                </a:lnTo>
                <a:lnTo>
                  <a:pt x="1180375" y="419099"/>
                </a:lnTo>
                <a:lnTo>
                  <a:pt x="1225833" y="419099"/>
                </a:lnTo>
                <a:lnTo>
                  <a:pt x="1271835" y="406399"/>
                </a:lnTo>
                <a:lnTo>
                  <a:pt x="1977231" y="406399"/>
                </a:lnTo>
                <a:lnTo>
                  <a:pt x="2015742" y="304799"/>
                </a:lnTo>
                <a:lnTo>
                  <a:pt x="879984" y="304799"/>
                </a:lnTo>
                <a:lnTo>
                  <a:pt x="736554" y="126999"/>
                </a:lnTo>
                <a:close/>
              </a:path>
              <a:path w="2637790" h="2616200">
                <a:moveTo>
                  <a:pt x="2243407" y="368299"/>
                </a:moveTo>
                <a:lnTo>
                  <a:pt x="2050922" y="495299"/>
                </a:lnTo>
                <a:lnTo>
                  <a:pt x="2349642" y="495299"/>
                </a:lnTo>
                <a:lnTo>
                  <a:pt x="2316873" y="444499"/>
                </a:lnTo>
                <a:lnTo>
                  <a:pt x="2281425" y="406399"/>
                </a:lnTo>
                <a:lnTo>
                  <a:pt x="2243407" y="368299"/>
                </a:lnTo>
                <a:close/>
              </a:path>
              <a:path w="2637790" h="2616200">
                <a:moveTo>
                  <a:pt x="1867359" y="114299"/>
                </a:moveTo>
                <a:lnTo>
                  <a:pt x="1728691" y="292099"/>
                </a:lnTo>
                <a:lnTo>
                  <a:pt x="904711" y="292099"/>
                </a:lnTo>
                <a:lnTo>
                  <a:pt x="879984" y="304799"/>
                </a:lnTo>
                <a:lnTo>
                  <a:pt x="2015742" y="304799"/>
                </a:lnTo>
                <a:lnTo>
                  <a:pt x="2049440" y="215899"/>
                </a:lnTo>
                <a:lnTo>
                  <a:pt x="2006471" y="190499"/>
                </a:lnTo>
                <a:lnTo>
                  <a:pt x="1961712" y="165099"/>
                </a:lnTo>
                <a:lnTo>
                  <a:pt x="1915297" y="139699"/>
                </a:lnTo>
                <a:lnTo>
                  <a:pt x="1867359" y="114299"/>
                </a:lnTo>
                <a:close/>
              </a:path>
              <a:path w="2637790" h="2616200">
                <a:moveTo>
                  <a:pt x="1175188" y="0"/>
                </a:moveTo>
                <a:lnTo>
                  <a:pt x="1122704" y="12699"/>
                </a:lnTo>
                <a:lnTo>
                  <a:pt x="1070951" y="12699"/>
                </a:lnTo>
                <a:lnTo>
                  <a:pt x="970088" y="38099"/>
                </a:lnTo>
                <a:lnTo>
                  <a:pt x="980505" y="266699"/>
                </a:lnTo>
                <a:lnTo>
                  <a:pt x="929712" y="292099"/>
                </a:lnTo>
                <a:lnTo>
                  <a:pt x="1703753" y="292099"/>
                </a:lnTo>
                <a:lnTo>
                  <a:pt x="1652919" y="266699"/>
                </a:lnTo>
                <a:lnTo>
                  <a:pt x="1627040" y="266699"/>
                </a:lnTo>
                <a:lnTo>
                  <a:pt x="1627956" y="215899"/>
                </a:lnTo>
                <a:lnTo>
                  <a:pt x="1249309" y="215899"/>
                </a:lnTo>
                <a:lnTo>
                  <a:pt x="1175188" y="0"/>
                </a:lnTo>
                <a:close/>
              </a:path>
              <a:path w="2637790" h="2616200">
                <a:moveTo>
                  <a:pt x="1477215" y="0"/>
                </a:moveTo>
                <a:lnTo>
                  <a:pt x="1425119" y="0"/>
                </a:lnTo>
                <a:lnTo>
                  <a:pt x="1356828" y="215899"/>
                </a:lnTo>
                <a:lnTo>
                  <a:pt x="1627956" y="215899"/>
                </a:lnTo>
                <a:lnTo>
                  <a:pt x="1631161" y="38099"/>
                </a:lnTo>
                <a:lnTo>
                  <a:pt x="1580359" y="12699"/>
                </a:lnTo>
                <a:lnTo>
                  <a:pt x="1529003" y="12699"/>
                </a:lnTo>
                <a:lnTo>
                  <a:pt x="1477215" y="0"/>
                </a:lnTo>
                <a:close/>
              </a:path>
            </a:pathLst>
          </a:custGeom>
          <a:solidFill>
            <a:srgbClr val="6E808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5848148" y="4995155"/>
            <a:ext cx="2637790" cy="2616200"/>
          </a:xfrm>
          <a:custGeom>
            <a:avLst/>
            <a:gdLst/>
            <a:ahLst/>
            <a:cxnLst/>
            <a:rect l="l" t="t" r="r" b="b"/>
            <a:pathLst>
              <a:path w="2637790" h="2616200">
                <a:moveTo>
                  <a:pt x="1733047" y="2324099"/>
                </a:moveTo>
                <a:lnTo>
                  <a:pt x="909099" y="2324099"/>
                </a:lnTo>
                <a:lnTo>
                  <a:pt x="959278" y="2349499"/>
                </a:lnTo>
                <a:lnTo>
                  <a:pt x="984852" y="2349499"/>
                </a:lnTo>
                <a:lnTo>
                  <a:pt x="1010738" y="2362199"/>
                </a:lnTo>
                <a:lnTo>
                  <a:pt x="1006616" y="2590799"/>
                </a:lnTo>
                <a:lnTo>
                  <a:pt x="1108767" y="2616199"/>
                </a:lnTo>
                <a:lnTo>
                  <a:pt x="1212633" y="2616199"/>
                </a:lnTo>
                <a:lnTo>
                  <a:pt x="1280937" y="2400299"/>
                </a:lnTo>
                <a:lnTo>
                  <a:pt x="1659560" y="2400299"/>
                </a:lnTo>
                <a:lnTo>
                  <a:pt x="1657248" y="2349499"/>
                </a:lnTo>
                <a:lnTo>
                  <a:pt x="1682775" y="2336799"/>
                </a:lnTo>
                <a:lnTo>
                  <a:pt x="1708045" y="2336799"/>
                </a:lnTo>
                <a:lnTo>
                  <a:pt x="1733047" y="2324099"/>
                </a:lnTo>
                <a:close/>
              </a:path>
              <a:path w="2637790" h="2616200">
                <a:moveTo>
                  <a:pt x="1659560" y="2400299"/>
                </a:moveTo>
                <a:lnTo>
                  <a:pt x="1388456" y="2400299"/>
                </a:lnTo>
                <a:lnTo>
                  <a:pt x="1462565" y="2616199"/>
                </a:lnTo>
                <a:lnTo>
                  <a:pt x="1515050" y="2616199"/>
                </a:lnTo>
                <a:lnTo>
                  <a:pt x="1667652" y="2578099"/>
                </a:lnTo>
                <a:lnTo>
                  <a:pt x="1659560" y="2400299"/>
                </a:lnTo>
                <a:close/>
              </a:path>
              <a:path w="2637790" h="2616200">
                <a:moveTo>
                  <a:pt x="911937" y="2120899"/>
                </a:moveTo>
                <a:lnTo>
                  <a:pt x="586881" y="2120899"/>
                </a:lnTo>
                <a:lnTo>
                  <a:pt x="607030" y="2146299"/>
                </a:lnTo>
                <a:lnTo>
                  <a:pt x="627631" y="2158999"/>
                </a:lnTo>
                <a:lnTo>
                  <a:pt x="648677" y="2171699"/>
                </a:lnTo>
                <a:lnTo>
                  <a:pt x="670162" y="2197099"/>
                </a:lnTo>
                <a:lnTo>
                  <a:pt x="588326" y="2400299"/>
                </a:lnTo>
                <a:lnTo>
                  <a:pt x="631313" y="2438399"/>
                </a:lnTo>
                <a:lnTo>
                  <a:pt x="676074" y="2463799"/>
                </a:lnTo>
                <a:lnTo>
                  <a:pt x="722484" y="2489199"/>
                </a:lnTo>
                <a:lnTo>
                  <a:pt x="770418" y="2501899"/>
                </a:lnTo>
                <a:lnTo>
                  <a:pt x="909099" y="2324099"/>
                </a:lnTo>
                <a:lnTo>
                  <a:pt x="1733047" y="2324099"/>
                </a:lnTo>
                <a:lnTo>
                  <a:pt x="1757768" y="2311399"/>
                </a:lnTo>
                <a:lnTo>
                  <a:pt x="2049598" y="2311399"/>
                </a:lnTo>
                <a:lnTo>
                  <a:pt x="2008225" y="2209799"/>
                </a:lnTo>
                <a:lnTo>
                  <a:pt x="1225391" y="2209799"/>
                </a:lnTo>
                <a:lnTo>
                  <a:pt x="1177929" y="2197099"/>
                </a:lnTo>
                <a:lnTo>
                  <a:pt x="1130857" y="2197099"/>
                </a:lnTo>
                <a:lnTo>
                  <a:pt x="1039846" y="2171699"/>
                </a:lnTo>
                <a:lnTo>
                  <a:pt x="996010" y="2146299"/>
                </a:lnTo>
                <a:lnTo>
                  <a:pt x="911937" y="2120899"/>
                </a:lnTo>
                <a:close/>
              </a:path>
              <a:path w="2637790" h="2616200">
                <a:moveTo>
                  <a:pt x="2049598" y="2311399"/>
                </a:moveTo>
                <a:lnTo>
                  <a:pt x="1757768" y="2311399"/>
                </a:lnTo>
                <a:lnTo>
                  <a:pt x="1901199" y="2489199"/>
                </a:lnTo>
                <a:lnTo>
                  <a:pt x="1949040" y="2463799"/>
                </a:lnTo>
                <a:lnTo>
                  <a:pt x="1994951" y="2438399"/>
                </a:lnTo>
                <a:lnTo>
                  <a:pt x="2038843" y="2412999"/>
                </a:lnTo>
                <a:lnTo>
                  <a:pt x="2080628" y="2387599"/>
                </a:lnTo>
                <a:lnTo>
                  <a:pt x="2049598" y="2311399"/>
                </a:lnTo>
                <a:close/>
              </a:path>
              <a:path w="2637790" h="2616200">
                <a:moveTo>
                  <a:pt x="585738" y="1828799"/>
                </a:moveTo>
                <a:lnTo>
                  <a:pt x="352894" y="1828799"/>
                </a:lnTo>
                <a:lnTo>
                  <a:pt x="365831" y="1854199"/>
                </a:lnTo>
                <a:lnTo>
                  <a:pt x="379339" y="1866899"/>
                </a:lnTo>
                <a:lnTo>
                  <a:pt x="393405" y="1892299"/>
                </a:lnTo>
                <a:lnTo>
                  <a:pt x="408017" y="1917699"/>
                </a:lnTo>
                <a:lnTo>
                  <a:pt x="258153" y="2095499"/>
                </a:lnTo>
                <a:lnTo>
                  <a:pt x="288136" y="2133599"/>
                </a:lnTo>
                <a:lnTo>
                  <a:pt x="320903" y="2171699"/>
                </a:lnTo>
                <a:lnTo>
                  <a:pt x="356347" y="2209799"/>
                </a:lnTo>
                <a:lnTo>
                  <a:pt x="394359" y="2247899"/>
                </a:lnTo>
                <a:lnTo>
                  <a:pt x="586881" y="2120899"/>
                </a:lnTo>
                <a:lnTo>
                  <a:pt x="911937" y="2120899"/>
                </a:lnTo>
                <a:lnTo>
                  <a:pt x="871803" y="2095499"/>
                </a:lnTo>
                <a:lnTo>
                  <a:pt x="833006" y="2070099"/>
                </a:lnTo>
                <a:lnTo>
                  <a:pt x="795599" y="2044699"/>
                </a:lnTo>
                <a:lnTo>
                  <a:pt x="759633" y="2019299"/>
                </a:lnTo>
                <a:lnTo>
                  <a:pt x="725159" y="1993899"/>
                </a:lnTo>
                <a:lnTo>
                  <a:pt x="692230" y="1955799"/>
                </a:lnTo>
                <a:lnTo>
                  <a:pt x="660897" y="1930399"/>
                </a:lnTo>
                <a:lnTo>
                  <a:pt x="631212" y="1892299"/>
                </a:lnTo>
                <a:lnTo>
                  <a:pt x="603227" y="1854199"/>
                </a:lnTo>
                <a:lnTo>
                  <a:pt x="585738" y="1828799"/>
                </a:lnTo>
                <a:close/>
              </a:path>
              <a:path w="2637790" h="2616200">
                <a:moveTo>
                  <a:pt x="2373132" y="2108199"/>
                </a:moveTo>
                <a:lnTo>
                  <a:pt x="2074031" y="2108199"/>
                </a:lnTo>
                <a:lnTo>
                  <a:pt x="2269594" y="2222499"/>
                </a:lnTo>
                <a:lnTo>
                  <a:pt x="2307019" y="2184399"/>
                </a:lnTo>
                <a:lnTo>
                  <a:pt x="2341549" y="2146299"/>
                </a:lnTo>
                <a:lnTo>
                  <a:pt x="2373132" y="2108199"/>
                </a:lnTo>
                <a:close/>
              </a:path>
              <a:path w="2637790" h="2616200">
                <a:moveTo>
                  <a:pt x="1977222" y="406399"/>
                </a:moveTo>
                <a:lnTo>
                  <a:pt x="1365185" y="406399"/>
                </a:lnTo>
                <a:lnTo>
                  <a:pt x="1412389" y="419099"/>
                </a:lnTo>
                <a:lnTo>
                  <a:pt x="1459851" y="419099"/>
                </a:lnTo>
                <a:lnTo>
                  <a:pt x="1597933" y="457199"/>
                </a:lnTo>
                <a:lnTo>
                  <a:pt x="1684422" y="482599"/>
                </a:lnTo>
                <a:lnTo>
                  <a:pt x="1725841" y="507999"/>
                </a:lnTo>
                <a:lnTo>
                  <a:pt x="1765975" y="533399"/>
                </a:lnTo>
                <a:lnTo>
                  <a:pt x="1804771" y="546099"/>
                </a:lnTo>
                <a:lnTo>
                  <a:pt x="1842178" y="571499"/>
                </a:lnTo>
                <a:lnTo>
                  <a:pt x="1878144" y="609599"/>
                </a:lnTo>
                <a:lnTo>
                  <a:pt x="1912617" y="634999"/>
                </a:lnTo>
                <a:lnTo>
                  <a:pt x="1945546" y="660399"/>
                </a:lnTo>
                <a:lnTo>
                  <a:pt x="1976879" y="698499"/>
                </a:lnTo>
                <a:lnTo>
                  <a:pt x="2006563" y="723899"/>
                </a:lnTo>
                <a:lnTo>
                  <a:pt x="2034548" y="761999"/>
                </a:lnTo>
                <a:lnTo>
                  <a:pt x="2060781" y="800099"/>
                </a:lnTo>
                <a:lnTo>
                  <a:pt x="2085210" y="838199"/>
                </a:lnTo>
                <a:lnTo>
                  <a:pt x="2107785" y="876299"/>
                </a:lnTo>
                <a:lnTo>
                  <a:pt x="2128453" y="914399"/>
                </a:lnTo>
                <a:lnTo>
                  <a:pt x="2147162" y="952499"/>
                </a:lnTo>
                <a:lnTo>
                  <a:pt x="2163861" y="1003299"/>
                </a:lnTo>
                <a:lnTo>
                  <a:pt x="2178498" y="1041399"/>
                </a:lnTo>
                <a:lnTo>
                  <a:pt x="2191021" y="1079499"/>
                </a:lnTo>
                <a:lnTo>
                  <a:pt x="2201378" y="1130299"/>
                </a:lnTo>
                <a:lnTo>
                  <a:pt x="2209518" y="1168399"/>
                </a:lnTo>
                <a:lnTo>
                  <a:pt x="2215388" y="1219199"/>
                </a:lnTo>
                <a:lnTo>
                  <a:pt x="2218938" y="1269999"/>
                </a:lnTo>
                <a:lnTo>
                  <a:pt x="2220115" y="1308099"/>
                </a:lnTo>
                <a:lnTo>
                  <a:pt x="2218867" y="1358899"/>
                </a:lnTo>
                <a:lnTo>
                  <a:pt x="2215144" y="1409699"/>
                </a:lnTo>
                <a:lnTo>
                  <a:pt x="2208892" y="1447799"/>
                </a:lnTo>
                <a:lnTo>
                  <a:pt x="2200172" y="1498599"/>
                </a:lnTo>
                <a:lnTo>
                  <a:pt x="2189127" y="1549399"/>
                </a:lnTo>
                <a:lnTo>
                  <a:pt x="2175829" y="1587499"/>
                </a:lnTo>
                <a:lnTo>
                  <a:pt x="2160349" y="1638299"/>
                </a:lnTo>
                <a:lnTo>
                  <a:pt x="2142758" y="1676399"/>
                </a:lnTo>
                <a:lnTo>
                  <a:pt x="2123128" y="1714499"/>
                </a:lnTo>
                <a:lnTo>
                  <a:pt x="2101529" y="1752599"/>
                </a:lnTo>
                <a:lnTo>
                  <a:pt x="2078033" y="1790699"/>
                </a:lnTo>
                <a:lnTo>
                  <a:pt x="2052712" y="1828799"/>
                </a:lnTo>
                <a:lnTo>
                  <a:pt x="2025636" y="1866899"/>
                </a:lnTo>
                <a:lnTo>
                  <a:pt x="1996877" y="1904999"/>
                </a:lnTo>
                <a:lnTo>
                  <a:pt x="1966506" y="1943099"/>
                </a:lnTo>
                <a:lnTo>
                  <a:pt x="1934594" y="1968499"/>
                </a:lnTo>
                <a:lnTo>
                  <a:pt x="1901212" y="1993899"/>
                </a:lnTo>
                <a:lnTo>
                  <a:pt x="1866432" y="2031999"/>
                </a:lnTo>
                <a:lnTo>
                  <a:pt x="1830325" y="2057399"/>
                </a:lnTo>
                <a:lnTo>
                  <a:pt x="1792962" y="2082799"/>
                </a:lnTo>
                <a:lnTo>
                  <a:pt x="1754415" y="2095499"/>
                </a:lnTo>
                <a:lnTo>
                  <a:pt x="1714755" y="2120899"/>
                </a:lnTo>
                <a:lnTo>
                  <a:pt x="1674052" y="2133599"/>
                </a:lnTo>
                <a:lnTo>
                  <a:pt x="1632379" y="2158999"/>
                </a:lnTo>
                <a:lnTo>
                  <a:pt x="1502247" y="2197099"/>
                </a:lnTo>
                <a:lnTo>
                  <a:pt x="1457403" y="2197099"/>
                </a:lnTo>
                <a:lnTo>
                  <a:pt x="1411945" y="2209799"/>
                </a:lnTo>
                <a:lnTo>
                  <a:pt x="2008225" y="2209799"/>
                </a:lnTo>
                <a:lnTo>
                  <a:pt x="1992710" y="2171699"/>
                </a:lnTo>
                <a:lnTo>
                  <a:pt x="2013666" y="2158999"/>
                </a:lnTo>
                <a:lnTo>
                  <a:pt x="2034214" y="2133599"/>
                </a:lnTo>
                <a:lnTo>
                  <a:pt x="2054340" y="2120899"/>
                </a:lnTo>
                <a:lnTo>
                  <a:pt x="2074031" y="2108199"/>
                </a:lnTo>
                <a:lnTo>
                  <a:pt x="2373132" y="2108199"/>
                </a:lnTo>
                <a:lnTo>
                  <a:pt x="2401715" y="2057399"/>
                </a:lnTo>
                <a:lnTo>
                  <a:pt x="2247127" y="1892299"/>
                </a:lnTo>
                <a:lnTo>
                  <a:pt x="2261065" y="1866899"/>
                </a:lnTo>
                <a:lnTo>
                  <a:pt x="2274467" y="1841499"/>
                </a:lnTo>
                <a:lnTo>
                  <a:pt x="2287320" y="1816099"/>
                </a:lnTo>
                <a:lnTo>
                  <a:pt x="2299612" y="1790699"/>
                </a:lnTo>
                <a:lnTo>
                  <a:pt x="2545810" y="1790699"/>
                </a:lnTo>
                <a:lnTo>
                  <a:pt x="2564797" y="1739899"/>
                </a:lnTo>
                <a:lnTo>
                  <a:pt x="2580260" y="1689099"/>
                </a:lnTo>
                <a:lnTo>
                  <a:pt x="2592189" y="1638299"/>
                </a:lnTo>
                <a:lnTo>
                  <a:pt x="2389213" y="1536699"/>
                </a:lnTo>
                <a:lnTo>
                  <a:pt x="2392070" y="1523999"/>
                </a:lnTo>
                <a:lnTo>
                  <a:pt x="2399604" y="1485899"/>
                </a:lnTo>
                <a:lnTo>
                  <a:pt x="2404843" y="1447799"/>
                </a:lnTo>
                <a:lnTo>
                  <a:pt x="2406302" y="1435099"/>
                </a:lnTo>
                <a:lnTo>
                  <a:pt x="2631756" y="1396999"/>
                </a:lnTo>
                <a:lnTo>
                  <a:pt x="2636625" y="1346199"/>
                </a:lnTo>
                <a:lnTo>
                  <a:pt x="2637778" y="1295399"/>
                </a:lnTo>
                <a:lnTo>
                  <a:pt x="2635252" y="1244599"/>
                </a:lnTo>
                <a:lnTo>
                  <a:pt x="2629080" y="1193799"/>
                </a:lnTo>
                <a:lnTo>
                  <a:pt x="2402633" y="1155699"/>
                </a:lnTo>
                <a:lnTo>
                  <a:pt x="2398539" y="1130299"/>
                </a:lnTo>
                <a:lnTo>
                  <a:pt x="2393799" y="1104899"/>
                </a:lnTo>
                <a:lnTo>
                  <a:pt x="2388419" y="1079499"/>
                </a:lnTo>
                <a:lnTo>
                  <a:pt x="2382403" y="1054099"/>
                </a:lnTo>
                <a:lnTo>
                  <a:pt x="2581861" y="939799"/>
                </a:lnTo>
                <a:lnTo>
                  <a:pt x="2568502" y="888999"/>
                </a:lnTo>
                <a:lnTo>
                  <a:pt x="2551679" y="838199"/>
                </a:lnTo>
                <a:lnTo>
                  <a:pt x="2536525" y="800099"/>
                </a:lnTo>
                <a:lnTo>
                  <a:pt x="2284898" y="800099"/>
                </a:lnTo>
                <a:lnTo>
                  <a:pt x="2271954" y="774699"/>
                </a:lnTo>
                <a:lnTo>
                  <a:pt x="2258444" y="749299"/>
                </a:lnTo>
                <a:lnTo>
                  <a:pt x="2244380" y="723899"/>
                </a:lnTo>
                <a:lnTo>
                  <a:pt x="2229775" y="698499"/>
                </a:lnTo>
                <a:lnTo>
                  <a:pt x="2379626" y="533399"/>
                </a:lnTo>
                <a:lnTo>
                  <a:pt x="2349643" y="495299"/>
                </a:lnTo>
                <a:lnTo>
                  <a:pt x="2050924" y="495299"/>
                </a:lnTo>
                <a:lnTo>
                  <a:pt x="2030758" y="482599"/>
                </a:lnTo>
                <a:lnTo>
                  <a:pt x="2010144" y="457199"/>
                </a:lnTo>
                <a:lnTo>
                  <a:pt x="1989087" y="444499"/>
                </a:lnTo>
                <a:lnTo>
                  <a:pt x="1967592" y="431799"/>
                </a:lnTo>
                <a:lnTo>
                  <a:pt x="1977222" y="406399"/>
                </a:lnTo>
                <a:close/>
              </a:path>
              <a:path w="2637790" h="2616200">
                <a:moveTo>
                  <a:pt x="114459" y="787399"/>
                </a:moveTo>
                <a:lnTo>
                  <a:pt x="91957" y="825499"/>
                </a:lnTo>
                <a:lnTo>
                  <a:pt x="72968" y="876299"/>
                </a:lnTo>
                <a:lnTo>
                  <a:pt x="57501" y="927099"/>
                </a:lnTo>
                <a:lnTo>
                  <a:pt x="45565" y="977899"/>
                </a:lnTo>
                <a:lnTo>
                  <a:pt x="248541" y="1079499"/>
                </a:lnTo>
                <a:lnTo>
                  <a:pt x="245693" y="1092199"/>
                </a:lnTo>
                <a:lnTo>
                  <a:pt x="243014" y="1117599"/>
                </a:lnTo>
                <a:lnTo>
                  <a:pt x="240507" y="1130299"/>
                </a:lnTo>
                <a:lnTo>
                  <a:pt x="238175" y="1142999"/>
                </a:lnTo>
                <a:lnTo>
                  <a:pt x="236272" y="1155699"/>
                </a:lnTo>
                <a:lnTo>
                  <a:pt x="234530" y="1168399"/>
                </a:lnTo>
                <a:lnTo>
                  <a:pt x="232936" y="1181099"/>
                </a:lnTo>
                <a:lnTo>
                  <a:pt x="231478" y="1193799"/>
                </a:lnTo>
                <a:lnTo>
                  <a:pt x="6010" y="1219199"/>
                </a:lnTo>
                <a:lnTo>
                  <a:pt x="1150" y="1282699"/>
                </a:lnTo>
                <a:lnTo>
                  <a:pt x="0" y="1333499"/>
                </a:lnTo>
                <a:lnTo>
                  <a:pt x="2517" y="1384299"/>
                </a:lnTo>
                <a:lnTo>
                  <a:pt x="8662" y="1435099"/>
                </a:lnTo>
                <a:lnTo>
                  <a:pt x="235147" y="1460499"/>
                </a:lnTo>
                <a:lnTo>
                  <a:pt x="239233" y="1485899"/>
                </a:lnTo>
                <a:lnTo>
                  <a:pt x="243969" y="1511299"/>
                </a:lnTo>
                <a:lnTo>
                  <a:pt x="249348" y="1536699"/>
                </a:lnTo>
                <a:lnTo>
                  <a:pt x="255364" y="1574799"/>
                </a:lnTo>
                <a:lnTo>
                  <a:pt x="55919" y="1676399"/>
                </a:lnTo>
                <a:lnTo>
                  <a:pt x="69285" y="1727199"/>
                </a:lnTo>
                <a:lnTo>
                  <a:pt x="86108" y="1777999"/>
                </a:lnTo>
                <a:lnTo>
                  <a:pt x="106307" y="1828799"/>
                </a:lnTo>
                <a:lnTo>
                  <a:pt x="129801" y="1879599"/>
                </a:lnTo>
                <a:lnTo>
                  <a:pt x="352894" y="1828799"/>
                </a:lnTo>
                <a:lnTo>
                  <a:pt x="585738" y="1828799"/>
                </a:lnTo>
                <a:lnTo>
                  <a:pt x="576994" y="1816099"/>
                </a:lnTo>
                <a:lnTo>
                  <a:pt x="552564" y="1790699"/>
                </a:lnTo>
                <a:lnTo>
                  <a:pt x="529989" y="1752599"/>
                </a:lnTo>
                <a:lnTo>
                  <a:pt x="509321" y="1701799"/>
                </a:lnTo>
                <a:lnTo>
                  <a:pt x="490612" y="1663699"/>
                </a:lnTo>
                <a:lnTo>
                  <a:pt x="473913" y="1625599"/>
                </a:lnTo>
                <a:lnTo>
                  <a:pt x="459276" y="1587499"/>
                </a:lnTo>
                <a:lnTo>
                  <a:pt x="446753" y="1536699"/>
                </a:lnTo>
                <a:lnTo>
                  <a:pt x="436396" y="1498599"/>
                </a:lnTo>
                <a:lnTo>
                  <a:pt x="428257" y="1447799"/>
                </a:lnTo>
                <a:lnTo>
                  <a:pt x="422387" y="1409699"/>
                </a:lnTo>
                <a:lnTo>
                  <a:pt x="418838" y="1358899"/>
                </a:lnTo>
                <a:lnTo>
                  <a:pt x="417662" y="1308099"/>
                </a:lnTo>
                <a:lnTo>
                  <a:pt x="418910" y="1269999"/>
                </a:lnTo>
                <a:lnTo>
                  <a:pt x="422635" y="1219199"/>
                </a:lnTo>
                <a:lnTo>
                  <a:pt x="428887" y="1168399"/>
                </a:lnTo>
                <a:lnTo>
                  <a:pt x="437608" y="1117599"/>
                </a:lnTo>
                <a:lnTo>
                  <a:pt x="448652" y="1079499"/>
                </a:lnTo>
                <a:lnTo>
                  <a:pt x="461950" y="1028699"/>
                </a:lnTo>
                <a:lnTo>
                  <a:pt x="477430" y="990599"/>
                </a:lnTo>
                <a:lnTo>
                  <a:pt x="495021" y="939799"/>
                </a:lnTo>
                <a:lnTo>
                  <a:pt x="514652" y="901699"/>
                </a:lnTo>
                <a:lnTo>
                  <a:pt x="536250" y="863599"/>
                </a:lnTo>
                <a:lnTo>
                  <a:pt x="559746" y="825499"/>
                </a:lnTo>
                <a:lnTo>
                  <a:pt x="338168" y="825499"/>
                </a:lnTo>
                <a:lnTo>
                  <a:pt x="114459" y="787399"/>
                </a:lnTo>
                <a:close/>
              </a:path>
              <a:path w="2637790" h="2616200">
                <a:moveTo>
                  <a:pt x="2545810" y="1790699"/>
                </a:moveTo>
                <a:lnTo>
                  <a:pt x="2299612" y="1790699"/>
                </a:lnTo>
                <a:lnTo>
                  <a:pt x="2523307" y="1841499"/>
                </a:lnTo>
                <a:lnTo>
                  <a:pt x="2545810" y="1790699"/>
                </a:lnTo>
                <a:close/>
              </a:path>
              <a:path w="2637790" h="2616200">
                <a:moveTo>
                  <a:pt x="368173" y="406399"/>
                </a:moveTo>
                <a:lnTo>
                  <a:pt x="330743" y="444499"/>
                </a:lnTo>
                <a:lnTo>
                  <a:pt x="296211" y="482599"/>
                </a:lnTo>
                <a:lnTo>
                  <a:pt x="264627" y="520699"/>
                </a:lnTo>
                <a:lnTo>
                  <a:pt x="236039" y="558799"/>
                </a:lnTo>
                <a:lnTo>
                  <a:pt x="390639" y="736599"/>
                </a:lnTo>
                <a:lnTo>
                  <a:pt x="376703" y="749299"/>
                </a:lnTo>
                <a:lnTo>
                  <a:pt x="363306" y="774699"/>
                </a:lnTo>
                <a:lnTo>
                  <a:pt x="350457" y="800099"/>
                </a:lnTo>
                <a:lnTo>
                  <a:pt x="338168" y="825499"/>
                </a:lnTo>
                <a:lnTo>
                  <a:pt x="559746" y="825499"/>
                </a:lnTo>
                <a:lnTo>
                  <a:pt x="585067" y="787399"/>
                </a:lnTo>
                <a:lnTo>
                  <a:pt x="612143" y="749299"/>
                </a:lnTo>
                <a:lnTo>
                  <a:pt x="640903" y="711199"/>
                </a:lnTo>
                <a:lnTo>
                  <a:pt x="671274" y="685799"/>
                </a:lnTo>
                <a:lnTo>
                  <a:pt x="703186" y="647699"/>
                </a:lnTo>
                <a:lnTo>
                  <a:pt x="736567" y="622299"/>
                </a:lnTo>
                <a:lnTo>
                  <a:pt x="771347" y="596899"/>
                </a:lnTo>
                <a:lnTo>
                  <a:pt x="807454" y="571499"/>
                </a:lnTo>
                <a:lnTo>
                  <a:pt x="844817" y="546099"/>
                </a:lnTo>
                <a:lnTo>
                  <a:pt x="883364" y="520699"/>
                </a:lnTo>
                <a:lnTo>
                  <a:pt x="563748" y="520699"/>
                </a:lnTo>
                <a:lnTo>
                  <a:pt x="368173" y="406399"/>
                </a:lnTo>
                <a:close/>
              </a:path>
              <a:path w="2637790" h="2616200">
                <a:moveTo>
                  <a:pt x="2507965" y="749299"/>
                </a:moveTo>
                <a:lnTo>
                  <a:pt x="2284898" y="800099"/>
                </a:lnTo>
                <a:lnTo>
                  <a:pt x="2536525" y="800099"/>
                </a:lnTo>
                <a:lnTo>
                  <a:pt x="2531474" y="787399"/>
                </a:lnTo>
                <a:lnTo>
                  <a:pt x="2507965" y="749299"/>
                </a:lnTo>
                <a:close/>
              </a:path>
              <a:path w="2637790" h="2616200">
                <a:moveTo>
                  <a:pt x="736556" y="126999"/>
                </a:moveTo>
                <a:lnTo>
                  <a:pt x="688719" y="152399"/>
                </a:lnTo>
                <a:lnTo>
                  <a:pt x="642808" y="177799"/>
                </a:lnTo>
                <a:lnTo>
                  <a:pt x="598913" y="203199"/>
                </a:lnTo>
                <a:lnTo>
                  <a:pt x="557127" y="241299"/>
                </a:lnTo>
                <a:lnTo>
                  <a:pt x="645057" y="444499"/>
                </a:lnTo>
                <a:lnTo>
                  <a:pt x="624102" y="469899"/>
                </a:lnTo>
                <a:lnTo>
                  <a:pt x="603559" y="482599"/>
                </a:lnTo>
                <a:lnTo>
                  <a:pt x="583438" y="495299"/>
                </a:lnTo>
                <a:lnTo>
                  <a:pt x="563748" y="520699"/>
                </a:lnTo>
                <a:lnTo>
                  <a:pt x="883364" y="520699"/>
                </a:lnTo>
                <a:lnTo>
                  <a:pt x="923025" y="495299"/>
                </a:lnTo>
                <a:lnTo>
                  <a:pt x="1005400" y="469899"/>
                </a:lnTo>
                <a:lnTo>
                  <a:pt x="1180376" y="419099"/>
                </a:lnTo>
                <a:lnTo>
                  <a:pt x="1225835" y="419099"/>
                </a:lnTo>
                <a:lnTo>
                  <a:pt x="1271836" y="406399"/>
                </a:lnTo>
                <a:lnTo>
                  <a:pt x="1977222" y="406399"/>
                </a:lnTo>
                <a:lnTo>
                  <a:pt x="2015739" y="304799"/>
                </a:lnTo>
                <a:lnTo>
                  <a:pt x="879986" y="304799"/>
                </a:lnTo>
                <a:lnTo>
                  <a:pt x="736556" y="126999"/>
                </a:lnTo>
                <a:close/>
              </a:path>
              <a:path w="2637790" h="2616200">
                <a:moveTo>
                  <a:pt x="2243408" y="368299"/>
                </a:moveTo>
                <a:lnTo>
                  <a:pt x="2050924" y="495299"/>
                </a:lnTo>
                <a:lnTo>
                  <a:pt x="2349643" y="495299"/>
                </a:lnTo>
                <a:lnTo>
                  <a:pt x="2316874" y="444499"/>
                </a:lnTo>
                <a:lnTo>
                  <a:pt x="2281427" y="406399"/>
                </a:lnTo>
                <a:lnTo>
                  <a:pt x="2243408" y="368299"/>
                </a:lnTo>
                <a:close/>
              </a:path>
              <a:path w="2637790" h="2616200">
                <a:moveTo>
                  <a:pt x="1867361" y="114299"/>
                </a:moveTo>
                <a:lnTo>
                  <a:pt x="1728693" y="292099"/>
                </a:lnTo>
                <a:lnTo>
                  <a:pt x="904712" y="292099"/>
                </a:lnTo>
                <a:lnTo>
                  <a:pt x="879986" y="304799"/>
                </a:lnTo>
                <a:lnTo>
                  <a:pt x="2015739" y="304799"/>
                </a:lnTo>
                <a:lnTo>
                  <a:pt x="2049441" y="215899"/>
                </a:lnTo>
                <a:lnTo>
                  <a:pt x="2006472" y="190499"/>
                </a:lnTo>
                <a:lnTo>
                  <a:pt x="1961714" y="165099"/>
                </a:lnTo>
                <a:lnTo>
                  <a:pt x="1915299" y="139699"/>
                </a:lnTo>
                <a:lnTo>
                  <a:pt x="1867361" y="114299"/>
                </a:lnTo>
                <a:close/>
              </a:path>
              <a:path w="2637790" h="2616200">
                <a:moveTo>
                  <a:pt x="1175189" y="0"/>
                </a:moveTo>
                <a:lnTo>
                  <a:pt x="1122706" y="12699"/>
                </a:lnTo>
                <a:lnTo>
                  <a:pt x="1070953" y="12699"/>
                </a:lnTo>
                <a:lnTo>
                  <a:pt x="970090" y="38099"/>
                </a:lnTo>
                <a:lnTo>
                  <a:pt x="980506" y="266699"/>
                </a:lnTo>
                <a:lnTo>
                  <a:pt x="929714" y="292099"/>
                </a:lnTo>
                <a:lnTo>
                  <a:pt x="1703754" y="292099"/>
                </a:lnTo>
                <a:lnTo>
                  <a:pt x="1652920" y="266699"/>
                </a:lnTo>
                <a:lnTo>
                  <a:pt x="1627042" y="266699"/>
                </a:lnTo>
                <a:lnTo>
                  <a:pt x="1627957" y="215899"/>
                </a:lnTo>
                <a:lnTo>
                  <a:pt x="1249311" y="215899"/>
                </a:lnTo>
                <a:lnTo>
                  <a:pt x="1175189" y="0"/>
                </a:lnTo>
                <a:close/>
              </a:path>
              <a:path w="2637790" h="2616200">
                <a:moveTo>
                  <a:pt x="1477216" y="0"/>
                </a:moveTo>
                <a:lnTo>
                  <a:pt x="1425121" y="0"/>
                </a:lnTo>
                <a:lnTo>
                  <a:pt x="1356830" y="215899"/>
                </a:lnTo>
                <a:lnTo>
                  <a:pt x="1627957" y="215899"/>
                </a:lnTo>
                <a:lnTo>
                  <a:pt x="1631163" y="38099"/>
                </a:lnTo>
                <a:lnTo>
                  <a:pt x="1580361" y="12699"/>
                </a:lnTo>
                <a:lnTo>
                  <a:pt x="1529004" y="12699"/>
                </a:lnTo>
                <a:lnTo>
                  <a:pt x="1477216" y="0"/>
                </a:lnTo>
                <a:close/>
              </a:path>
            </a:pathLst>
          </a:custGeom>
          <a:solidFill>
            <a:srgbClr val="6E808D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5" name="object 35"/>
          <p:cNvGrpSpPr/>
          <p:nvPr/>
        </p:nvGrpSpPr>
        <p:grpSpPr>
          <a:xfrm>
            <a:off x="8579204" y="3683467"/>
            <a:ext cx="2637790" cy="2616200"/>
            <a:chOff x="8579204" y="3683467"/>
            <a:chExt cx="2637790" cy="2616200"/>
          </a:xfrm>
        </p:grpSpPr>
        <p:sp>
          <p:nvSpPr>
            <p:cNvPr id="36" name="object 36"/>
            <p:cNvSpPr/>
            <p:nvPr/>
          </p:nvSpPr>
          <p:spPr>
            <a:xfrm>
              <a:off x="8579204" y="3683467"/>
              <a:ext cx="2637790" cy="2616200"/>
            </a:xfrm>
            <a:custGeom>
              <a:avLst/>
              <a:gdLst/>
              <a:ahLst/>
              <a:cxnLst/>
              <a:rect l="l" t="t" r="r" b="b"/>
              <a:pathLst>
                <a:path w="2637790" h="2616200">
                  <a:moveTo>
                    <a:pt x="1733046" y="2324099"/>
                  </a:moveTo>
                  <a:lnTo>
                    <a:pt x="909097" y="2324099"/>
                  </a:lnTo>
                  <a:lnTo>
                    <a:pt x="959281" y="2349499"/>
                  </a:lnTo>
                  <a:lnTo>
                    <a:pt x="984852" y="2349499"/>
                  </a:lnTo>
                  <a:lnTo>
                    <a:pt x="1010736" y="2362199"/>
                  </a:lnTo>
                  <a:lnTo>
                    <a:pt x="1006615" y="2590799"/>
                  </a:lnTo>
                  <a:lnTo>
                    <a:pt x="1108766" y="2616199"/>
                  </a:lnTo>
                  <a:lnTo>
                    <a:pt x="1212632" y="2616199"/>
                  </a:lnTo>
                  <a:lnTo>
                    <a:pt x="1280935" y="2400299"/>
                  </a:lnTo>
                  <a:lnTo>
                    <a:pt x="1659558" y="2400299"/>
                  </a:lnTo>
                  <a:lnTo>
                    <a:pt x="1657246" y="2349499"/>
                  </a:lnTo>
                  <a:lnTo>
                    <a:pt x="1682773" y="2336799"/>
                  </a:lnTo>
                  <a:lnTo>
                    <a:pt x="1708044" y="2336799"/>
                  </a:lnTo>
                  <a:lnTo>
                    <a:pt x="1733046" y="2324099"/>
                  </a:lnTo>
                  <a:close/>
                </a:path>
                <a:path w="2637790" h="2616200">
                  <a:moveTo>
                    <a:pt x="1659558" y="2400299"/>
                  </a:moveTo>
                  <a:lnTo>
                    <a:pt x="1388455" y="2400299"/>
                  </a:lnTo>
                  <a:lnTo>
                    <a:pt x="1462563" y="2616199"/>
                  </a:lnTo>
                  <a:lnTo>
                    <a:pt x="1515048" y="2616199"/>
                  </a:lnTo>
                  <a:lnTo>
                    <a:pt x="1667650" y="2578099"/>
                  </a:lnTo>
                  <a:lnTo>
                    <a:pt x="1659558" y="2400299"/>
                  </a:lnTo>
                  <a:close/>
                </a:path>
                <a:path w="2637790" h="2616200">
                  <a:moveTo>
                    <a:pt x="911936" y="2120899"/>
                  </a:moveTo>
                  <a:lnTo>
                    <a:pt x="586879" y="2120899"/>
                  </a:lnTo>
                  <a:lnTo>
                    <a:pt x="607028" y="2146299"/>
                  </a:lnTo>
                  <a:lnTo>
                    <a:pt x="627629" y="2158999"/>
                  </a:lnTo>
                  <a:lnTo>
                    <a:pt x="648675" y="2171699"/>
                  </a:lnTo>
                  <a:lnTo>
                    <a:pt x="670160" y="2197099"/>
                  </a:lnTo>
                  <a:lnTo>
                    <a:pt x="588324" y="2400299"/>
                  </a:lnTo>
                  <a:lnTo>
                    <a:pt x="631311" y="2438399"/>
                  </a:lnTo>
                  <a:lnTo>
                    <a:pt x="676072" y="2463799"/>
                  </a:lnTo>
                  <a:lnTo>
                    <a:pt x="722482" y="2489199"/>
                  </a:lnTo>
                  <a:lnTo>
                    <a:pt x="770417" y="2501899"/>
                  </a:lnTo>
                  <a:lnTo>
                    <a:pt x="909097" y="2324099"/>
                  </a:lnTo>
                  <a:lnTo>
                    <a:pt x="1733046" y="2324099"/>
                  </a:lnTo>
                  <a:lnTo>
                    <a:pt x="1757767" y="2311399"/>
                  </a:lnTo>
                  <a:lnTo>
                    <a:pt x="2049596" y="2311399"/>
                  </a:lnTo>
                  <a:lnTo>
                    <a:pt x="2008223" y="2209799"/>
                  </a:lnTo>
                  <a:lnTo>
                    <a:pt x="1225389" y="2209799"/>
                  </a:lnTo>
                  <a:lnTo>
                    <a:pt x="1177927" y="2197099"/>
                  </a:lnTo>
                  <a:lnTo>
                    <a:pt x="1130855" y="2197099"/>
                  </a:lnTo>
                  <a:lnTo>
                    <a:pt x="1039845" y="2171699"/>
                  </a:lnTo>
                  <a:lnTo>
                    <a:pt x="996009" y="2146299"/>
                  </a:lnTo>
                  <a:lnTo>
                    <a:pt x="911936" y="2120899"/>
                  </a:lnTo>
                  <a:close/>
                </a:path>
                <a:path w="2637790" h="2616200">
                  <a:moveTo>
                    <a:pt x="2049596" y="2311399"/>
                  </a:moveTo>
                  <a:lnTo>
                    <a:pt x="1757767" y="2311399"/>
                  </a:lnTo>
                  <a:lnTo>
                    <a:pt x="1901197" y="2489199"/>
                  </a:lnTo>
                  <a:lnTo>
                    <a:pt x="1949039" y="2463799"/>
                  </a:lnTo>
                  <a:lnTo>
                    <a:pt x="1994950" y="2438399"/>
                  </a:lnTo>
                  <a:lnTo>
                    <a:pt x="2038842" y="2412999"/>
                  </a:lnTo>
                  <a:lnTo>
                    <a:pt x="2080626" y="2387599"/>
                  </a:lnTo>
                  <a:lnTo>
                    <a:pt x="2049596" y="2311399"/>
                  </a:lnTo>
                  <a:close/>
                </a:path>
                <a:path w="2637790" h="2616200">
                  <a:moveTo>
                    <a:pt x="585737" y="1828799"/>
                  </a:moveTo>
                  <a:lnTo>
                    <a:pt x="352892" y="1828799"/>
                  </a:lnTo>
                  <a:lnTo>
                    <a:pt x="365834" y="1854199"/>
                  </a:lnTo>
                  <a:lnTo>
                    <a:pt x="379342" y="1866899"/>
                  </a:lnTo>
                  <a:lnTo>
                    <a:pt x="393405" y="1892299"/>
                  </a:lnTo>
                  <a:lnTo>
                    <a:pt x="408015" y="1917699"/>
                  </a:lnTo>
                  <a:lnTo>
                    <a:pt x="258152" y="2095499"/>
                  </a:lnTo>
                  <a:lnTo>
                    <a:pt x="288134" y="2133599"/>
                  </a:lnTo>
                  <a:lnTo>
                    <a:pt x="320902" y="2171699"/>
                  </a:lnTo>
                  <a:lnTo>
                    <a:pt x="356345" y="2209799"/>
                  </a:lnTo>
                  <a:lnTo>
                    <a:pt x="394357" y="2247899"/>
                  </a:lnTo>
                  <a:lnTo>
                    <a:pt x="586879" y="2120899"/>
                  </a:lnTo>
                  <a:lnTo>
                    <a:pt x="911936" y="2120899"/>
                  </a:lnTo>
                  <a:lnTo>
                    <a:pt x="871802" y="2095499"/>
                  </a:lnTo>
                  <a:lnTo>
                    <a:pt x="833005" y="2070099"/>
                  </a:lnTo>
                  <a:lnTo>
                    <a:pt x="795598" y="2044699"/>
                  </a:lnTo>
                  <a:lnTo>
                    <a:pt x="759631" y="2019299"/>
                  </a:lnTo>
                  <a:lnTo>
                    <a:pt x="725157" y="1993899"/>
                  </a:lnTo>
                  <a:lnTo>
                    <a:pt x="692228" y="1955799"/>
                  </a:lnTo>
                  <a:lnTo>
                    <a:pt x="660895" y="1930399"/>
                  </a:lnTo>
                  <a:lnTo>
                    <a:pt x="631211" y="1892299"/>
                  </a:lnTo>
                  <a:lnTo>
                    <a:pt x="603226" y="1854199"/>
                  </a:lnTo>
                  <a:lnTo>
                    <a:pt x="585737" y="1828799"/>
                  </a:lnTo>
                  <a:close/>
                </a:path>
                <a:path w="2637790" h="2616200">
                  <a:moveTo>
                    <a:pt x="2373136" y="2108199"/>
                  </a:moveTo>
                  <a:lnTo>
                    <a:pt x="2074030" y="2108199"/>
                  </a:lnTo>
                  <a:lnTo>
                    <a:pt x="2269592" y="2222499"/>
                  </a:lnTo>
                  <a:lnTo>
                    <a:pt x="2307019" y="2184399"/>
                  </a:lnTo>
                  <a:lnTo>
                    <a:pt x="2341552" y="2146299"/>
                  </a:lnTo>
                  <a:lnTo>
                    <a:pt x="2373136" y="2108199"/>
                  </a:lnTo>
                  <a:close/>
                </a:path>
                <a:path w="2637790" h="2616200">
                  <a:moveTo>
                    <a:pt x="1977220" y="406399"/>
                  </a:moveTo>
                  <a:lnTo>
                    <a:pt x="1365183" y="406399"/>
                  </a:lnTo>
                  <a:lnTo>
                    <a:pt x="1412387" y="419099"/>
                  </a:lnTo>
                  <a:lnTo>
                    <a:pt x="1459849" y="419099"/>
                  </a:lnTo>
                  <a:lnTo>
                    <a:pt x="1597931" y="457199"/>
                  </a:lnTo>
                  <a:lnTo>
                    <a:pt x="1684420" y="482599"/>
                  </a:lnTo>
                  <a:lnTo>
                    <a:pt x="1725840" y="507999"/>
                  </a:lnTo>
                  <a:lnTo>
                    <a:pt x="1765973" y="533399"/>
                  </a:lnTo>
                  <a:lnTo>
                    <a:pt x="1804769" y="546099"/>
                  </a:lnTo>
                  <a:lnTo>
                    <a:pt x="1842176" y="571499"/>
                  </a:lnTo>
                  <a:lnTo>
                    <a:pt x="1878142" y="609599"/>
                  </a:lnTo>
                  <a:lnTo>
                    <a:pt x="1912616" y="634999"/>
                  </a:lnTo>
                  <a:lnTo>
                    <a:pt x="1945544" y="660399"/>
                  </a:lnTo>
                  <a:lnTo>
                    <a:pt x="1976877" y="698499"/>
                  </a:lnTo>
                  <a:lnTo>
                    <a:pt x="2006561" y="723899"/>
                  </a:lnTo>
                  <a:lnTo>
                    <a:pt x="2034546" y="761999"/>
                  </a:lnTo>
                  <a:lnTo>
                    <a:pt x="2060779" y="800099"/>
                  </a:lnTo>
                  <a:lnTo>
                    <a:pt x="2085209" y="838199"/>
                  </a:lnTo>
                  <a:lnTo>
                    <a:pt x="2107784" y="876299"/>
                  </a:lnTo>
                  <a:lnTo>
                    <a:pt x="2128451" y="914399"/>
                  </a:lnTo>
                  <a:lnTo>
                    <a:pt x="2147161" y="952499"/>
                  </a:lnTo>
                  <a:lnTo>
                    <a:pt x="2163859" y="1003299"/>
                  </a:lnTo>
                  <a:lnTo>
                    <a:pt x="2178496" y="1041399"/>
                  </a:lnTo>
                  <a:lnTo>
                    <a:pt x="2191019" y="1079499"/>
                  </a:lnTo>
                  <a:lnTo>
                    <a:pt x="2201376" y="1130299"/>
                  </a:lnTo>
                  <a:lnTo>
                    <a:pt x="2209516" y="1168399"/>
                  </a:lnTo>
                  <a:lnTo>
                    <a:pt x="2215387" y="1219199"/>
                  </a:lnTo>
                  <a:lnTo>
                    <a:pt x="2218936" y="1269999"/>
                  </a:lnTo>
                  <a:lnTo>
                    <a:pt x="2220113" y="1308099"/>
                  </a:lnTo>
                  <a:lnTo>
                    <a:pt x="2218866" y="1358899"/>
                  </a:lnTo>
                  <a:lnTo>
                    <a:pt x="2215142" y="1409699"/>
                  </a:lnTo>
                  <a:lnTo>
                    <a:pt x="2208890" y="1447799"/>
                  </a:lnTo>
                  <a:lnTo>
                    <a:pt x="2200170" y="1498599"/>
                  </a:lnTo>
                  <a:lnTo>
                    <a:pt x="2189125" y="1549399"/>
                  </a:lnTo>
                  <a:lnTo>
                    <a:pt x="2175827" y="1587499"/>
                  </a:lnTo>
                  <a:lnTo>
                    <a:pt x="2160347" y="1638299"/>
                  </a:lnTo>
                  <a:lnTo>
                    <a:pt x="2142757" y="1676399"/>
                  </a:lnTo>
                  <a:lnTo>
                    <a:pt x="2123126" y="1714499"/>
                  </a:lnTo>
                  <a:lnTo>
                    <a:pt x="2101528" y="1752599"/>
                  </a:lnTo>
                  <a:lnTo>
                    <a:pt x="2078032" y="1790699"/>
                  </a:lnTo>
                  <a:lnTo>
                    <a:pt x="2052710" y="1828799"/>
                  </a:lnTo>
                  <a:lnTo>
                    <a:pt x="2025635" y="1866899"/>
                  </a:lnTo>
                  <a:lnTo>
                    <a:pt x="1996875" y="1904999"/>
                  </a:lnTo>
                  <a:lnTo>
                    <a:pt x="1966504" y="1943099"/>
                  </a:lnTo>
                  <a:lnTo>
                    <a:pt x="1934592" y="1968499"/>
                  </a:lnTo>
                  <a:lnTo>
                    <a:pt x="1901210" y="1993899"/>
                  </a:lnTo>
                  <a:lnTo>
                    <a:pt x="1866430" y="2031999"/>
                  </a:lnTo>
                  <a:lnTo>
                    <a:pt x="1830324" y="2057399"/>
                  </a:lnTo>
                  <a:lnTo>
                    <a:pt x="1792961" y="2082799"/>
                  </a:lnTo>
                  <a:lnTo>
                    <a:pt x="1754414" y="2095499"/>
                  </a:lnTo>
                  <a:lnTo>
                    <a:pt x="1714753" y="2120899"/>
                  </a:lnTo>
                  <a:lnTo>
                    <a:pt x="1674051" y="2133599"/>
                  </a:lnTo>
                  <a:lnTo>
                    <a:pt x="1632377" y="2158999"/>
                  </a:lnTo>
                  <a:lnTo>
                    <a:pt x="1502245" y="2197099"/>
                  </a:lnTo>
                  <a:lnTo>
                    <a:pt x="1457402" y="2197099"/>
                  </a:lnTo>
                  <a:lnTo>
                    <a:pt x="1411943" y="2209799"/>
                  </a:lnTo>
                  <a:lnTo>
                    <a:pt x="2008223" y="2209799"/>
                  </a:lnTo>
                  <a:lnTo>
                    <a:pt x="1992708" y="2171699"/>
                  </a:lnTo>
                  <a:lnTo>
                    <a:pt x="2013665" y="2158999"/>
                  </a:lnTo>
                  <a:lnTo>
                    <a:pt x="2034212" y="2133599"/>
                  </a:lnTo>
                  <a:lnTo>
                    <a:pt x="2054338" y="2120899"/>
                  </a:lnTo>
                  <a:lnTo>
                    <a:pt x="2074030" y="2108199"/>
                  </a:lnTo>
                  <a:lnTo>
                    <a:pt x="2373136" y="2108199"/>
                  </a:lnTo>
                  <a:lnTo>
                    <a:pt x="2401714" y="2057399"/>
                  </a:lnTo>
                  <a:lnTo>
                    <a:pt x="2247126" y="1892299"/>
                  </a:lnTo>
                  <a:lnTo>
                    <a:pt x="2261064" y="1866899"/>
                  </a:lnTo>
                  <a:lnTo>
                    <a:pt x="2274466" y="1841499"/>
                  </a:lnTo>
                  <a:lnTo>
                    <a:pt x="2287319" y="1816099"/>
                  </a:lnTo>
                  <a:lnTo>
                    <a:pt x="2299610" y="1790699"/>
                  </a:lnTo>
                  <a:lnTo>
                    <a:pt x="2545808" y="1790699"/>
                  </a:lnTo>
                  <a:lnTo>
                    <a:pt x="2564796" y="1739899"/>
                  </a:lnTo>
                  <a:lnTo>
                    <a:pt x="2580259" y="1689099"/>
                  </a:lnTo>
                  <a:lnTo>
                    <a:pt x="2592188" y="1638299"/>
                  </a:lnTo>
                  <a:lnTo>
                    <a:pt x="2389224" y="1536699"/>
                  </a:lnTo>
                  <a:lnTo>
                    <a:pt x="2392074" y="1523999"/>
                  </a:lnTo>
                  <a:lnTo>
                    <a:pt x="2399603" y="1485899"/>
                  </a:lnTo>
                  <a:lnTo>
                    <a:pt x="2404842" y="1447799"/>
                  </a:lnTo>
                  <a:lnTo>
                    <a:pt x="2406300" y="1435099"/>
                  </a:lnTo>
                  <a:lnTo>
                    <a:pt x="2631755" y="1396999"/>
                  </a:lnTo>
                  <a:lnTo>
                    <a:pt x="2636623" y="1346199"/>
                  </a:lnTo>
                  <a:lnTo>
                    <a:pt x="2637777" y="1295399"/>
                  </a:lnTo>
                  <a:lnTo>
                    <a:pt x="2635250" y="1244599"/>
                  </a:lnTo>
                  <a:lnTo>
                    <a:pt x="2629079" y="1193799"/>
                  </a:lnTo>
                  <a:lnTo>
                    <a:pt x="2402631" y="1155699"/>
                  </a:lnTo>
                  <a:lnTo>
                    <a:pt x="2398537" y="1130299"/>
                  </a:lnTo>
                  <a:lnTo>
                    <a:pt x="2393799" y="1104899"/>
                  </a:lnTo>
                  <a:lnTo>
                    <a:pt x="2388423" y="1079499"/>
                  </a:lnTo>
                  <a:lnTo>
                    <a:pt x="2382414" y="1054099"/>
                  </a:lnTo>
                  <a:lnTo>
                    <a:pt x="2581859" y="939799"/>
                  </a:lnTo>
                  <a:lnTo>
                    <a:pt x="2568500" y="888999"/>
                  </a:lnTo>
                  <a:lnTo>
                    <a:pt x="2551678" y="838199"/>
                  </a:lnTo>
                  <a:lnTo>
                    <a:pt x="2536524" y="800099"/>
                  </a:lnTo>
                  <a:lnTo>
                    <a:pt x="2284896" y="800099"/>
                  </a:lnTo>
                  <a:lnTo>
                    <a:pt x="2271953" y="774699"/>
                  </a:lnTo>
                  <a:lnTo>
                    <a:pt x="2258442" y="749299"/>
                  </a:lnTo>
                  <a:lnTo>
                    <a:pt x="2244378" y="723899"/>
                  </a:lnTo>
                  <a:lnTo>
                    <a:pt x="2229773" y="698499"/>
                  </a:lnTo>
                  <a:lnTo>
                    <a:pt x="2379624" y="533399"/>
                  </a:lnTo>
                  <a:lnTo>
                    <a:pt x="2349642" y="495299"/>
                  </a:lnTo>
                  <a:lnTo>
                    <a:pt x="2050922" y="495299"/>
                  </a:lnTo>
                  <a:lnTo>
                    <a:pt x="2030756" y="482599"/>
                  </a:lnTo>
                  <a:lnTo>
                    <a:pt x="2010142" y="457199"/>
                  </a:lnTo>
                  <a:lnTo>
                    <a:pt x="1989086" y="444499"/>
                  </a:lnTo>
                  <a:lnTo>
                    <a:pt x="1967591" y="431799"/>
                  </a:lnTo>
                  <a:lnTo>
                    <a:pt x="1977220" y="406399"/>
                  </a:lnTo>
                  <a:close/>
                </a:path>
                <a:path w="2637790" h="2616200">
                  <a:moveTo>
                    <a:pt x="114458" y="787399"/>
                  </a:moveTo>
                  <a:lnTo>
                    <a:pt x="91955" y="825499"/>
                  </a:lnTo>
                  <a:lnTo>
                    <a:pt x="72966" y="876299"/>
                  </a:lnTo>
                  <a:lnTo>
                    <a:pt x="57500" y="927099"/>
                  </a:lnTo>
                  <a:lnTo>
                    <a:pt x="45564" y="977899"/>
                  </a:lnTo>
                  <a:lnTo>
                    <a:pt x="248540" y="1079499"/>
                  </a:lnTo>
                  <a:lnTo>
                    <a:pt x="245692" y="1092199"/>
                  </a:lnTo>
                  <a:lnTo>
                    <a:pt x="243013" y="1117599"/>
                  </a:lnTo>
                  <a:lnTo>
                    <a:pt x="240505" y="1130299"/>
                  </a:lnTo>
                  <a:lnTo>
                    <a:pt x="238173" y="1142999"/>
                  </a:lnTo>
                  <a:lnTo>
                    <a:pt x="236270" y="1155699"/>
                  </a:lnTo>
                  <a:lnTo>
                    <a:pt x="234528" y="1168399"/>
                  </a:lnTo>
                  <a:lnTo>
                    <a:pt x="232934" y="1181099"/>
                  </a:lnTo>
                  <a:lnTo>
                    <a:pt x="231476" y="1193799"/>
                  </a:lnTo>
                  <a:lnTo>
                    <a:pt x="6009" y="1219199"/>
                  </a:lnTo>
                  <a:lnTo>
                    <a:pt x="1149" y="1282699"/>
                  </a:lnTo>
                  <a:lnTo>
                    <a:pt x="0" y="1333499"/>
                  </a:lnTo>
                  <a:lnTo>
                    <a:pt x="2521" y="1384299"/>
                  </a:lnTo>
                  <a:lnTo>
                    <a:pt x="8673" y="1435099"/>
                  </a:lnTo>
                  <a:lnTo>
                    <a:pt x="235145" y="1460499"/>
                  </a:lnTo>
                  <a:lnTo>
                    <a:pt x="239232" y="1485899"/>
                  </a:lnTo>
                  <a:lnTo>
                    <a:pt x="243967" y="1511299"/>
                  </a:lnTo>
                  <a:lnTo>
                    <a:pt x="249346" y="1536699"/>
                  </a:lnTo>
                  <a:lnTo>
                    <a:pt x="255362" y="1574799"/>
                  </a:lnTo>
                  <a:lnTo>
                    <a:pt x="55917" y="1676399"/>
                  </a:lnTo>
                  <a:lnTo>
                    <a:pt x="69283" y="1727199"/>
                  </a:lnTo>
                  <a:lnTo>
                    <a:pt x="86106" y="1777999"/>
                  </a:lnTo>
                  <a:lnTo>
                    <a:pt x="106306" y="1828799"/>
                  </a:lnTo>
                  <a:lnTo>
                    <a:pt x="129800" y="1879599"/>
                  </a:lnTo>
                  <a:lnTo>
                    <a:pt x="352892" y="1828799"/>
                  </a:lnTo>
                  <a:lnTo>
                    <a:pt x="585737" y="1828799"/>
                  </a:lnTo>
                  <a:lnTo>
                    <a:pt x="576992" y="1816099"/>
                  </a:lnTo>
                  <a:lnTo>
                    <a:pt x="552562" y="1790699"/>
                  </a:lnTo>
                  <a:lnTo>
                    <a:pt x="529987" y="1752599"/>
                  </a:lnTo>
                  <a:lnTo>
                    <a:pt x="509319" y="1701799"/>
                  </a:lnTo>
                  <a:lnTo>
                    <a:pt x="490610" y="1663699"/>
                  </a:lnTo>
                  <a:lnTo>
                    <a:pt x="473911" y="1625599"/>
                  </a:lnTo>
                  <a:lnTo>
                    <a:pt x="459274" y="1587499"/>
                  </a:lnTo>
                  <a:lnTo>
                    <a:pt x="446752" y="1536699"/>
                  </a:lnTo>
                  <a:lnTo>
                    <a:pt x="436395" y="1498599"/>
                  </a:lnTo>
                  <a:lnTo>
                    <a:pt x="428255" y="1447799"/>
                  </a:lnTo>
                  <a:lnTo>
                    <a:pt x="422385" y="1409699"/>
                  </a:lnTo>
                  <a:lnTo>
                    <a:pt x="418836" y="1358899"/>
                  </a:lnTo>
                  <a:lnTo>
                    <a:pt x="417660" y="1308099"/>
                  </a:lnTo>
                  <a:lnTo>
                    <a:pt x="418908" y="1269999"/>
                  </a:lnTo>
                  <a:lnTo>
                    <a:pt x="422633" y="1219199"/>
                  </a:lnTo>
                  <a:lnTo>
                    <a:pt x="428886" y="1168399"/>
                  </a:lnTo>
                  <a:lnTo>
                    <a:pt x="437606" y="1117599"/>
                  </a:lnTo>
                  <a:lnTo>
                    <a:pt x="448651" y="1079499"/>
                  </a:lnTo>
                  <a:lnTo>
                    <a:pt x="461949" y="1028699"/>
                  </a:lnTo>
                  <a:lnTo>
                    <a:pt x="477429" y="990599"/>
                  </a:lnTo>
                  <a:lnTo>
                    <a:pt x="495020" y="939799"/>
                  </a:lnTo>
                  <a:lnTo>
                    <a:pt x="514650" y="901699"/>
                  </a:lnTo>
                  <a:lnTo>
                    <a:pt x="536249" y="863599"/>
                  </a:lnTo>
                  <a:lnTo>
                    <a:pt x="559744" y="825499"/>
                  </a:lnTo>
                  <a:lnTo>
                    <a:pt x="338166" y="825499"/>
                  </a:lnTo>
                  <a:lnTo>
                    <a:pt x="114458" y="787399"/>
                  </a:lnTo>
                  <a:close/>
                </a:path>
                <a:path w="2637790" h="2616200">
                  <a:moveTo>
                    <a:pt x="2545808" y="1790699"/>
                  </a:moveTo>
                  <a:lnTo>
                    <a:pt x="2299610" y="1790699"/>
                  </a:lnTo>
                  <a:lnTo>
                    <a:pt x="2523306" y="1841499"/>
                  </a:lnTo>
                  <a:lnTo>
                    <a:pt x="2545808" y="1790699"/>
                  </a:lnTo>
                  <a:close/>
                </a:path>
                <a:path w="2637790" h="2616200">
                  <a:moveTo>
                    <a:pt x="368172" y="406399"/>
                  </a:moveTo>
                  <a:lnTo>
                    <a:pt x="330741" y="444499"/>
                  </a:lnTo>
                  <a:lnTo>
                    <a:pt x="296211" y="482599"/>
                  </a:lnTo>
                  <a:lnTo>
                    <a:pt x="264631" y="520699"/>
                  </a:lnTo>
                  <a:lnTo>
                    <a:pt x="236050" y="558799"/>
                  </a:lnTo>
                  <a:lnTo>
                    <a:pt x="390638" y="736599"/>
                  </a:lnTo>
                  <a:lnTo>
                    <a:pt x="376702" y="749299"/>
                  </a:lnTo>
                  <a:lnTo>
                    <a:pt x="363304" y="774699"/>
                  </a:lnTo>
                  <a:lnTo>
                    <a:pt x="350455" y="800099"/>
                  </a:lnTo>
                  <a:lnTo>
                    <a:pt x="338166" y="825499"/>
                  </a:lnTo>
                  <a:lnTo>
                    <a:pt x="559744" y="825499"/>
                  </a:lnTo>
                  <a:lnTo>
                    <a:pt x="585066" y="787399"/>
                  </a:lnTo>
                  <a:lnTo>
                    <a:pt x="612142" y="749299"/>
                  </a:lnTo>
                  <a:lnTo>
                    <a:pt x="640901" y="711199"/>
                  </a:lnTo>
                  <a:lnTo>
                    <a:pt x="671272" y="685799"/>
                  </a:lnTo>
                  <a:lnTo>
                    <a:pt x="703184" y="647699"/>
                  </a:lnTo>
                  <a:lnTo>
                    <a:pt x="736566" y="622299"/>
                  </a:lnTo>
                  <a:lnTo>
                    <a:pt x="771346" y="596899"/>
                  </a:lnTo>
                  <a:lnTo>
                    <a:pt x="807453" y="571499"/>
                  </a:lnTo>
                  <a:lnTo>
                    <a:pt x="844815" y="546099"/>
                  </a:lnTo>
                  <a:lnTo>
                    <a:pt x="883362" y="520699"/>
                  </a:lnTo>
                  <a:lnTo>
                    <a:pt x="563747" y="520699"/>
                  </a:lnTo>
                  <a:lnTo>
                    <a:pt x="368172" y="406399"/>
                  </a:lnTo>
                  <a:close/>
                </a:path>
                <a:path w="2637790" h="2616200">
                  <a:moveTo>
                    <a:pt x="2507964" y="749299"/>
                  </a:moveTo>
                  <a:lnTo>
                    <a:pt x="2284896" y="800099"/>
                  </a:lnTo>
                  <a:lnTo>
                    <a:pt x="2536524" y="800099"/>
                  </a:lnTo>
                  <a:lnTo>
                    <a:pt x="2531472" y="787399"/>
                  </a:lnTo>
                  <a:lnTo>
                    <a:pt x="2507964" y="749299"/>
                  </a:lnTo>
                  <a:close/>
                </a:path>
                <a:path w="2637790" h="2616200">
                  <a:moveTo>
                    <a:pt x="736554" y="126999"/>
                  </a:moveTo>
                  <a:lnTo>
                    <a:pt x="688719" y="152399"/>
                  </a:lnTo>
                  <a:lnTo>
                    <a:pt x="642811" y="177799"/>
                  </a:lnTo>
                  <a:lnTo>
                    <a:pt x="598917" y="203199"/>
                  </a:lnTo>
                  <a:lnTo>
                    <a:pt x="557125" y="241299"/>
                  </a:lnTo>
                  <a:lnTo>
                    <a:pt x="645055" y="444499"/>
                  </a:lnTo>
                  <a:lnTo>
                    <a:pt x="624101" y="469899"/>
                  </a:lnTo>
                  <a:lnTo>
                    <a:pt x="603558" y="482599"/>
                  </a:lnTo>
                  <a:lnTo>
                    <a:pt x="583436" y="495299"/>
                  </a:lnTo>
                  <a:lnTo>
                    <a:pt x="563747" y="520699"/>
                  </a:lnTo>
                  <a:lnTo>
                    <a:pt x="883362" y="520699"/>
                  </a:lnTo>
                  <a:lnTo>
                    <a:pt x="923023" y="495299"/>
                  </a:lnTo>
                  <a:lnTo>
                    <a:pt x="1005399" y="469899"/>
                  </a:lnTo>
                  <a:lnTo>
                    <a:pt x="1180375" y="419099"/>
                  </a:lnTo>
                  <a:lnTo>
                    <a:pt x="1225833" y="419099"/>
                  </a:lnTo>
                  <a:lnTo>
                    <a:pt x="1271835" y="406399"/>
                  </a:lnTo>
                  <a:lnTo>
                    <a:pt x="1977220" y="406399"/>
                  </a:lnTo>
                  <a:lnTo>
                    <a:pt x="2015737" y="304799"/>
                  </a:lnTo>
                  <a:lnTo>
                    <a:pt x="879984" y="304799"/>
                  </a:lnTo>
                  <a:lnTo>
                    <a:pt x="736554" y="126999"/>
                  </a:lnTo>
                  <a:close/>
                </a:path>
                <a:path w="2637790" h="2616200">
                  <a:moveTo>
                    <a:pt x="2243407" y="368299"/>
                  </a:moveTo>
                  <a:lnTo>
                    <a:pt x="2050922" y="495299"/>
                  </a:lnTo>
                  <a:lnTo>
                    <a:pt x="2349642" y="495299"/>
                  </a:lnTo>
                  <a:lnTo>
                    <a:pt x="2316873" y="444499"/>
                  </a:lnTo>
                  <a:lnTo>
                    <a:pt x="2281425" y="406399"/>
                  </a:lnTo>
                  <a:lnTo>
                    <a:pt x="2243407" y="368299"/>
                  </a:lnTo>
                  <a:close/>
                </a:path>
                <a:path w="2637790" h="2616200">
                  <a:moveTo>
                    <a:pt x="1867359" y="114299"/>
                  </a:moveTo>
                  <a:lnTo>
                    <a:pt x="1728691" y="292099"/>
                  </a:lnTo>
                  <a:lnTo>
                    <a:pt x="904711" y="292099"/>
                  </a:lnTo>
                  <a:lnTo>
                    <a:pt x="879984" y="304799"/>
                  </a:lnTo>
                  <a:lnTo>
                    <a:pt x="2015737" y="304799"/>
                  </a:lnTo>
                  <a:lnTo>
                    <a:pt x="2049440" y="215899"/>
                  </a:lnTo>
                  <a:lnTo>
                    <a:pt x="2006471" y="190499"/>
                  </a:lnTo>
                  <a:lnTo>
                    <a:pt x="1961712" y="165099"/>
                  </a:lnTo>
                  <a:lnTo>
                    <a:pt x="1915297" y="139699"/>
                  </a:lnTo>
                  <a:lnTo>
                    <a:pt x="1867359" y="114299"/>
                  </a:lnTo>
                  <a:close/>
                </a:path>
                <a:path w="2637790" h="2616200">
                  <a:moveTo>
                    <a:pt x="1175188" y="0"/>
                  </a:moveTo>
                  <a:lnTo>
                    <a:pt x="1122704" y="12699"/>
                  </a:lnTo>
                  <a:lnTo>
                    <a:pt x="1070951" y="12699"/>
                  </a:lnTo>
                  <a:lnTo>
                    <a:pt x="970088" y="38099"/>
                  </a:lnTo>
                  <a:lnTo>
                    <a:pt x="980505" y="266699"/>
                  </a:lnTo>
                  <a:lnTo>
                    <a:pt x="929712" y="292099"/>
                  </a:lnTo>
                  <a:lnTo>
                    <a:pt x="1703753" y="292099"/>
                  </a:lnTo>
                  <a:lnTo>
                    <a:pt x="1652919" y="266699"/>
                  </a:lnTo>
                  <a:lnTo>
                    <a:pt x="1627040" y="266699"/>
                  </a:lnTo>
                  <a:lnTo>
                    <a:pt x="1627956" y="215899"/>
                  </a:lnTo>
                  <a:lnTo>
                    <a:pt x="1249309" y="215899"/>
                  </a:lnTo>
                  <a:lnTo>
                    <a:pt x="1175188" y="0"/>
                  </a:lnTo>
                  <a:close/>
                </a:path>
                <a:path w="2637790" h="2616200">
                  <a:moveTo>
                    <a:pt x="1477215" y="0"/>
                  </a:moveTo>
                  <a:lnTo>
                    <a:pt x="1425119" y="0"/>
                  </a:lnTo>
                  <a:lnTo>
                    <a:pt x="1356828" y="215899"/>
                  </a:lnTo>
                  <a:lnTo>
                    <a:pt x="1627956" y="215899"/>
                  </a:lnTo>
                  <a:lnTo>
                    <a:pt x="1631161" y="38099"/>
                  </a:lnTo>
                  <a:lnTo>
                    <a:pt x="1580359" y="12699"/>
                  </a:lnTo>
                  <a:lnTo>
                    <a:pt x="1529003" y="12699"/>
                  </a:lnTo>
                  <a:lnTo>
                    <a:pt x="1477215" y="0"/>
                  </a:lnTo>
                  <a:close/>
                </a:path>
              </a:pathLst>
            </a:custGeom>
            <a:solidFill>
              <a:srgbClr val="6E80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9528912" y="4359941"/>
              <a:ext cx="810895" cy="1256665"/>
            </a:xfrm>
            <a:custGeom>
              <a:avLst/>
              <a:gdLst/>
              <a:ahLst/>
              <a:cxnLst/>
              <a:rect l="l" t="t" r="r" b="b"/>
              <a:pathLst>
                <a:path w="810895" h="1256664">
                  <a:moveTo>
                    <a:pt x="541540" y="1065682"/>
                  </a:moveTo>
                  <a:lnTo>
                    <a:pt x="521271" y="1066469"/>
                  </a:lnTo>
                  <a:lnTo>
                    <a:pt x="500151" y="1066749"/>
                  </a:lnTo>
                  <a:lnTo>
                    <a:pt x="425958" y="1063345"/>
                  </a:lnTo>
                  <a:lnTo>
                    <a:pt x="361797" y="1053973"/>
                  </a:lnTo>
                  <a:lnTo>
                    <a:pt x="307022" y="1039914"/>
                  </a:lnTo>
                  <a:lnTo>
                    <a:pt x="260972" y="1022426"/>
                  </a:lnTo>
                  <a:lnTo>
                    <a:pt x="223012" y="1002792"/>
                  </a:lnTo>
                  <a:lnTo>
                    <a:pt x="168706" y="962113"/>
                  </a:lnTo>
                  <a:lnTo>
                    <a:pt x="139458" y="927201"/>
                  </a:lnTo>
                  <a:lnTo>
                    <a:pt x="125742" y="888796"/>
                  </a:lnTo>
                  <a:lnTo>
                    <a:pt x="123964" y="867740"/>
                  </a:lnTo>
                  <a:lnTo>
                    <a:pt x="123964" y="807580"/>
                  </a:lnTo>
                  <a:lnTo>
                    <a:pt x="72986" y="834288"/>
                  </a:lnTo>
                  <a:lnTo>
                    <a:pt x="33883" y="866216"/>
                  </a:lnTo>
                  <a:lnTo>
                    <a:pt x="8839" y="902208"/>
                  </a:lnTo>
                  <a:lnTo>
                    <a:pt x="0" y="941133"/>
                  </a:lnTo>
                  <a:lnTo>
                    <a:pt x="5308" y="971423"/>
                  </a:lnTo>
                  <a:lnTo>
                    <a:pt x="44818" y="1026706"/>
                  </a:lnTo>
                  <a:lnTo>
                    <a:pt x="77025" y="1050632"/>
                  </a:lnTo>
                  <a:lnTo>
                    <a:pt x="116217" y="1071397"/>
                  </a:lnTo>
                  <a:lnTo>
                    <a:pt x="161391" y="1088466"/>
                  </a:lnTo>
                  <a:lnTo>
                    <a:pt x="211556" y="1101305"/>
                  </a:lnTo>
                  <a:lnTo>
                    <a:pt x="265722" y="1109395"/>
                  </a:lnTo>
                  <a:lnTo>
                    <a:pt x="322897" y="1112202"/>
                  </a:lnTo>
                  <a:lnTo>
                    <a:pt x="384098" y="1108976"/>
                  </a:lnTo>
                  <a:lnTo>
                    <a:pt x="441756" y="1099705"/>
                  </a:lnTo>
                  <a:lnTo>
                    <a:pt x="494639" y="1085049"/>
                  </a:lnTo>
                  <a:lnTo>
                    <a:pt x="541540" y="1065682"/>
                  </a:lnTo>
                  <a:close/>
                </a:path>
                <a:path w="810895" h="1256664">
                  <a:moveTo>
                    <a:pt x="645795" y="1039723"/>
                  </a:moveTo>
                  <a:lnTo>
                    <a:pt x="616496" y="1067308"/>
                  </a:lnTo>
                  <a:lnTo>
                    <a:pt x="580453" y="1091755"/>
                  </a:lnTo>
                  <a:lnTo>
                    <a:pt x="538340" y="1112659"/>
                  </a:lnTo>
                  <a:lnTo>
                    <a:pt x="490842" y="1129614"/>
                  </a:lnTo>
                  <a:lnTo>
                    <a:pt x="438645" y="1142212"/>
                  </a:lnTo>
                  <a:lnTo>
                    <a:pt x="382435" y="1150073"/>
                  </a:lnTo>
                  <a:lnTo>
                    <a:pt x="322897" y="1152779"/>
                  </a:lnTo>
                  <a:lnTo>
                    <a:pt x="263359" y="1150073"/>
                  </a:lnTo>
                  <a:lnTo>
                    <a:pt x="207149" y="1142212"/>
                  </a:lnTo>
                  <a:lnTo>
                    <a:pt x="154952" y="1129614"/>
                  </a:lnTo>
                  <a:lnTo>
                    <a:pt x="107454" y="1112659"/>
                  </a:lnTo>
                  <a:lnTo>
                    <a:pt x="65341" y="1091755"/>
                  </a:lnTo>
                  <a:lnTo>
                    <a:pt x="29298" y="1067308"/>
                  </a:lnTo>
                  <a:lnTo>
                    <a:pt x="0" y="1039723"/>
                  </a:lnTo>
                  <a:lnTo>
                    <a:pt x="0" y="1097661"/>
                  </a:lnTo>
                  <a:lnTo>
                    <a:pt x="9969" y="1136599"/>
                  </a:lnTo>
                  <a:lnTo>
                    <a:pt x="35674" y="1165961"/>
                  </a:lnTo>
                  <a:lnTo>
                    <a:pt x="95669" y="1207096"/>
                  </a:lnTo>
                  <a:lnTo>
                    <a:pt x="139217" y="1226019"/>
                  </a:lnTo>
                  <a:lnTo>
                    <a:pt x="193078" y="1241602"/>
                  </a:lnTo>
                  <a:lnTo>
                    <a:pt x="258229" y="1252194"/>
                  </a:lnTo>
                  <a:lnTo>
                    <a:pt x="335610" y="1256093"/>
                  </a:lnTo>
                  <a:lnTo>
                    <a:pt x="411886" y="1252232"/>
                  </a:lnTo>
                  <a:lnTo>
                    <a:pt x="474789" y="1241755"/>
                  </a:lnTo>
                  <a:lnTo>
                    <a:pt x="525589" y="1226337"/>
                  </a:lnTo>
                  <a:lnTo>
                    <a:pt x="565543" y="1207617"/>
                  </a:lnTo>
                  <a:lnTo>
                    <a:pt x="617893" y="1166926"/>
                  </a:lnTo>
                  <a:lnTo>
                    <a:pt x="642442" y="1127772"/>
                  </a:lnTo>
                  <a:lnTo>
                    <a:pt x="645795" y="1104468"/>
                  </a:lnTo>
                  <a:lnTo>
                    <a:pt x="645795" y="1039723"/>
                  </a:lnTo>
                  <a:close/>
                </a:path>
                <a:path w="810895" h="1256664">
                  <a:moveTo>
                    <a:pt x="670585" y="269684"/>
                  </a:moveTo>
                  <a:lnTo>
                    <a:pt x="641286" y="297268"/>
                  </a:lnTo>
                  <a:lnTo>
                    <a:pt x="605243" y="321716"/>
                  </a:lnTo>
                  <a:lnTo>
                    <a:pt x="563130" y="342607"/>
                  </a:lnTo>
                  <a:lnTo>
                    <a:pt x="515632" y="359562"/>
                  </a:lnTo>
                  <a:lnTo>
                    <a:pt x="463435" y="372160"/>
                  </a:lnTo>
                  <a:lnTo>
                    <a:pt x="407225" y="380022"/>
                  </a:lnTo>
                  <a:lnTo>
                    <a:pt x="347687" y="382727"/>
                  </a:lnTo>
                  <a:lnTo>
                    <a:pt x="288150" y="380022"/>
                  </a:lnTo>
                  <a:lnTo>
                    <a:pt x="231940" y="372160"/>
                  </a:lnTo>
                  <a:lnTo>
                    <a:pt x="179743" y="359562"/>
                  </a:lnTo>
                  <a:lnTo>
                    <a:pt x="132257" y="342607"/>
                  </a:lnTo>
                  <a:lnTo>
                    <a:pt x="90144" y="321716"/>
                  </a:lnTo>
                  <a:lnTo>
                    <a:pt x="54089" y="297268"/>
                  </a:lnTo>
                  <a:lnTo>
                    <a:pt x="24790" y="269684"/>
                  </a:lnTo>
                  <a:lnTo>
                    <a:pt x="24790" y="327621"/>
                  </a:lnTo>
                  <a:lnTo>
                    <a:pt x="34759" y="366547"/>
                  </a:lnTo>
                  <a:lnTo>
                    <a:pt x="60464" y="395922"/>
                  </a:lnTo>
                  <a:lnTo>
                    <a:pt x="120459" y="437045"/>
                  </a:lnTo>
                  <a:lnTo>
                    <a:pt x="164007" y="455968"/>
                  </a:lnTo>
                  <a:lnTo>
                    <a:pt x="217868" y="471551"/>
                  </a:lnTo>
                  <a:lnTo>
                    <a:pt x="283019" y="482142"/>
                  </a:lnTo>
                  <a:lnTo>
                    <a:pt x="360400" y="486041"/>
                  </a:lnTo>
                  <a:lnTo>
                    <a:pt x="436676" y="482180"/>
                  </a:lnTo>
                  <a:lnTo>
                    <a:pt x="499579" y="471716"/>
                  </a:lnTo>
                  <a:lnTo>
                    <a:pt x="550379" y="456285"/>
                  </a:lnTo>
                  <a:lnTo>
                    <a:pt x="590334" y="437565"/>
                  </a:lnTo>
                  <a:lnTo>
                    <a:pt x="642683" y="396887"/>
                  </a:lnTo>
                  <a:lnTo>
                    <a:pt x="667232" y="357720"/>
                  </a:lnTo>
                  <a:lnTo>
                    <a:pt x="670585" y="334429"/>
                  </a:lnTo>
                  <a:lnTo>
                    <a:pt x="670585" y="269684"/>
                  </a:lnTo>
                  <a:close/>
                </a:path>
                <a:path w="810895" h="1256664">
                  <a:moveTo>
                    <a:pt x="670585" y="171081"/>
                  </a:moveTo>
                  <a:lnTo>
                    <a:pt x="650011" y="112090"/>
                  </a:lnTo>
                  <a:lnTo>
                    <a:pt x="593559" y="61582"/>
                  </a:lnTo>
                  <a:lnTo>
                    <a:pt x="554367" y="40817"/>
                  </a:lnTo>
                  <a:lnTo>
                    <a:pt x="509193" y="23749"/>
                  </a:lnTo>
                  <a:lnTo>
                    <a:pt x="459028" y="10909"/>
                  </a:lnTo>
                  <a:lnTo>
                    <a:pt x="404863" y="2819"/>
                  </a:lnTo>
                  <a:lnTo>
                    <a:pt x="347687" y="0"/>
                  </a:lnTo>
                  <a:lnTo>
                    <a:pt x="290525" y="2819"/>
                  </a:lnTo>
                  <a:lnTo>
                    <a:pt x="236347" y="10909"/>
                  </a:lnTo>
                  <a:lnTo>
                    <a:pt x="186182" y="23749"/>
                  </a:lnTo>
                  <a:lnTo>
                    <a:pt x="141008" y="40817"/>
                  </a:lnTo>
                  <a:lnTo>
                    <a:pt x="101815" y="61582"/>
                  </a:lnTo>
                  <a:lnTo>
                    <a:pt x="69608" y="85509"/>
                  </a:lnTo>
                  <a:lnTo>
                    <a:pt x="30099" y="140792"/>
                  </a:lnTo>
                  <a:lnTo>
                    <a:pt x="24790" y="171081"/>
                  </a:lnTo>
                  <a:lnTo>
                    <a:pt x="30099" y="201371"/>
                  </a:lnTo>
                  <a:lnTo>
                    <a:pt x="69608" y="256654"/>
                  </a:lnTo>
                  <a:lnTo>
                    <a:pt x="101815" y="280593"/>
                  </a:lnTo>
                  <a:lnTo>
                    <a:pt x="141008" y="301345"/>
                  </a:lnTo>
                  <a:lnTo>
                    <a:pt x="186182" y="318414"/>
                  </a:lnTo>
                  <a:lnTo>
                    <a:pt x="236347" y="331254"/>
                  </a:lnTo>
                  <a:lnTo>
                    <a:pt x="290525" y="339344"/>
                  </a:lnTo>
                  <a:lnTo>
                    <a:pt x="347687" y="342163"/>
                  </a:lnTo>
                  <a:lnTo>
                    <a:pt x="404863" y="339344"/>
                  </a:lnTo>
                  <a:lnTo>
                    <a:pt x="459028" y="331254"/>
                  </a:lnTo>
                  <a:lnTo>
                    <a:pt x="509193" y="318414"/>
                  </a:lnTo>
                  <a:lnTo>
                    <a:pt x="554367" y="301345"/>
                  </a:lnTo>
                  <a:lnTo>
                    <a:pt x="593559" y="280593"/>
                  </a:lnTo>
                  <a:lnTo>
                    <a:pt x="625767" y="256654"/>
                  </a:lnTo>
                  <a:lnTo>
                    <a:pt x="665276" y="201371"/>
                  </a:lnTo>
                  <a:lnTo>
                    <a:pt x="670585" y="171081"/>
                  </a:lnTo>
                  <a:close/>
                </a:path>
                <a:path w="810895" h="1256664">
                  <a:moveTo>
                    <a:pt x="731443" y="546506"/>
                  </a:moveTo>
                  <a:lnTo>
                    <a:pt x="702144" y="574103"/>
                  </a:lnTo>
                  <a:lnTo>
                    <a:pt x="666102" y="598538"/>
                  </a:lnTo>
                  <a:lnTo>
                    <a:pt x="623989" y="619442"/>
                  </a:lnTo>
                  <a:lnTo>
                    <a:pt x="576491" y="636384"/>
                  </a:lnTo>
                  <a:lnTo>
                    <a:pt x="524294" y="648995"/>
                  </a:lnTo>
                  <a:lnTo>
                    <a:pt x="468083" y="656844"/>
                  </a:lnTo>
                  <a:lnTo>
                    <a:pt x="408546" y="659561"/>
                  </a:lnTo>
                  <a:lnTo>
                    <a:pt x="349008" y="656844"/>
                  </a:lnTo>
                  <a:lnTo>
                    <a:pt x="292798" y="648995"/>
                  </a:lnTo>
                  <a:lnTo>
                    <a:pt x="240601" y="636384"/>
                  </a:lnTo>
                  <a:lnTo>
                    <a:pt x="193116" y="619442"/>
                  </a:lnTo>
                  <a:lnTo>
                    <a:pt x="150990" y="598538"/>
                  </a:lnTo>
                  <a:lnTo>
                    <a:pt x="114947" y="574103"/>
                  </a:lnTo>
                  <a:lnTo>
                    <a:pt x="85648" y="546506"/>
                  </a:lnTo>
                  <a:lnTo>
                    <a:pt x="85648" y="604443"/>
                  </a:lnTo>
                  <a:lnTo>
                    <a:pt x="95618" y="643382"/>
                  </a:lnTo>
                  <a:lnTo>
                    <a:pt x="121323" y="672757"/>
                  </a:lnTo>
                  <a:lnTo>
                    <a:pt x="181317" y="713879"/>
                  </a:lnTo>
                  <a:lnTo>
                    <a:pt x="224866" y="732790"/>
                  </a:lnTo>
                  <a:lnTo>
                    <a:pt x="278726" y="748385"/>
                  </a:lnTo>
                  <a:lnTo>
                    <a:pt x="343877" y="758964"/>
                  </a:lnTo>
                  <a:lnTo>
                    <a:pt x="421271" y="762863"/>
                  </a:lnTo>
                  <a:lnTo>
                    <a:pt x="497535" y="759002"/>
                  </a:lnTo>
                  <a:lnTo>
                    <a:pt x="560451" y="748538"/>
                  </a:lnTo>
                  <a:lnTo>
                    <a:pt x="611251" y="733107"/>
                  </a:lnTo>
                  <a:lnTo>
                    <a:pt x="651192" y="714387"/>
                  </a:lnTo>
                  <a:lnTo>
                    <a:pt x="703541" y="673709"/>
                  </a:lnTo>
                  <a:lnTo>
                    <a:pt x="728091" y="634542"/>
                  </a:lnTo>
                  <a:lnTo>
                    <a:pt x="731443" y="611263"/>
                  </a:lnTo>
                  <a:lnTo>
                    <a:pt x="731443" y="546506"/>
                  </a:lnTo>
                  <a:close/>
                </a:path>
                <a:path w="810895" h="1256664">
                  <a:moveTo>
                    <a:pt x="731443" y="447916"/>
                  </a:moveTo>
                  <a:lnTo>
                    <a:pt x="729538" y="429831"/>
                  </a:lnTo>
                  <a:lnTo>
                    <a:pt x="723950" y="412242"/>
                  </a:lnTo>
                  <a:lnTo>
                    <a:pt x="714946" y="395236"/>
                  </a:lnTo>
                  <a:lnTo>
                    <a:pt x="702754" y="378942"/>
                  </a:lnTo>
                  <a:lnTo>
                    <a:pt x="699655" y="386803"/>
                  </a:lnTo>
                  <a:lnTo>
                    <a:pt x="695769" y="394284"/>
                  </a:lnTo>
                  <a:lnTo>
                    <a:pt x="655904" y="440499"/>
                  </a:lnTo>
                  <a:lnTo>
                    <a:pt x="593686" y="481444"/>
                  </a:lnTo>
                  <a:lnTo>
                    <a:pt x="550278" y="499262"/>
                  </a:lnTo>
                  <a:lnTo>
                    <a:pt x="497509" y="513600"/>
                  </a:lnTo>
                  <a:lnTo>
                    <a:pt x="434505" y="523138"/>
                  </a:lnTo>
                  <a:lnTo>
                    <a:pt x="360400" y="526618"/>
                  </a:lnTo>
                  <a:lnTo>
                    <a:pt x="299237" y="524332"/>
                  </a:lnTo>
                  <a:lnTo>
                    <a:pt x="244805" y="517944"/>
                  </a:lnTo>
                  <a:lnTo>
                    <a:pt x="196748" y="508127"/>
                  </a:lnTo>
                  <a:lnTo>
                    <a:pt x="154724" y="495579"/>
                  </a:lnTo>
                  <a:lnTo>
                    <a:pt x="118376" y="480974"/>
                  </a:lnTo>
                  <a:lnTo>
                    <a:pt x="87337" y="465010"/>
                  </a:lnTo>
                  <a:lnTo>
                    <a:pt x="99225" y="496049"/>
                  </a:lnTo>
                  <a:lnTo>
                    <a:pt x="153060" y="551116"/>
                  </a:lnTo>
                  <a:lnTo>
                    <a:pt x="192684" y="573900"/>
                  </a:lnTo>
                  <a:lnTo>
                    <a:pt x="239204" y="592696"/>
                  </a:lnTo>
                  <a:lnTo>
                    <a:pt x="291465" y="606894"/>
                  </a:lnTo>
                  <a:lnTo>
                    <a:pt x="348310" y="615861"/>
                  </a:lnTo>
                  <a:lnTo>
                    <a:pt x="408546" y="618998"/>
                  </a:lnTo>
                  <a:lnTo>
                    <a:pt x="465721" y="616178"/>
                  </a:lnTo>
                  <a:lnTo>
                    <a:pt x="519887" y="608088"/>
                  </a:lnTo>
                  <a:lnTo>
                    <a:pt x="570052" y="595249"/>
                  </a:lnTo>
                  <a:lnTo>
                    <a:pt x="615238" y="578180"/>
                  </a:lnTo>
                  <a:lnTo>
                    <a:pt x="654418" y="557415"/>
                  </a:lnTo>
                  <a:lnTo>
                    <a:pt x="686625" y="533488"/>
                  </a:lnTo>
                  <a:lnTo>
                    <a:pt x="726135" y="478205"/>
                  </a:lnTo>
                  <a:lnTo>
                    <a:pt x="731443" y="447916"/>
                  </a:lnTo>
                  <a:close/>
                </a:path>
                <a:path w="810895" h="1256664">
                  <a:moveTo>
                    <a:pt x="810336" y="809802"/>
                  </a:moveTo>
                  <a:lnTo>
                    <a:pt x="781037" y="837387"/>
                  </a:lnTo>
                  <a:lnTo>
                    <a:pt x="744994" y="861834"/>
                  </a:lnTo>
                  <a:lnTo>
                    <a:pt x="702881" y="882738"/>
                  </a:lnTo>
                  <a:lnTo>
                    <a:pt x="655383" y="899693"/>
                  </a:lnTo>
                  <a:lnTo>
                    <a:pt x="603186" y="912304"/>
                  </a:lnTo>
                  <a:lnTo>
                    <a:pt x="546976" y="920153"/>
                  </a:lnTo>
                  <a:lnTo>
                    <a:pt x="487438" y="922870"/>
                  </a:lnTo>
                  <a:lnTo>
                    <a:pt x="427901" y="920153"/>
                  </a:lnTo>
                  <a:lnTo>
                    <a:pt x="371690" y="912304"/>
                  </a:lnTo>
                  <a:lnTo>
                    <a:pt x="319493" y="899693"/>
                  </a:lnTo>
                  <a:lnTo>
                    <a:pt x="272008" y="882738"/>
                  </a:lnTo>
                  <a:lnTo>
                    <a:pt x="229882" y="861834"/>
                  </a:lnTo>
                  <a:lnTo>
                    <a:pt x="193840" y="837387"/>
                  </a:lnTo>
                  <a:lnTo>
                    <a:pt x="164541" y="809802"/>
                  </a:lnTo>
                  <a:lnTo>
                    <a:pt x="164541" y="867740"/>
                  </a:lnTo>
                  <a:lnTo>
                    <a:pt x="174510" y="906678"/>
                  </a:lnTo>
                  <a:lnTo>
                    <a:pt x="200228" y="936053"/>
                  </a:lnTo>
                  <a:lnTo>
                    <a:pt x="260210" y="977176"/>
                  </a:lnTo>
                  <a:lnTo>
                    <a:pt x="303758" y="996099"/>
                  </a:lnTo>
                  <a:lnTo>
                    <a:pt x="357632" y="1011694"/>
                  </a:lnTo>
                  <a:lnTo>
                    <a:pt x="422770" y="1022273"/>
                  </a:lnTo>
                  <a:lnTo>
                    <a:pt x="500164" y="1026172"/>
                  </a:lnTo>
                  <a:lnTo>
                    <a:pt x="576427" y="1022311"/>
                  </a:lnTo>
                  <a:lnTo>
                    <a:pt x="639343" y="1011847"/>
                  </a:lnTo>
                  <a:lnTo>
                    <a:pt x="690143" y="996416"/>
                  </a:lnTo>
                  <a:lnTo>
                    <a:pt x="730084" y="977696"/>
                  </a:lnTo>
                  <a:lnTo>
                    <a:pt x="782434" y="937018"/>
                  </a:lnTo>
                  <a:lnTo>
                    <a:pt x="806983" y="897851"/>
                  </a:lnTo>
                  <a:lnTo>
                    <a:pt x="810336" y="874547"/>
                  </a:lnTo>
                  <a:lnTo>
                    <a:pt x="810336" y="809802"/>
                  </a:lnTo>
                  <a:close/>
                </a:path>
                <a:path w="810895" h="1256664">
                  <a:moveTo>
                    <a:pt x="810336" y="711212"/>
                  </a:moveTo>
                  <a:lnTo>
                    <a:pt x="807669" y="689737"/>
                  </a:lnTo>
                  <a:lnTo>
                    <a:pt x="799896" y="668972"/>
                  </a:lnTo>
                  <a:lnTo>
                    <a:pt x="787387" y="649109"/>
                  </a:lnTo>
                  <a:lnTo>
                    <a:pt x="770496" y="630326"/>
                  </a:lnTo>
                  <a:lnTo>
                    <a:pt x="767778" y="643102"/>
                  </a:lnTo>
                  <a:lnTo>
                    <a:pt x="763765" y="655396"/>
                  </a:lnTo>
                  <a:lnTo>
                    <a:pt x="737311" y="696798"/>
                  </a:lnTo>
                  <a:lnTo>
                    <a:pt x="689470" y="738251"/>
                  </a:lnTo>
                  <a:lnTo>
                    <a:pt x="654558" y="758266"/>
                  </a:lnTo>
                  <a:lnTo>
                    <a:pt x="611136" y="776097"/>
                  </a:lnTo>
                  <a:lnTo>
                    <a:pt x="558368" y="790422"/>
                  </a:lnTo>
                  <a:lnTo>
                    <a:pt x="495363" y="799973"/>
                  </a:lnTo>
                  <a:lnTo>
                    <a:pt x="421259" y="803440"/>
                  </a:lnTo>
                  <a:lnTo>
                    <a:pt x="359219" y="801090"/>
                  </a:lnTo>
                  <a:lnTo>
                    <a:pt x="304114" y="794512"/>
                  </a:lnTo>
                  <a:lnTo>
                    <a:pt x="255587" y="784428"/>
                  </a:lnTo>
                  <a:lnTo>
                    <a:pt x="213233" y="771563"/>
                  </a:lnTo>
                  <a:lnTo>
                    <a:pt x="176707" y="756627"/>
                  </a:lnTo>
                  <a:lnTo>
                    <a:pt x="198450" y="786104"/>
                  </a:lnTo>
                  <a:lnTo>
                    <a:pt x="229755" y="812812"/>
                  </a:lnTo>
                  <a:lnTo>
                    <a:pt x="269417" y="836117"/>
                  </a:lnTo>
                  <a:lnTo>
                    <a:pt x="316230" y="855345"/>
                  </a:lnTo>
                  <a:lnTo>
                    <a:pt x="368973" y="869886"/>
                  </a:lnTo>
                  <a:lnTo>
                    <a:pt x="426453" y="879081"/>
                  </a:lnTo>
                  <a:lnTo>
                    <a:pt x="487438" y="882294"/>
                  </a:lnTo>
                  <a:lnTo>
                    <a:pt x="544614" y="879475"/>
                  </a:lnTo>
                  <a:lnTo>
                    <a:pt x="598779" y="871385"/>
                  </a:lnTo>
                  <a:lnTo>
                    <a:pt x="648944" y="858545"/>
                  </a:lnTo>
                  <a:lnTo>
                    <a:pt x="694118" y="841476"/>
                  </a:lnTo>
                  <a:lnTo>
                    <a:pt x="733310" y="820712"/>
                  </a:lnTo>
                  <a:lnTo>
                    <a:pt x="765517" y="796785"/>
                  </a:lnTo>
                  <a:lnTo>
                    <a:pt x="805027" y="741502"/>
                  </a:lnTo>
                  <a:lnTo>
                    <a:pt x="810336" y="71121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38" name="object 3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79711" y="4212343"/>
            <a:ext cx="4948619" cy="4819209"/>
          </a:xfrm>
          <a:prstGeom prst="rect">
            <a:avLst/>
          </a:prstGeom>
        </p:spPr>
      </p:pic>
      <p:sp>
        <p:nvSpPr>
          <p:cNvPr id="39" name="object 39"/>
          <p:cNvSpPr txBox="1"/>
          <p:nvPr/>
        </p:nvSpPr>
        <p:spPr>
          <a:xfrm>
            <a:off x="5977592" y="5605016"/>
            <a:ext cx="2234565" cy="324485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R="24765" algn="ctr">
              <a:lnSpc>
                <a:spcPct val="100000"/>
              </a:lnSpc>
              <a:spcBef>
                <a:spcPts val="110"/>
              </a:spcBef>
            </a:pPr>
            <a:r>
              <a:rPr sz="7700" b="1" spc="-965">
                <a:solidFill>
                  <a:srgbClr val="FFFFFF"/>
                </a:solidFill>
                <a:latin typeface="Trebuchet MS"/>
                <a:cs typeface="Trebuchet MS"/>
              </a:rPr>
              <a:t>‹</a:t>
            </a:r>
            <a:r>
              <a:rPr sz="6500" spc="-965">
                <a:solidFill>
                  <a:srgbClr val="FFFFFF"/>
                </a:solidFill>
                <a:latin typeface="Lucida Sans"/>
                <a:cs typeface="Lucida Sans"/>
              </a:rPr>
              <a:t>€</a:t>
            </a:r>
            <a:r>
              <a:rPr sz="7700" b="1" spc="-965">
                <a:solidFill>
                  <a:srgbClr val="FFFFFF"/>
                </a:solidFill>
                <a:latin typeface="Trebuchet MS"/>
                <a:cs typeface="Trebuchet MS"/>
              </a:rPr>
              <a:t>50</a:t>
            </a:r>
            <a:endParaRPr sz="7700">
              <a:latin typeface="Trebuchet MS"/>
              <a:cs typeface="Trebuchet MS"/>
            </a:endParaRPr>
          </a:p>
          <a:p>
            <a:pPr marL="12700" marR="5080" indent="-6350" algn="ctr">
              <a:lnSpc>
                <a:spcPts val="2970"/>
              </a:lnSpc>
              <a:spcBef>
                <a:spcPts val="7190"/>
              </a:spcBef>
            </a:pPr>
            <a:r>
              <a:rPr sz="2950" spc="-150">
                <a:solidFill>
                  <a:srgbClr val="FFFFFF"/>
                </a:solidFill>
                <a:latin typeface="Gill Sans MT"/>
                <a:cs typeface="Gill Sans MT"/>
              </a:rPr>
              <a:t>Have an annual  turnover of less  than </a:t>
            </a:r>
            <a:r>
              <a:rPr sz="2550" spc="-150">
                <a:solidFill>
                  <a:srgbClr val="FFFFFF"/>
                </a:solidFill>
                <a:latin typeface="Lucida Sans"/>
                <a:cs typeface="Lucida Sans"/>
              </a:rPr>
              <a:t>€</a:t>
            </a:r>
            <a:r>
              <a:rPr sz="2950" spc="-150">
                <a:solidFill>
                  <a:srgbClr val="FFFFFF"/>
                </a:solidFill>
                <a:latin typeface="Gill Sans MT"/>
                <a:cs typeface="Gill Sans MT"/>
              </a:rPr>
              <a:t>50m</a:t>
            </a:r>
            <a:endParaRPr sz="2950" spc="-150">
              <a:latin typeface="Gill Sans MT"/>
              <a:cs typeface="Gill Sans MT"/>
            </a:endParaRPr>
          </a:p>
        </p:txBody>
      </p:sp>
      <p:grpSp>
        <p:nvGrpSpPr>
          <p:cNvPr id="40" name="object 40"/>
          <p:cNvGrpSpPr/>
          <p:nvPr/>
        </p:nvGrpSpPr>
        <p:grpSpPr>
          <a:xfrm>
            <a:off x="7241773" y="9499187"/>
            <a:ext cx="12862560" cy="1809750"/>
            <a:chOff x="7241773" y="9499187"/>
            <a:chExt cx="12862560" cy="1809750"/>
          </a:xfrm>
        </p:grpSpPr>
        <p:sp>
          <p:nvSpPr>
            <p:cNvPr id="41" name="object 41"/>
            <p:cNvSpPr/>
            <p:nvPr/>
          </p:nvSpPr>
          <p:spPr>
            <a:xfrm>
              <a:off x="7241773" y="9499187"/>
              <a:ext cx="12862560" cy="1809750"/>
            </a:xfrm>
            <a:custGeom>
              <a:avLst/>
              <a:gdLst/>
              <a:ahLst/>
              <a:cxnLst/>
              <a:rect l="l" t="t" r="r" b="b"/>
              <a:pathLst>
                <a:path w="12862560" h="1809750">
                  <a:moveTo>
                    <a:pt x="12862326" y="0"/>
                  </a:moveTo>
                  <a:lnTo>
                    <a:pt x="910112" y="0"/>
                  </a:lnTo>
                  <a:lnTo>
                    <a:pt x="0" y="1809368"/>
                  </a:lnTo>
                  <a:lnTo>
                    <a:pt x="12862326" y="1809368"/>
                  </a:lnTo>
                  <a:lnTo>
                    <a:pt x="1286232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2" name="object 4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2085492" y="9997028"/>
              <a:ext cx="3143363" cy="859185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6678714" y="9930872"/>
              <a:ext cx="2357493" cy="883171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768868" y="9987621"/>
              <a:ext cx="1528033" cy="928575"/>
            </a:xfrm>
            <a:prstGeom prst="rect">
              <a:avLst/>
            </a:prstGeom>
          </p:spPr>
        </p:pic>
      </p:grpSp>
      <p:pic>
        <p:nvPicPr>
          <p:cNvPr id="45" name="Picture 44" descr="Text&#10;&#10;Description automatically generated">
            <a:extLst>
              <a:ext uri="{FF2B5EF4-FFF2-40B4-BE49-F238E27FC236}">
                <a16:creationId xmlns:a16="http://schemas.microsoft.com/office/drawing/2014/main" id="{634FABD5-35A9-4BC9-A5AA-70C0574BCB9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08048" y="-7089"/>
            <a:ext cx="7181528" cy="2254567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3220451" y="276878"/>
            <a:ext cx="5638165" cy="127952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ts val="3540"/>
              </a:lnSpc>
              <a:spcBef>
                <a:spcPts val="130"/>
              </a:spcBef>
            </a:pPr>
            <a:r>
              <a:rPr sz="3150" spc="-65">
                <a:solidFill>
                  <a:srgbClr val="FFFFFF"/>
                </a:solidFill>
                <a:latin typeface="Century Gothic"/>
                <a:cs typeface="Century Gothic"/>
              </a:rPr>
              <a:t>COVENTRY</a:t>
            </a:r>
            <a:r>
              <a:rPr sz="3150" spc="-5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3150" spc="-95">
                <a:solidFill>
                  <a:srgbClr val="FFFFFF"/>
                </a:solidFill>
                <a:latin typeface="Century Gothic"/>
                <a:cs typeface="Century Gothic"/>
              </a:rPr>
              <a:t>&amp;</a:t>
            </a:r>
            <a:r>
              <a:rPr sz="3150" spc="-5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3150" spc="15">
                <a:solidFill>
                  <a:srgbClr val="FFFFFF"/>
                </a:solidFill>
                <a:latin typeface="Century Gothic"/>
                <a:cs typeface="Century Gothic"/>
              </a:rPr>
              <a:t>WARWICKSHIRE</a:t>
            </a:r>
            <a:endParaRPr sz="3150">
              <a:latin typeface="Century Gothic"/>
              <a:cs typeface="Century Gothic"/>
            </a:endParaRPr>
          </a:p>
          <a:p>
            <a:pPr marL="12700">
              <a:lnSpc>
                <a:spcPts val="6300"/>
              </a:lnSpc>
            </a:pPr>
            <a:r>
              <a:rPr sz="5450" spc="-10">
                <a:solidFill>
                  <a:srgbClr val="BED73D"/>
                </a:solidFill>
                <a:latin typeface="Century Gothic"/>
                <a:cs typeface="Century Gothic"/>
              </a:rPr>
              <a:t>GREEN</a:t>
            </a:r>
            <a:r>
              <a:rPr sz="5450" spc="-125">
                <a:solidFill>
                  <a:srgbClr val="BED73D"/>
                </a:solidFill>
                <a:latin typeface="Century Gothic"/>
                <a:cs typeface="Century Gothic"/>
              </a:rPr>
              <a:t> </a:t>
            </a:r>
            <a:r>
              <a:rPr sz="5450" spc="220">
                <a:solidFill>
                  <a:srgbClr val="BED73D"/>
                </a:solidFill>
                <a:latin typeface="Century Gothic"/>
                <a:cs typeface="Century Gothic"/>
              </a:rPr>
              <a:t>BUSINESS</a:t>
            </a:r>
            <a:endParaRPr sz="5450">
              <a:latin typeface="Century Gothic"/>
              <a:cs typeface="Century Gothic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3263418" y="841895"/>
            <a:ext cx="5572125" cy="600710"/>
            <a:chOff x="13263418" y="841895"/>
            <a:chExt cx="5572125" cy="600710"/>
          </a:xfrm>
        </p:grpSpPr>
        <p:sp>
          <p:nvSpPr>
            <p:cNvPr id="4" name="object 4"/>
            <p:cNvSpPr/>
            <p:nvPr/>
          </p:nvSpPr>
          <p:spPr>
            <a:xfrm>
              <a:off x="13269133" y="872952"/>
              <a:ext cx="502920" cy="542290"/>
            </a:xfrm>
            <a:custGeom>
              <a:avLst/>
              <a:gdLst/>
              <a:ahLst/>
              <a:cxnLst/>
              <a:rect l="l" t="t" r="r" b="b"/>
              <a:pathLst>
                <a:path w="502919" h="542290">
                  <a:moveTo>
                    <a:pt x="290075" y="334243"/>
                  </a:moveTo>
                  <a:lnTo>
                    <a:pt x="418287" y="334243"/>
                  </a:lnTo>
                  <a:lnTo>
                    <a:pt x="402891" y="385447"/>
                  </a:lnTo>
                  <a:lnTo>
                    <a:pt x="367334" y="428872"/>
                  </a:lnTo>
                  <a:lnTo>
                    <a:pt x="318795" y="458271"/>
                  </a:lnTo>
                  <a:lnTo>
                    <a:pt x="264432" y="468071"/>
                  </a:lnTo>
                  <a:lnTo>
                    <a:pt x="231390" y="464799"/>
                  </a:lnTo>
                  <a:lnTo>
                    <a:pt x="168948" y="438615"/>
                  </a:lnTo>
                  <a:lnTo>
                    <a:pt x="112579" y="385550"/>
                  </a:lnTo>
                  <a:lnTo>
                    <a:pt x="93324" y="351561"/>
                  </a:lnTo>
                  <a:lnTo>
                    <a:pt x="81772" y="313729"/>
                  </a:lnTo>
                  <a:lnTo>
                    <a:pt x="77922" y="272055"/>
                  </a:lnTo>
                  <a:lnTo>
                    <a:pt x="81378" y="231594"/>
                  </a:lnTo>
                  <a:lnTo>
                    <a:pt x="91745" y="194674"/>
                  </a:lnTo>
                  <a:lnTo>
                    <a:pt x="133212" y="131470"/>
                  </a:lnTo>
                  <a:lnTo>
                    <a:pt x="162499" y="106482"/>
                  </a:lnTo>
                  <a:lnTo>
                    <a:pt x="230940" y="77925"/>
                  </a:lnTo>
                  <a:lnTo>
                    <a:pt x="270096" y="74356"/>
                  </a:lnTo>
                  <a:lnTo>
                    <a:pt x="313823" y="79701"/>
                  </a:lnTo>
                  <a:lnTo>
                    <a:pt x="354101" y="95734"/>
                  </a:lnTo>
                  <a:lnTo>
                    <a:pt x="390922" y="122451"/>
                  </a:lnTo>
                  <a:lnTo>
                    <a:pt x="424282" y="159847"/>
                  </a:lnTo>
                  <a:lnTo>
                    <a:pt x="479572" y="106123"/>
                  </a:lnTo>
                  <a:lnTo>
                    <a:pt x="430870" y="57796"/>
                  </a:lnTo>
                  <a:lnTo>
                    <a:pt x="381339" y="25009"/>
                  </a:lnTo>
                  <a:lnTo>
                    <a:pt x="327045" y="6258"/>
                  </a:lnTo>
                  <a:lnTo>
                    <a:pt x="268769" y="0"/>
                  </a:lnTo>
                  <a:lnTo>
                    <a:pt x="214761" y="4966"/>
                  </a:lnTo>
                  <a:lnTo>
                    <a:pt x="165007" y="19863"/>
                  </a:lnTo>
                  <a:lnTo>
                    <a:pt x="119506" y="44685"/>
                  </a:lnTo>
                  <a:lnTo>
                    <a:pt x="78254" y="79429"/>
                  </a:lnTo>
                  <a:lnTo>
                    <a:pt x="44008" y="121120"/>
                  </a:lnTo>
                  <a:lnTo>
                    <a:pt x="19555" y="167121"/>
                  </a:lnTo>
                  <a:lnTo>
                    <a:pt x="4887" y="217433"/>
                  </a:lnTo>
                  <a:lnTo>
                    <a:pt x="0" y="272055"/>
                  </a:lnTo>
                  <a:lnTo>
                    <a:pt x="4804" y="325667"/>
                  </a:lnTo>
                  <a:lnTo>
                    <a:pt x="19223" y="375305"/>
                  </a:lnTo>
                  <a:lnTo>
                    <a:pt x="43262" y="420969"/>
                  </a:lnTo>
                  <a:lnTo>
                    <a:pt x="76927" y="462660"/>
                  </a:lnTo>
                  <a:lnTo>
                    <a:pt x="117327" y="497257"/>
                  </a:lnTo>
                  <a:lnTo>
                    <a:pt x="161600" y="521974"/>
                  </a:lnTo>
                  <a:lnTo>
                    <a:pt x="209744" y="536808"/>
                  </a:lnTo>
                  <a:lnTo>
                    <a:pt x="261755" y="541753"/>
                  </a:lnTo>
                  <a:lnTo>
                    <a:pt x="314610" y="536640"/>
                  </a:lnTo>
                  <a:lnTo>
                    <a:pt x="362594" y="521301"/>
                  </a:lnTo>
                  <a:lnTo>
                    <a:pt x="405707" y="495742"/>
                  </a:lnTo>
                  <a:lnTo>
                    <a:pt x="443951" y="459966"/>
                  </a:lnTo>
                  <a:lnTo>
                    <a:pt x="471001" y="422112"/>
                  </a:lnTo>
                  <a:lnTo>
                    <a:pt x="488908" y="381546"/>
                  </a:lnTo>
                  <a:lnTo>
                    <a:pt x="499144" y="332890"/>
                  </a:lnTo>
                  <a:lnTo>
                    <a:pt x="502559" y="277466"/>
                  </a:lnTo>
                  <a:lnTo>
                    <a:pt x="502559" y="260224"/>
                  </a:lnTo>
                  <a:lnTo>
                    <a:pt x="290075" y="260224"/>
                  </a:lnTo>
                  <a:lnTo>
                    <a:pt x="290075" y="334243"/>
                  </a:lnTo>
                  <a:close/>
                </a:path>
              </a:pathLst>
            </a:custGeom>
            <a:ln w="11137">
              <a:solidFill>
                <a:srgbClr val="BED73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3855631" y="883100"/>
              <a:ext cx="333375" cy="521970"/>
            </a:xfrm>
            <a:custGeom>
              <a:avLst/>
              <a:gdLst/>
              <a:ahLst/>
              <a:cxnLst/>
              <a:rect l="l" t="t" r="r" b="b"/>
              <a:pathLst>
                <a:path w="333375" h="521969">
                  <a:moveTo>
                    <a:pt x="256777" y="248392"/>
                  </a:moveTo>
                  <a:lnTo>
                    <a:pt x="270471" y="227484"/>
                  </a:lnTo>
                  <a:lnTo>
                    <a:pt x="280254" y="204631"/>
                  </a:lnTo>
                  <a:lnTo>
                    <a:pt x="286126" y="179833"/>
                  </a:lnTo>
                  <a:lnTo>
                    <a:pt x="288084" y="153090"/>
                  </a:lnTo>
                  <a:lnTo>
                    <a:pt x="284960" y="119333"/>
                  </a:lnTo>
                  <a:lnTo>
                    <a:pt x="259979" y="62225"/>
                  </a:lnTo>
                  <a:lnTo>
                    <a:pt x="211938" y="21859"/>
                  </a:lnTo>
                  <a:lnTo>
                    <a:pt x="138329" y="2428"/>
                  </a:lnTo>
                  <a:lnTo>
                    <a:pt x="90909" y="0"/>
                  </a:lnTo>
                  <a:lnTo>
                    <a:pt x="0" y="0"/>
                  </a:lnTo>
                  <a:lnTo>
                    <a:pt x="0" y="521795"/>
                  </a:lnTo>
                  <a:lnTo>
                    <a:pt x="77590" y="521795"/>
                  </a:lnTo>
                  <a:lnTo>
                    <a:pt x="77590" y="308223"/>
                  </a:lnTo>
                  <a:lnTo>
                    <a:pt x="91573" y="308223"/>
                  </a:lnTo>
                  <a:lnTo>
                    <a:pt x="238458" y="521795"/>
                  </a:lnTo>
                  <a:lnTo>
                    <a:pt x="333373" y="521795"/>
                  </a:lnTo>
                  <a:lnTo>
                    <a:pt x="174186" y="299422"/>
                  </a:lnTo>
                  <a:lnTo>
                    <a:pt x="198578" y="292055"/>
                  </a:lnTo>
                  <a:lnTo>
                    <a:pt x="220476" y="281097"/>
                  </a:lnTo>
                  <a:lnTo>
                    <a:pt x="239878" y="266544"/>
                  </a:lnTo>
                  <a:lnTo>
                    <a:pt x="256777" y="248392"/>
                  </a:lnTo>
                  <a:close/>
                </a:path>
              </a:pathLst>
            </a:custGeom>
            <a:ln w="11109">
              <a:solidFill>
                <a:srgbClr val="BED73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927658" y="951533"/>
              <a:ext cx="146021" cy="176746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14252614" y="883100"/>
              <a:ext cx="283845" cy="521970"/>
            </a:xfrm>
            <a:custGeom>
              <a:avLst/>
              <a:gdLst/>
              <a:ahLst/>
              <a:cxnLst/>
              <a:rect l="l" t="t" r="r" b="b"/>
              <a:pathLst>
                <a:path w="283844" h="521969">
                  <a:moveTo>
                    <a:pt x="283769" y="0"/>
                  </a:moveTo>
                  <a:lnTo>
                    <a:pt x="0" y="0"/>
                  </a:lnTo>
                  <a:lnTo>
                    <a:pt x="0" y="521795"/>
                  </a:lnTo>
                  <a:lnTo>
                    <a:pt x="283769" y="521795"/>
                  </a:lnTo>
                  <a:lnTo>
                    <a:pt x="283769" y="447775"/>
                  </a:lnTo>
                  <a:lnTo>
                    <a:pt x="77612" y="447775"/>
                  </a:lnTo>
                  <a:lnTo>
                    <a:pt x="77612" y="273402"/>
                  </a:lnTo>
                  <a:lnTo>
                    <a:pt x="277773" y="273402"/>
                  </a:lnTo>
                  <a:lnTo>
                    <a:pt x="277773" y="199383"/>
                  </a:lnTo>
                  <a:lnTo>
                    <a:pt x="77612" y="199383"/>
                  </a:lnTo>
                  <a:lnTo>
                    <a:pt x="77612" y="73996"/>
                  </a:lnTo>
                  <a:lnTo>
                    <a:pt x="283769" y="73996"/>
                  </a:lnTo>
                  <a:lnTo>
                    <a:pt x="283769" y="0"/>
                  </a:lnTo>
                  <a:close/>
                </a:path>
              </a:pathLst>
            </a:custGeom>
            <a:ln w="11099">
              <a:solidFill>
                <a:srgbClr val="BED73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4624648" y="883100"/>
              <a:ext cx="283845" cy="521970"/>
            </a:xfrm>
            <a:custGeom>
              <a:avLst/>
              <a:gdLst/>
              <a:ahLst/>
              <a:cxnLst/>
              <a:rect l="l" t="t" r="r" b="b"/>
              <a:pathLst>
                <a:path w="283844" h="521969">
                  <a:moveTo>
                    <a:pt x="283769" y="0"/>
                  </a:moveTo>
                  <a:lnTo>
                    <a:pt x="0" y="0"/>
                  </a:lnTo>
                  <a:lnTo>
                    <a:pt x="0" y="521795"/>
                  </a:lnTo>
                  <a:lnTo>
                    <a:pt x="283769" y="521795"/>
                  </a:lnTo>
                  <a:lnTo>
                    <a:pt x="283769" y="447775"/>
                  </a:lnTo>
                  <a:lnTo>
                    <a:pt x="77612" y="447775"/>
                  </a:lnTo>
                  <a:lnTo>
                    <a:pt x="77612" y="273402"/>
                  </a:lnTo>
                  <a:lnTo>
                    <a:pt x="277773" y="273402"/>
                  </a:lnTo>
                  <a:lnTo>
                    <a:pt x="277773" y="199383"/>
                  </a:lnTo>
                  <a:lnTo>
                    <a:pt x="77612" y="199383"/>
                  </a:lnTo>
                  <a:lnTo>
                    <a:pt x="77612" y="73996"/>
                  </a:lnTo>
                  <a:lnTo>
                    <a:pt x="283769" y="73996"/>
                  </a:lnTo>
                  <a:lnTo>
                    <a:pt x="283769" y="0"/>
                  </a:lnTo>
                  <a:close/>
                </a:path>
              </a:pathLst>
            </a:custGeom>
            <a:ln w="11099">
              <a:solidFill>
                <a:srgbClr val="BED73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4996675" y="847610"/>
              <a:ext cx="452755" cy="589280"/>
            </a:xfrm>
            <a:custGeom>
              <a:avLst/>
              <a:gdLst/>
              <a:ahLst/>
              <a:cxnLst/>
              <a:rect l="l" t="t" r="r" b="b"/>
              <a:pathLst>
                <a:path w="452755" h="589280">
                  <a:moveTo>
                    <a:pt x="77612" y="557289"/>
                  </a:moveTo>
                  <a:lnTo>
                    <a:pt x="77612" y="191974"/>
                  </a:lnTo>
                  <a:lnTo>
                    <a:pt x="452624" y="589057"/>
                  </a:lnTo>
                  <a:lnTo>
                    <a:pt x="452624" y="35494"/>
                  </a:lnTo>
                  <a:lnTo>
                    <a:pt x="375011" y="35494"/>
                  </a:lnTo>
                  <a:lnTo>
                    <a:pt x="375011" y="398115"/>
                  </a:lnTo>
                  <a:lnTo>
                    <a:pt x="0" y="0"/>
                  </a:lnTo>
                  <a:lnTo>
                    <a:pt x="0" y="557289"/>
                  </a:lnTo>
                  <a:lnTo>
                    <a:pt x="77612" y="557289"/>
                  </a:lnTo>
                  <a:close/>
                </a:path>
              </a:pathLst>
            </a:custGeom>
            <a:ln w="11122">
              <a:solidFill>
                <a:srgbClr val="BED73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5755729" y="883104"/>
              <a:ext cx="305435" cy="521970"/>
            </a:xfrm>
            <a:custGeom>
              <a:avLst/>
              <a:gdLst/>
              <a:ahLst/>
              <a:cxnLst/>
              <a:rect l="l" t="t" r="r" b="b"/>
              <a:pathLst>
                <a:path w="305434" h="521969">
                  <a:moveTo>
                    <a:pt x="117569" y="521795"/>
                  </a:moveTo>
                  <a:lnTo>
                    <a:pt x="165771" y="519339"/>
                  </a:lnTo>
                  <a:lnTo>
                    <a:pt x="205161" y="511984"/>
                  </a:lnTo>
                  <a:lnTo>
                    <a:pt x="249543" y="487857"/>
                  </a:lnTo>
                  <a:lnTo>
                    <a:pt x="281416" y="453528"/>
                  </a:lnTo>
                  <a:lnTo>
                    <a:pt x="302724" y="401827"/>
                  </a:lnTo>
                  <a:lnTo>
                    <a:pt x="305385" y="372431"/>
                  </a:lnTo>
                  <a:lnTo>
                    <a:pt x="303887" y="349821"/>
                  </a:lnTo>
                  <a:lnTo>
                    <a:pt x="291907" y="308936"/>
                  </a:lnTo>
                  <a:lnTo>
                    <a:pt x="268514" y="274228"/>
                  </a:lnTo>
                  <a:lnTo>
                    <a:pt x="236205" y="249384"/>
                  </a:lnTo>
                  <a:lnTo>
                    <a:pt x="216798" y="240961"/>
                  </a:lnTo>
                  <a:lnTo>
                    <a:pt x="235308" y="220453"/>
                  </a:lnTo>
                  <a:lnTo>
                    <a:pt x="248528" y="197789"/>
                  </a:lnTo>
                  <a:lnTo>
                    <a:pt x="256458" y="172970"/>
                  </a:lnTo>
                  <a:lnTo>
                    <a:pt x="259100" y="145995"/>
                  </a:lnTo>
                  <a:lnTo>
                    <a:pt x="258288" y="130661"/>
                  </a:lnTo>
                  <a:lnTo>
                    <a:pt x="246135" y="85154"/>
                  </a:lnTo>
                  <a:lnTo>
                    <a:pt x="222079" y="46063"/>
                  </a:lnTo>
                  <a:lnTo>
                    <a:pt x="188075" y="19001"/>
                  </a:lnTo>
                  <a:lnTo>
                    <a:pt x="142888" y="4555"/>
                  </a:lnTo>
                  <a:lnTo>
                    <a:pt x="101754" y="505"/>
                  </a:lnTo>
                  <a:lnTo>
                    <a:pt x="77259" y="0"/>
                  </a:lnTo>
                  <a:lnTo>
                    <a:pt x="0" y="0"/>
                  </a:lnTo>
                  <a:lnTo>
                    <a:pt x="0" y="521795"/>
                  </a:lnTo>
                  <a:lnTo>
                    <a:pt x="117569" y="521795"/>
                  </a:lnTo>
                  <a:close/>
                </a:path>
              </a:pathLst>
            </a:custGeom>
            <a:ln w="11103">
              <a:solidFill>
                <a:srgbClr val="BED73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827749" y="1167482"/>
              <a:ext cx="162340" cy="168968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5827761" y="949858"/>
              <a:ext cx="119019" cy="162861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16145407" y="883100"/>
              <a:ext cx="381000" cy="531495"/>
            </a:xfrm>
            <a:custGeom>
              <a:avLst/>
              <a:gdLst/>
              <a:ahLst/>
              <a:cxnLst/>
              <a:rect l="l" t="t" r="r" b="b"/>
              <a:pathLst>
                <a:path w="381000" h="531494">
                  <a:moveTo>
                    <a:pt x="0" y="0"/>
                  </a:moveTo>
                  <a:lnTo>
                    <a:pt x="0" y="335927"/>
                  </a:lnTo>
                  <a:lnTo>
                    <a:pt x="3164" y="375344"/>
                  </a:lnTo>
                  <a:lnTo>
                    <a:pt x="28477" y="443268"/>
                  </a:lnTo>
                  <a:lnTo>
                    <a:pt x="80575" y="497807"/>
                  </a:lnTo>
                  <a:lnTo>
                    <a:pt x="150349" y="527552"/>
                  </a:lnTo>
                  <a:lnTo>
                    <a:pt x="190160" y="531269"/>
                  </a:lnTo>
                  <a:lnTo>
                    <a:pt x="230002" y="527552"/>
                  </a:lnTo>
                  <a:lnTo>
                    <a:pt x="266595" y="516398"/>
                  </a:lnTo>
                  <a:lnTo>
                    <a:pt x="299944" y="497807"/>
                  </a:lnTo>
                  <a:lnTo>
                    <a:pt x="330054" y="471775"/>
                  </a:lnTo>
                  <a:lnTo>
                    <a:pt x="368009" y="411125"/>
                  </a:lnTo>
                  <a:lnTo>
                    <a:pt x="380675" y="335927"/>
                  </a:lnTo>
                  <a:lnTo>
                    <a:pt x="380675" y="0"/>
                  </a:lnTo>
                  <a:lnTo>
                    <a:pt x="303062" y="0"/>
                  </a:lnTo>
                  <a:lnTo>
                    <a:pt x="303062" y="314307"/>
                  </a:lnTo>
                  <a:lnTo>
                    <a:pt x="301710" y="346051"/>
                  </a:lnTo>
                  <a:lnTo>
                    <a:pt x="290891" y="395217"/>
                  </a:lnTo>
                  <a:lnTo>
                    <a:pt x="263599" y="432307"/>
                  </a:lnTo>
                  <a:lnTo>
                    <a:pt x="217967" y="454778"/>
                  </a:lnTo>
                  <a:lnTo>
                    <a:pt x="190160" y="457586"/>
                  </a:lnTo>
                  <a:lnTo>
                    <a:pt x="162499" y="454778"/>
                  </a:lnTo>
                  <a:lnTo>
                    <a:pt x="117033" y="432307"/>
                  </a:lnTo>
                  <a:lnTo>
                    <a:pt x="89762" y="394838"/>
                  </a:lnTo>
                  <a:lnTo>
                    <a:pt x="78943" y="345672"/>
                  </a:lnTo>
                  <a:lnTo>
                    <a:pt x="77590" y="314307"/>
                  </a:lnTo>
                  <a:lnTo>
                    <a:pt x="77590" y="0"/>
                  </a:lnTo>
                  <a:lnTo>
                    <a:pt x="0" y="0"/>
                  </a:lnTo>
                  <a:close/>
                </a:path>
              </a:pathLst>
            </a:custGeom>
            <a:ln w="11117">
              <a:solidFill>
                <a:srgbClr val="BED73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6610031" y="872959"/>
              <a:ext cx="330200" cy="541655"/>
            </a:xfrm>
            <a:custGeom>
              <a:avLst/>
              <a:gdLst/>
              <a:ahLst/>
              <a:cxnLst/>
              <a:rect l="l" t="t" r="r" b="b"/>
              <a:pathLst>
                <a:path w="330200" h="541655">
                  <a:moveTo>
                    <a:pt x="177505" y="0"/>
                  </a:moveTo>
                  <a:lnTo>
                    <a:pt x="116975" y="9968"/>
                  </a:lnTo>
                  <a:lnTo>
                    <a:pt x="67280" y="39872"/>
                  </a:lnTo>
                  <a:lnTo>
                    <a:pt x="34046" y="84234"/>
                  </a:lnTo>
                  <a:lnTo>
                    <a:pt x="22965" y="138227"/>
                  </a:lnTo>
                  <a:lnTo>
                    <a:pt x="29561" y="179202"/>
                  </a:lnTo>
                  <a:lnTo>
                    <a:pt x="49354" y="214941"/>
                  </a:lnTo>
                  <a:lnTo>
                    <a:pt x="82346" y="245443"/>
                  </a:lnTo>
                  <a:lnTo>
                    <a:pt x="128543" y="270708"/>
                  </a:lnTo>
                  <a:lnTo>
                    <a:pt x="178169" y="291654"/>
                  </a:lnTo>
                  <a:lnTo>
                    <a:pt x="187481" y="295932"/>
                  </a:lnTo>
                  <a:lnTo>
                    <a:pt x="224174" y="319038"/>
                  </a:lnTo>
                  <a:lnTo>
                    <a:pt x="247264" y="352653"/>
                  </a:lnTo>
                  <a:lnTo>
                    <a:pt x="251445" y="380536"/>
                  </a:lnTo>
                  <a:lnTo>
                    <a:pt x="249944" y="398637"/>
                  </a:lnTo>
                  <a:lnTo>
                    <a:pt x="227462" y="443061"/>
                  </a:lnTo>
                  <a:lnTo>
                    <a:pt x="184555" y="466171"/>
                  </a:lnTo>
                  <a:lnTo>
                    <a:pt x="167173" y="467712"/>
                  </a:lnTo>
                  <a:lnTo>
                    <a:pt x="145567" y="465602"/>
                  </a:lnTo>
                  <a:lnTo>
                    <a:pt x="110604" y="448722"/>
                  </a:lnTo>
                  <a:lnTo>
                    <a:pt x="85912" y="409267"/>
                  </a:lnTo>
                  <a:lnTo>
                    <a:pt x="78586" y="370411"/>
                  </a:lnTo>
                  <a:lnTo>
                    <a:pt x="0" y="387967"/>
                  </a:lnTo>
                  <a:lnTo>
                    <a:pt x="18722" y="452776"/>
                  </a:lnTo>
                  <a:lnTo>
                    <a:pt x="53607" y="501185"/>
                  </a:lnTo>
                  <a:lnTo>
                    <a:pt x="103070" y="531350"/>
                  </a:lnTo>
                  <a:lnTo>
                    <a:pt x="164164" y="541394"/>
                  </a:lnTo>
                  <a:lnTo>
                    <a:pt x="198039" y="538439"/>
                  </a:lnTo>
                  <a:lnTo>
                    <a:pt x="257160" y="514789"/>
                  </a:lnTo>
                  <a:lnTo>
                    <a:pt x="303089" y="469040"/>
                  </a:lnTo>
                  <a:lnTo>
                    <a:pt x="326742" y="409559"/>
                  </a:lnTo>
                  <a:lnTo>
                    <a:pt x="329700" y="375126"/>
                  </a:lnTo>
                  <a:lnTo>
                    <a:pt x="327887" y="349300"/>
                  </a:lnTo>
                  <a:lnTo>
                    <a:pt x="313394" y="303930"/>
                  </a:lnTo>
                  <a:lnTo>
                    <a:pt x="284128" y="266586"/>
                  </a:lnTo>
                  <a:lnTo>
                    <a:pt x="238339" y="235250"/>
                  </a:lnTo>
                  <a:lnTo>
                    <a:pt x="157836" y="200415"/>
                  </a:lnTo>
                  <a:lnTo>
                    <a:pt x="133370" y="187820"/>
                  </a:lnTo>
                  <a:lnTo>
                    <a:pt x="115891" y="173371"/>
                  </a:lnTo>
                  <a:lnTo>
                    <a:pt x="105402" y="157065"/>
                  </a:lnTo>
                  <a:lnTo>
                    <a:pt x="101905" y="138901"/>
                  </a:lnTo>
                  <a:lnTo>
                    <a:pt x="103234" y="125637"/>
                  </a:lnTo>
                  <a:lnTo>
                    <a:pt x="123211" y="92945"/>
                  </a:lnTo>
                  <a:lnTo>
                    <a:pt x="161368" y="75517"/>
                  </a:lnTo>
                  <a:lnTo>
                    <a:pt x="176841" y="74356"/>
                  </a:lnTo>
                  <a:lnTo>
                    <a:pt x="189391" y="75030"/>
                  </a:lnTo>
                  <a:lnTo>
                    <a:pt x="227893" y="91250"/>
                  </a:lnTo>
                  <a:lnTo>
                    <a:pt x="253436" y="125723"/>
                  </a:lnTo>
                  <a:lnTo>
                    <a:pt x="316381" y="87871"/>
                  </a:lnTo>
                  <a:lnTo>
                    <a:pt x="288963" y="49430"/>
                  </a:lnTo>
                  <a:lnTo>
                    <a:pt x="256683" y="21970"/>
                  </a:lnTo>
                  <a:lnTo>
                    <a:pt x="219533" y="5493"/>
                  </a:lnTo>
                  <a:lnTo>
                    <a:pt x="177505" y="0"/>
                  </a:lnTo>
                  <a:close/>
                </a:path>
              </a:pathLst>
            </a:custGeom>
            <a:ln w="11106">
              <a:solidFill>
                <a:srgbClr val="BED73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7019690" y="883107"/>
              <a:ext cx="78105" cy="521970"/>
            </a:xfrm>
            <a:custGeom>
              <a:avLst/>
              <a:gdLst/>
              <a:ahLst/>
              <a:cxnLst/>
              <a:rect l="l" t="t" r="r" b="b"/>
              <a:pathLst>
                <a:path w="78105" h="521969">
                  <a:moveTo>
                    <a:pt x="0" y="521795"/>
                  </a:moveTo>
                  <a:lnTo>
                    <a:pt x="77590" y="521795"/>
                  </a:lnTo>
                  <a:lnTo>
                    <a:pt x="77590" y="0"/>
                  </a:lnTo>
                  <a:lnTo>
                    <a:pt x="0" y="0"/>
                  </a:lnTo>
                  <a:lnTo>
                    <a:pt x="0" y="521795"/>
                  </a:lnTo>
                  <a:close/>
                </a:path>
              </a:pathLst>
            </a:custGeom>
            <a:ln w="11065">
              <a:solidFill>
                <a:srgbClr val="BED73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7207187" y="847610"/>
              <a:ext cx="452755" cy="589280"/>
            </a:xfrm>
            <a:custGeom>
              <a:avLst/>
              <a:gdLst/>
              <a:ahLst/>
              <a:cxnLst/>
              <a:rect l="l" t="t" r="r" b="b"/>
              <a:pathLst>
                <a:path w="452755" h="589280">
                  <a:moveTo>
                    <a:pt x="77590" y="557289"/>
                  </a:moveTo>
                  <a:lnTo>
                    <a:pt x="77590" y="191974"/>
                  </a:lnTo>
                  <a:lnTo>
                    <a:pt x="452602" y="589057"/>
                  </a:lnTo>
                  <a:lnTo>
                    <a:pt x="452602" y="35494"/>
                  </a:lnTo>
                  <a:lnTo>
                    <a:pt x="374989" y="35494"/>
                  </a:lnTo>
                  <a:lnTo>
                    <a:pt x="374989" y="398115"/>
                  </a:lnTo>
                  <a:lnTo>
                    <a:pt x="0" y="0"/>
                  </a:lnTo>
                  <a:lnTo>
                    <a:pt x="0" y="557289"/>
                  </a:lnTo>
                  <a:lnTo>
                    <a:pt x="77590" y="557289"/>
                  </a:lnTo>
                  <a:close/>
                </a:path>
              </a:pathLst>
            </a:custGeom>
            <a:ln w="11122">
              <a:solidFill>
                <a:srgbClr val="BED73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7769406" y="883100"/>
              <a:ext cx="283845" cy="521970"/>
            </a:xfrm>
            <a:custGeom>
              <a:avLst/>
              <a:gdLst/>
              <a:ahLst/>
              <a:cxnLst/>
              <a:rect l="l" t="t" r="r" b="b"/>
              <a:pathLst>
                <a:path w="283844" h="521969">
                  <a:moveTo>
                    <a:pt x="283747" y="0"/>
                  </a:moveTo>
                  <a:lnTo>
                    <a:pt x="0" y="0"/>
                  </a:lnTo>
                  <a:lnTo>
                    <a:pt x="0" y="521795"/>
                  </a:lnTo>
                  <a:lnTo>
                    <a:pt x="283747" y="521795"/>
                  </a:lnTo>
                  <a:lnTo>
                    <a:pt x="283747" y="447775"/>
                  </a:lnTo>
                  <a:lnTo>
                    <a:pt x="77590" y="447775"/>
                  </a:lnTo>
                  <a:lnTo>
                    <a:pt x="77590" y="273402"/>
                  </a:lnTo>
                  <a:lnTo>
                    <a:pt x="277751" y="273402"/>
                  </a:lnTo>
                  <a:lnTo>
                    <a:pt x="277751" y="199383"/>
                  </a:lnTo>
                  <a:lnTo>
                    <a:pt x="77590" y="199383"/>
                  </a:lnTo>
                  <a:lnTo>
                    <a:pt x="77590" y="73996"/>
                  </a:lnTo>
                  <a:lnTo>
                    <a:pt x="283747" y="73996"/>
                  </a:lnTo>
                  <a:lnTo>
                    <a:pt x="283747" y="0"/>
                  </a:lnTo>
                  <a:close/>
                </a:path>
              </a:pathLst>
            </a:custGeom>
            <a:ln w="11099">
              <a:solidFill>
                <a:srgbClr val="BED73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8115777" y="872959"/>
              <a:ext cx="330200" cy="541655"/>
            </a:xfrm>
            <a:custGeom>
              <a:avLst/>
              <a:gdLst/>
              <a:ahLst/>
              <a:cxnLst/>
              <a:rect l="l" t="t" r="r" b="b"/>
              <a:pathLst>
                <a:path w="330200" h="541655">
                  <a:moveTo>
                    <a:pt x="177505" y="0"/>
                  </a:moveTo>
                  <a:lnTo>
                    <a:pt x="116975" y="9968"/>
                  </a:lnTo>
                  <a:lnTo>
                    <a:pt x="67280" y="39872"/>
                  </a:lnTo>
                  <a:lnTo>
                    <a:pt x="34046" y="84234"/>
                  </a:lnTo>
                  <a:lnTo>
                    <a:pt x="22965" y="138227"/>
                  </a:lnTo>
                  <a:lnTo>
                    <a:pt x="29561" y="179202"/>
                  </a:lnTo>
                  <a:lnTo>
                    <a:pt x="49354" y="214941"/>
                  </a:lnTo>
                  <a:lnTo>
                    <a:pt x="82346" y="245443"/>
                  </a:lnTo>
                  <a:lnTo>
                    <a:pt x="128543" y="270708"/>
                  </a:lnTo>
                  <a:lnTo>
                    <a:pt x="178169" y="291654"/>
                  </a:lnTo>
                  <a:lnTo>
                    <a:pt x="187481" y="295932"/>
                  </a:lnTo>
                  <a:lnTo>
                    <a:pt x="224174" y="319038"/>
                  </a:lnTo>
                  <a:lnTo>
                    <a:pt x="247264" y="352653"/>
                  </a:lnTo>
                  <a:lnTo>
                    <a:pt x="251445" y="380536"/>
                  </a:lnTo>
                  <a:lnTo>
                    <a:pt x="249944" y="398637"/>
                  </a:lnTo>
                  <a:lnTo>
                    <a:pt x="227462" y="443061"/>
                  </a:lnTo>
                  <a:lnTo>
                    <a:pt x="184555" y="466171"/>
                  </a:lnTo>
                  <a:lnTo>
                    <a:pt x="167173" y="467712"/>
                  </a:lnTo>
                  <a:lnTo>
                    <a:pt x="145567" y="465602"/>
                  </a:lnTo>
                  <a:lnTo>
                    <a:pt x="110604" y="448722"/>
                  </a:lnTo>
                  <a:lnTo>
                    <a:pt x="85912" y="409267"/>
                  </a:lnTo>
                  <a:lnTo>
                    <a:pt x="78586" y="370411"/>
                  </a:lnTo>
                  <a:lnTo>
                    <a:pt x="0" y="387967"/>
                  </a:lnTo>
                  <a:lnTo>
                    <a:pt x="18722" y="452776"/>
                  </a:lnTo>
                  <a:lnTo>
                    <a:pt x="53607" y="501185"/>
                  </a:lnTo>
                  <a:lnTo>
                    <a:pt x="103070" y="531350"/>
                  </a:lnTo>
                  <a:lnTo>
                    <a:pt x="164164" y="541394"/>
                  </a:lnTo>
                  <a:lnTo>
                    <a:pt x="198039" y="538439"/>
                  </a:lnTo>
                  <a:lnTo>
                    <a:pt x="257160" y="514789"/>
                  </a:lnTo>
                  <a:lnTo>
                    <a:pt x="303089" y="469040"/>
                  </a:lnTo>
                  <a:lnTo>
                    <a:pt x="326742" y="409559"/>
                  </a:lnTo>
                  <a:lnTo>
                    <a:pt x="329700" y="375126"/>
                  </a:lnTo>
                  <a:lnTo>
                    <a:pt x="327887" y="349300"/>
                  </a:lnTo>
                  <a:lnTo>
                    <a:pt x="313394" y="303930"/>
                  </a:lnTo>
                  <a:lnTo>
                    <a:pt x="284128" y="266586"/>
                  </a:lnTo>
                  <a:lnTo>
                    <a:pt x="238339" y="235250"/>
                  </a:lnTo>
                  <a:lnTo>
                    <a:pt x="157836" y="200415"/>
                  </a:lnTo>
                  <a:lnTo>
                    <a:pt x="133370" y="187820"/>
                  </a:lnTo>
                  <a:lnTo>
                    <a:pt x="115891" y="173371"/>
                  </a:lnTo>
                  <a:lnTo>
                    <a:pt x="105402" y="157065"/>
                  </a:lnTo>
                  <a:lnTo>
                    <a:pt x="101905" y="138901"/>
                  </a:lnTo>
                  <a:lnTo>
                    <a:pt x="103234" y="125637"/>
                  </a:lnTo>
                  <a:lnTo>
                    <a:pt x="123211" y="92945"/>
                  </a:lnTo>
                  <a:lnTo>
                    <a:pt x="161368" y="75517"/>
                  </a:lnTo>
                  <a:lnTo>
                    <a:pt x="176841" y="74356"/>
                  </a:lnTo>
                  <a:lnTo>
                    <a:pt x="189391" y="75030"/>
                  </a:lnTo>
                  <a:lnTo>
                    <a:pt x="227893" y="91250"/>
                  </a:lnTo>
                  <a:lnTo>
                    <a:pt x="253436" y="125723"/>
                  </a:lnTo>
                  <a:lnTo>
                    <a:pt x="316381" y="87871"/>
                  </a:lnTo>
                  <a:lnTo>
                    <a:pt x="288963" y="49430"/>
                  </a:lnTo>
                  <a:lnTo>
                    <a:pt x="256683" y="21970"/>
                  </a:lnTo>
                  <a:lnTo>
                    <a:pt x="219533" y="5493"/>
                  </a:lnTo>
                  <a:lnTo>
                    <a:pt x="177505" y="0"/>
                  </a:lnTo>
                  <a:close/>
                </a:path>
              </a:pathLst>
            </a:custGeom>
            <a:ln w="11106">
              <a:solidFill>
                <a:srgbClr val="BED73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8499802" y="872959"/>
              <a:ext cx="330200" cy="541655"/>
            </a:xfrm>
            <a:custGeom>
              <a:avLst/>
              <a:gdLst/>
              <a:ahLst/>
              <a:cxnLst/>
              <a:rect l="l" t="t" r="r" b="b"/>
              <a:pathLst>
                <a:path w="330200" h="541655">
                  <a:moveTo>
                    <a:pt x="177505" y="0"/>
                  </a:moveTo>
                  <a:lnTo>
                    <a:pt x="116975" y="9968"/>
                  </a:lnTo>
                  <a:lnTo>
                    <a:pt x="67280" y="39872"/>
                  </a:lnTo>
                  <a:lnTo>
                    <a:pt x="34046" y="84234"/>
                  </a:lnTo>
                  <a:lnTo>
                    <a:pt x="22965" y="138227"/>
                  </a:lnTo>
                  <a:lnTo>
                    <a:pt x="29561" y="179202"/>
                  </a:lnTo>
                  <a:lnTo>
                    <a:pt x="49354" y="214941"/>
                  </a:lnTo>
                  <a:lnTo>
                    <a:pt x="82346" y="245443"/>
                  </a:lnTo>
                  <a:lnTo>
                    <a:pt x="128543" y="270708"/>
                  </a:lnTo>
                  <a:lnTo>
                    <a:pt x="178169" y="291654"/>
                  </a:lnTo>
                  <a:lnTo>
                    <a:pt x="187481" y="295932"/>
                  </a:lnTo>
                  <a:lnTo>
                    <a:pt x="224174" y="319038"/>
                  </a:lnTo>
                  <a:lnTo>
                    <a:pt x="247264" y="352653"/>
                  </a:lnTo>
                  <a:lnTo>
                    <a:pt x="251445" y="380536"/>
                  </a:lnTo>
                  <a:lnTo>
                    <a:pt x="249944" y="398637"/>
                  </a:lnTo>
                  <a:lnTo>
                    <a:pt x="227462" y="443061"/>
                  </a:lnTo>
                  <a:lnTo>
                    <a:pt x="184555" y="466171"/>
                  </a:lnTo>
                  <a:lnTo>
                    <a:pt x="167173" y="467712"/>
                  </a:lnTo>
                  <a:lnTo>
                    <a:pt x="145567" y="465602"/>
                  </a:lnTo>
                  <a:lnTo>
                    <a:pt x="110604" y="448722"/>
                  </a:lnTo>
                  <a:lnTo>
                    <a:pt x="85912" y="409267"/>
                  </a:lnTo>
                  <a:lnTo>
                    <a:pt x="78586" y="370411"/>
                  </a:lnTo>
                  <a:lnTo>
                    <a:pt x="0" y="387967"/>
                  </a:lnTo>
                  <a:lnTo>
                    <a:pt x="18722" y="452776"/>
                  </a:lnTo>
                  <a:lnTo>
                    <a:pt x="53607" y="501185"/>
                  </a:lnTo>
                  <a:lnTo>
                    <a:pt x="103070" y="531350"/>
                  </a:lnTo>
                  <a:lnTo>
                    <a:pt x="164164" y="541394"/>
                  </a:lnTo>
                  <a:lnTo>
                    <a:pt x="198039" y="538439"/>
                  </a:lnTo>
                  <a:lnTo>
                    <a:pt x="257160" y="514789"/>
                  </a:lnTo>
                  <a:lnTo>
                    <a:pt x="303089" y="469040"/>
                  </a:lnTo>
                  <a:lnTo>
                    <a:pt x="326742" y="409559"/>
                  </a:lnTo>
                  <a:lnTo>
                    <a:pt x="329700" y="375126"/>
                  </a:lnTo>
                  <a:lnTo>
                    <a:pt x="327887" y="349300"/>
                  </a:lnTo>
                  <a:lnTo>
                    <a:pt x="313394" y="303930"/>
                  </a:lnTo>
                  <a:lnTo>
                    <a:pt x="284128" y="266586"/>
                  </a:lnTo>
                  <a:lnTo>
                    <a:pt x="238339" y="235250"/>
                  </a:lnTo>
                  <a:lnTo>
                    <a:pt x="157836" y="200415"/>
                  </a:lnTo>
                  <a:lnTo>
                    <a:pt x="133370" y="187820"/>
                  </a:lnTo>
                  <a:lnTo>
                    <a:pt x="115891" y="173371"/>
                  </a:lnTo>
                  <a:lnTo>
                    <a:pt x="105402" y="157065"/>
                  </a:lnTo>
                  <a:lnTo>
                    <a:pt x="101905" y="138901"/>
                  </a:lnTo>
                  <a:lnTo>
                    <a:pt x="103234" y="125637"/>
                  </a:lnTo>
                  <a:lnTo>
                    <a:pt x="123211" y="92945"/>
                  </a:lnTo>
                  <a:lnTo>
                    <a:pt x="161368" y="75517"/>
                  </a:lnTo>
                  <a:lnTo>
                    <a:pt x="176841" y="74356"/>
                  </a:lnTo>
                  <a:lnTo>
                    <a:pt x="189391" y="75030"/>
                  </a:lnTo>
                  <a:lnTo>
                    <a:pt x="227893" y="91250"/>
                  </a:lnTo>
                  <a:lnTo>
                    <a:pt x="253436" y="125723"/>
                  </a:lnTo>
                  <a:lnTo>
                    <a:pt x="316381" y="87871"/>
                  </a:lnTo>
                  <a:lnTo>
                    <a:pt x="288963" y="49430"/>
                  </a:lnTo>
                  <a:lnTo>
                    <a:pt x="256683" y="21970"/>
                  </a:lnTo>
                  <a:lnTo>
                    <a:pt x="219533" y="5493"/>
                  </a:lnTo>
                  <a:lnTo>
                    <a:pt x="177505" y="0"/>
                  </a:lnTo>
                  <a:close/>
                </a:path>
              </a:pathLst>
            </a:custGeom>
            <a:ln w="11106">
              <a:solidFill>
                <a:srgbClr val="BED73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14713190" y="1495159"/>
            <a:ext cx="2617470" cy="5105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150" spc="-70">
                <a:solidFill>
                  <a:srgbClr val="FFFFFF"/>
                </a:solidFill>
                <a:latin typeface="Century Gothic"/>
                <a:cs typeface="Century Gothic"/>
              </a:rPr>
              <a:t>PROGRAMME</a:t>
            </a:r>
            <a:endParaRPr sz="3150">
              <a:latin typeface="Century Gothic"/>
              <a:cs typeface="Century Gothic"/>
            </a:endParaRPr>
          </a:p>
        </p:txBody>
      </p:sp>
      <p:sp>
        <p:nvSpPr>
          <p:cNvPr id="21" name="object 21"/>
          <p:cNvSpPr txBox="1">
            <a:spLocks noGrp="1"/>
          </p:cNvSpPr>
          <p:nvPr>
            <p:ph type="title"/>
          </p:nvPr>
        </p:nvSpPr>
        <p:spPr>
          <a:xfrm>
            <a:off x="826629" y="-41323"/>
            <a:ext cx="11898029" cy="14439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00"/>
              <a:t>What happens during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826629" y="876403"/>
            <a:ext cx="5149876" cy="14439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300" b="1" spc="-300">
                <a:solidFill>
                  <a:srgbClr val="FFFFFF"/>
                </a:solidFill>
                <a:latin typeface="Trebuchet MS"/>
                <a:cs typeface="Trebuchet MS"/>
              </a:rPr>
              <a:t>an audit</a:t>
            </a:r>
            <a:endParaRPr sz="9300" spc="-300">
              <a:latin typeface="Trebuchet MS"/>
              <a:cs typeface="Trebuchet MS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839362" y="2269825"/>
            <a:ext cx="19265265" cy="48895"/>
          </a:xfrm>
          <a:custGeom>
            <a:avLst/>
            <a:gdLst/>
            <a:ahLst/>
            <a:cxnLst/>
            <a:rect l="l" t="t" r="r" b="b"/>
            <a:pathLst>
              <a:path w="19265265" h="48894">
                <a:moveTo>
                  <a:pt x="0" y="48428"/>
                </a:moveTo>
                <a:lnTo>
                  <a:pt x="19264737" y="0"/>
                </a:lnTo>
              </a:path>
            </a:pathLst>
          </a:custGeom>
          <a:ln w="2513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4" name="object 24"/>
          <p:cNvGrpSpPr/>
          <p:nvPr/>
        </p:nvGrpSpPr>
        <p:grpSpPr>
          <a:xfrm>
            <a:off x="7241773" y="9499187"/>
            <a:ext cx="12862560" cy="1809750"/>
            <a:chOff x="7241773" y="9499187"/>
            <a:chExt cx="12862560" cy="1809750"/>
          </a:xfrm>
        </p:grpSpPr>
        <p:sp>
          <p:nvSpPr>
            <p:cNvPr id="25" name="object 25"/>
            <p:cNvSpPr/>
            <p:nvPr/>
          </p:nvSpPr>
          <p:spPr>
            <a:xfrm>
              <a:off x="7241773" y="9499187"/>
              <a:ext cx="12862560" cy="1809750"/>
            </a:xfrm>
            <a:custGeom>
              <a:avLst/>
              <a:gdLst/>
              <a:ahLst/>
              <a:cxnLst/>
              <a:rect l="l" t="t" r="r" b="b"/>
              <a:pathLst>
                <a:path w="12862560" h="1809750">
                  <a:moveTo>
                    <a:pt x="12862326" y="0"/>
                  </a:moveTo>
                  <a:lnTo>
                    <a:pt x="910112" y="0"/>
                  </a:lnTo>
                  <a:lnTo>
                    <a:pt x="0" y="1809368"/>
                  </a:lnTo>
                  <a:lnTo>
                    <a:pt x="12862326" y="1809368"/>
                  </a:lnTo>
                  <a:lnTo>
                    <a:pt x="1286232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" name="object 2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2085492" y="9997028"/>
              <a:ext cx="3143363" cy="859185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6678714" y="9930872"/>
              <a:ext cx="2357493" cy="883171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768868" y="9987621"/>
              <a:ext cx="1528033" cy="928575"/>
            </a:xfrm>
            <a:prstGeom prst="rect">
              <a:avLst/>
            </a:prstGeom>
          </p:spPr>
        </p:pic>
      </p:grpSp>
      <p:sp>
        <p:nvSpPr>
          <p:cNvPr id="29" name="object 29"/>
          <p:cNvSpPr/>
          <p:nvPr/>
        </p:nvSpPr>
        <p:spPr>
          <a:xfrm>
            <a:off x="9122235" y="2606923"/>
            <a:ext cx="10982325" cy="1055370"/>
          </a:xfrm>
          <a:custGeom>
            <a:avLst/>
            <a:gdLst/>
            <a:ahLst/>
            <a:cxnLst/>
            <a:rect l="l" t="t" r="r" b="b"/>
            <a:pathLst>
              <a:path w="10982325" h="1055370">
                <a:moveTo>
                  <a:pt x="10981864" y="0"/>
                </a:moveTo>
                <a:lnTo>
                  <a:pt x="0" y="0"/>
                </a:lnTo>
                <a:lnTo>
                  <a:pt x="0" y="1054975"/>
                </a:lnTo>
                <a:lnTo>
                  <a:pt x="10981864" y="1054975"/>
                </a:lnTo>
                <a:lnTo>
                  <a:pt x="10981864" y="0"/>
                </a:lnTo>
                <a:close/>
              </a:path>
            </a:pathLst>
          </a:custGeom>
          <a:solidFill>
            <a:srgbClr val="6E808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9360836" y="2652688"/>
            <a:ext cx="1486535" cy="46291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850" b="1" spc="-670">
                <a:solidFill>
                  <a:srgbClr val="FFFFFF"/>
                </a:solidFill>
                <a:latin typeface="Trebuchet MS"/>
                <a:cs typeface="Trebuchet MS"/>
              </a:rPr>
              <a:t>W</a:t>
            </a:r>
            <a:r>
              <a:rPr sz="2850" b="1" spc="-325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sz="2850" b="1" spc="-35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50" b="1" spc="-155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sz="2850" b="1" spc="-175">
                <a:solidFill>
                  <a:srgbClr val="FFFFFF"/>
                </a:solidFill>
                <a:latin typeface="Trebuchet MS"/>
                <a:cs typeface="Trebuchet MS"/>
              </a:rPr>
              <a:t>t</a:t>
            </a:r>
            <a:r>
              <a:rPr sz="2850" b="1" spc="-250">
                <a:solidFill>
                  <a:srgbClr val="FFFFFF"/>
                </a:solidFill>
                <a:latin typeface="Trebuchet MS"/>
                <a:cs typeface="Trebuchet MS"/>
              </a:rPr>
              <a:t>t</a:t>
            </a:r>
            <a:r>
              <a:rPr sz="2850" b="1" spc="-355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sz="2850" b="1" spc="-325">
                <a:solidFill>
                  <a:srgbClr val="FFFFFF"/>
                </a:solidFill>
                <a:latin typeface="Trebuchet MS"/>
                <a:cs typeface="Trebuchet MS"/>
              </a:rPr>
              <a:t>n</a:t>
            </a:r>
            <a:r>
              <a:rPr sz="2850" b="1" spc="-375">
                <a:solidFill>
                  <a:srgbClr val="FFFFFF"/>
                </a:solidFill>
                <a:latin typeface="Trebuchet MS"/>
                <a:cs typeface="Trebuchet MS"/>
              </a:rPr>
              <a:t>d:</a:t>
            </a:r>
            <a:endParaRPr sz="2850">
              <a:latin typeface="Trebuchet MS"/>
              <a:cs typeface="Trebuchet MS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11346116" y="2655666"/>
            <a:ext cx="7645400" cy="799465"/>
          </a:xfrm>
          <a:prstGeom prst="rect">
            <a:avLst/>
          </a:prstGeom>
        </p:spPr>
        <p:txBody>
          <a:bodyPr vert="horz" wrap="square" lIns="0" tIns="83185" rIns="0" bIns="0" rtlCol="0">
            <a:spAutoFit/>
          </a:bodyPr>
          <a:lstStyle/>
          <a:p>
            <a:pPr marL="12700" marR="5080">
              <a:lnSpc>
                <a:spcPts val="2770"/>
              </a:lnSpc>
              <a:spcBef>
                <a:spcPts val="655"/>
              </a:spcBef>
            </a:pPr>
            <a:r>
              <a:rPr sz="2750" spc="140">
                <a:solidFill>
                  <a:srgbClr val="FFFFFF"/>
                </a:solidFill>
                <a:latin typeface="Gill Sans MT"/>
                <a:cs typeface="Gill Sans MT"/>
              </a:rPr>
              <a:t>a</a:t>
            </a:r>
            <a:r>
              <a:rPr sz="2750" spc="-27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2750" spc="5">
                <a:solidFill>
                  <a:srgbClr val="FFFFFF"/>
                </a:solidFill>
                <a:latin typeface="Gill Sans MT"/>
                <a:cs typeface="Gill Sans MT"/>
              </a:rPr>
              <a:t>site</a:t>
            </a:r>
            <a:r>
              <a:rPr sz="2750" spc="-27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2750" spc="20">
                <a:solidFill>
                  <a:srgbClr val="FFFFFF"/>
                </a:solidFill>
                <a:latin typeface="Gill Sans MT"/>
                <a:cs typeface="Gill Sans MT"/>
              </a:rPr>
              <a:t>visit</a:t>
            </a:r>
            <a:r>
              <a:rPr sz="2750" spc="-265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2750" spc="70">
                <a:solidFill>
                  <a:srgbClr val="FFFFFF"/>
                </a:solidFill>
                <a:latin typeface="Gill Sans MT"/>
                <a:cs typeface="Gill Sans MT"/>
              </a:rPr>
              <a:t>is</a:t>
            </a:r>
            <a:r>
              <a:rPr sz="2750" spc="-27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2750" spc="-80">
                <a:solidFill>
                  <a:srgbClr val="FFFFFF"/>
                </a:solidFill>
                <a:latin typeface="Gill Sans MT"/>
                <a:cs typeface="Gill Sans MT"/>
              </a:rPr>
              <a:t>conducted</a:t>
            </a:r>
            <a:r>
              <a:rPr sz="2750" spc="-265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2750" spc="45">
                <a:solidFill>
                  <a:srgbClr val="FFFFFF"/>
                </a:solidFill>
                <a:latin typeface="Gill Sans MT"/>
                <a:cs typeface="Gill Sans MT"/>
              </a:rPr>
              <a:t>at</a:t>
            </a:r>
            <a:r>
              <a:rPr sz="2750" spc="-27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2750" spc="-125">
                <a:solidFill>
                  <a:srgbClr val="FFFFFF"/>
                </a:solidFill>
                <a:latin typeface="Gill Sans MT"/>
                <a:cs typeface="Gill Sans MT"/>
              </a:rPr>
              <a:t>your</a:t>
            </a:r>
            <a:r>
              <a:rPr sz="2750" spc="-265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2750" spc="20">
                <a:solidFill>
                  <a:srgbClr val="FFFFFF"/>
                </a:solidFill>
                <a:latin typeface="Gill Sans MT"/>
                <a:cs typeface="Gill Sans MT"/>
              </a:rPr>
              <a:t>business</a:t>
            </a:r>
            <a:r>
              <a:rPr sz="2750" spc="-27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2750" spc="-40">
                <a:solidFill>
                  <a:srgbClr val="FFFFFF"/>
                </a:solidFill>
                <a:latin typeface="Gill Sans MT"/>
                <a:cs typeface="Gill Sans MT"/>
              </a:rPr>
              <a:t>premises</a:t>
            </a:r>
            <a:r>
              <a:rPr sz="2750" spc="-265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2750" spc="20">
                <a:solidFill>
                  <a:srgbClr val="FFFFFF"/>
                </a:solidFill>
                <a:latin typeface="Gill Sans MT"/>
                <a:cs typeface="Gill Sans MT"/>
              </a:rPr>
              <a:t>by</a:t>
            </a:r>
            <a:r>
              <a:rPr sz="2750" spc="-27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2750" spc="-125">
                <a:solidFill>
                  <a:srgbClr val="FFFFFF"/>
                </a:solidFill>
                <a:latin typeface="Gill Sans MT"/>
                <a:cs typeface="Gill Sans MT"/>
              </a:rPr>
              <a:t>one </a:t>
            </a:r>
            <a:r>
              <a:rPr sz="2750" spc="-75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2750" spc="-245">
                <a:solidFill>
                  <a:srgbClr val="FFFFFF"/>
                </a:solidFill>
                <a:latin typeface="Gill Sans MT"/>
                <a:cs typeface="Gill Sans MT"/>
              </a:rPr>
              <a:t>o</a:t>
            </a:r>
            <a:r>
              <a:rPr sz="2750" spc="100">
                <a:solidFill>
                  <a:srgbClr val="FFFFFF"/>
                </a:solidFill>
                <a:latin typeface="Gill Sans MT"/>
                <a:cs typeface="Gill Sans MT"/>
              </a:rPr>
              <a:t>f</a:t>
            </a:r>
            <a:r>
              <a:rPr sz="2750" spc="-27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2750" spc="-265">
                <a:solidFill>
                  <a:srgbClr val="FFFFFF"/>
                </a:solidFill>
                <a:latin typeface="Gill Sans MT"/>
                <a:cs typeface="Gill Sans MT"/>
              </a:rPr>
              <a:t>o</a:t>
            </a:r>
            <a:r>
              <a:rPr sz="2750" spc="-85">
                <a:solidFill>
                  <a:srgbClr val="FFFFFF"/>
                </a:solidFill>
                <a:latin typeface="Gill Sans MT"/>
                <a:cs typeface="Gill Sans MT"/>
              </a:rPr>
              <a:t>u</a:t>
            </a:r>
            <a:r>
              <a:rPr sz="2750" spc="-245">
                <a:solidFill>
                  <a:srgbClr val="FFFFFF"/>
                </a:solidFill>
                <a:latin typeface="Gill Sans MT"/>
                <a:cs typeface="Gill Sans MT"/>
              </a:rPr>
              <a:t>r</a:t>
            </a:r>
            <a:r>
              <a:rPr sz="2750" spc="-27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2750" spc="-125">
                <a:solidFill>
                  <a:srgbClr val="FFFFFF"/>
                </a:solidFill>
                <a:latin typeface="Gill Sans MT"/>
                <a:cs typeface="Gill Sans MT"/>
              </a:rPr>
              <a:t>B</a:t>
            </a:r>
            <a:r>
              <a:rPr sz="2750" spc="30">
                <a:solidFill>
                  <a:srgbClr val="FFFFFF"/>
                </a:solidFill>
                <a:latin typeface="Gill Sans MT"/>
                <a:cs typeface="Gill Sans MT"/>
              </a:rPr>
              <a:t>us</a:t>
            </a:r>
            <a:r>
              <a:rPr sz="2750" spc="-30">
                <a:solidFill>
                  <a:srgbClr val="FFFFFF"/>
                </a:solidFill>
                <a:latin typeface="Gill Sans MT"/>
                <a:cs typeface="Gill Sans MT"/>
              </a:rPr>
              <a:t>i</a:t>
            </a:r>
            <a:r>
              <a:rPr sz="2750" spc="-55">
                <a:solidFill>
                  <a:srgbClr val="FFFFFF"/>
                </a:solidFill>
                <a:latin typeface="Gill Sans MT"/>
                <a:cs typeface="Gill Sans MT"/>
              </a:rPr>
              <a:t>n</a:t>
            </a:r>
            <a:r>
              <a:rPr sz="2750" spc="-50">
                <a:solidFill>
                  <a:srgbClr val="FFFFFF"/>
                </a:solidFill>
                <a:latin typeface="Gill Sans MT"/>
                <a:cs typeface="Gill Sans MT"/>
              </a:rPr>
              <a:t>e</a:t>
            </a:r>
            <a:r>
              <a:rPr sz="2750" spc="165">
                <a:solidFill>
                  <a:srgbClr val="FFFFFF"/>
                </a:solidFill>
                <a:latin typeface="Gill Sans MT"/>
                <a:cs typeface="Gill Sans MT"/>
              </a:rPr>
              <a:t>s</a:t>
            </a:r>
            <a:r>
              <a:rPr sz="2750" spc="160">
                <a:solidFill>
                  <a:srgbClr val="FFFFFF"/>
                </a:solidFill>
                <a:latin typeface="Gill Sans MT"/>
                <a:cs typeface="Gill Sans MT"/>
              </a:rPr>
              <a:t>s</a:t>
            </a:r>
            <a:r>
              <a:rPr sz="2750" spc="-27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2750" spc="-575">
                <a:solidFill>
                  <a:srgbClr val="FFFFFF"/>
                </a:solidFill>
                <a:latin typeface="Gill Sans MT"/>
                <a:cs typeface="Gill Sans MT"/>
              </a:rPr>
              <a:t>A</a:t>
            </a:r>
            <a:r>
              <a:rPr sz="2750" spc="-60">
                <a:solidFill>
                  <a:srgbClr val="FFFFFF"/>
                </a:solidFill>
                <a:latin typeface="Gill Sans MT"/>
                <a:cs typeface="Gill Sans MT"/>
              </a:rPr>
              <a:t>d</a:t>
            </a:r>
            <a:r>
              <a:rPr sz="2750" spc="15">
                <a:solidFill>
                  <a:srgbClr val="FFFFFF"/>
                </a:solidFill>
                <a:latin typeface="Gill Sans MT"/>
                <a:cs typeface="Gill Sans MT"/>
              </a:rPr>
              <a:t>v</a:t>
            </a:r>
            <a:r>
              <a:rPr sz="2750" spc="35">
                <a:solidFill>
                  <a:srgbClr val="FFFFFF"/>
                </a:solidFill>
                <a:latin typeface="Gill Sans MT"/>
                <a:cs typeface="Gill Sans MT"/>
              </a:rPr>
              <a:t>i</a:t>
            </a:r>
            <a:r>
              <a:rPr sz="2750" spc="100">
                <a:solidFill>
                  <a:srgbClr val="FFFFFF"/>
                </a:solidFill>
                <a:latin typeface="Gill Sans MT"/>
                <a:cs typeface="Gill Sans MT"/>
              </a:rPr>
              <a:t>s</a:t>
            </a:r>
            <a:r>
              <a:rPr sz="2750" spc="-310">
                <a:solidFill>
                  <a:srgbClr val="FFFFFF"/>
                </a:solidFill>
                <a:latin typeface="Gill Sans MT"/>
                <a:cs typeface="Gill Sans MT"/>
              </a:rPr>
              <a:t>o</a:t>
            </a:r>
            <a:r>
              <a:rPr sz="2750" spc="-150">
                <a:solidFill>
                  <a:srgbClr val="FFFFFF"/>
                </a:solidFill>
                <a:latin typeface="Gill Sans MT"/>
                <a:cs typeface="Gill Sans MT"/>
              </a:rPr>
              <a:t>r</a:t>
            </a:r>
            <a:r>
              <a:rPr sz="2750" spc="160">
                <a:solidFill>
                  <a:srgbClr val="FFFFFF"/>
                </a:solidFill>
                <a:latin typeface="Gill Sans MT"/>
                <a:cs typeface="Gill Sans MT"/>
              </a:rPr>
              <a:t>s</a:t>
            </a:r>
            <a:endParaRPr sz="2750">
              <a:latin typeface="Gill Sans MT"/>
              <a:cs typeface="Gill Sans MT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9122235" y="3661898"/>
            <a:ext cx="10982325" cy="688340"/>
          </a:xfrm>
          <a:custGeom>
            <a:avLst/>
            <a:gdLst/>
            <a:ahLst/>
            <a:cxnLst/>
            <a:rect l="l" t="t" r="r" b="b"/>
            <a:pathLst>
              <a:path w="10982325" h="688339">
                <a:moveTo>
                  <a:pt x="10981864" y="0"/>
                </a:moveTo>
                <a:lnTo>
                  <a:pt x="0" y="0"/>
                </a:lnTo>
                <a:lnTo>
                  <a:pt x="0" y="688238"/>
                </a:lnTo>
                <a:lnTo>
                  <a:pt x="10981864" y="688238"/>
                </a:lnTo>
                <a:lnTo>
                  <a:pt x="1098186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9310576" y="3751000"/>
            <a:ext cx="1595755" cy="46291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750" b="1" spc="-595">
                <a:solidFill>
                  <a:srgbClr val="758592"/>
                </a:solidFill>
                <a:latin typeface="Trebuchet MS"/>
                <a:cs typeface="Trebuchet MS"/>
              </a:rPr>
              <a:t>W</a:t>
            </a:r>
            <a:r>
              <a:rPr sz="2750" b="1" spc="-365">
                <a:solidFill>
                  <a:srgbClr val="758592"/>
                </a:solidFill>
                <a:latin typeface="Trebuchet MS"/>
                <a:cs typeface="Trebuchet MS"/>
              </a:rPr>
              <a:t>e</a:t>
            </a:r>
            <a:r>
              <a:rPr sz="2750" b="1" spc="-340">
                <a:solidFill>
                  <a:srgbClr val="758592"/>
                </a:solidFill>
                <a:latin typeface="Trebuchet MS"/>
                <a:cs typeface="Trebuchet MS"/>
              </a:rPr>
              <a:t> </a:t>
            </a:r>
            <a:r>
              <a:rPr sz="2750" b="1" spc="-270">
                <a:solidFill>
                  <a:srgbClr val="758592"/>
                </a:solidFill>
                <a:latin typeface="Trebuchet MS"/>
                <a:cs typeface="Trebuchet MS"/>
              </a:rPr>
              <a:t>di</a:t>
            </a:r>
            <a:r>
              <a:rPr sz="2750" b="1" spc="65">
                <a:solidFill>
                  <a:srgbClr val="758592"/>
                </a:solidFill>
                <a:latin typeface="Trebuchet MS"/>
                <a:cs typeface="Trebuchet MS"/>
              </a:rPr>
              <a:t>s</a:t>
            </a:r>
            <a:r>
              <a:rPr sz="2750" b="1" spc="-215">
                <a:solidFill>
                  <a:srgbClr val="758592"/>
                </a:solidFill>
                <a:latin typeface="Trebuchet MS"/>
                <a:cs typeface="Trebuchet MS"/>
              </a:rPr>
              <a:t>c</a:t>
            </a:r>
            <a:r>
              <a:rPr sz="2750" b="1" spc="-160">
                <a:solidFill>
                  <a:srgbClr val="758592"/>
                </a:solidFill>
                <a:latin typeface="Trebuchet MS"/>
                <a:cs typeface="Trebuchet MS"/>
              </a:rPr>
              <a:t>u</a:t>
            </a:r>
            <a:r>
              <a:rPr sz="2750" b="1" spc="-105">
                <a:solidFill>
                  <a:srgbClr val="758592"/>
                </a:solidFill>
                <a:latin typeface="Trebuchet MS"/>
                <a:cs typeface="Trebuchet MS"/>
              </a:rPr>
              <a:t>s</a:t>
            </a:r>
            <a:r>
              <a:rPr sz="2750" b="1" spc="70">
                <a:solidFill>
                  <a:srgbClr val="758592"/>
                </a:solidFill>
                <a:latin typeface="Trebuchet MS"/>
                <a:cs typeface="Trebuchet MS"/>
              </a:rPr>
              <a:t>s</a:t>
            </a:r>
            <a:r>
              <a:rPr sz="2850" b="1" spc="-390">
                <a:solidFill>
                  <a:srgbClr val="758592"/>
                </a:solidFill>
                <a:latin typeface="Trebuchet MS"/>
                <a:cs typeface="Trebuchet MS"/>
              </a:rPr>
              <a:t>:</a:t>
            </a:r>
            <a:endParaRPr sz="2850">
              <a:latin typeface="Trebuchet MS"/>
              <a:cs typeface="Trebuchet MS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11346116" y="3753978"/>
            <a:ext cx="6823075" cy="44767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750" spc="-65">
                <a:solidFill>
                  <a:srgbClr val="758592"/>
                </a:solidFill>
                <a:latin typeface="Gill Sans MT"/>
                <a:cs typeface="Gill Sans MT"/>
              </a:rPr>
              <a:t>operating</a:t>
            </a:r>
            <a:r>
              <a:rPr sz="2750" spc="-265">
                <a:solidFill>
                  <a:srgbClr val="758592"/>
                </a:solidFill>
                <a:latin typeface="Gill Sans MT"/>
                <a:cs typeface="Gill Sans MT"/>
              </a:rPr>
              <a:t> </a:t>
            </a:r>
            <a:r>
              <a:rPr sz="2750" spc="-70">
                <a:solidFill>
                  <a:srgbClr val="758592"/>
                </a:solidFill>
                <a:latin typeface="Gill Sans MT"/>
                <a:cs typeface="Gill Sans MT"/>
              </a:rPr>
              <a:t>hours,</a:t>
            </a:r>
            <a:r>
              <a:rPr sz="2750" spc="-265">
                <a:solidFill>
                  <a:srgbClr val="758592"/>
                </a:solidFill>
                <a:latin typeface="Gill Sans MT"/>
                <a:cs typeface="Gill Sans MT"/>
              </a:rPr>
              <a:t> </a:t>
            </a:r>
            <a:r>
              <a:rPr sz="2750" spc="-120">
                <a:solidFill>
                  <a:srgbClr val="758592"/>
                </a:solidFill>
                <a:latin typeface="Gill Sans MT"/>
                <a:cs typeface="Gill Sans MT"/>
              </a:rPr>
              <a:t>number</a:t>
            </a:r>
            <a:r>
              <a:rPr sz="2750" spc="-265">
                <a:solidFill>
                  <a:srgbClr val="758592"/>
                </a:solidFill>
                <a:latin typeface="Gill Sans MT"/>
                <a:cs typeface="Gill Sans MT"/>
              </a:rPr>
              <a:t> </a:t>
            </a:r>
            <a:r>
              <a:rPr sz="2750" spc="-75">
                <a:solidFill>
                  <a:srgbClr val="758592"/>
                </a:solidFill>
                <a:latin typeface="Gill Sans MT"/>
                <a:cs typeface="Gill Sans MT"/>
              </a:rPr>
              <a:t>of</a:t>
            </a:r>
            <a:r>
              <a:rPr sz="2750" spc="-260">
                <a:solidFill>
                  <a:srgbClr val="758592"/>
                </a:solidFill>
                <a:latin typeface="Gill Sans MT"/>
                <a:cs typeface="Gill Sans MT"/>
              </a:rPr>
              <a:t> </a:t>
            </a:r>
            <a:r>
              <a:rPr sz="2750" spc="65">
                <a:solidFill>
                  <a:srgbClr val="758592"/>
                </a:solidFill>
                <a:latin typeface="Gill Sans MT"/>
                <a:cs typeface="Gill Sans MT"/>
              </a:rPr>
              <a:t>staff,</a:t>
            </a:r>
            <a:r>
              <a:rPr sz="2750" spc="-265">
                <a:solidFill>
                  <a:srgbClr val="758592"/>
                </a:solidFill>
                <a:latin typeface="Gill Sans MT"/>
                <a:cs typeface="Gill Sans MT"/>
              </a:rPr>
              <a:t> </a:t>
            </a:r>
            <a:r>
              <a:rPr sz="2750" spc="45">
                <a:solidFill>
                  <a:srgbClr val="758592"/>
                </a:solidFill>
                <a:latin typeface="Gill Sans MT"/>
                <a:cs typeface="Gill Sans MT"/>
              </a:rPr>
              <a:t>age</a:t>
            </a:r>
            <a:r>
              <a:rPr sz="2750" spc="-265">
                <a:solidFill>
                  <a:srgbClr val="758592"/>
                </a:solidFill>
                <a:latin typeface="Gill Sans MT"/>
                <a:cs typeface="Gill Sans MT"/>
              </a:rPr>
              <a:t> </a:t>
            </a:r>
            <a:r>
              <a:rPr sz="2750" spc="-75">
                <a:solidFill>
                  <a:srgbClr val="758592"/>
                </a:solidFill>
                <a:latin typeface="Gill Sans MT"/>
                <a:cs typeface="Gill Sans MT"/>
              </a:rPr>
              <a:t>of</a:t>
            </a:r>
            <a:r>
              <a:rPr sz="2750" spc="-265">
                <a:solidFill>
                  <a:srgbClr val="758592"/>
                </a:solidFill>
                <a:latin typeface="Gill Sans MT"/>
                <a:cs typeface="Gill Sans MT"/>
              </a:rPr>
              <a:t> </a:t>
            </a:r>
            <a:r>
              <a:rPr sz="2750" spc="-45">
                <a:solidFill>
                  <a:srgbClr val="758592"/>
                </a:solidFill>
                <a:latin typeface="Gill Sans MT"/>
                <a:cs typeface="Gill Sans MT"/>
              </a:rPr>
              <a:t>building</a:t>
            </a:r>
            <a:r>
              <a:rPr sz="2750" spc="-260">
                <a:solidFill>
                  <a:srgbClr val="758592"/>
                </a:solidFill>
                <a:latin typeface="Gill Sans MT"/>
                <a:cs typeface="Gill Sans MT"/>
              </a:rPr>
              <a:t> </a:t>
            </a:r>
            <a:r>
              <a:rPr sz="2750" spc="-55">
                <a:solidFill>
                  <a:srgbClr val="758592"/>
                </a:solidFill>
                <a:latin typeface="Gill Sans MT"/>
                <a:cs typeface="Gill Sans MT"/>
              </a:rPr>
              <a:t>etc</a:t>
            </a:r>
            <a:endParaRPr sz="2750">
              <a:latin typeface="Gill Sans MT"/>
              <a:cs typeface="Gill Sans MT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9128517" y="4356420"/>
            <a:ext cx="10975975" cy="626110"/>
          </a:xfrm>
          <a:custGeom>
            <a:avLst/>
            <a:gdLst/>
            <a:ahLst/>
            <a:cxnLst/>
            <a:rect l="l" t="t" r="r" b="b"/>
            <a:pathLst>
              <a:path w="10975975" h="626110">
                <a:moveTo>
                  <a:pt x="10975582" y="0"/>
                </a:moveTo>
                <a:lnTo>
                  <a:pt x="0" y="0"/>
                </a:lnTo>
                <a:lnTo>
                  <a:pt x="0" y="625627"/>
                </a:lnTo>
                <a:lnTo>
                  <a:pt x="10975582" y="625627"/>
                </a:lnTo>
                <a:lnTo>
                  <a:pt x="10975582" y="0"/>
                </a:lnTo>
                <a:close/>
              </a:path>
            </a:pathLst>
          </a:custGeom>
          <a:solidFill>
            <a:srgbClr val="7585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 txBox="1"/>
          <p:nvPr/>
        </p:nvSpPr>
        <p:spPr>
          <a:xfrm>
            <a:off x="9310576" y="4401891"/>
            <a:ext cx="1440180" cy="44767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750" b="1" spc="-650">
                <a:solidFill>
                  <a:srgbClr val="FFFFFF"/>
                </a:solidFill>
                <a:latin typeface="Trebuchet MS"/>
                <a:cs typeface="Trebuchet MS"/>
              </a:rPr>
              <a:t>W</a:t>
            </a:r>
            <a:r>
              <a:rPr sz="2750" b="1" spc="-310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sz="2750" b="1" spc="-34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750" b="1" spc="-275">
                <a:solidFill>
                  <a:srgbClr val="FFFFFF"/>
                </a:solidFill>
                <a:latin typeface="Trebuchet MS"/>
                <a:cs typeface="Trebuchet MS"/>
              </a:rPr>
              <a:t>r</a:t>
            </a:r>
            <a:r>
              <a:rPr sz="2750" b="1" spc="-300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sz="2750" b="1" spc="-235">
                <a:solidFill>
                  <a:srgbClr val="FFFFFF"/>
                </a:solidFill>
                <a:latin typeface="Trebuchet MS"/>
                <a:cs typeface="Trebuchet MS"/>
              </a:rPr>
              <a:t>v</a:t>
            </a:r>
            <a:r>
              <a:rPr sz="2750" b="1" spc="-220">
                <a:solidFill>
                  <a:srgbClr val="FFFFFF"/>
                </a:solidFill>
                <a:latin typeface="Trebuchet MS"/>
                <a:cs typeface="Trebuchet MS"/>
              </a:rPr>
              <a:t>i</a:t>
            </a:r>
            <a:r>
              <a:rPr sz="2750" b="1" spc="-315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sz="2750" b="1" spc="-495">
                <a:solidFill>
                  <a:srgbClr val="FFFFFF"/>
                </a:solidFill>
                <a:latin typeface="Trebuchet MS"/>
                <a:cs typeface="Trebuchet MS"/>
              </a:rPr>
              <a:t>w</a:t>
            </a:r>
            <a:r>
              <a:rPr sz="2750" b="1" spc="-375">
                <a:solidFill>
                  <a:srgbClr val="FFFFFF"/>
                </a:solidFill>
                <a:latin typeface="Trebuchet MS"/>
                <a:cs typeface="Trebuchet MS"/>
              </a:rPr>
              <a:t>:</a:t>
            </a:r>
            <a:endParaRPr sz="2750">
              <a:latin typeface="Trebuchet MS"/>
              <a:cs typeface="Trebuchet MS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11308923" y="4401891"/>
            <a:ext cx="5205095" cy="44767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750" spc="-125">
                <a:solidFill>
                  <a:srgbClr val="FFFFFF"/>
                </a:solidFill>
                <a:latin typeface="Gill Sans MT"/>
                <a:cs typeface="Gill Sans MT"/>
              </a:rPr>
              <a:t>your</a:t>
            </a:r>
            <a:r>
              <a:rPr sz="2750" spc="-27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2750" spc="-35">
                <a:solidFill>
                  <a:srgbClr val="FFFFFF"/>
                </a:solidFill>
                <a:latin typeface="Gill Sans MT"/>
                <a:cs typeface="Gill Sans MT"/>
              </a:rPr>
              <a:t>energy</a:t>
            </a:r>
            <a:r>
              <a:rPr sz="2750" spc="-27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2750" spc="-5">
                <a:solidFill>
                  <a:srgbClr val="FFFFFF"/>
                </a:solidFill>
                <a:latin typeface="Gill Sans MT"/>
                <a:cs typeface="Gill Sans MT"/>
              </a:rPr>
              <a:t>bills</a:t>
            </a:r>
            <a:r>
              <a:rPr sz="2750" spc="-27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2750" spc="-135">
                <a:solidFill>
                  <a:srgbClr val="FFFFFF"/>
                </a:solidFill>
                <a:latin typeface="Gill Sans MT"/>
                <a:cs typeface="Gill Sans MT"/>
              </a:rPr>
              <a:t>for</a:t>
            </a:r>
            <a:r>
              <a:rPr sz="2750" spc="-27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2750" spc="-65">
                <a:solidFill>
                  <a:srgbClr val="FFFFFF"/>
                </a:solidFill>
                <a:latin typeface="Gill Sans MT"/>
                <a:cs typeface="Gill Sans MT"/>
              </a:rPr>
              <a:t>the</a:t>
            </a:r>
            <a:r>
              <a:rPr sz="2750" spc="-27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2750" spc="55">
                <a:solidFill>
                  <a:srgbClr val="FFFFFF"/>
                </a:solidFill>
                <a:latin typeface="Gill Sans MT"/>
                <a:cs typeface="Gill Sans MT"/>
              </a:rPr>
              <a:t>last</a:t>
            </a:r>
            <a:r>
              <a:rPr sz="2750" spc="-27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2750" spc="10">
                <a:solidFill>
                  <a:srgbClr val="FFFFFF"/>
                </a:solidFill>
                <a:latin typeface="Gill Sans MT"/>
                <a:cs typeface="Gill Sans MT"/>
              </a:rPr>
              <a:t>12</a:t>
            </a:r>
            <a:r>
              <a:rPr sz="2750" spc="-265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2750" spc="-70">
                <a:solidFill>
                  <a:srgbClr val="FFFFFF"/>
                </a:solidFill>
                <a:latin typeface="Gill Sans MT"/>
                <a:cs typeface="Gill Sans MT"/>
              </a:rPr>
              <a:t>months</a:t>
            </a:r>
            <a:endParaRPr sz="2750">
              <a:latin typeface="Gill Sans MT"/>
              <a:cs typeface="Gill Sans MT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9122235" y="4982047"/>
            <a:ext cx="10982325" cy="898525"/>
          </a:xfrm>
          <a:custGeom>
            <a:avLst/>
            <a:gdLst/>
            <a:ahLst/>
            <a:cxnLst/>
            <a:rect l="l" t="t" r="r" b="b"/>
            <a:pathLst>
              <a:path w="10982325" h="898525">
                <a:moveTo>
                  <a:pt x="10981864" y="0"/>
                </a:moveTo>
                <a:lnTo>
                  <a:pt x="0" y="0"/>
                </a:lnTo>
                <a:lnTo>
                  <a:pt x="0" y="898401"/>
                </a:lnTo>
                <a:lnTo>
                  <a:pt x="10981864" y="898401"/>
                </a:lnTo>
                <a:lnTo>
                  <a:pt x="1098186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 txBox="1"/>
          <p:nvPr/>
        </p:nvSpPr>
        <p:spPr>
          <a:xfrm>
            <a:off x="9360836" y="4987297"/>
            <a:ext cx="1583055" cy="44767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750" b="1" spc="-650">
                <a:solidFill>
                  <a:srgbClr val="758592"/>
                </a:solidFill>
                <a:latin typeface="Trebuchet MS"/>
                <a:cs typeface="Trebuchet MS"/>
              </a:rPr>
              <a:t>W</a:t>
            </a:r>
            <a:r>
              <a:rPr sz="2750" b="1" spc="-310">
                <a:solidFill>
                  <a:srgbClr val="758592"/>
                </a:solidFill>
                <a:latin typeface="Trebuchet MS"/>
                <a:cs typeface="Trebuchet MS"/>
              </a:rPr>
              <a:t>e</a:t>
            </a:r>
            <a:r>
              <a:rPr sz="2750" b="1" spc="-340">
                <a:solidFill>
                  <a:srgbClr val="758592"/>
                </a:solidFill>
                <a:latin typeface="Trebuchet MS"/>
                <a:cs typeface="Trebuchet MS"/>
              </a:rPr>
              <a:t> </a:t>
            </a:r>
            <a:r>
              <a:rPr sz="2750" b="1" spc="-195">
                <a:solidFill>
                  <a:srgbClr val="758592"/>
                </a:solidFill>
                <a:latin typeface="Trebuchet MS"/>
                <a:cs typeface="Trebuchet MS"/>
              </a:rPr>
              <a:t>i</a:t>
            </a:r>
            <a:r>
              <a:rPr sz="2750" b="1" spc="-340">
                <a:solidFill>
                  <a:srgbClr val="758592"/>
                </a:solidFill>
                <a:latin typeface="Trebuchet MS"/>
                <a:cs typeface="Trebuchet MS"/>
              </a:rPr>
              <a:t>d</a:t>
            </a:r>
            <a:r>
              <a:rPr sz="2750" b="1" spc="-345">
                <a:solidFill>
                  <a:srgbClr val="758592"/>
                </a:solidFill>
                <a:latin typeface="Trebuchet MS"/>
                <a:cs typeface="Trebuchet MS"/>
              </a:rPr>
              <a:t>e</a:t>
            </a:r>
            <a:r>
              <a:rPr sz="2750" b="1" spc="-270">
                <a:solidFill>
                  <a:srgbClr val="758592"/>
                </a:solidFill>
                <a:latin typeface="Trebuchet MS"/>
                <a:cs typeface="Trebuchet MS"/>
              </a:rPr>
              <a:t>n</a:t>
            </a:r>
            <a:r>
              <a:rPr sz="2750" b="1" spc="-245">
                <a:solidFill>
                  <a:srgbClr val="758592"/>
                </a:solidFill>
                <a:latin typeface="Trebuchet MS"/>
                <a:cs typeface="Trebuchet MS"/>
              </a:rPr>
              <a:t>t</a:t>
            </a:r>
            <a:r>
              <a:rPr sz="2750" b="1" spc="-204">
                <a:solidFill>
                  <a:srgbClr val="758592"/>
                </a:solidFill>
                <a:latin typeface="Trebuchet MS"/>
                <a:cs typeface="Trebuchet MS"/>
              </a:rPr>
              <a:t>i</a:t>
            </a:r>
            <a:r>
              <a:rPr sz="2750" b="1" spc="-200">
                <a:solidFill>
                  <a:srgbClr val="758592"/>
                </a:solidFill>
                <a:latin typeface="Trebuchet MS"/>
                <a:cs typeface="Trebuchet MS"/>
              </a:rPr>
              <a:t>f</a:t>
            </a:r>
            <a:r>
              <a:rPr sz="2750" b="1" spc="-175">
                <a:solidFill>
                  <a:srgbClr val="758592"/>
                </a:solidFill>
                <a:latin typeface="Trebuchet MS"/>
                <a:cs typeface="Trebuchet MS"/>
              </a:rPr>
              <a:t>y</a:t>
            </a:r>
            <a:r>
              <a:rPr sz="2750" b="1" spc="-375">
                <a:solidFill>
                  <a:srgbClr val="758592"/>
                </a:solidFill>
                <a:latin typeface="Trebuchet MS"/>
                <a:cs typeface="Trebuchet MS"/>
              </a:rPr>
              <a:t>:</a:t>
            </a:r>
            <a:endParaRPr sz="2750">
              <a:latin typeface="Trebuchet MS"/>
              <a:cs typeface="Trebuchet MS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11358832" y="4987297"/>
            <a:ext cx="7081520" cy="799465"/>
          </a:xfrm>
          <a:prstGeom prst="rect">
            <a:avLst/>
          </a:prstGeom>
        </p:spPr>
        <p:txBody>
          <a:bodyPr vert="horz" wrap="square" lIns="0" tIns="83185" rIns="0" bIns="0" rtlCol="0">
            <a:spAutoFit/>
          </a:bodyPr>
          <a:lstStyle/>
          <a:p>
            <a:pPr marL="12700" marR="5080">
              <a:lnSpc>
                <a:spcPts val="2770"/>
              </a:lnSpc>
              <a:spcBef>
                <a:spcPts val="655"/>
              </a:spcBef>
            </a:pPr>
            <a:r>
              <a:rPr sz="2750" spc="15">
                <a:solidFill>
                  <a:srgbClr val="758592"/>
                </a:solidFill>
                <a:latin typeface="Gill Sans MT"/>
                <a:cs typeface="Gill Sans MT"/>
              </a:rPr>
              <a:t>areas</a:t>
            </a:r>
            <a:r>
              <a:rPr sz="2750" spc="-270">
                <a:solidFill>
                  <a:srgbClr val="758592"/>
                </a:solidFill>
                <a:latin typeface="Gill Sans MT"/>
                <a:cs typeface="Gill Sans MT"/>
              </a:rPr>
              <a:t> </a:t>
            </a:r>
            <a:r>
              <a:rPr sz="2750" spc="-254">
                <a:solidFill>
                  <a:srgbClr val="758592"/>
                </a:solidFill>
                <a:latin typeface="Gill Sans MT"/>
                <a:cs typeface="Gill Sans MT"/>
              </a:rPr>
              <a:t>or</a:t>
            </a:r>
            <a:r>
              <a:rPr sz="2750" spc="-270">
                <a:solidFill>
                  <a:srgbClr val="758592"/>
                </a:solidFill>
                <a:latin typeface="Gill Sans MT"/>
                <a:cs typeface="Gill Sans MT"/>
              </a:rPr>
              <a:t> </a:t>
            </a:r>
            <a:r>
              <a:rPr sz="2750" spc="-30">
                <a:solidFill>
                  <a:srgbClr val="758592"/>
                </a:solidFill>
                <a:latin typeface="Gill Sans MT"/>
                <a:cs typeface="Gill Sans MT"/>
              </a:rPr>
              <a:t>items</a:t>
            </a:r>
            <a:r>
              <a:rPr sz="2750" spc="-265">
                <a:solidFill>
                  <a:srgbClr val="758592"/>
                </a:solidFill>
                <a:latin typeface="Gill Sans MT"/>
                <a:cs typeface="Gill Sans MT"/>
              </a:rPr>
              <a:t> </a:t>
            </a:r>
            <a:r>
              <a:rPr sz="2750" spc="-135">
                <a:solidFill>
                  <a:srgbClr val="758592"/>
                </a:solidFill>
                <a:latin typeface="Gill Sans MT"/>
                <a:cs typeface="Gill Sans MT"/>
              </a:rPr>
              <a:t>where</a:t>
            </a:r>
            <a:r>
              <a:rPr sz="2750" spc="-270">
                <a:solidFill>
                  <a:srgbClr val="758592"/>
                </a:solidFill>
                <a:latin typeface="Gill Sans MT"/>
                <a:cs typeface="Gill Sans MT"/>
              </a:rPr>
              <a:t> </a:t>
            </a:r>
            <a:r>
              <a:rPr sz="2750" spc="5">
                <a:solidFill>
                  <a:srgbClr val="758592"/>
                </a:solidFill>
                <a:latin typeface="Gill Sans MT"/>
                <a:cs typeface="Gill Sans MT"/>
              </a:rPr>
              <a:t>efficiency</a:t>
            </a:r>
            <a:r>
              <a:rPr sz="2750" spc="-265">
                <a:solidFill>
                  <a:srgbClr val="758592"/>
                </a:solidFill>
                <a:latin typeface="Gill Sans MT"/>
                <a:cs typeface="Gill Sans MT"/>
              </a:rPr>
              <a:t> </a:t>
            </a:r>
            <a:r>
              <a:rPr sz="2750" spc="-85">
                <a:solidFill>
                  <a:srgbClr val="758592"/>
                </a:solidFill>
                <a:latin typeface="Gill Sans MT"/>
                <a:cs typeface="Gill Sans MT"/>
              </a:rPr>
              <a:t>improvements</a:t>
            </a:r>
            <a:r>
              <a:rPr sz="2750" spc="-270">
                <a:solidFill>
                  <a:srgbClr val="758592"/>
                </a:solidFill>
                <a:latin typeface="Gill Sans MT"/>
                <a:cs typeface="Gill Sans MT"/>
              </a:rPr>
              <a:t> </a:t>
            </a:r>
            <a:r>
              <a:rPr sz="2750" spc="15">
                <a:solidFill>
                  <a:srgbClr val="758592"/>
                </a:solidFill>
                <a:latin typeface="Gill Sans MT"/>
                <a:cs typeface="Gill Sans MT"/>
              </a:rPr>
              <a:t>can</a:t>
            </a:r>
            <a:r>
              <a:rPr sz="2750" spc="-265">
                <a:solidFill>
                  <a:srgbClr val="758592"/>
                </a:solidFill>
                <a:latin typeface="Gill Sans MT"/>
                <a:cs typeface="Gill Sans MT"/>
              </a:rPr>
              <a:t> </a:t>
            </a:r>
            <a:r>
              <a:rPr sz="2750" spc="-60">
                <a:solidFill>
                  <a:srgbClr val="758592"/>
                </a:solidFill>
                <a:latin typeface="Gill Sans MT"/>
                <a:cs typeface="Gill Sans MT"/>
              </a:rPr>
              <a:t>be </a:t>
            </a:r>
            <a:r>
              <a:rPr sz="2750" spc="-750">
                <a:solidFill>
                  <a:srgbClr val="758592"/>
                </a:solidFill>
                <a:latin typeface="Gill Sans MT"/>
                <a:cs typeface="Gill Sans MT"/>
              </a:rPr>
              <a:t> </a:t>
            </a:r>
            <a:r>
              <a:rPr sz="2750" spc="-185">
                <a:solidFill>
                  <a:srgbClr val="758592"/>
                </a:solidFill>
                <a:latin typeface="Gill Sans MT"/>
                <a:cs typeface="Gill Sans MT"/>
              </a:rPr>
              <a:t>m</a:t>
            </a:r>
            <a:r>
              <a:rPr sz="2750" spc="100">
                <a:solidFill>
                  <a:srgbClr val="758592"/>
                </a:solidFill>
                <a:latin typeface="Gill Sans MT"/>
                <a:cs typeface="Gill Sans MT"/>
              </a:rPr>
              <a:t>a</a:t>
            </a:r>
            <a:r>
              <a:rPr sz="2750" spc="-120">
                <a:solidFill>
                  <a:srgbClr val="758592"/>
                </a:solidFill>
                <a:latin typeface="Gill Sans MT"/>
                <a:cs typeface="Gill Sans MT"/>
              </a:rPr>
              <a:t>d</a:t>
            </a:r>
            <a:r>
              <a:rPr sz="2750" spc="-55">
                <a:solidFill>
                  <a:srgbClr val="758592"/>
                </a:solidFill>
                <a:latin typeface="Gill Sans MT"/>
                <a:cs typeface="Gill Sans MT"/>
              </a:rPr>
              <a:t>e</a:t>
            </a:r>
            <a:r>
              <a:rPr sz="2750" spc="5">
                <a:solidFill>
                  <a:srgbClr val="758592"/>
                </a:solidFill>
                <a:latin typeface="Gill Sans MT"/>
                <a:cs typeface="Gill Sans MT"/>
              </a:rPr>
              <a:t>:</a:t>
            </a:r>
            <a:r>
              <a:rPr sz="2750" spc="-270">
                <a:solidFill>
                  <a:srgbClr val="758592"/>
                </a:solidFill>
                <a:latin typeface="Gill Sans MT"/>
                <a:cs typeface="Gill Sans MT"/>
              </a:rPr>
              <a:t> </a:t>
            </a:r>
            <a:r>
              <a:rPr sz="2750" spc="-60">
                <a:solidFill>
                  <a:srgbClr val="758592"/>
                </a:solidFill>
                <a:latin typeface="Gill Sans MT"/>
                <a:cs typeface="Gill Sans MT"/>
              </a:rPr>
              <a:t>h</a:t>
            </a:r>
            <a:r>
              <a:rPr sz="2750" spc="-95">
                <a:solidFill>
                  <a:srgbClr val="758592"/>
                </a:solidFill>
                <a:latin typeface="Gill Sans MT"/>
                <a:cs typeface="Gill Sans MT"/>
              </a:rPr>
              <a:t>e</a:t>
            </a:r>
            <a:r>
              <a:rPr sz="2750" spc="140">
                <a:solidFill>
                  <a:srgbClr val="758592"/>
                </a:solidFill>
                <a:latin typeface="Gill Sans MT"/>
                <a:cs typeface="Gill Sans MT"/>
              </a:rPr>
              <a:t>a</a:t>
            </a:r>
            <a:r>
              <a:rPr sz="2750" spc="-85">
                <a:solidFill>
                  <a:srgbClr val="758592"/>
                </a:solidFill>
                <a:latin typeface="Gill Sans MT"/>
                <a:cs typeface="Gill Sans MT"/>
              </a:rPr>
              <a:t>t</a:t>
            </a:r>
            <a:r>
              <a:rPr sz="2750" spc="-30">
                <a:solidFill>
                  <a:srgbClr val="758592"/>
                </a:solidFill>
                <a:latin typeface="Gill Sans MT"/>
                <a:cs typeface="Gill Sans MT"/>
              </a:rPr>
              <a:t>i</a:t>
            </a:r>
            <a:r>
              <a:rPr sz="2750" spc="5">
                <a:solidFill>
                  <a:srgbClr val="758592"/>
                </a:solidFill>
                <a:latin typeface="Gill Sans MT"/>
                <a:cs typeface="Gill Sans MT"/>
              </a:rPr>
              <a:t>n</a:t>
            </a:r>
            <a:r>
              <a:rPr sz="2750" spc="105">
                <a:solidFill>
                  <a:srgbClr val="758592"/>
                </a:solidFill>
                <a:latin typeface="Gill Sans MT"/>
                <a:cs typeface="Gill Sans MT"/>
              </a:rPr>
              <a:t>g</a:t>
            </a:r>
            <a:r>
              <a:rPr sz="2750" spc="5">
                <a:solidFill>
                  <a:srgbClr val="758592"/>
                </a:solidFill>
                <a:latin typeface="Gill Sans MT"/>
                <a:cs typeface="Gill Sans MT"/>
              </a:rPr>
              <a:t>,</a:t>
            </a:r>
            <a:r>
              <a:rPr sz="2750" spc="-270">
                <a:solidFill>
                  <a:srgbClr val="758592"/>
                </a:solidFill>
                <a:latin typeface="Gill Sans MT"/>
                <a:cs typeface="Gill Sans MT"/>
              </a:rPr>
              <a:t> </a:t>
            </a:r>
            <a:r>
              <a:rPr sz="2750" spc="-30">
                <a:solidFill>
                  <a:srgbClr val="758592"/>
                </a:solidFill>
                <a:latin typeface="Gill Sans MT"/>
                <a:cs typeface="Gill Sans MT"/>
              </a:rPr>
              <a:t>l</a:t>
            </a:r>
            <a:r>
              <a:rPr sz="2750" spc="-35">
                <a:solidFill>
                  <a:srgbClr val="758592"/>
                </a:solidFill>
                <a:latin typeface="Gill Sans MT"/>
                <a:cs typeface="Gill Sans MT"/>
              </a:rPr>
              <a:t>i</a:t>
            </a:r>
            <a:r>
              <a:rPr sz="2750" spc="85">
                <a:solidFill>
                  <a:srgbClr val="758592"/>
                </a:solidFill>
                <a:latin typeface="Gill Sans MT"/>
                <a:cs typeface="Gill Sans MT"/>
              </a:rPr>
              <a:t>g</a:t>
            </a:r>
            <a:r>
              <a:rPr sz="2750" spc="-30">
                <a:solidFill>
                  <a:srgbClr val="758592"/>
                </a:solidFill>
                <a:latin typeface="Gill Sans MT"/>
                <a:cs typeface="Gill Sans MT"/>
              </a:rPr>
              <a:t>h</a:t>
            </a:r>
            <a:r>
              <a:rPr sz="2750" spc="-85">
                <a:solidFill>
                  <a:srgbClr val="758592"/>
                </a:solidFill>
                <a:latin typeface="Gill Sans MT"/>
                <a:cs typeface="Gill Sans MT"/>
              </a:rPr>
              <a:t>t</a:t>
            </a:r>
            <a:r>
              <a:rPr sz="2750" spc="-30">
                <a:solidFill>
                  <a:srgbClr val="758592"/>
                </a:solidFill>
                <a:latin typeface="Gill Sans MT"/>
                <a:cs typeface="Gill Sans MT"/>
              </a:rPr>
              <a:t>i</a:t>
            </a:r>
            <a:r>
              <a:rPr sz="2750" spc="5">
                <a:solidFill>
                  <a:srgbClr val="758592"/>
                </a:solidFill>
                <a:latin typeface="Gill Sans MT"/>
                <a:cs typeface="Gill Sans MT"/>
              </a:rPr>
              <a:t>n</a:t>
            </a:r>
            <a:r>
              <a:rPr sz="2750" spc="105">
                <a:solidFill>
                  <a:srgbClr val="758592"/>
                </a:solidFill>
                <a:latin typeface="Gill Sans MT"/>
                <a:cs typeface="Gill Sans MT"/>
              </a:rPr>
              <a:t>g</a:t>
            </a:r>
            <a:r>
              <a:rPr sz="2750" spc="5">
                <a:solidFill>
                  <a:srgbClr val="758592"/>
                </a:solidFill>
                <a:latin typeface="Gill Sans MT"/>
                <a:cs typeface="Gill Sans MT"/>
              </a:rPr>
              <a:t>,</a:t>
            </a:r>
            <a:r>
              <a:rPr sz="2750" spc="-270">
                <a:solidFill>
                  <a:srgbClr val="758592"/>
                </a:solidFill>
                <a:latin typeface="Gill Sans MT"/>
                <a:cs typeface="Gill Sans MT"/>
              </a:rPr>
              <a:t> </a:t>
            </a:r>
            <a:r>
              <a:rPr sz="2750" spc="-30">
                <a:solidFill>
                  <a:srgbClr val="758592"/>
                </a:solidFill>
                <a:latin typeface="Gill Sans MT"/>
                <a:cs typeface="Gill Sans MT"/>
              </a:rPr>
              <a:t>i</a:t>
            </a:r>
            <a:r>
              <a:rPr sz="2750" spc="-45">
                <a:solidFill>
                  <a:srgbClr val="758592"/>
                </a:solidFill>
                <a:latin typeface="Gill Sans MT"/>
                <a:cs typeface="Gill Sans MT"/>
              </a:rPr>
              <a:t>n</a:t>
            </a:r>
            <a:r>
              <a:rPr sz="2750" spc="145">
                <a:solidFill>
                  <a:srgbClr val="758592"/>
                </a:solidFill>
                <a:latin typeface="Gill Sans MT"/>
                <a:cs typeface="Gill Sans MT"/>
              </a:rPr>
              <a:t>s</a:t>
            </a:r>
            <a:r>
              <a:rPr sz="2750" spc="-65">
                <a:solidFill>
                  <a:srgbClr val="758592"/>
                </a:solidFill>
                <a:latin typeface="Gill Sans MT"/>
                <a:cs typeface="Gill Sans MT"/>
              </a:rPr>
              <a:t>u</a:t>
            </a:r>
            <a:r>
              <a:rPr sz="2750" spc="-70">
                <a:solidFill>
                  <a:srgbClr val="758592"/>
                </a:solidFill>
                <a:latin typeface="Gill Sans MT"/>
                <a:cs typeface="Gill Sans MT"/>
              </a:rPr>
              <a:t>l</a:t>
            </a:r>
            <a:r>
              <a:rPr sz="2750" spc="140">
                <a:solidFill>
                  <a:srgbClr val="758592"/>
                </a:solidFill>
                <a:latin typeface="Gill Sans MT"/>
                <a:cs typeface="Gill Sans MT"/>
              </a:rPr>
              <a:t>a</a:t>
            </a:r>
            <a:r>
              <a:rPr sz="2750" spc="-85">
                <a:solidFill>
                  <a:srgbClr val="758592"/>
                </a:solidFill>
                <a:latin typeface="Gill Sans MT"/>
                <a:cs typeface="Gill Sans MT"/>
              </a:rPr>
              <a:t>t</a:t>
            </a:r>
            <a:r>
              <a:rPr sz="2750" spc="-30">
                <a:solidFill>
                  <a:srgbClr val="758592"/>
                </a:solidFill>
                <a:latin typeface="Gill Sans MT"/>
                <a:cs typeface="Gill Sans MT"/>
              </a:rPr>
              <a:t>i</a:t>
            </a:r>
            <a:r>
              <a:rPr sz="2750" spc="-270">
                <a:solidFill>
                  <a:srgbClr val="758592"/>
                </a:solidFill>
                <a:latin typeface="Gill Sans MT"/>
                <a:cs typeface="Gill Sans MT"/>
              </a:rPr>
              <a:t>o</a:t>
            </a:r>
            <a:r>
              <a:rPr sz="2750" spc="-35">
                <a:solidFill>
                  <a:srgbClr val="758592"/>
                </a:solidFill>
                <a:latin typeface="Gill Sans MT"/>
                <a:cs typeface="Gill Sans MT"/>
              </a:rPr>
              <a:t>n</a:t>
            </a:r>
            <a:r>
              <a:rPr sz="2750" spc="5">
                <a:solidFill>
                  <a:srgbClr val="758592"/>
                </a:solidFill>
                <a:latin typeface="Gill Sans MT"/>
                <a:cs typeface="Gill Sans MT"/>
              </a:rPr>
              <a:t>,</a:t>
            </a:r>
            <a:r>
              <a:rPr sz="2750" spc="-270">
                <a:solidFill>
                  <a:srgbClr val="758592"/>
                </a:solidFill>
                <a:latin typeface="Gill Sans MT"/>
                <a:cs typeface="Gill Sans MT"/>
              </a:rPr>
              <a:t> </a:t>
            </a:r>
            <a:r>
              <a:rPr sz="2750" spc="-185">
                <a:solidFill>
                  <a:srgbClr val="758592"/>
                </a:solidFill>
                <a:latin typeface="Gill Sans MT"/>
                <a:cs typeface="Gill Sans MT"/>
              </a:rPr>
              <a:t>m</a:t>
            </a:r>
            <a:r>
              <a:rPr sz="2750" spc="110">
                <a:solidFill>
                  <a:srgbClr val="758592"/>
                </a:solidFill>
                <a:latin typeface="Gill Sans MT"/>
                <a:cs typeface="Gill Sans MT"/>
              </a:rPr>
              <a:t>a</a:t>
            </a:r>
            <a:r>
              <a:rPr sz="2750" spc="-30">
                <a:solidFill>
                  <a:srgbClr val="758592"/>
                </a:solidFill>
                <a:latin typeface="Gill Sans MT"/>
                <a:cs typeface="Gill Sans MT"/>
              </a:rPr>
              <a:t>c</a:t>
            </a:r>
            <a:r>
              <a:rPr sz="2750" spc="-70">
                <a:solidFill>
                  <a:srgbClr val="758592"/>
                </a:solidFill>
                <a:latin typeface="Gill Sans MT"/>
                <a:cs typeface="Gill Sans MT"/>
              </a:rPr>
              <a:t>h</a:t>
            </a:r>
            <a:r>
              <a:rPr sz="2750" spc="-30">
                <a:solidFill>
                  <a:srgbClr val="758592"/>
                </a:solidFill>
                <a:latin typeface="Gill Sans MT"/>
                <a:cs typeface="Gill Sans MT"/>
              </a:rPr>
              <a:t>i</a:t>
            </a:r>
            <a:r>
              <a:rPr sz="2750" spc="-55">
                <a:solidFill>
                  <a:srgbClr val="758592"/>
                </a:solidFill>
                <a:latin typeface="Gill Sans MT"/>
                <a:cs typeface="Gill Sans MT"/>
              </a:rPr>
              <a:t>n</a:t>
            </a:r>
            <a:r>
              <a:rPr sz="2750" spc="-85">
                <a:solidFill>
                  <a:srgbClr val="758592"/>
                </a:solidFill>
                <a:latin typeface="Gill Sans MT"/>
                <a:cs typeface="Gill Sans MT"/>
              </a:rPr>
              <a:t>e</a:t>
            </a:r>
            <a:r>
              <a:rPr sz="2750" spc="-204">
                <a:solidFill>
                  <a:srgbClr val="758592"/>
                </a:solidFill>
                <a:latin typeface="Gill Sans MT"/>
                <a:cs typeface="Gill Sans MT"/>
              </a:rPr>
              <a:t>r</a:t>
            </a:r>
            <a:r>
              <a:rPr sz="2750" spc="125">
                <a:solidFill>
                  <a:srgbClr val="758592"/>
                </a:solidFill>
                <a:latin typeface="Gill Sans MT"/>
                <a:cs typeface="Gill Sans MT"/>
              </a:rPr>
              <a:t>y</a:t>
            </a:r>
            <a:r>
              <a:rPr sz="2750" spc="-270">
                <a:solidFill>
                  <a:srgbClr val="758592"/>
                </a:solidFill>
                <a:latin typeface="Gill Sans MT"/>
                <a:cs typeface="Gill Sans MT"/>
              </a:rPr>
              <a:t> </a:t>
            </a:r>
            <a:r>
              <a:rPr sz="2750" spc="-25">
                <a:solidFill>
                  <a:srgbClr val="758592"/>
                </a:solidFill>
                <a:latin typeface="Gill Sans MT"/>
                <a:cs typeface="Gill Sans MT"/>
              </a:rPr>
              <a:t>e</a:t>
            </a:r>
            <a:r>
              <a:rPr sz="2750" spc="-65">
                <a:solidFill>
                  <a:srgbClr val="758592"/>
                </a:solidFill>
                <a:latin typeface="Gill Sans MT"/>
                <a:cs typeface="Gill Sans MT"/>
              </a:rPr>
              <a:t>t</a:t>
            </a:r>
            <a:r>
              <a:rPr sz="2750" spc="-30">
                <a:solidFill>
                  <a:srgbClr val="758592"/>
                </a:solidFill>
                <a:latin typeface="Gill Sans MT"/>
                <a:cs typeface="Gill Sans MT"/>
              </a:rPr>
              <a:t>c</a:t>
            </a:r>
            <a:r>
              <a:rPr sz="2750" spc="5">
                <a:solidFill>
                  <a:srgbClr val="758592"/>
                </a:solidFill>
                <a:latin typeface="Gill Sans MT"/>
                <a:cs typeface="Gill Sans MT"/>
              </a:rPr>
              <a:t>.</a:t>
            </a:r>
            <a:endParaRPr sz="2750">
              <a:latin typeface="Gill Sans MT"/>
              <a:cs typeface="Gill Sans MT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9128517" y="5880449"/>
            <a:ext cx="10975975" cy="626110"/>
          </a:xfrm>
          <a:custGeom>
            <a:avLst/>
            <a:gdLst/>
            <a:ahLst/>
            <a:cxnLst/>
            <a:rect l="l" t="t" r="r" b="b"/>
            <a:pathLst>
              <a:path w="10975975" h="626109">
                <a:moveTo>
                  <a:pt x="10975582" y="0"/>
                </a:moveTo>
                <a:lnTo>
                  <a:pt x="0" y="0"/>
                </a:lnTo>
                <a:lnTo>
                  <a:pt x="0" y="625627"/>
                </a:lnTo>
                <a:lnTo>
                  <a:pt x="10975582" y="625627"/>
                </a:lnTo>
                <a:lnTo>
                  <a:pt x="10975582" y="0"/>
                </a:lnTo>
                <a:close/>
              </a:path>
            </a:pathLst>
          </a:custGeom>
          <a:solidFill>
            <a:srgbClr val="7585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 txBox="1"/>
          <p:nvPr/>
        </p:nvSpPr>
        <p:spPr>
          <a:xfrm>
            <a:off x="9310576" y="5937090"/>
            <a:ext cx="1510030" cy="44767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750" b="1" spc="-650">
                <a:solidFill>
                  <a:srgbClr val="FFFFFF"/>
                </a:solidFill>
                <a:latin typeface="Trebuchet MS"/>
                <a:cs typeface="Trebuchet MS"/>
              </a:rPr>
              <a:t>W</a:t>
            </a:r>
            <a:r>
              <a:rPr sz="2750" b="1" spc="-310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sz="2750" b="1" spc="-34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750" b="1" spc="-330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sz="2750" b="1" spc="-350">
                <a:solidFill>
                  <a:srgbClr val="FFFFFF"/>
                </a:solidFill>
                <a:latin typeface="Trebuchet MS"/>
                <a:cs typeface="Trebuchet MS"/>
              </a:rPr>
              <a:t>x</a:t>
            </a:r>
            <a:r>
              <a:rPr sz="2750" b="1" spc="-325">
                <a:solidFill>
                  <a:srgbClr val="FFFFFF"/>
                </a:solidFill>
                <a:latin typeface="Trebuchet MS"/>
                <a:cs typeface="Trebuchet MS"/>
              </a:rPr>
              <a:t>p</a:t>
            </a:r>
            <a:r>
              <a:rPr sz="2750" b="1" spc="-175">
                <a:solidFill>
                  <a:srgbClr val="FFFFFF"/>
                </a:solidFill>
                <a:latin typeface="Trebuchet MS"/>
                <a:cs typeface="Trebuchet MS"/>
              </a:rPr>
              <a:t>l</a:t>
            </a:r>
            <a:r>
              <a:rPr sz="2750" b="1" spc="-254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sz="2750" b="1" spc="-220">
                <a:solidFill>
                  <a:srgbClr val="FFFFFF"/>
                </a:solidFill>
                <a:latin typeface="Trebuchet MS"/>
                <a:cs typeface="Trebuchet MS"/>
              </a:rPr>
              <a:t>i</a:t>
            </a:r>
            <a:r>
              <a:rPr sz="2750" b="1" spc="-305">
                <a:solidFill>
                  <a:srgbClr val="FFFFFF"/>
                </a:solidFill>
                <a:latin typeface="Trebuchet MS"/>
                <a:cs typeface="Trebuchet MS"/>
              </a:rPr>
              <a:t>n</a:t>
            </a:r>
            <a:r>
              <a:rPr sz="2750" b="1" spc="-375">
                <a:solidFill>
                  <a:srgbClr val="FFFFFF"/>
                </a:solidFill>
                <a:latin typeface="Trebuchet MS"/>
                <a:cs typeface="Trebuchet MS"/>
              </a:rPr>
              <a:t>:</a:t>
            </a:r>
            <a:endParaRPr sz="2750">
              <a:latin typeface="Trebuchet MS"/>
              <a:cs typeface="Trebuchet MS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11371899" y="5937090"/>
            <a:ext cx="5869940" cy="44767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750" spc="-60">
                <a:solidFill>
                  <a:srgbClr val="FFFFFF"/>
                </a:solidFill>
                <a:latin typeface="Gill Sans MT"/>
                <a:cs typeface="Gill Sans MT"/>
              </a:rPr>
              <a:t>h</a:t>
            </a:r>
            <a:r>
              <a:rPr sz="2750" spc="-270">
                <a:solidFill>
                  <a:srgbClr val="FFFFFF"/>
                </a:solidFill>
                <a:latin typeface="Gill Sans MT"/>
                <a:cs typeface="Gill Sans MT"/>
              </a:rPr>
              <a:t>ow </a:t>
            </a:r>
            <a:r>
              <a:rPr sz="2750" spc="-85">
                <a:solidFill>
                  <a:srgbClr val="FFFFFF"/>
                </a:solidFill>
                <a:latin typeface="Gill Sans MT"/>
                <a:cs typeface="Gill Sans MT"/>
              </a:rPr>
              <a:t>t</a:t>
            </a:r>
            <a:r>
              <a:rPr sz="2750" spc="-60">
                <a:solidFill>
                  <a:srgbClr val="FFFFFF"/>
                </a:solidFill>
                <a:latin typeface="Gill Sans MT"/>
                <a:cs typeface="Gill Sans MT"/>
              </a:rPr>
              <a:t>h</a:t>
            </a:r>
            <a:r>
              <a:rPr sz="2750" spc="-45">
                <a:solidFill>
                  <a:srgbClr val="FFFFFF"/>
                </a:solidFill>
                <a:latin typeface="Gill Sans MT"/>
                <a:cs typeface="Gill Sans MT"/>
              </a:rPr>
              <a:t>e</a:t>
            </a:r>
            <a:r>
              <a:rPr sz="2750" spc="-27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2750" spc="-90">
                <a:solidFill>
                  <a:srgbClr val="FFFFFF"/>
                </a:solidFill>
                <a:latin typeface="Gill Sans MT"/>
                <a:cs typeface="Gill Sans MT"/>
              </a:rPr>
              <a:t>p</a:t>
            </a:r>
            <a:r>
              <a:rPr sz="2750" spc="-210">
                <a:solidFill>
                  <a:srgbClr val="FFFFFF"/>
                </a:solidFill>
                <a:latin typeface="Gill Sans MT"/>
                <a:cs typeface="Gill Sans MT"/>
              </a:rPr>
              <a:t>r</a:t>
            </a:r>
            <a:r>
              <a:rPr sz="2750" spc="-260">
                <a:solidFill>
                  <a:srgbClr val="FFFFFF"/>
                </a:solidFill>
                <a:latin typeface="Gill Sans MT"/>
                <a:cs typeface="Gill Sans MT"/>
              </a:rPr>
              <a:t>o</a:t>
            </a:r>
            <a:r>
              <a:rPr sz="2750" spc="85">
                <a:solidFill>
                  <a:srgbClr val="FFFFFF"/>
                </a:solidFill>
                <a:latin typeface="Gill Sans MT"/>
                <a:cs typeface="Gill Sans MT"/>
              </a:rPr>
              <a:t>g</a:t>
            </a:r>
            <a:r>
              <a:rPr sz="2750" spc="-220">
                <a:solidFill>
                  <a:srgbClr val="FFFFFF"/>
                </a:solidFill>
                <a:latin typeface="Gill Sans MT"/>
                <a:cs typeface="Gill Sans MT"/>
              </a:rPr>
              <a:t>r</a:t>
            </a:r>
            <a:r>
              <a:rPr sz="2750" spc="100">
                <a:solidFill>
                  <a:srgbClr val="FFFFFF"/>
                </a:solidFill>
                <a:latin typeface="Gill Sans MT"/>
                <a:cs typeface="Gill Sans MT"/>
              </a:rPr>
              <a:t>a</a:t>
            </a:r>
            <a:r>
              <a:rPr sz="2750" spc="-165">
                <a:solidFill>
                  <a:srgbClr val="FFFFFF"/>
                </a:solidFill>
                <a:latin typeface="Gill Sans MT"/>
                <a:cs typeface="Gill Sans MT"/>
              </a:rPr>
              <a:t>m</a:t>
            </a:r>
            <a:r>
              <a:rPr sz="2750" spc="-160">
                <a:solidFill>
                  <a:srgbClr val="FFFFFF"/>
                </a:solidFill>
                <a:latin typeface="Gill Sans MT"/>
                <a:cs typeface="Gill Sans MT"/>
              </a:rPr>
              <a:t>m</a:t>
            </a:r>
            <a:r>
              <a:rPr sz="2750" spc="-45">
                <a:solidFill>
                  <a:srgbClr val="FFFFFF"/>
                </a:solidFill>
                <a:latin typeface="Gill Sans MT"/>
                <a:cs typeface="Gill Sans MT"/>
              </a:rPr>
              <a:t>e</a:t>
            </a:r>
            <a:r>
              <a:rPr sz="2750" spc="-27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2750" spc="-310">
                <a:solidFill>
                  <a:srgbClr val="FFFFFF"/>
                </a:solidFill>
                <a:latin typeface="Gill Sans MT"/>
                <a:cs typeface="Gill Sans MT"/>
              </a:rPr>
              <a:t>w</a:t>
            </a:r>
            <a:r>
              <a:rPr sz="2750" spc="-260">
                <a:solidFill>
                  <a:srgbClr val="FFFFFF"/>
                </a:solidFill>
                <a:latin typeface="Gill Sans MT"/>
                <a:cs typeface="Gill Sans MT"/>
              </a:rPr>
              <a:t>o</a:t>
            </a:r>
            <a:r>
              <a:rPr sz="2750" spc="-220">
                <a:solidFill>
                  <a:srgbClr val="FFFFFF"/>
                </a:solidFill>
                <a:latin typeface="Gill Sans MT"/>
                <a:cs typeface="Gill Sans MT"/>
              </a:rPr>
              <a:t>r</a:t>
            </a:r>
            <a:r>
              <a:rPr sz="2750" spc="-55">
                <a:solidFill>
                  <a:srgbClr val="FFFFFF"/>
                </a:solidFill>
                <a:latin typeface="Gill Sans MT"/>
                <a:cs typeface="Gill Sans MT"/>
              </a:rPr>
              <a:t>k</a:t>
            </a:r>
            <a:r>
              <a:rPr sz="2750" spc="80">
                <a:solidFill>
                  <a:srgbClr val="FFFFFF"/>
                </a:solidFill>
                <a:latin typeface="Gill Sans MT"/>
                <a:cs typeface="Gill Sans MT"/>
              </a:rPr>
              <a:t>s,</a:t>
            </a:r>
            <a:r>
              <a:rPr sz="2750" spc="-27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2750" spc="-60">
                <a:solidFill>
                  <a:srgbClr val="FFFFFF"/>
                </a:solidFill>
                <a:latin typeface="Gill Sans MT"/>
                <a:cs typeface="Gill Sans MT"/>
              </a:rPr>
              <a:t>h</a:t>
            </a:r>
            <a:r>
              <a:rPr sz="2750" spc="-270">
                <a:solidFill>
                  <a:srgbClr val="FFFFFF"/>
                </a:solidFill>
                <a:latin typeface="Gill Sans MT"/>
                <a:cs typeface="Gill Sans MT"/>
              </a:rPr>
              <a:t>ow </a:t>
            </a:r>
            <a:r>
              <a:rPr sz="2750" spc="-80">
                <a:solidFill>
                  <a:srgbClr val="FFFFFF"/>
                </a:solidFill>
                <a:latin typeface="Gill Sans MT"/>
                <a:cs typeface="Gill Sans MT"/>
              </a:rPr>
              <a:t>t</a:t>
            </a:r>
            <a:r>
              <a:rPr sz="2750" spc="-245">
                <a:solidFill>
                  <a:srgbClr val="FFFFFF"/>
                </a:solidFill>
                <a:latin typeface="Gill Sans MT"/>
                <a:cs typeface="Gill Sans MT"/>
              </a:rPr>
              <a:t>o</a:t>
            </a:r>
            <a:r>
              <a:rPr sz="2750" spc="-27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2750" spc="-30">
                <a:solidFill>
                  <a:srgbClr val="FFFFFF"/>
                </a:solidFill>
                <a:latin typeface="Gill Sans MT"/>
                <a:cs typeface="Gill Sans MT"/>
              </a:rPr>
              <a:t>c</a:t>
            </a:r>
            <a:r>
              <a:rPr sz="2750" spc="-50">
                <a:solidFill>
                  <a:srgbClr val="FFFFFF"/>
                </a:solidFill>
                <a:latin typeface="Gill Sans MT"/>
                <a:cs typeface="Gill Sans MT"/>
              </a:rPr>
              <a:t>l</a:t>
            </a:r>
            <a:r>
              <a:rPr sz="2750" spc="100">
                <a:solidFill>
                  <a:srgbClr val="FFFFFF"/>
                </a:solidFill>
                <a:latin typeface="Gill Sans MT"/>
                <a:cs typeface="Gill Sans MT"/>
              </a:rPr>
              <a:t>a</a:t>
            </a:r>
            <a:r>
              <a:rPr sz="2750" spc="-30">
                <a:solidFill>
                  <a:srgbClr val="FFFFFF"/>
                </a:solidFill>
                <a:latin typeface="Gill Sans MT"/>
                <a:cs typeface="Gill Sans MT"/>
              </a:rPr>
              <a:t>i</a:t>
            </a:r>
            <a:r>
              <a:rPr sz="2750" spc="-140">
                <a:solidFill>
                  <a:srgbClr val="FFFFFF"/>
                </a:solidFill>
                <a:latin typeface="Gill Sans MT"/>
                <a:cs typeface="Gill Sans MT"/>
              </a:rPr>
              <a:t>m</a:t>
            </a:r>
            <a:r>
              <a:rPr sz="2750" spc="5">
                <a:solidFill>
                  <a:srgbClr val="FFFFFF"/>
                </a:solidFill>
                <a:latin typeface="Gill Sans MT"/>
                <a:cs typeface="Gill Sans MT"/>
              </a:rPr>
              <a:t>,</a:t>
            </a:r>
            <a:r>
              <a:rPr sz="2750" spc="-27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2750" spc="-25">
                <a:solidFill>
                  <a:srgbClr val="FFFFFF"/>
                </a:solidFill>
                <a:latin typeface="Gill Sans MT"/>
                <a:cs typeface="Gill Sans MT"/>
              </a:rPr>
              <a:t>e</a:t>
            </a:r>
            <a:r>
              <a:rPr sz="2750" spc="-80">
                <a:solidFill>
                  <a:srgbClr val="FFFFFF"/>
                </a:solidFill>
                <a:latin typeface="Gill Sans MT"/>
                <a:cs typeface="Gill Sans MT"/>
              </a:rPr>
              <a:t>t</a:t>
            </a:r>
            <a:r>
              <a:rPr sz="2750" spc="-20">
                <a:solidFill>
                  <a:srgbClr val="FFFFFF"/>
                </a:solidFill>
                <a:latin typeface="Gill Sans MT"/>
                <a:cs typeface="Gill Sans MT"/>
              </a:rPr>
              <a:t>c</a:t>
            </a:r>
            <a:endParaRPr sz="2750">
              <a:latin typeface="Gill Sans MT"/>
              <a:cs typeface="Gill Sans MT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9128517" y="6506076"/>
            <a:ext cx="10975975" cy="1736725"/>
          </a:xfrm>
          <a:custGeom>
            <a:avLst/>
            <a:gdLst/>
            <a:ahLst/>
            <a:cxnLst/>
            <a:rect l="l" t="t" r="r" b="b"/>
            <a:pathLst>
              <a:path w="10975975" h="1736725">
                <a:moveTo>
                  <a:pt x="10975582" y="0"/>
                </a:moveTo>
                <a:lnTo>
                  <a:pt x="0" y="0"/>
                </a:lnTo>
                <a:lnTo>
                  <a:pt x="0" y="1736604"/>
                </a:lnTo>
                <a:lnTo>
                  <a:pt x="10975582" y="1736604"/>
                </a:lnTo>
                <a:lnTo>
                  <a:pt x="1097558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 txBox="1"/>
          <p:nvPr/>
        </p:nvSpPr>
        <p:spPr>
          <a:xfrm>
            <a:off x="9360836" y="6603038"/>
            <a:ext cx="1465580" cy="44767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750" b="1" spc="-650">
                <a:solidFill>
                  <a:srgbClr val="758592"/>
                </a:solidFill>
                <a:latin typeface="Trebuchet MS"/>
                <a:cs typeface="Trebuchet MS"/>
              </a:rPr>
              <a:t>W</a:t>
            </a:r>
            <a:r>
              <a:rPr sz="2750" b="1" spc="-310">
                <a:solidFill>
                  <a:srgbClr val="758592"/>
                </a:solidFill>
                <a:latin typeface="Trebuchet MS"/>
                <a:cs typeface="Trebuchet MS"/>
              </a:rPr>
              <a:t>e</a:t>
            </a:r>
            <a:r>
              <a:rPr sz="2750" b="1" spc="-340">
                <a:solidFill>
                  <a:srgbClr val="758592"/>
                </a:solidFill>
                <a:latin typeface="Trebuchet MS"/>
                <a:cs typeface="Trebuchet MS"/>
              </a:rPr>
              <a:t> </a:t>
            </a:r>
            <a:r>
              <a:rPr sz="2750" b="1" spc="-315">
                <a:solidFill>
                  <a:srgbClr val="758592"/>
                </a:solidFill>
                <a:latin typeface="Trebuchet MS"/>
                <a:cs typeface="Trebuchet MS"/>
              </a:rPr>
              <a:t>d</a:t>
            </a:r>
            <a:r>
              <a:rPr sz="2750" b="1" spc="-285">
                <a:solidFill>
                  <a:srgbClr val="758592"/>
                </a:solidFill>
                <a:latin typeface="Trebuchet MS"/>
                <a:cs typeface="Trebuchet MS"/>
              </a:rPr>
              <a:t>el</a:t>
            </a:r>
            <a:r>
              <a:rPr sz="2750" b="1" spc="-140">
                <a:solidFill>
                  <a:srgbClr val="758592"/>
                </a:solidFill>
                <a:latin typeface="Trebuchet MS"/>
                <a:cs typeface="Trebuchet MS"/>
              </a:rPr>
              <a:t>i</a:t>
            </a:r>
            <a:r>
              <a:rPr sz="2750" b="1" spc="-260">
                <a:solidFill>
                  <a:srgbClr val="758592"/>
                </a:solidFill>
                <a:latin typeface="Trebuchet MS"/>
                <a:cs typeface="Trebuchet MS"/>
              </a:rPr>
              <a:t>v</a:t>
            </a:r>
            <a:r>
              <a:rPr sz="2750" b="1" spc="-345">
                <a:solidFill>
                  <a:srgbClr val="758592"/>
                </a:solidFill>
                <a:latin typeface="Trebuchet MS"/>
                <a:cs typeface="Trebuchet MS"/>
              </a:rPr>
              <a:t>e</a:t>
            </a:r>
            <a:r>
              <a:rPr sz="2750" b="1" spc="-270">
                <a:solidFill>
                  <a:srgbClr val="758592"/>
                </a:solidFill>
                <a:latin typeface="Trebuchet MS"/>
                <a:cs typeface="Trebuchet MS"/>
              </a:rPr>
              <a:t>r</a:t>
            </a:r>
            <a:r>
              <a:rPr sz="2750" b="1" spc="-375">
                <a:solidFill>
                  <a:srgbClr val="758592"/>
                </a:solidFill>
                <a:latin typeface="Trebuchet MS"/>
                <a:cs typeface="Trebuchet MS"/>
              </a:rPr>
              <a:t>:</a:t>
            </a:r>
            <a:endParaRPr sz="2750">
              <a:latin typeface="Trebuchet MS"/>
              <a:cs typeface="Trebuchet MS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11357073" y="6603038"/>
            <a:ext cx="7741920" cy="1503680"/>
          </a:xfrm>
          <a:prstGeom prst="rect">
            <a:avLst/>
          </a:prstGeom>
        </p:spPr>
        <p:txBody>
          <a:bodyPr vert="horz" wrap="square" lIns="0" tIns="83185" rIns="0" bIns="0" rtlCol="0">
            <a:spAutoFit/>
          </a:bodyPr>
          <a:lstStyle/>
          <a:p>
            <a:pPr marL="14604" marR="5080" indent="-2540">
              <a:lnSpc>
                <a:spcPts val="2770"/>
              </a:lnSpc>
              <a:spcBef>
                <a:spcPts val="655"/>
              </a:spcBef>
            </a:pPr>
            <a:r>
              <a:rPr sz="2750" spc="40">
                <a:solidFill>
                  <a:srgbClr val="758592"/>
                </a:solidFill>
                <a:latin typeface="Gill Sans MT"/>
                <a:cs typeface="Gill Sans MT"/>
              </a:rPr>
              <a:t>an</a:t>
            </a:r>
            <a:r>
              <a:rPr sz="2750" spc="-265">
                <a:solidFill>
                  <a:srgbClr val="758592"/>
                </a:solidFill>
                <a:latin typeface="Gill Sans MT"/>
                <a:cs typeface="Gill Sans MT"/>
              </a:rPr>
              <a:t> </a:t>
            </a:r>
            <a:r>
              <a:rPr sz="2750" spc="-35">
                <a:solidFill>
                  <a:srgbClr val="758592"/>
                </a:solidFill>
                <a:latin typeface="Gill Sans MT"/>
                <a:cs typeface="Gill Sans MT"/>
              </a:rPr>
              <a:t>energy</a:t>
            </a:r>
            <a:r>
              <a:rPr sz="2750" spc="-265">
                <a:solidFill>
                  <a:srgbClr val="758592"/>
                </a:solidFill>
                <a:latin typeface="Gill Sans MT"/>
                <a:cs typeface="Gill Sans MT"/>
              </a:rPr>
              <a:t> </a:t>
            </a:r>
            <a:r>
              <a:rPr sz="2750" spc="-25">
                <a:solidFill>
                  <a:srgbClr val="758592"/>
                </a:solidFill>
                <a:latin typeface="Gill Sans MT"/>
                <a:cs typeface="Gill Sans MT"/>
              </a:rPr>
              <a:t>audit</a:t>
            </a:r>
            <a:r>
              <a:rPr sz="2750" spc="-260">
                <a:solidFill>
                  <a:srgbClr val="758592"/>
                </a:solidFill>
                <a:latin typeface="Gill Sans MT"/>
                <a:cs typeface="Gill Sans MT"/>
              </a:rPr>
              <a:t> </a:t>
            </a:r>
            <a:r>
              <a:rPr sz="2750" spc="-140">
                <a:solidFill>
                  <a:srgbClr val="758592"/>
                </a:solidFill>
                <a:latin typeface="Gill Sans MT"/>
                <a:cs typeface="Gill Sans MT"/>
              </a:rPr>
              <a:t>report</a:t>
            </a:r>
            <a:r>
              <a:rPr sz="2750" spc="-265">
                <a:solidFill>
                  <a:srgbClr val="758592"/>
                </a:solidFill>
                <a:latin typeface="Gill Sans MT"/>
                <a:cs typeface="Gill Sans MT"/>
              </a:rPr>
              <a:t> </a:t>
            </a:r>
            <a:r>
              <a:rPr sz="2750" spc="-90">
                <a:solidFill>
                  <a:srgbClr val="758592"/>
                </a:solidFill>
                <a:latin typeface="Gill Sans MT"/>
                <a:cs typeface="Gill Sans MT"/>
              </a:rPr>
              <a:t>which</a:t>
            </a:r>
            <a:r>
              <a:rPr sz="2750" spc="-265">
                <a:solidFill>
                  <a:srgbClr val="758592"/>
                </a:solidFill>
                <a:latin typeface="Gill Sans MT"/>
                <a:cs typeface="Gill Sans MT"/>
              </a:rPr>
              <a:t> </a:t>
            </a:r>
            <a:r>
              <a:rPr sz="2750" spc="-30">
                <a:solidFill>
                  <a:srgbClr val="758592"/>
                </a:solidFill>
                <a:latin typeface="Gill Sans MT"/>
                <a:cs typeface="Gill Sans MT"/>
              </a:rPr>
              <a:t>includes</a:t>
            </a:r>
            <a:r>
              <a:rPr sz="2750" spc="-260">
                <a:solidFill>
                  <a:srgbClr val="758592"/>
                </a:solidFill>
                <a:latin typeface="Gill Sans MT"/>
                <a:cs typeface="Gill Sans MT"/>
              </a:rPr>
              <a:t> </a:t>
            </a:r>
            <a:r>
              <a:rPr sz="2750" spc="60">
                <a:solidFill>
                  <a:srgbClr val="758592"/>
                </a:solidFill>
                <a:latin typeface="Gill Sans MT"/>
                <a:cs typeface="Gill Sans MT"/>
              </a:rPr>
              <a:t>analysis</a:t>
            </a:r>
            <a:r>
              <a:rPr sz="2750" spc="-265">
                <a:solidFill>
                  <a:srgbClr val="758592"/>
                </a:solidFill>
                <a:latin typeface="Gill Sans MT"/>
                <a:cs typeface="Gill Sans MT"/>
              </a:rPr>
              <a:t> </a:t>
            </a:r>
            <a:r>
              <a:rPr sz="2750" spc="-75">
                <a:solidFill>
                  <a:srgbClr val="758592"/>
                </a:solidFill>
                <a:latin typeface="Gill Sans MT"/>
                <a:cs typeface="Gill Sans MT"/>
              </a:rPr>
              <a:t>of</a:t>
            </a:r>
            <a:r>
              <a:rPr sz="2750" spc="-265">
                <a:solidFill>
                  <a:srgbClr val="758592"/>
                </a:solidFill>
                <a:latin typeface="Gill Sans MT"/>
                <a:cs typeface="Gill Sans MT"/>
              </a:rPr>
              <a:t> </a:t>
            </a:r>
            <a:r>
              <a:rPr sz="2750" spc="-100">
                <a:solidFill>
                  <a:srgbClr val="758592"/>
                </a:solidFill>
                <a:latin typeface="Gill Sans MT"/>
                <a:cs typeface="Gill Sans MT"/>
              </a:rPr>
              <a:t>current </a:t>
            </a:r>
            <a:r>
              <a:rPr sz="2750" spc="-95">
                <a:solidFill>
                  <a:srgbClr val="758592"/>
                </a:solidFill>
                <a:latin typeface="Gill Sans MT"/>
                <a:cs typeface="Gill Sans MT"/>
              </a:rPr>
              <a:t> </a:t>
            </a:r>
            <a:r>
              <a:rPr sz="2750" spc="-35">
                <a:solidFill>
                  <a:srgbClr val="758592"/>
                </a:solidFill>
                <a:latin typeface="Gill Sans MT"/>
                <a:cs typeface="Gill Sans MT"/>
              </a:rPr>
              <a:t>energy</a:t>
            </a:r>
            <a:r>
              <a:rPr sz="2750" spc="-254">
                <a:solidFill>
                  <a:srgbClr val="758592"/>
                </a:solidFill>
                <a:latin typeface="Gill Sans MT"/>
                <a:cs typeface="Gill Sans MT"/>
              </a:rPr>
              <a:t> </a:t>
            </a:r>
            <a:r>
              <a:rPr sz="2750" spc="10">
                <a:solidFill>
                  <a:srgbClr val="758592"/>
                </a:solidFill>
                <a:latin typeface="Gill Sans MT"/>
                <a:cs typeface="Gill Sans MT"/>
              </a:rPr>
              <a:t>use</a:t>
            </a:r>
            <a:r>
              <a:rPr sz="2750" spc="-250">
                <a:solidFill>
                  <a:srgbClr val="758592"/>
                </a:solidFill>
                <a:latin typeface="Gill Sans MT"/>
                <a:cs typeface="Gill Sans MT"/>
              </a:rPr>
              <a:t> </a:t>
            </a:r>
            <a:r>
              <a:rPr sz="2750" spc="-25">
                <a:solidFill>
                  <a:srgbClr val="758592"/>
                </a:solidFill>
                <a:latin typeface="Gill Sans MT"/>
                <a:cs typeface="Gill Sans MT"/>
              </a:rPr>
              <a:t>alongside</a:t>
            </a:r>
            <a:r>
              <a:rPr sz="2750" spc="-250">
                <a:solidFill>
                  <a:srgbClr val="758592"/>
                </a:solidFill>
                <a:latin typeface="Gill Sans MT"/>
                <a:cs typeface="Gill Sans MT"/>
              </a:rPr>
              <a:t> </a:t>
            </a:r>
            <a:r>
              <a:rPr sz="2750" spc="-35">
                <a:solidFill>
                  <a:srgbClr val="758592"/>
                </a:solidFill>
                <a:latin typeface="Gill Sans MT"/>
                <a:cs typeface="Gill Sans MT"/>
              </a:rPr>
              <a:t>energy</a:t>
            </a:r>
            <a:r>
              <a:rPr sz="2750" spc="-254">
                <a:solidFill>
                  <a:srgbClr val="758592"/>
                </a:solidFill>
                <a:latin typeface="Gill Sans MT"/>
                <a:cs typeface="Gill Sans MT"/>
              </a:rPr>
              <a:t> </a:t>
            </a:r>
            <a:r>
              <a:rPr sz="2750" spc="5">
                <a:solidFill>
                  <a:srgbClr val="758592"/>
                </a:solidFill>
                <a:latin typeface="Gill Sans MT"/>
                <a:cs typeface="Gill Sans MT"/>
              </a:rPr>
              <a:t>efficiency</a:t>
            </a:r>
            <a:r>
              <a:rPr sz="2750" spc="-250">
                <a:solidFill>
                  <a:srgbClr val="758592"/>
                </a:solidFill>
                <a:latin typeface="Gill Sans MT"/>
                <a:cs typeface="Gill Sans MT"/>
              </a:rPr>
              <a:t> </a:t>
            </a:r>
            <a:r>
              <a:rPr sz="2750" spc="-85">
                <a:solidFill>
                  <a:srgbClr val="758592"/>
                </a:solidFill>
                <a:latin typeface="Gill Sans MT"/>
                <a:cs typeface="Gill Sans MT"/>
              </a:rPr>
              <a:t>recommendations; </a:t>
            </a:r>
            <a:r>
              <a:rPr sz="2750" spc="-750">
                <a:solidFill>
                  <a:srgbClr val="758592"/>
                </a:solidFill>
                <a:latin typeface="Gill Sans MT"/>
                <a:cs typeface="Gill Sans MT"/>
              </a:rPr>
              <a:t> </a:t>
            </a:r>
            <a:r>
              <a:rPr sz="2750" spc="-65">
                <a:solidFill>
                  <a:srgbClr val="758592"/>
                </a:solidFill>
                <a:latin typeface="Gill Sans MT"/>
                <a:cs typeface="Gill Sans MT"/>
              </a:rPr>
              <a:t>the </a:t>
            </a:r>
            <a:r>
              <a:rPr sz="2750" spc="-140">
                <a:solidFill>
                  <a:srgbClr val="758592"/>
                </a:solidFill>
                <a:latin typeface="Gill Sans MT"/>
                <a:cs typeface="Gill Sans MT"/>
              </a:rPr>
              <a:t>report </a:t>
            </a:r>
            <a:r>
              <a:rPr sz="2750" spc="-15">
                <a:solidFill>
                  <a:srgbClr val="758592"/>
                </a:solidFill>
                <a:latin typeface="Gill Sans MT"/>
                <a:cs typeface="Gill Sans MT"/>
              </a:rPr>
              <a:t>and </a:t>
            </a:r>
            <a:r>
              <a:rPr sz="2750" spc="-5">
                <a:solidFill>
                  <a:srgbClr val="758592"/>
                </a:solidFill>
                <a:latin typeface="Gill Sans MT"/>
                <a:cs typeface="Gill Sans MT"/>
              </a:rPr>
              <a:t>also </a:t>
            </a:r>
            <a:r>
              <a:rPr sz="2750" spc="-20">
                <a:solidFill>
                  <a:srgbClr val="758592"/>
                </a:solidFill>
                <a:latin typeface="Gill Sans MT"/>
                <a:cs typeface="Gill Sans MT"/>
              </a:rPr>
              <a:t>identifies grant </a:t>
            </a:r>
            <a:r>
              <a:rPr sz="2750" spc="-10">
                <a:solidFill>
                  <a:srgbClr val="758592"/>
                </a:solidFill>
                <a:latin typeface="Gill Sans MT"/>
                <a:cs typeface="Gill Sans MT"/>
              </a:rPr>
              <a:t>value </a:t>
            </a:r>
            <a:r>
              <a:rPr sz="2750" spc="-15">
                <a:solidFill>
                  <a:srgbClr val="758592"/>
                </a:solidFill>
                <a:latin typeface="Gill Sans MT"/>
                <a:cs typeface="Gill Sans MT"/>
              </a:rPr>
              <a:t>and </a:t>
            </a:r>
            <a:r>
              <a:rPr sz="2750">
                <a:solidFill>
                  <a:srgbClr val="758592"/>
                </a:solidFill>
                <a:latin typeface="Gill Sans MT"/>
                <a:cs typeface="Gill Sans MT"/>
              </a:rPr>
              <a:t>payback </a:t>
            </a:r>
            <a:r>
              <a:rPr sz="2750" spc="5">
                <a:solidFill>
                  <a:srgbClr val="758592"/>
                </a:solidFill>
                <a:latin typeface="Gill Sans MT"/>
                <a:cs typeface="Gill Sans MT"/>
              </a:rPr>
              <a:t> </a:t>
            </a:r>
            <a:r>
              <a:rPr sz="2750" spc="-75">
                <a:solidFill>
                  <a:srgbClr val="758592"/>
                </a:solidFill>
                <a:latin typeface="Gill Sans MT"/>
                <a:cs typeface="Gill Sans MT"/>
              </a:rPr>
              <a:t>p</a:t>
            </a:r>
            <a:r>
              <a:rPr sz="2750" spc="-85">
                <a:solidFill>
                  <a:srgbClr val="758592"/>
                </a:solidFill>
                <a:latin typeface="Gill Sans MT"/>
                <a:cs typeface="Gill Sans MT"/>
              </a:rPr>
              <a:t>e</a:t>
            </a:r>
            <a:r>
              <a:rPr sz="2750" spc="-220">
                <a:solidFill>
                  <a:srgbClr val="758592"/>
                </a:solidFill>
                <a:latin typeface="Gill Sans MT"/>
                <a:cs typeface="Gill Sans MT"/>
              </a:rPr>
              <a:t>r</a:t>
            </a:r>
            <a:r>
              <a:rPr sz="2750" spc="-30">
                <a:solidFill>
                  <a:srgbClr val="758592"/>
                </a:solidFill>
                <a:latin typeface="Gill Sans MT"/>
                <a:cs typeface="Gill Sans MT"/>
              </a:rPr>
              <a:t>i</a:t>
            </a:r>
            <a:r>
              <a:rPr sz="2750" spc="-260">
                <a:solidFill>
                  <a:srgbClr val="758592"/>
                </a:solidFill>
                <a:latin typeface="Gill Sans MT"/>
                <a:cs typeface="Gill Sans MT"/>
              </a:rPr>
              <a:t>o</a:t>
            </a:r>
            <a:r>
              <a:rPr sz="2750" spc="15">
                <a:solidFill>
                  <a:srgbClr val="758592"/>
                </a:solidFill>
                <a:latin typeface="Gill Sans MT"/>
                <a:cs typeface="Gill Sans MT"/>
              </a:rPr>
              <a:t>d</a:t>
            </a:r>
            <a:r>
              <a:rPr sz="2750" spc="30">
                <a:solidFill>
                  <a:srgbClr val="758592"/>
                </a:solidFill>
                <a:latin typeface="Gill Sans MT"/>
                <a:cs typeface="Gill Sans MT"/>
              </a:rPr>
              <a:t>s</a:t>
            </a:r>
            <a:r>
              <a:rPr sz="2750" spc="-270">
                <a:solidFill>
                  <a:srgbClr val="758592"/>
                </a:solidFill>
                <a:latin typeface="Gill Sans MT"/>
                <a:cs typeface="Gill Sans MT"/>
              </a:rPr>
              <a:t> </a:t>
            </a:r>
            <a:r>
              <a:rPr sz="2750" spc="114">
                <a:solidFill>
                  <a:srgbClr val="758592"/>
                </a:solidFill>
                <a:latin typeface="Gill Sans MT"/>
                <a:cs typeface="Gill Sans MT"/>
              </a:rPr>
              <a:t>f</a:t>
            </a:r>
            <a:r>
              <a:rPr sz="2750" spc="-310">
                <a:solidFill>
                  <a:srgbClr val="758592"/>
                </a:solidFill>
                <a:latin typeface="Gill Sans MT"/>
                <a:cs typeface="Gill Sans MT"/>
              </a:rPr>
              <a:t>o</a:t>
            </a:r>
            <a:r>
              <a:rPr sz="2750" spc="-204">
                <a:solidFill>
                  <a:srgbClr val="758592"/>
                </a:solidFill>
                <a:latin typeface="Gill Sans MT"/>
                <a:cs typeface="Gill Sans MT"/>
              </a:rPr>
              <a:t>r</a:t>
            </a:r>
            <a:r>
              <a:rPr sz="2750" spc="-270">
                <a:solidFill>
                  <a:srgbClr val="758592"/>
                </a:solidFill>
                <a:latin typeface="Gill Sans MT"/>
                <a:cs typeface="Gill Sans MT"/>
              </a:rPr>
              <a:t> </a:t>
            </a:r>
            <a:r>
              <a:rPr sz="2750" spc="-95">
                <a:solidFill>
                  <a:srgbClr val="758592"/>
                </a:solidFill>
                <a:latin typeface="Gill Sans MT"/>
                <a:cs typeface="Gill Sans MT"/>
              </a:rPr>
              <a:t>e</a:t>
            </a:r>
            <a:r>
              <a:rPr sz="2750" spc="110">
                <a:solidFill>
                  <a:srgbClr val="758592"/>
                </a:solidFill>
                <a:latin typeface="Gill Sans MT"/>
                <a:cs typeface="Gill Sans MT"/>
              </a:rPr>
              <a:t>a</a:t>
            </a:r>
            <a:r>
              <a:rPr sz="2750" spc="-30">
                <a:solidFill>
                  <a:srgbClr val="758592"/>
                </a:solidFill>
                <a:latin typeface="Gill Sans MT"/>
                <a:cs typeface="Gill Sans MT"/>
              </a:rPr>
              <a:t>c</a:t>
            </a:r>
            <a:r>
              <a:rPr sz="2750" spc="-35">
                <a:solidFill>
                  <a:srgbClr val="758592"/>
                </a:solidFill>
                <a:latin typeface="Gill Sans MT"/>
                <a:cs typeface="Gill Sans MT"/>
              </a:rPr>
              <a:t>h</a:t>
            </a:r>
            <a:r>
              <a:rPr sz="2750" spc="-270">
                <a:solidFill>
                  <a:srgbClr val="758592"/>
                </a:solidFill>
                <a:latin typeface="Gill Sans MT"/>
                <a:cs typeface="Gill Sans MT"/>
              </a:rPr>
              <a:t> </a:t>
            </a:r>
            <a:r>
              <a:rPr sz="2750" spc="-210">
                <a:solidFill>
                  <a:srgbClr val="758592"/>
                </a:solidFill>
                <a:latin typeface="Gill Sans MT"/>
                <a:cs typeface="Gill Sans MT"/>
              </a:rPr>
              <a:t>r</a:t>
            </a:r>
            <a:r>
              <a:rPr sz="2750" spc="-60">
                <a:solidFill>
                  <a:srgbClr val="758592"/>
                </a:solidFill>
                <a:latin typeface="Gill Sans MT"/>
                <a:cs typeface="Gill Sans MT"/>
              </a:rPr>
              <a:t>e</a:t>
            </a:r>
            <a:r>
              <a:rPr sz="2750" spc="-20">
                <a:solidFill>
                  <a:srgbClr val="758592"/>
                </a:solidFill>
                <a:latin typeface="Gill Sans MT"/>
                <a:cs typeface="Gill Sans MT"/>
              </a:rPr>
              <a:t>c</a:t>
            </a:r>
            <a:r>
              <a:rPr sz="2750" spc="-180">
                <a:solidFill>
                  <a:srgbClr val="758592"/>
                </a:solidFill>
                <a:latin typeface="Gill Sans MT"/>
                <a:cs typeface="Gill Sans MT"/>
              </a:rPr>
              <a:t>o</a:t>
            </a:r>
            <a:r>
              <a:rPr sz="2750" spc="-250">
                <a:solidFill>
                  <a:srgbClr val="758592"/>
                </a:solidFill>
                <a:latin typeface="Gill Sans MT"/>
                <a:cs typeface="Gill Sans MT"/>
              </a:rPr>
              <a:t>m</a:t>
            </a:r>
            <a:r>
              <a:rPr sz="2750" spc="-160">
                <a:solidFill>
                  <a:srgbClr val="758592"/>
                </a:solidFill>
                <a:latin typeface="Gill Sans MT"/>
                <a:cs typeface="Gill Sans MT"/>
              </a:rPr>
              <a:t>m</a:t>
            </a:r>
            <a:r>
              <a:rPr sz="2750" spc="-85">
                <a:solidFill>
                  <a:srgbClr val="758592"/>
                </a:solidFill>
                <a:latin typeface="Gill Sans MT"/>
                <a:cs typeface="Gill Sans MT"/>
              </a:rPr>
              <a:t>e</a:t>
            </a:r>
            <a:r>
              <a:rPr sz="2750" spc="-55">
                <a:solidFill>
                  <a:srgbClr val="758592"/>
                </a:solidFill>
                <a:latin typeface="Gill Sans MT"/>
                <a:cs typeface="Gill Sans MT"/>
              </a:rPr>
              <a:t>n</a:t>
            </a:r>
            <a:r>
              <a:rPr sz="2750" spc="-145">
                <a:solidFill>
                  <a:srgbClr val="758592"/>
                </a:solidFill>
                <a:latin typeface="Gill Sans MT"/>
                <a:cs typeface="Gill Sans MT"/>
              </a:rPr>
              <a:t>d</a:t>
            </a:r>
            <a:r>
              <a:rPr sz="2750" spc="140">
                <a:solidFill>
                  <a:srgbClr val="758592"/>
                </a:solidFill>
                <a:latin typeface="Gill Sans MT"/>
                <a:cs typeface="Gill Sans MT"/>
              </a:rPr>
              <a:t>a</a:t>
            </a:r>
            <a:r>
              <a:rPr sz="2750" spc="-85">
                <a:solidFill>
                  <a:srgbClr val="758592"/>
                </a:solidFill>
                <a:latin typeface="Gill Sans MT"/>
                <a:cs typeface="Gill Sans MT"/>
              </a:rPr>
              <a:t>t</a:t>
            </a:r>
            <a:r>
              <a:rPr sz="2750" spc="-30">
                <a:solidFill>
                  <a:srgbClr val="758592"/>
                </a:solidFill>
                <a:latin typeface="Gill Sans MT"/>
                <a:cs typeface="Gill Sans MT"/>
              </a:rPr>
              <a:t>i</a:t>
            </a:r>
            <a:r>
              <a:rPr sz="2750" spc="-270">
                <a:solidFill>
                  <a:srgbClr val="758592"/>
                </a:solidFill>
                <a:latin typeface="Gill Sans MT"/>
                <a:cs typeface="Gill Sans MT"/>
              </a:rPr>
              <a:t>o</a:t>
            </a:r>
            <a:r>
              <a:rPr sz="2750" spc="-50">
                <a:solidFill>
                  <a:srgbClr val="758592"/>
                </a:solidFill>
                <a:latin typeface="Gill Sans MT"/>
                <a:cs typeface="Gill Sans MT"/>
              </a:rPr>
              <a:t>n</a:t>
            </a:r>
            <a:r>
              <a:rPr sz="2750" spc="5">
                <a:solidFill>
                  <a:srgbClr val="758592"/>
                </a:solidFill>
                <a:latin typeface="Gill Sans MT"/>
                <a:cs typeface="Gill Sans MT"/>
              </a:rPr>
              <a:t>.</a:t>
            </a:r>
            <a:endParaRPr sz="2750">
              <a:latin typeface="Gill Sans MT"/>
              <a:cs typeface="Gill Sans MT"/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9128517" y="8242681"/>
            <a:ext cx="10975975" cy="1055370"/>
          </a:xfrm>
          <a:custGeom>
            <a:avLst/>
            <a:gdLst/>
            <a:ahLst/>
            <a:cxnLst/>
            <a:rect l="l" t="t" r="r" b="b"/>
            <a:pathLst>
              <a:path w="10975975" h="1055370">
                <a:moveTo>
                  <a:pt x="10975582" y="0"/>
                </a:moveTo>
                <a:lnTo>
                  <a:pt x="0" y="0"/>
                </a:lnTo>
                <a:lnTo>
                  <a:pt x="0" y="1054975"/>
                </a:lnTo>
                <a:lnTo>
                  <a:pt x="10975582" y="1054975"/>
                </a:lnTo>
                <a:lnTo>
                  <a:pt x="10975582" y="0"/>
                </a:lnTo>
                <a:close/>
              </a:path>
            </a:pathLst>
          </a:custGeom>
          <a:solidFill>
            <a:srgbClr val="7585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 txBox="1"/>
          <p:nvPr/>
        </p:nvSpPr>
        <p:spPr>
          <a:xfrm>
            <a:off x="9360836" y="8296344"/>
            <a:ext cx="1574165" cy="798195"/>
          </a:xfrm>
          <a:prstGeom prst="rect">
            <a:avLst/>
          </a:prstGeom>
        </p:spPr>
        <p:txBody>
          <a:bodyPr vert="horz" wrap="square" lIns="0" tIns="113664" rIns="0" bIns="0" rtlCol="0">
            <a:spAutoFit/>
          </a:bodyPr>
          <a:lstStyle/>
          <a:p>
            <a:pPr marL="12700" marR="5080">
              <a:lnSpc>
                <a:spcPct val="77200"/>
              </a:lnSpc>
              <a:spcBef>
                <a:spcPts val="894"/>
              </a:spcBef>
            </a:pPr>
            <a:r>
              <a:rPr sz="2850" b="1" spc="-670">
                <a:solidFill>
                  <a:srgbClr val="FFFFFF"/>
                </a:solidFill>
                <a:latin typeface="Trebuchet MS"/>
                <a:cs typeface="Trebuchet MS"/>
              </a:rPr>
              <a:t>W</a:t>
            </a:r>
            <a:r>
              <a:rPr sz="2850" b="1" spc="-325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sz="2850" b="1" spc="-35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50" b="1" spc="-120">
                <a:solidFill>
                  <a:srgbClr val="FFFFFF"/>
                </a:solidFill>
                <a:latin typeface="Trebuchet MS"/>
                <a:cs typeface="Trebuchet MS"/>
              </a:rPr>
              <a:t>s</a:t>
            </a:r>
            <a:r>
              <a:rPr sz="2850" b="1" spc="-165">
                <a:solidFill>
                  <a:srgbClr val="FFFFFF"/>
                </a:solidFill>
                <a:latin typeface="Trebuchet MS"/>
                <a:cs typeface="Trebuchet MS"/>
              </a:rPr>
              <a:t>u</a:t>
            </a:r>
            <a:r>
              <a:rPr sz="2850" b="1" spc="-335">
                <a:solidFill>
                  <a:srgbClr val="FFFFFF"/>
                </a:solidFill>
                <a:latin typeface="Trebuchet MS"/>
                <a:cs typeface="Trebuchet MS"/>
              </a:rPr>
              <a:t>p</a:t>
            </a:r>
            <a:r>
              <a:rPr sz="2850" b="1" spc="-320">
                <a:solidFill>
                  <a:srgbClr val="FFFFFF"/>
                </a:solidFill>
                <a:latin typeface="Trebuchet MS"/>
                <a:cs typeface="Trebuchet MS"/>
              </a:rPr>
              <a:t>p</a:t>
            </a:r>
            <a:r>
              <a:rPr sz="2850" b="1" spc="-380">
                <a:solidFill>
                  <a:srgbClr val="FFFFFF"/>
                </a:solidFill>
                <a:latin typeface="Trebuchet MS"/>
                <a:cs typeface="Trebuchet MS"/>
              </a:rPr>
              <a:t>o</a:t>
            </a:r>
            <a:r>
              <a:rPr sz="2850" b="1" spc="-170">
                <a:solidFill>
                  <a:srgbClr val="FFFFFF"/>
                </a:solidFill>
                <a:latin typeface="Trebuchet MS"/>
                <a:cs typeface="Trebuchet MS"/>
              </a:rPr>
              <a:t>r</a:t>
            </a:r>
            <a:r>
              <a:rPr sz="2850" b="1" spc="-180">
                <a:solidFill>
                  <a:srgbClr val="FFFFFF"/>
                </a:solidFill>
                <a:latin typeface="Trebuchet MS"/>
                <a:cs typeface="Trebuchet MS"/>
              </a:rPr>
              <a:t>t  </a:t>
            </a:r>
            <a:r>
              <a:rPr sz="2850" b="1" spc="-315">
                <a:solidFill>
                  <a:srgbClr val="FFFFFF"/>
                </a:solidFill>
                <a:latin typeface="Trebuchet MS"/>
                <a:cs typeface="Trebuchet MS"/>
              </a:rPr>
              <a:t>you:</a:t>
            </a:r>
            <a:endParaRPr sz="2850">
              <a:latin typeface="Trebuchet MS"/>
              <a:cs typeface="Trebuchet MS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11284713" y="8308909"/>
            <a:ext cx="8042909" cy="783590"/>
          </a:xfrm>
          <a:prstGeom prst="rect">
            <a:avLst/>
          </a:prstGeom>
        </p:spPr>
        <p:txBody>
          <a:bodyPr vert="horz" wrap="square" lIns="0" tIns="95885" rIns="0" bIns="0" rtlCol="0">
            <a:spAutoFit/>
          </a:bodyPr>
          <a:lstStyle/>
          <a:p>
            <a:pPr marL="12700" marR="5080" indent="13970">
              <a:lnSpc>
                <a:spcPts val="2640"/>
              </a:lnSpc>
              <a:spcBef>
                <a:spcPts val="755"/>
              </a:spcBef>
            </a:pPr>
            <a:r>
              <a:rPr sz="2750" spc="-125">
                <a:solidFill>
                  <a:srgbClr val="FFFFFF"/>
                </a:solidFill>
                <a:latin typeface="Gill Sans MT"/>
                <a:cs typeface="Gill Sans MT"/>
              </a:rPr>
              <a:t>your</a:t>
            </a:r>
            <a:r>
              <a:rPr sz="2750" spc="-265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2750" spc="-40">
                <a:solidFill>
                  <a:srgbClr val="FFFFFF"/>
                </a:solidFill>
                <a:latin typeface="Gill Sans MT"/>
                <a:cs typeface="Gill Sans MT"/>
              </a:rPr>
              <a:t>allocated</a:t>
            </a:r>
            <a:r>
              <a:rPr sz="2750" spc="-26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2750" spc="15">
                <a:solidFill>
                  <a:srgbClr val="FFFFFF"/>
                </a:solidFill>
                <a:latin typeface="Gill Sans MT"/>
                <a:cs typeface="Gill Sans MT"/>
              </a:rPr>
              <a:t>Business</a:t>
            </a:r>
            <a:r>
              <a:rPr sz="2750" spc="-265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2750" spc="-145">
                <a:solidFill>
                  <a:srgbClr val="FFFFFF"/>
                </a:solidFill>
                <a:latin typeface="Gill Sans MT"/>
                <a:cs typeface="Gill Sans MT"/>
              </a:rPr>
              <a:t>Advisor</a:t>
            </a:r>
            <a:r>
              <a:rPr sz="2750" spc="-26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2750" spc="-85">
                <a:solidFill>
                  <a:srgbClr val="FFFFFF"/>
                </a:solidFill>
                <a:latin typeface="Gill Sans MT"/>
                <a:cs typeface="Gill Sans MT"/>
              </a:rPr>
              <a:t>will</a:t>
            </a:r>
            <a:r>
              <a:rPr sz="2750" spc="-26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2750" spc="-65">
                <a:solidFill>
                  <a:srgbClr val="FFFFFF"/>
                </a:solidFill>
                <a:latin typeface="Gill Sans MT"/>
                <a:cs typeface="Gill Sans MT"/>
              </a:rPr>
              <a:t>offer</a:t>
            </a:r>
            <a:r>
              <a:rPr sz="2750" spc="-265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2750" spc="-80">
                <a:solidFill>
                  <a:srgbClr val="FFFFFF"/>
                </a:solidFill>
                <a:latin typeface="Gill Sans MT"/>
                <a:cs typeface="Gill Sans MT"/>
              </a:rPr>
              <a:t>support</a:t>
            </a:r>
            <a:r>
              <a:rPr sz="2750" spc="-26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2750" spc="-15">
                <a:solidFill>
                  <a:srgbClr val="FFFFFF"/>
                </a:solidFill>
                <a:latin typeface="Gill Sans MT"/>
                <a:cs typeface="Gill Sans MT"/>
              </a:rPr>
              <a:t>and</a:t>
            </a:r>
            <a:r>
              <a:rPr sz="2750" spc="-26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2750" spc="-5">
                <a:solidFill>
                  <a:srgbClr val="FFFFFF"/>
                </a:solidFill>
                <a:latin typeface="Gill Sans MT"/>
                <a:cs typeface="Gill Sans MT"/>
              </a:rPr>
              <a:t>advice </a:t>
            </a:r>
            <a:r>
              <a:rPr sz="2750" spc="-75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2750" spc="-85">
                <a:solidFill>
                  <a:srgbClr val="FFFFFF"/>
                </a:solidFill>
                <a:latin typeface="Gill Sans MT"/>
                <a:cs typeface="Gill Sans MT"/>
              </a:rPr>
              <a:t>t</a:t>
            </a:r>
            <a:r>
              <a:rPr sz="2750" spc="-65">
                <a:solidFill>
                  <a:srgbClr val="FFFFFF"/>
                </a:solidFill>
                <a:latin typeface="Gill Sans MT"/>
                <a:cs typeface="Gill Sans MT"/>
              </a:rPr>
              <a:t>h</a:t>
            </a:r>
            <a:r>
              <a:rPr sz="2750" spc="-210">
                <a:solidFill>
                  <a:srgbClr val="FFFFFF"/>
                </a:solidFill>
                <a:latin typeface="Gill Sans MT"/>
                <a:cs typeface="Gill Sans MT"/>
              </a:rPr>
              <a:t>r</a:t>
            </a:r>
            <a:r>
              <a:rPr sz="2750" spc="-265">
                <a:solidFill>
                  <a:srgbClr val="FFFFFF"/>
                </a:solidFill>
                <a:latin typeface="Gill Sans MT"/>
                <a:cs typeface="Gill Sans MT"/>
              </a:rPr>
              <a:t>o</a:t>
            </a:r>
            <a:r>
              <a:rPr sz="2750" spc="-90">
                <a:solidFill>
                  <a:srgbClr val="FFFFFF"/>
                </a:solidFill>
                <a:latin typeface="Gill Sans MT"/>
                <a:cs typeface="Gill Sans MT"/>
              </a:rPr>
              <a:t>u</a:t>
            </a:r>
            <a:r>
              <a:rPr sz="2750" spc="85">
                <a:solidFill>
                  <a:srgbClr val="FFFFFF"/>
                </a:solidFill>
                <a:latin typeface="Gill Sans MT"/>
                <a:cs typeface="Gill Sans MT"/>
              </a:rPr>
              <a:t>g</a:t>
            </a:r>
            <a:r>
              <a:rPr sz="2750" spc="-60">
                <a:solidFill>
                  <a:srgbClr val="FFFFFF"/>
                </a:solidFill>
                <a:latin typeface="Gill Sans MT"/>
                <a:cs typeface="Gill Sans MT"/>
              </a:rPr>
              <a:t>h</a:t>
            </a:r>
            <a:r>
              <a:rPr sz="2750" spc="-265">
                <a:solidFill>
                  <a:srgbClr val="FFFFFF"/>
                </a:solidFill>
                <a:latin typeface="Gill Sans MT"/>
                <a:cs typeface="Gill Sans MT"/>
              </a:rPr>
              <a:t>o</a:t>
            </a:r>
            <a:r>
              <a:rPr sz="2750" spc="-30">
                <a:solidFill>
                  <a:srgbClr val="FFFFFF"/>
                </a:solidFill>
                <a:latin typeface="Gill Sans MT"/>
                <a:cs typeface="Gill Sans MT"/>
              </a:rPr>
              <a:t>u</a:t>
            </a:r>
            <a:r>
              <a:rPr sz="2750" spc="-45">
                <a:solidFill>
                  <a:srgbClr val="FFFFFF"/>
                </a:solidFill>
                <a:latin typeface="Gill Sans MT"/>
                <a:cs typeface="Gill Sans MT"/>
              </a:rPr>
              <a:t>t</a:t>
            </a:r>
            <a:r>
              <a:rPr sz="2750" spc="-27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2750" spc="-85">
                <a:solidFill>
                  <a:srgbClr val="FFFFFF"/>
                </a:solidFill>
                <a:latin typeface="Gill Sans MT"/>
                <a:cs typeface="Gill Sans MT"/>
              </a:rPr>
              <a:t>t</a:t>
            </a:r>
            <a:r>
              <a:rPr sz="2750" spc="-60">
                <a:solidFill>
                  <a:srgbClr val="FFFFFF"/>
                </a:solidFill>
                <a:latin typeface="Gill Sans MT"/>
                <a:cs typeface="Gill Sans MT"/>
              </a:rPr>
              <a:t>h</a:t>
            </a:r>
            <a:r>
              <a:rPr sz="2750" spc="-45">
                <a:solidFill>
                  <a:srgbClr val="FFFFFF"/>
                </a:solidFill>
                <a:latin typeface="Gill Sans MT"/>
                <a:cs typeface="Gill Sans MT"/>
              </a:rPr>
              <a:t>e</a:t>
            </a:r>
            <a:r>
              <a:rPr sz="2750" spc="-27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2750" spc="-280">
                <a:solidFill>
                  <a:srgbClr val="FFFFFF"/>
                </a:solidFill>
                <a:latin typeface="Gill Sans MT"/>
                <a:cs typeface="Gill Sans MT"/>
              </a:rPr>
              <a:t>w</a:t>
            </a:r>
            <a:r>
              <a:rPr sz="2750" spc="-60">
                <a:solidFill>
                  <a:srgbClr val="FFFFFF"/>
                </a:solidFill>
                <a:latin typeface="Gill Sans MT"/>
                <a:cs typeface="Gill Sans MT"/>
              </a:rPr>
              <a:t>h</a:t>
            </a:r>
            <a:r>
              <a:rPr sz="2750" spc="-195">
                <a:solidFill>
                  <a:srgbClr val="FFFFFF"/>
                </a:solidFill>
                <a:latin typeface="Gill Sans MT"/>
                <a:cs typeface="Gill Sans MT"/>
              </a:rPr>
              <a:t>o</a:t>
            </a:r>
            <a:r>
              <a:rPr sz="2750" spc="-100">
                <a:solidFill>
                  <a:srgbClr val="FFFFFF"/>
                </a:solidFill>
                <a:latin typeface="Gill Sans MT"/>
                <a:cs typeface="Gill Sans MT"/>
              </a:rPr>
              <a:t>l</a:t>
            </a:r>
            <a:r>
              <a:rPr sz="2750" spc="-45">
                <a:solidFill>
                  <a:srgbClr val="FFFFFF"/>
                </a:solidFill>
                <a:latin typeface="Gill Sans MT"/>
                <a:cs typeface="Gill Sans MT"/>
              </a:rPr>
              <a:t>e</a:t>
            </a:r>
            <a:r>
              <a:rPr sz="2750" spc="-27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2750" spc="-90">
                <a:solidFill>
                  <a:srgbClr val="FFFFFF"/>
                </a:solidFill>
                <a:latin typeface="Gill Sans MT"/>
                <a:cs typeface="Gill Sans MT"/>
              </a:rPr>
              <a:t>p</a:t>
            </a:r>
            <a:r>
              <a:rPr sz="2750" spc="-210">
                <a:solidFill>
                  <a:srgbClr val="FFFFFF"/>
                </a:solidFill>
                <a:latin typeface="Gill Sans MT"/>
                <a:cs typeface="Gill Sans MT"/>
              </a:rPr>
              <a:t>r</a:t>
            </a:r>
            <a:r>
              <a:rPr sz="2750" spc="-260">
                <a:solidFill>
                  <a:srgbClr val="FFFFFF"/>
                </a:solidFill>
                <a:latin typeface="Gill Sans MT"/>
                <a:cs typeface="Gill Sans MT"/>
              </a:rPr>
              <a:t>o</a:t>
            </a:r>
            <a:r>
              <a:rPr sz="2750" spc="-20">
                <a:solidFill>
                  <a:srgbClr val="FFFFFF"/>
                </a:solidFill>
                <a:latin typeface="Gill Sans MT"/>
                <a:cs typeface="Gill Sans MT"/>
              </a:rPr>
              <a:t>c</a:t>
            </a:r>
            <a:r>
              <a:rPr sz="2750" spc="-50">
                <a:solidFill>
                  <a:srgbClr val="FFFFFF"/>
                </a:solidFill>
                <a:latin typeface="Gill Sans MT"/>
                <a:cs typeface="Gill Sans MT"/>
              </a:rPr>
              <a:t>e</a:t>
            </a:r>
            <a:r>
              <a:rPr sz="2750" spc="165">
                <a:solidFill>
                  <a:srgbClr val="FFFFFF"/>
                </a:solidFill>
                <a:latin typeface="Gill Sans MT"/>
                <a:cs typeface="Gill Sans MT"/>
              </a:rPr>
              <a:t>s</a:t>
            </a:r>
            <a:r>
              <a:rPr sz="2750" spc="160">
                <a:solidFill>
                  <a:srgbClr val="FFFFFF"/>
                </a:solidFill>
                <a:latin typeface="Gill Sans MT"/>
                <a:cs typeface="Gill Sans MT"/>
              </a:rPr>
              <a:t>s</a:t>
            </a:r>
            <a:endParaRPr sz="2750">
              <a:latin typeface="Gill Sans MT"/>
              <a:cs typeface="Gill Sans MT"/>
            </a:endParaRPr>
          </a:p>
        </p:txBody>
      </p:sp>
      <p:grpSp>
        <p:nvGrpSpPr>
          <p:cNvPr id="50" name="object 50"/>
          <p:cNvGrpSpPr/>
          <p:nvPr/>
        </p:nvGrpSpPr>
        <p:grpSpPr>
          <a:xfrm>
            <a:off x="879554" y="3414726"/>
            <a:ext cx="3075305" cy="5180330"/>
            <a:chOff x="879554" y="3414726"/>
            <a:chExt cx="3075305" cy="5180330"/>
          </a:xfrm>
        </p:grpSpPr>
        <p:sp>
          <p:nvSpPr>
            <p:cNvPr id="51" name="object 51"/>
            <p:cNvSpPr/>
            <p:nvPr/>
          </p:nvSpPr>
          <p:spPr>
            <a:xfrm>
              <a:off x="879554" y="7614427"/>
              <a:ext cx="2890520" cy="980440"/>
            </a:xfrm>
            <a:custGeom>
              <a:avLst/>
              <a:gdLst/>
              <a:ahLst/>
              <a:cxnLst/>
              <a:rect l="l" t="t" r="r" b="b"/>
              <a:pathLst>
                <a:path w="2890520" h="980440">
                  <a:moveTo>
                    <a:pt x="1444982" y="0"/>
                  </a:moveTo>
                  <a:lnTo>
                    <a:pt x="1374971" y="565"/>
                  </a:lnTo>
                  <a:lnTo>
                    <a:pt x="1305820" y="2243"/>
                  </a:lnTo>
                  <a:lnTo>
                    <a:pt x="1237604" y="5008"/>
                  </a:lnTo>
                  <a:lnTo>
                    <a:pt x="1170401" y="8836"/>
                  </a:lnTo>
                  <a:lnTo>
                    <a:pt x="1104284" y="13699"/>
                  </a:lnTo>
                  <a:lnTo>
                    <a:pt x="1039330" y="19573"/>
                  </a:lnTo>
                  <a:lnTo>
                    <a:pt x="975614" y="26431"/>
                  </a:lnTo>
                  <a:lnTo>
                    <a:pt x="913212" y="34249"/>
                  </a:lnTo>
                  <a:lnTo>
                    <a:pt x="852201" y="43000"/>
                  </a:lnTo>
                  <a:lnTo>
                    <a:pt x="792654" y="52658"/>
                  </a:lnTo>
                  <a:lnTo>
                    <a:pt x="734650" y="63199"/>
                  </a:lnTo>
                  <a:lnTo>
                    <a:pt x="678261" y="74596"/>
                  </a:lnTo>
                  <a:lnTo>
                    <a:pt x="623566" y="86824"/>
                  </a:lnTo>
                  <a:lnTo>
                    <a:pt x="570639" y="99857"/>
                  </a:lnTo>
                  <a:lnTo>
                    <a:pt x="519556" y="113669"/>
                  </a:lnTo>
                  <a:lnTo>
                    <a:pt x="470392" y="128235"/>
                  </a:lnTo>
                  <a:lnTo>
                    <a:pt x="423224" y="143529"/>
                  </a:lnTo>
                  <a:lnTo>
                    <a:pt x="378127" y="159525"/>
                  </a:lnTo>
                  <a:lnTo>
                    <a:pt x="335176" y="176198"/>
                  </a:lnTo>
                  <a:lnTo>
                    <a:pt x="294448" y="193522"/>
                  </a:lnTo>
                  <a:lnTo>
                    <a:pt x="256018" y="211471"/>
                  </a:lnTo>
                  <a:lnTo>
                    <a:pt x="219962" y="230020"/>
                  </a:lnTo>
                  <a:lnTo>
                    <a:pt x="186356" y="249143"/>
                  </a:lnTo>
                  <a:lnTo>
                    <a:pt x="126794" y="289008"/>
                  </a:lnTo>
                  <a:lnTo>
                    <a:pt x="77939" y="330861"/>
                  </a:lnTo>
                  <a:lnTo>
                    <a:pt x="40395" y="374497"/>
                  </a:lnTo>
                  <a:lnTo>
                    <a:pt x="14769" y="419710"/>
                  </a:lnTo>
                  <a:lnTo>
                    <a:pt x="1666" y="466294"/>
                  </a:lnTo>
                  <a:lnTo>
                    <a:pt x="0" y="490037"/>
                  </a:lnTo>
                  <a:lnTo>
                    <a:pt x="1666" y="513780"/>
                  </a:lnTo>
                  <a:lnTo>
                    <a:pt x="14769" y="560364"/>
                  </a:lnTo>
                  <a:lnTo>
                    <a:pt x="40395" y="605577"/>
                  </a:lnTo>
                  <a:lnTo>
                    <a:pt x="77939" y="649213"/>
                  </a:lnTo>
                  <a:lnTo>
                    <a:pt x="126794" y="691066"/>
                  </a:lnTo>
                  <a:lnTo>
                    <a:pt x="186356" y="730931"/>
                  </a:lnTo>
                  <a:lnTo>
                    <a:pt x="219962" y="750054"/>
                  </a:lnTo>
                  <a:lnTo>
                    <a:pt x="256018" y="768603"/>
                  </a:lnTo>
                  <a:lnTo>
                    <a:pt x="294448" y="786552"/>
                  </a:lnTo>
                  <a:lnTo>
                    <a:pt x="335176" y="803876"/>
                  </a:lnTo>
                  <a:lnTo>
                    <a:pt x="378127" y="820549"/>
                  </a:lnTo>
                  <a:lnTo>
                    <a:pt x="423224" y="836545"/>
                  </a:lnTo>
                  <a:lnTo>
                    <a:pt x="470392" y="851839"/>
                  </a:lnTo>
                  <a:lnTo>
                    <a:pt x="519556" y="866405"/>
                  </a:lnTo>
                  <a:lnTo>
                    <a:pt x="570639" y="880217"/>
                  </a:lnTo>
                  <a:lnTo>
                    <a:pt x="623566" y="893250"/>
                  </a:lnTo>
                  <a:lnTo>
                    <a:pt x="678261" y="905478"/>
                  </a:lnTo>
                  <a:lnTo>
                    <a:pt x="734650" y="916875"/>
                  </a:lnTo>
                  <a:lnTo>
                    <a:pt x="792654" y="927415"/>
                  </a:lnTo>
                  <a:lnTo>
                    <a:pt x="852201" y="937074"/>
                  </a:lnTo>
                  <a:lnTo>
                    <a:pt x="913212" y="945825"/>
                  </a:lnTo>
                  <a:lnTo>
                    <a:pt x="975614" y="953643"/>
                  </a:lnTo>
                  <a:lnTo>
                    <a:pt x="1039330" y="960501"/>
                  </a:lnTo>
                  <a:lnTo>
                    <a:pt x="1104284" y="966375"/>
                  </a:lnTo>
                  <a:lnTo>
                    <a:pt x="1170401" y="971238"/>
                  </a:lnTo>
                  <a:lnTo>
                    <a:pt x="1237604" y="975066"/>
                  </a:lnTo>
                  <a:lnTo>
                    <a:pt x="1305820" y="977831"/>
                  </a:lnTo>
                  <a:lnTo>
                    <a:pt x="1374971" y="979509"/>
                  </a:lnTo>
                  <a:lnTo>
                    <a:pt x="1444982" y="980074"/>
                  </a:lnTo>
                  <a:lnTo>
                    <a:pt x="1514993" y="979509"/>
                  </a:lnTo>
                  <a:lnTo>
                    <a:pt x="1584144" y="977831"/>
                  </a:lnTo>
                  <a:lnTo>
                    <a:pt x="1652359" y="975066"/>
                  </a:lnTo>
                  <a:lnTo>
                    <a:pt x="1719563" y="971238"/>
                  </a:lnTo>
                  <a:lnTo>
                    <a:pt x="1785680" y="966375"/>
                  </a:lnTo>
                  <a:lnTo>
                    <a:pt x="1850634" y="960501"/>
                  </a:lnTo>
                  <a:lnTo>
                    <a:pt x="1914349" y="953643"/>
                  </a:lnTo>
                  <a:lnTo>
                    <a:pt x="1976751" y="945825"/>
                  </a:lnTo>
                  <a:lnTo>
                    <a:pt x="2037763" y="937074"/>
                  </a:lnTo>
                  <a:lnTo>
                    <a:pt x="2097309" y="927415"/>
                  </a:lnTo>
                  <a:lnTo>
                    <a:pt x="2155314" y="916875"/>
                  </a:lnTo>
                  <a:lnTo>
                    <a:pt x="2211702" y="905478"/>
                  </a:lnTo>
                  <a:lnTo>
                    <a:pt x="2266397" y="893250"/>
                  </a:lnTo>
                  <a:lnTo>
                    <a:pt x="2319325" y="880217"/>
                  </a:lnTo>
                  <a:lnTo>
                    <a:pt x="2370408" y="866405"/>
                  </a:lnTo>
                  <a:lnTo>
                    <a:pt x="2419571" y="851839"/>
                  </a:lnTo>
                  <a:lnTo>
                    <a:pt x="2466740" y="836545"/>
                  </a:lnTo>
                  <a:lnTo>
                    <a:pt x="2511837" y="820549"/>
                  </a:lnTo>
                  <a:lnTo>
                    <a:pt x="2554787" y="803876"/>
                  </a:lnTo>
                  <a:lnTo>
                    <a:pt x="2595515" y="786552"/>
                  </a:lnTo>
                  <a:lnTo>
                    <a:pt x="2633945" y="768603"/>
                  </a:lnTo>
                  <a:lnTo>
                    <a:pt x="2670001" y="750054"/>
                  </a:lnTo>
                  <a:lnTo>
                    <a:pt x="2703607" y="730931"/>
                  </a:lnTo>
                  <a:lnTo>
                    <a:pt x="2763169" y="691066"/>
                  </a:lnTo>
                  <a:lnTo>
                    <a:pt x="2812025" y="649213"/>
                  </a:lnTo>
                  <a:lnTo>
                    <a:pt x="2849568" y="605577"/>
                  </a:lnTo>
                  <a:lnTo>
                    <a:pt x="2875194" y="560364"/>
                  </a:lnTo>
                  <a:lnTo>
                    <a:pt x="2888298" y="513780"/>
                  </a:lnTo>
                  <a:lnTo>
                    <a:pt x="2889964" y="490037"/>
                  </a:lnTo>
                  <a:lnTo>
                    <a:pt x="2888298" y="466294"/>
                  </a:lnTo>
                  <a:lnTo>
                    <a:pt x="2875194" y="419710"/>
                  </a:lnTo>
                  <a:lnTo>
                    <a:pt x="2849568" y="374497"/>
                  </a:lnTo>
                  <a:lnTo>
                    <a:pt x="2812025" y="330861"/>
                  </a:lnTo>
                  <a:lnTo>
                    <a:pt x="2763169" y="289008"/>
                  </a:lnTo>
                  <a:lnTo>
                    <a:pt x="2703607" y="249143"/>
                  </a:lnTo>
                  <a:lnTo>
                    <a:pt x="2670001" y="230020"/>
                  </a:lnTo>
                  <a:lnTo>
                    <a:pt x="2633945" y="211471"/>
                  </a:lnTo>
                  <a:lnTo>
                    <a:pt x="2595515" y="193522"/>
                  </a:lnTo>
                  <a:lnTo>
                    <a:pt x="2554787" y="176198"/>
                  </a:lnTo>
                  <a:lnTo>
                    <a:pt x="2511837" y="159525"/>
                  </a:lnTo>
                  <a:lnTo>
                    <a:pt x="2466740" y="143529"/>
                  </a:lnTo>
                  <a:lnTo>
                    <a:pt x="2419571" y="128235"/>
                  </a:lnTo>
                  <a:lnTo>
                    <a:pt x="2370408" y="113669"/>
                  </a:lnTo>
                  <a:lnTo>
                    <a:pt x="2319325" y="99857"/>
                  </a:lnTo>
                  <a:lnTo>
                    <a:pt x="2266397" y="86824"/>
                  </a:lnTo>
                  <a:lnTo>
                    <a:pt x="2211702" y="74596"/>
                  </a:lnTo>
                  <a:lnTo>
                    <a:pt x="2155314" y="63199"/>
                  </a:lnTo>
                  <a:lnTo>
                    <a:pt x="2097309" y="52658"/>
                  </a:lnTo>
                  <a:lnTo>
                    <a:pt x="2037763" y="43000"/>
                  </a:lnTo>
                  <a:lnTo>
                    <a:pt x="1976751" y="34249"/>
                  </a:lnTo>
                  <a:lnTo>
                    <a:pt x="1914349" y="26431"/>
                  </a:lnTo>
                  <a:lnTo>
                    <a:pt x="1850634" y="19573"/>
                  </a:lnTo>
                  <a:lnTo>
                    <a:pt x="1785680" y="13699"/>
                  </a:lnTo>
                  <a:lnTo>
                    <a:pt x="1719563" y="8836"/>
                  </a:lnTo>
                  <a:lnTo>
                    <a:pt x="1652359" y="5008"/>
                  </a:lnTo>
                  <a:lnTo>
                    <a:pt x="1584144" y="2243"/>
                  </a:lnTo>
                  <a:lnTo>
                    <a:pt x="1514993" y="565"/>
                  </a:lnTo>
                  <a:lnTo>
                    <a:pt x="1444982" y="0"/>
                  </a:lnTo>
                  <a:close/>
                </a:path>
              </a:pathLst>
            </a:custGeom>
            <a:solidFill>
              <a:srgbClr val="598A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2210083" y="7564408"/>
              <a:ext cx="527685" cy="337185"/>
            </a:xfrm>
            <a:custGeom>
              <a:avLst/>
              <a:gdLst/>
              <a:ahLst/>
              <a:cxnLst/>
              <a:rect l="l" t="t" r="r" b="b"/>
              <a:pathLst>
                <a:path w="527685" h="337184">
                  <a:moveTo>
                    <a:pt x="7136" y="0"/>
                  </a:moveTo>
                  <a:lnTo>
                    <a:pt x="7136" y="32103"/>
                  </a:lnTo>
                  <a:lnTo>
                    <a:pt x="0" y="188186"/>
                  </a:lnTo>
                  <a:lnTo>
                    <a:pt x="88294" y="214058"/>
                  </a:lnTo>
                  <a:lnTo>
                    <a:pt x="162328" y="200664"/>
                  </a:lnTo>
                  <a:lnTo>
                    <a:pt x="261315" y="298772"/>
                  </a:lnTo>
                  <a:lnTo>
                    <a:pt x="493216" y="337120"/>
                  </a:lnTo>
                  <a:lnTo>
                    <a:pt x="527104" y="262207"/>
                  </a:lnTo>
                  <a:lnTo>
                    <a:pt x="224763" y="14261"/>
                  </a:lnTo>
                  <a:lnTo>
                    <a:pt x="7136" y="0"/>
                  </a:lnTo>
                  <a:close/>
                </a:path>
              </a:pathLst>
            </a:custGeom>
            <a:solidFill>
              <a:srgbClr val="0017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3" name="object 5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721970" y="5741077"/>
              <a:ext cx="908776" cy="2213285"/>
            </a:xfrm>
            <a:prstGeom prst="rect">
              <a:avLst/>
            </a:prstGeom>
          </p:spPr>
        </p:pic>
        <p:sp>
          <p:nvSpPr>
            <p:cNvPr id="54" name="object 54"/>
            <p:cNvSpPr/>
            <p:nvPr/>
          </p:nvSpPr>
          <p:spPr>
            <a:xfrm>
              <a:off x="2236319" y="3883920"/>
              <a:ext cx="1335405" cy="996950"/>
            </a:xfrm>
            <a:custGeom>
              <a:avLst/>
              <a:gdLst/>
              <a:ahLst/>
              <a:cxnLst/>
              <a:rect l="l" t="t" r="r" b="b"/>
              <a:pathLst>
                <a:path w="1335404" h="996950">
                  <a:moveTo>
                    <a:pt x="91624" y="0"/>
                  </a:moveTo>
                  <a:lnTo>
                    <a:pt x="0" y="332634"/>
                  </a:lnTo>
                  <a:lnTo>
                    <a:pt x="67763" y="435174"/>
                  </a:lnTo>
                  <a:lnTo>
                    <a:pt x="228794" y="661360"/>
                  </a:lnTo>
                  <a:lnTo>
                    <a:pt x="419702" y="889042"/>
                  </a:lnTo>
                  <a:lnTo>
                    <a:pt x="577100" y="996070"/>
                  </a:lnTo>
                  <a:lnTo>
                    <a:pt x="678581" y="996525"/>
                  </a:lnTo>
                  <a:lnTo>
                    <a:pt x="791383" y="969837"/>
                  </a:lnTo>
                  <a:lnTo>
                    <a:pt x="986585" y="891851"/>
                  </a:lnTo>
                  <a:lnTo>
                    <a:pt x="1335264" y="738411"/>
                  </a:lnTo>
                  <a:lnTo>
                    <a:pt x="1249608" y="537231"/>
                  </a:lnTo>
                  <a:lnTo>
                    <a:pt x="706571" y="651473"/>
                  </a:lnTo>
                  <a:lnTo>
                    <a:pt x="657574" y="573737"/>
                  </a:lnTo>
                  <a:lnTo>
                    <a:pt x="541265" y="397192"/>
                  </a:lnTo>
                  <a:lnTo>
                    <a:pt x="403667" y="206829"/>
                  </a:lnTo>
                  <a:lnTo>
                    <a:pt x="290805" y="87641"/>
                  </a:lnTo>
                  <a:lnTo>
                    <a:pt x="223828" y="44811"/>
                  </a:lnTo>
                  <a:lnTo>
                    <a:pt x="180754" y="21406"/>
                  </a:lnTo>
                  <a:lnTo>
                    <a:pt x="142911" y="9207"/>
                  </a:lnTo>
                  <a:lnTo>
                    <a:pt x="91624" y="0"/>
                  </a:lnTo>
                  <a:close/>
                </a:path>
              </a:pathLst>
            </a:custGeom>
            <a:solidFill>
              <a:srgbClr val="0D38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1736814" y="3991928"/>
              <a:ext cx="908050" cy="1973580"/>
            </a:xfrm>
            <a:custGeom>
              <a:avLst/>
              <a:gdLst/>
              <a:ahLst/>
              <a:cxnLst/>
              <a:rect l="l" t="t" r="r" b="b"/>
              <a:pathLst>
                <a:path w="908050" h="1973579">
                  <a:moveTo>
                    <a:pt x="718558" y="0"/>
                  </a:moveTo>
                  <a:lnTo>
                    <a:pt x="647843" y="22682"/>
                  </a:lnTo>
                  <a:lnTo>
                    <a:pt x="478893" y="79635"/>
                  </a:lnTo>
                  <a:lnTo>
                    <a:pt x="276501" y="154218"/>
                  </a:lnTo>
                  <a:lnTo>
                    <a:pt x="105458" y="229789"/>
                  </a:lnTo>
                  <a:lnTo>
                    <a:pt x="66621" y="256575"/>
                  </a:lnTo>
                  <a:lnTo>
                    <a:pt x="35744" y="290993"/>
                  </a:lnTo>
                  <a:lnTo>
                    <a:pt x="13740" y="331351"/>
                  </a:lnTo>
                  <a:lnTo>
                    <a:pt x="1521" y="375956"/>
                  </a:lnTo>
                  <a:lnTo>
                    <a:pt x="0" y="423115"/>
                  </a:lnTo>
                  <a:lnTo>
                    <a:pt x="79863" y="1347841"/>
                  </a:lnTo>
                  <a:lnTo>
                    <a:pt x="20895" y="1877785"/>
                  </a:lnTo>
                  <a:lnTo>
                    <a:pt x="109344" y="1919142"/>
                  </a:lnTo>
                  <a:lnTo>
                    <a:pt x="202461" y="1950158"/>
                  </a:lnTo>
                  <a:lnTo>
                    <a:pt x="312669" y="1969686"/>
                  </a:lnTo>
                  <a:lnTo>
                    <a:pt x="425139" y="1973131"/>
                  </a:lnTo>
                  <a:lnTo>
                    <a:pt x="523177" y="1951305"/>
                  </a:lnTo>
                  <a:lnTo>
                    <a:pt x="661276" y="1883531"/>
                  </a:lnTo>
                  <a:lnTo>
                    <a:pt x="893928" y="1749132"/>
                  </a:lnTo>
                  <a:lnTo>
                    <a:pt x="869414" y="1206924"/>
                  </a:lnTo>
                  <a:lnTo>
                    <a:pt x="907712" y="85002"/>
                  </a:lnTo>
                  <a:lnTo>
                    <a:pt x="71855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1779917" y="7910250"/>
              <a:ext cx="288925" cy="360045"/>
            </a:xfrm>
            <a:custGeom>
              <a:avLst/>
              <a:gdLst/>
              <a:ahLst/>
              <a:cxnLst/>
              <a:rect l="l" t="t" r="r" b="b"/>
              <a:pathLst>
                <a:path w="288925" h="360045">
                  <a:moveTo>
                    <a:pt x="224851" y="0"/>
                  </a:moveTo>
                  <a:lnTo>
                    <a:pt x="10793" y="0"/>
                  </a:lnTo>
                  <a:lnTo>
                    <a:pt x="4553" y="108718"/>
                  </a:lnTo>
                  <a:lnTo>
                    <a:pt x="1349" y="168194"/>
                  </a:lnTo>
                  <a:lnTo>
                    <a:pt x="168" y="199339"/>
                  </a:lnTo>
                  <a:lnTo>
                    <a:pt x="0" y="223067"/>
                  </a:lnTo>
                  <a:lnTo>
                    <a:pt x="18829" y="259597"/>
                  </a:lnTo>
                  <a:lnTo>
                    <a:pt x="60255" y="304900"/>
                  </a:lnTo>
                  <a:lnTo>
                    <a:pt x="101681" y="343461"/>
                  </a:lnTo>
                  <a:lnTo>
                    <a:pt x="120511" y="359762"/>
                  </a:lnTo>
                  <a:lnTo>
                    <a:pt x="262622" y="359762"/>
                  </a:lnTo>
                  <a:lnTo>
                    <a:pt x="288720" y="216759"/>
                  </a:lnTo>
                  <a:lnTo>
                    <a:pt x="224851" y="89940"/>
                  </a:lnTo>
                  <a:lnTo>
                    <a:pt x="224851" y="0"/>
                  </a:lnTo>
                  <a:close/>
                </a:path>
              </a:pathLst>
            </a:custGeom>
            <a:solidFill>
              <a:srgbClr val="0017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1599120" y="3953096"/>
              <a:ext cx="1139825" cy="2061845"/>
            </a:xfrm>
            <a:custGeom>
              <a:avLst/>
              <a:gdLst/>
              <a:ahLst/>
              <a:cxnLst/>
              <a:rect l="l" t="t" r="r" b="b"/>
              <a:pathLst>
                <a:path w="1139825" h="2061845">
                  <a:moveTo>
                    <a:pt x="776503" y="915174"/>
                  </a:moveTo>
                  <a:lnTo>
                    <a:pt x="776439" y="873188"/>
                  </a:lnTo>
                  <a:lnTo>
                    <a:pt x="773074" y="804557"/>
                  </a:lnTo>
                  <a:lnTo>
                    <a:pt x="693293" y="613397"/>
                  </a:lnTo>
                  <a:lnTo>
                    <a:pt x="540448" y="425665"/>
                  </a:lnTo>
                  <a:lnTo>
                    <a:pt x="391960" y="282702"/>
                  </a:lnTo>
                  <a:lnTo>
                    <a:pt x="325259" y="225856"/>
                  </a:lnTo>
                  <a:lnTo>
                    <a:pt x="181584" y="299262"/>
                  </a:lnTo>
                  <a:lnTo>
                    <a:pt x="156019" y="317563"/>
                  </a:lnTo>
                  <a:lnTo>
                    <a:pt x="137160" y="341871"/>
                  </a:lnTo>
                  <a:lnTo>
                    <a:pt x="125958" y="370484"/>
                  </a:lnTo>
                  <a:lnTo>
                    <a:pt x="123317" y="401701"/>
                  </a:lnTo>
                  <a:lnTo>
                    <a:pt x="189928" y="1441754"/>
                  </a:lnTo>
                  <a:lnTo>
                    <a:pt x="189674" y="1442021"/>
                  </a:lnTo>
                  <a:lnTo>
                    <a:pt x="0" y="2008962"/>
                  </a:lnTo>
                  <a:lnTo>
                    <a:pt x="34023" y="2021205"/>
                  </a:lnTo>
                  <a:lnTo>
                    <a:pt x="75907" y="2031428"/>
                  </a:lnTo>
                  <a:lnTo>
                    <a:pt x="124091" y="2039797"/>
                  </a:lnTo>
                  <a:lnTo>
                    <a:pt x="177012" y="2046503"/>
                  </a:lnTo>
                  <a:lnTo>
                    <a:pt x="233108" y="2051697"/>
                  </a:lnTo>
                  <a:lnTo>
                    <a:pt x="290804" y="2055583"/>
                  </a:lnTo>
                  <a:lnTo>
                    <a:pt x="348526" y="2058339"/>
                  </a:lnTo>
                  <a:lnTo>
                    <a:pt x="453288" y="2061235"/>
                  </a:lnTo>
                  <a:lnTo>
                    <a:pt x="541655" y="2061756"/>
                  </a:lnTo>
                  <a:lnTo>
                    <a:pt x="602678" y="2061159"/>
                  </a:lnTo>
                  <a:lnTo>
                    <a:pt x="634225" y="2038604"/>
                  </a:lnTo>
                  <a:lnTo>
                    <a:pt x="652322" y="1976208"/>
                  </a:lnTo>
                  <a:lnTo>
                    <a:pt x="661517" y="1936915"/>
                  </a:lnTo>
                  <a:lnTo>
                    <a:pt x="670750" y="1892896"/>
                  </a:lnTo>
                  <a:lnTo>
                    <a:pt x="679958" y="1844662"/>
                  </a:lnTo>
                  <a:lnTo>
                    <a:pt x="689076" y="1792719"/>
                  </a:lnTo>
                  <a:lnTo>
                    <a:pt x="698042" y="1737588"/>
                  </a:lnTo>
                  <a:lnTo>
                    <a:pt x="706818" y="1679765"/>
                  </a:lnTo>
                  <a:lnTo>
                    <a:pt x="715340" y="1619770"/>
                  </a:lnTo>
                  <a:lnTo>
                    <a:pt x="723531" y="1558099"/>
                  </a:lnTo>
                  <a:lnTo>
                    <a:pt x="731367" y="1495272"/>
                  </a:lnTo>
                  <a:lnTo>
                    <a:pt x="738759" y="1431785"/>
                  </a:lnTo>
                  <a:lnTo>
                    <a:pt x="745667" y="1368171"/>
                  </a:lnTo>
                  <a:lnTo>
                    <a:pt x="752030" y="1304912"/>
                  </a:lnTo>
                  <a:lnTo>
                    <a:pt x="757796" y="1242542"/>
                  </a:lnTo>
                  <a:lnTo>
                    <a:pt x="762901" y="1181544"/>
                  </a:lnTo>
                  <a:lnTo>
                    <a:pt x="767283" y="1122451"/>
                  </a:lnTo>
                  <a:lnTo>
                    <a:pt x="770890" y="1065745"/>
                  </a:lnTo>
                  <a:lnTo>
                    <a:pt x="773671" y="1011974"/>
                  </a:lnTo>
                  <a:lnTo>
                    <a:pt x="775550" y="961605"/>
                  </a:lnTo>
                  <a:lnTo>
                    <a:pt x="776503" y="915174"/>
                  </a:lnTo>
                  <a:close/>
                </a:path>
                <a:path w="1139825" h="2061845">
                  <a:moveTo>
                    <a:pt x="1139596" y="1734362"/>
                  </a:moveTo>
                  <a:lnTo>
                    <a:pt x="1031608" y="859790"/>
                  </a:lnTo>
                  <a:lnTo>
                    <a:pt x="1045387" y="123850"/>
                  </a:lnTo>
                  <a:lnTo>
                    <a:pt x="872324" y="0"/>
                  </a:lnTo>
                  <a:lnTo>
                    <a:pt x="764336" y="25057"/>
                  </a:lnTo>
                  <a:lnTo>
                    <a:pt x="861072" y="323316"/>
                  </a:lnTo>
                  <a:lnTo>
                    <a:pt x="912139" y="484162"/>
                  </a:lnTo>
                  <a:lnTo>
                    <a:pt x="934491" y="562876"/>
                  </a:lnTo>
                  <a:lnTo>
                    <a:pt x="945070" y="614730"/>
                  </a:lnTo>
                  <a:lnTo>
                    <a:pt x="954112" y="854570"/>
                  </a:lnTo>
                  <a:lnTo>
                    <a:pt x="960577" y="1308277"/>
                  </a:lnTo>
                  <a:lnTo>
                    <a:pt x="964463" y="1747786"/>
                  </a:lnTo>
                  <a:lnTo>
                    <a:pt x="965758" y="1944979"/>
                  </a:lnTo>
                  <a:lnTo>
                    <a:pt x="1053338" y="1889556"/>
                  </a:lnTo>
                  <a:lnTo>
                    <a:pt x="1100632" y="1849132"/>
                  </a:lnTo>
                  <a:lnTo>
                    <a:pt x="1123950" y="1803984"/>
                  </a:lnTo>
                  <a:lnTo>
                    <a:pt x="1139596" y="1734362"/>
                  </a:lnTo>
                  <a:close/>
                </a:path>
              </a:pathLst>
            </a:custGeom>
            <a:solidFill>
              <a:srgbClr val="0D38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2050066" y="3591265"/>
              <a:ext cx="419734" cy="528320"/>
            </a:xfrm>
            <a:custGeom>
              <a:avLst/>
              <a:gdLst/>
              <a:ahLst/>
              <a:cxnLst/>
              <a:rect l="l" t="t" r="r" b="b"/>
              <a:pathLst>
                <a:path w="419735" h="528320">
                  <a:moveTo>
                    <a:pt x="0" y="0"/>
                  </a:moveTo>
                  <a:lnTo>
                    <a:pt x="0" y="281432"/>
                  </a:lnTo>
                  <a:lnTo>
                    <a:pt x="68152" y="432300"/>
                  </a:lnTo>
                  <a:lnTo>
                    <a:pt x="306323" y="528034"/>
                  </a:lnTo>
                  <a:lnTo>
                    <a:pt x="399757" y="479784"/>
                  </a:lnTo>
                  <a:lnTo>
                    <a:pt x="419673" y="230116"/>
                  </a:lnTo>
                  <a:lnTo>
                    <a:pt x="393625" y="168861"/>
                  </a:lnTo>
                  <a:lnTo>
                    <a:pt x="394200" y="145792"/>
                  </a:lnTo>
                  <a:lnTo>
                    <a:pt x="392160" y="104093"/>
                  </a:lnTo>
                  <a:lnTo>
                    <a:pt x="376295" y="63956"/>
                  </a:lnTo>
                  <a:lnTo>
                    <a:pt x="354573" y="14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0B3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1767240" y="3414726"/>
              <a:ext cx="650875" cy="627380"/>
            </a:xfrm>
            <a:custGeom>
              <a:avLst/>
              <a:gdLst/>
              <a:ahLst/>
              <a:cxnLst/>
              <a:rect l="l" t="t" r="r" b="b"/>
              <a:pathLst>
                <a:path w="650875" h="627379">
                  <a:moveTo>
                    <a:pt x="226899" y="0"/>
                  </a:moveTo>
                  <a:lnTo>
                    <a:pt x="0" y="203101"/>
                  </a:lnTo>
                  <a:lnTo>
                    <a:pt x="65903" y="451223"/>
                  </a:lnTo>
                  <a:lnTo>
                    <a:pt x="217714" y="515368"/>
                  </a:lnTo>
                  <a:lnTo>
                    <a:pt x="249881" y="627210"/>
                  </a:lnTo>
                  <a:lnTo>
                    <a:pt x="263665" y="627210"/>
                  </a:lnTo>
                  <a:lnTo>
                    <a:pt x="326515" y="478603"/>
                  </a:lnTo>
                  <a:lnTo>
                    <a:pt x="354083" y="475575"/>
                  </a:lnTo>
                  <a:lnTo>
                    <a:pt x="341040" y="340751"/>
                  </a:lnTo>
                  <a:lnTo>
                    <a:pt x="378899" y="274131"/>
                  </a:lnTo>
                  <a:lnTo>
                    <a:pt x="637413" y="190687"/>
                  </a:lnTo>
                  <a:lnTo>
                    <a:pt x="650556" y="153658"/>
                  </a:lnTo>
                  <a:lnTo>
                    <a:pt x="607545" y="85743"/>
                  </a:lnTo>
                  <a:lnTo>
                    <a:pt x="541707" y="42269"/>
                  </a:lnTo>
                  <a:lnTo>
                    <a:pt x="481962" y="20132"/>
                  </a:lnTo>
                  <a:lnTo>
                    <a:pt x="388789" y="8630"/>
                  </a:lnTo>
                  <a:lnTo>
                    <a:pt x="226899" y="0"/>
                  </a:lnTo>
                  <a:close/>
                </a:path>
              </a:pathLst>
            </a:custGeom>
            <a:solidFill>
              <a:srgbClr val="703D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1767240" y="3618019"/>
              <a:ext cx="379095" cy="424180"/>
            </a:xfrm>
            <a:custGeom>
              <a:avLst/>
              <a:gdLst/>
              <a:ahLst/>
              <a:cxnLst/>
              <a:rect l="l" t="t" r="r" b="b"/>
              <a:pathLst>
                <a:path w="379094" h="424179">
                  <a:moveTo>
                    <a:pt x="0" y="0"/>
                  </a:moveTo>
                  <a:lnTo>
                    <a:pt x="65903" y="247933"/>
                  </a:lnTo>
                  <a:lnTo>
                    <a:pt x="217714" y="312078"/>
                  </a:lnTo>
                  <a:lnTo>
                    <a:pt x="249881" y="423907"/>
                  </a:lnTo>
                  <a:lnTo>
                    <a:pt x="263665" y="423907"/>
                  </a:lnTo>
                  <a:lnTo>
                    <a:pt x="326478" y="275363"/>
                  </a:lnTo>
                  <a:lnTo>
                    <a:pt x="354083" y="272284"/>
                  </a:lnTo>
                  <a:lnTo>
                    <a:pt x="341040" y="137461"/>
                  </a:lnTo>
                  <a:lnTo>
                    <a:pt x="378899" y="710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1523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1997023" y="3934869"/>
              <a:ext cx="387985" cy="329565"/>
            </a:xfrm>
            <a:custGeom>
              <a:avLst/>
              <a:gdLst/>
              <a:ahLst/>
              <a:cxnLst/>
              <a:rect l="l" t="t" r="r" b="b"/>
              <a:pathLst>
                <a:path w="387985" h="329564">
                  <a:moveTo>
                    <a:pt x="61267" y="0"/>
                  </a:moveTo>
                  <a:lnTo>
                    <a:pt x="0" y="219034"/>
                  </a:lnTo>
                  <a:lnTo>
                    <a:pt x="309389" y="329305"/>
                  </a:lnTo>
                  <a:lnTo>
                    <a:pt x="387506" y="107079"/>
                  </a:lnTo>
                  <a:lnTo>
                    <a:pt x="61267" y="0"/>
                  </a:lnTo>
                  <a:close/>
                </a:path>
              </a:pathLst>
            </a:custGeom>
            <a:solidFill>
              <a:srgbClr val="F0B3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2" name="object 6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975266" y="3792281"/>
              <a:ext cx="129110" cy="183002"/>
            </a:xfrm>
            <a:prstGeom prst="rect">
              <a:avLst/>
            </a:prstGeom>
          </p:spPr>
        </p:pic>
        <p:sp>
          <p:nvSpPr>
            <p:cNvPr id="63" name="object 63"/>
            <p:cNvSpPr/>
            <p:nvPr/>
          </p:nvSpPr>
          <p:spPr>
            <a:xfrm>
              <a:off x="1431675" y="4273981"/>
              <a:ext cx="683895" cy="1718945"/>
            </a:xfrm>
            <a:custGeom>
              <a:avLst/>
              <a:gdLst/>
              <a:ahLst/>
              <a:cxnLst/>
              <a:rect l="l" t="t" r="r" b="b"/>
              <a:pathLst>
                <a:path w="683894" h="1718945">
                  <a:moveTo>
                    <a:pt x="307189" y="0"/>
                  </a:moveTo>
                  <a:lnTo>
                    <a:pt x="121223" y="436734"/>
                  </a:lnTo>
                  <a:lnTo>
                    <a:pt x="28151" y="687230"/>
                  </a:lnTo>
                  <a:lnTo>
                    <a:pt x="0" y="845915"/>
                  </a:lnTo>
                  <a:lnTo>
                    <a:pt x="8794" y="1007215"/>
                  </a:lnTo>
                  <a:lnTo>
                    <a:pt x="71146" y="1171135"/>
                  </a:lnTo>
                  <a:lnTo>
                    <a:pt x="197050" y="1409729"/>
                  </a:lnTo>
                  <a:lnTo>
                    <a:pt x="320787" y="1624855"/>
                  </a:lnTo>
                  <a:lnTo>
                    <a:pt x="376636" y="1718372"/>
                  </a:lnTo>
                  <a:lnTo>
                    <a:pt x="577677" y="1672171"/>
                  </a:lnTo>
                  <a:lnTo>
                    <a:pt x="375908" y="845540"/>
                  </a:lnTo>
                  <a:lnTo>
                    <a:pt x="683651" y="117596"/>
                  </a:lnTo>
                  <a:lnTo>
                    <a:pt x="307189" y="0"/>
                  </a:lnTo>
                  <a:close/>
                </a:path>
              </a:pathLst>
            </a:custGeom>
            <a:solidFill>
              <a:srgbClr val="0D38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2781494" y="3514313"/>
              <a:ext cx="1173480" cy="1499870"/>
            </a:xfrm>
            <a:custGeom>
              <a:avLst/>
              <a:gdLst/>
              <a:ahLst/>
              <a:cxnLst/>
              <a:rect l="l" t="t" r="r" b="b"/>
              <a:pathLst>
                <a:path w="1173479" h="1499870">
                  <a:moveTo>
                    <a:pt x="1131454" y="0"/>
                  </a:moveTo>
                  <a:lnTo>
                    <a:pt x="491490" y="127208"/>
                  </a:lnTo>
                  <a:lnTo>
                    <a:pt x="442650" y="155516"/>
                  </a:lnTo>
                  <a:lnTo>
                    <a:pt x="409378" y="207034"/>
                  </a:lnTo>
                  <a:lnTo>
                    <a:pt x="3966" y="1443687"/>
                  </a:lnTo>
                  <a:lnTo>
                    <a:pt x="0" y="1469196"/>
                  </a:lnTo>
                  <a:lnTo>
                    <a:pt x="5745" y="1488242"/>
                  </a:lnTo>
                  <a:lnTo>
                    <a:pt x="19994" y="1499020"/>
                  </a:lnTo>
                  <a:lnTo>
                    <a:pt x="41535" y="1499728"/>
                  </a:lnTo>
                  <a:lnTo>
                    <a:pt x="681499" y="1372506"/>
                  </a:lnTo>
                  <a:lnTo>
                    <a:pt x="730340" y="1344199"/>
                  </a:lnTo>
                  <a:lnTo>
                    <a:pt x="763612" y="1292681"/>
                  </a:lnTo>
                  <a:lnTo>
                    <a:pt x="1169024" y="56040"/>
                  </a:lnTo>
                  <a:lnTo>
                    <a:pt x="1172990" y="30526"/>
                  </a:lnTo>
                  <a:lnTo>
                    <a:pt x="1167244" y="11481"/>
                  </a:lnTo>
                  <a:lnTo>
                    <a:pt x="1152996" y="705"/>
                  </a:lnTo>
                  <a:lnTo>
                    <a:pt x="1131454" y="0"/>
                  </a:lnTo>
                  <a:close/>
                </a:path>
              </a:pathLst>
            </a:custGeom>
            <a:solidFill>
              <a:srgbClr val="0A33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3466483" y="4375419"/>
              <a:ext cx="271145" cy="292735"/>
            </a:xfrm>
            <a:custGeom>
              <a:avLst/>
              <a:gdLst/>
              <a:ahLst/>
              <a:cxnLst/>
              <a:rect l="l" t="t" r="r" b="b"/>
              <a:pathLst>
                <a:path w="271145" h="292735">
                  <a:moveTo>
                    <a:pt x="243762" y="0"/>
                  </a:moveTo>
                  <a:lnTo>
                    <a:pt x="198618" y="3604"/>
                  </a:lnTo>
                  <a:lnTo>
                    <a:pt x="145148" y="11280"/>
                  </a:lnTo>
                  <a:lnTo>
                    <a:pt x="96121" y="22221"/>
                  </a:lnTo>
                  <a:lnTo>
                    <a:pt x="50401" y="51974"/>
                  </a:lnTo>
                  <a:lnTo>
                    <a:pt x="47469" y="69563"/>
                  </a:lnTo>
                  <a:lnTo>
                    <a:pt x="56842" y="84216"/>
                  </a:lnTo>
                  <a:lnTo>
                    <a:pt x="79850" y="91762"/>
                  </a:lnTo>
                  <a:lnTo>
                    <a:pt x="45570" y="88553"/>
                  </a:lnTo>
                  <a:lnTo>
                    <a:pt x="27208" y="89885"/>
                  </a:lnTo>
                  <a:lnTo>
                    <a:pt x="18521" y="97920"/>
                  </a:lnTo>
                  <a:lnTo>
                    <a:pt x="13268" y="114819"/>
                  </a:lnTo>
                  <a:lnTo>
                    <a:pt x="12707" y="133738"/>
                  </a:lnTo>
                  <a:lnTo>
                    <a:pt x="20471" y="146879"/>
                  </a:lnTo>
                  <a:lnTo>
                    <a:pt x="33857" y="154940"/>
                  </a:lnTo>
                  <a:lnTo>
                    <a:pt x="50159" y="158621"/>
                  </a:lnTo>
                  <a:lnTo>
                    <a:pt x="22624" y="157719"/>
                  </a:lnTo>
                  <a:lnTo>
                    <a:pt x="8220" y="160031"/>
                  </a:lnTo>
                  <a:lnTo>
                    <a:pt x="2246" y="167908"/>
                  </a:lnTo>
                  <a:lnTo>
                    <a:pt x="0" y="183701"/>
                  </a:lnTo>
                  <a:lnTo>
                    <a:pt x="4682" y="201165"/>
                  </a:lnTo>
                  <a:lnTo>
                    <a:pt x="19064" y="212955"/>
                  </a:lnTo>
                  <a:lnTo>
                    <a:pt x="37823" y="219775"/>
                  </a:lnTo>
                  <a:lnTo>
                    <a:pt x="55638" y="222326"/>
                  </a:lnTo>
                  <a:lnTo>
                    <a:pt x="28224" y="220841"/>
                  </a:lnTo>
                  <a:lnTo>
                    <a:pt x="13592" y="223409"/>
                  </a:lnTo>
                  <a:lnTo>
                    <a:pt x="6795" y="232786"/>
                  </a:lnTo>
                  <a:lnTo>
                    <a:pt x="2889" y="251728"/>
                  </a:lnTo>
                  <a:lnTo>
                    <a:pt x="9122" y="271602"/>
                  </a:lnTo>
                  <a:lnTo>
                    <a:pt x="32218" y="283397"/>
                  </a:lnTo>
                  <a:lnTo>
                    <a:pt x="66445" y="289299"/>
                  </a:lnTo>
                  <a:lnTo>
                    <a:pt x="106074" y="291496"/>
                  </a:lnTo>
                  <a:lnTo>
                    <a:pt x="143574" y="292301"/>
                  </a:lnTo>
                  <a:lnTo>
                    <a:pt x="174534" y="291212"/>
                  </a:lnTo>
                  <a:lnTo>
                    <a:pt x="197928" y="286229"/>
                  </a:lnTo>
                  <a:lnTo>
                    <a:pt x="212726" y="275350"/>
                  </a:lnTo>
                  <a:lnTo>
                    <a:pt x="219287" y="260671"/>
                  </a:lnTo>
                  <a:lnTo>
                    <a:pt x="219357" y="246719"/>
                  </a:lnTo>
                  <a:lnTo>
                    <a:pt x="214023" y="235196"/>
                  </a:lnTo>
                  <a:lnTo>
                    <a:pt x="204370" y="227804"/>
                  </a:lnTo>
                  <a:lnTo>
                    <a:pt x="224976" y="218985"/>
                  </a:lnTo>
                  <a:lnTo>
                    <a:pt x="235206" y="212382"/>
                  </a:lnTo>
                  <a:lnTo>
                    <a:pt x="238089" y="204698"/>
                  </a:lnTo>
                  <a:lnTo>
                    <a:pt x="236650" y="192634"/>
                  </a:lnTo>
                  <a:lnTo>
                    <a:pt x="231898" y="178871"/>
                  </a:lnTo>
                  <a:lnTo>
                    <a:pt x="224826" y="168535"/>
                  </a:lnTo>
                  <a:lnTo>
                    <a:pt x="218404" y="162034"/>
                  </a:lnTo>
                  <a:lnTo>
                    <a:pt x="215603" y="159777"/>
                  </a:lnTo>
                  <a:lnTo>
                    <a:pt x="237599" y="153398"/>
                  </a:lnTo>
                  <a:lnTo>
                    <a:pt x="248895" y="147669"/>
                  </a:lnTo>
                  <a:lnTo>
                    <a:pt x="253056" y="139345"/>
                  </a:lnTo>
                  <a:lnTo>
                    <a:pt x="253650" y="125185"/>
                  </a:lnTo>
                  <a:lnTo>
                    <a:pt x="249011" y="109477"/>
                  </a:lnTo>
                  <a:lnTo>
                    <a:pt x="238805" y="98527"/>
                  </a:lnTo>
                  <a:lnTo>
                    <a:pt x="228598" y="92117"/>
                  </a:lnTo>
                  <a:lnTo>
                    <a:pt x="223959" y="90028"/>
                  </a:lnTo>
                  <a:lnTo>
                    <a:pt x="251127" y="81593"/>
                  </a:lnTo>
                  <a:lnTo>
                    <a:pt x="265078" y="74429"/>
                  </a:lnTo>
                  <a:lnTo>
                    <a:pt x="270218" y="64616"/>
                  </a:lnTo>
                  <a:lnTo>
                    <a:pt x="270953" y="48237"/>
                  </a:lnTo>
                  <a:lnTo>
                    <a:pt x="269565" y="27220"/>
                  </a:lnTo>
                  <a:lnTo>
                    <a:pt x="264986" y="11957"/>
                  </a:lnTo>
                  <a:lnTo>
                    <a:pt x="256592" y="2775"/>
                  </a:lnTo>
                  <a:lnTo>
                    <a:pt x="243762" y="0"/>
                  </a:lnTo>
                  <a:close/>
                </a:path>
              </a:pathLst>
            </a:custGeom>
            <a:solidFill>
              <a:srgbClr val="F0B3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6" name="object 66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808309" y="5946148"/>
              <a:ext cx="238120" cy="187370"/>
            </a:xfrm>
            <a:prstGeom prst="rect">
              <a:avLst/>
            </a:prstGeom>
          </p:spPr>
        </p:pic>
        <p:pic>
          <p:nvPicPr>
            <p:cNvPr id="67" name="object 67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807584" y="4570579"/>
              <a:ext cx="232076" cy="1342941"/>
            </a:xfrm>
            <a:prstGeom prst="rect">
              <a:avLst/>
            </a:prstGeom>
          </p:spPr>
        </p:pic>
      </p:grpSp>
      <p:grpSp>
        <p:nvGrpSpPr>
          <p:cNvPr id="68" name="object 68"/>
          <p:cNvGrpSpPr/>
          <p:nvPr/>
        </p:nvGrpSpPr>
        <p:grpSpPr>
          <a:xfrm>
            <a:off x="4962067" y="3529634"/>
            <a:ext cx="2912110" cy="5065395"/>
            <a:chOff x="4962067" y="3529634"/>
            <a:chExt cx="2912110" cy="5065395"/>
          </a:xfrm>
        </p:grpSpPr>
        <p:sp>
          <p:nvSpPr>
            <p:cNvPr id="69" name="object 69"/>
            <p:cNvSpPr/>
            <p:nvPr/>
          </p:nvSpPr>
          <p:spPr>
            <a:xfrm>
              <a:off x="4983924" y="7614427"/>
              <a:ext cx="2890520" cy="980440"/>
            </a:xfrm>
            <a:custGeom>
              <a:avLst/>
              <a:gdLst/>
              <a:ahLst/>
              <a:cxnLst/>
              <a:rect l="l" t="t" r="r" b="b"/>
              <a:pathLst>
                <a:path w="2890520" h="980440">
                  <a:moveTo>
                    <a:pt x="1444982" y="0"/>
                  </a:moveTo>
                  <a:lnTo>
                    <a:pt x="1374971" y="565"/>
                  </a:lnTo>
                  <a:lnTo>
                    <a:pt x="1305820" y="2243"/>
                  </a:lnTo>
                  <a:lnTo>
                    <a:pt x="1237604" y="5008"/>
                  </a:lnTo>
                  <a:lnTo>
                    <a:pt x="1170401" y="8836"/>
                  </a:lnTo>
                  <a:lnTo>
                    <a:pt x="1104284" y="13699"/>
                  </a:lnTo>
                  <a:lnTo>
                    <a:pt x="1039330" y="19573"/>
                  </a:lnTo>
                  <a:lnTo>
                    <a:pt x="975614" y="26431"/>
                  </a:lnTo>
                  <a:lnTo>
                    <a:pt x="913212" y="34249"/>
                  </a:lnTo>
                  <a:lnTo>
                    <a:pt x="852201" y="43000"/>
                  </a:lnTo>
                  <a:lnTo>
                    <a:pt x="792654" y="52658"/>
                  </a:lnTo>
                  <a:lnTo>
                    <a:pt x="734650" y="63199"/>
                  </a:lnTo>
                  <a:lnTo>
                    <a:pt x="678261" y="74596"/>
                  </a:lnTo>
                  <a:lnTo>
                    <a:pt x="623566" y="86824"/>
                  </a:lnTo>
                  <a:lnTo>
                    <a:pt x="570639" y="99857"/>
                  </a:lnTo>
                  <a:lnTo>
                    <a:pt x="519556" y="113669"/>
                  </a:lnTo>
                  <a:lnTo>
                    <a:pt x="470392" y="128235"/>
                  </a:lnTo>
                  <a:lnTo>
                    <a:pt x="423224" y="143529"/>
                  </a:lnTo>
                  <a:lnTo>
                    <a:pt x="378127" y="159525"/>
                  </a:lnTo>
                  <a:lnTo>
                    <a:pt x="335176" y="176198"/>
                  </a:lnTo>
                  <a:lnTo>
                    <a:pt x="294448" y="193522"/>
                  </a:lnTo>
                  <a:lnTo>
                    <a:pt x="256018" y="211471"/>
                  </a:lnTo>
                  <a:lnTo>
                    <a:pt x="219962" y="230020"/>
                  </a:lnTo>
                  <a:lnTo>
                    <a:pt x="186356" y="249143"/>
                  </a:lnTo>
                  <a:lnTo>
                    <a:pt x="126794" y="289008"/>
                  </a:lnTo>
                  <a:lnTo>
                    <a:pt x="77939" y="330861"/>
                  </a:lnTo>
                  <a:lnTo>
                    <a:pt x="40395" y="374497"/>
                  </a:lnTo>
                  <a:lnTo>
                    <a:pt x="14769" y="419710"/>
                  </a:lnTo>
                  <a:lnTo>
                    <a:pt x="1666" y="466294"/>
                  </a:lnTo>
                  <a:lnTo>
                    <a:pt x="0" y="490037"/>
                  </a:lnTo>
                  <a:lnTo>
                    <a:pt x="1666" y="513780"/>
                  </a:lnTo>
                  <a:lnTo>
                    <a:pt x="14769" y="560364"/>
                  </a:lnTo>
                  <a:lnTo>
                    <a:pt x="40395" y="605577"/>
                  </a:lnTo>
                  <a:lnTo>
                    <a:pt x="77939" y="649213"/>
                  </a:lnTo>
                  <a:lnTo>
                    <a:pt x="126794" y="691066"/>
                  </a:lnTo>
                  <a:lnTo>
                    <a:pt x="186356" y="730931"/>
                  </a:lnTo>
                  <a:lnTo>
                    <a:pt x="219962" y="750054"/>
                  </a:lnTo>
                  <a:lnTo>
                    <a:pt x="256018" y="768603"/>
                  </a:lnTo>
                  <a:lnTo>
                    <a:pt x="294448" y="786552"/>
                  </a:lnTo>
                  <a:lnTo>
                    <a:pt x="335176" y="803876"/>
                  </a:lnTo>
                  <a:lnTo>
                    <a:pt x="378127" y="820549"/>
                  </a:lnTo>
                  <a:lnTo>
                    <a:pt x="423224" y="836545"/>
                  </a:lnTo>
                  <a:lnTo>
                    <a:pt x="470392" y="851839"/>
                  </a:lnTo>
                  <a:lnTo>
                    <a:pt x="519556" y="866405"/>
                  </a:lnTo>
                  <a:lnTo>
                    <a:pt x="570639" y="880217"/>
                  </a:lnTo>
                  <a:lnTo>
                    <a:pt x="623566" y="893250"/>
                  </a:lnTo>
                  <a:lnTo>
                    <a:pt x="678261" y="905478"/>
                  </a:lnTo>
                  <a:lnTo>
                    <a:pt x="734650" y="916875"/>
                  </a:lnTo>
                  <a:lnTo>
                    <a:pt x="792654" y="927415"/>
                  </a:lnTo>
                  <a:lnTo>
                    <a:pt x="852201" y="937074"/>
                  </a:lnTo>
                  <a:lnTo>
                    <a:pt x="913212" y="945825"/>
                  </a:lnTo>
                  <a:lnTo>
                    <a:pt x="975614" y="953643"/>
                  </a:lnTo>
                  <a:lnTo>
                    <a:pt x="1039330" y="960501"/>
                  </a:lnTo>
                  <a:lnTo>
                    <a:pt x="1104284" y="966375"/>
                  </a:lnTo>
                  <a:lnTo>
                    <a:pt x="1170401" y="971238"/>
                  </a:lnTo>
                  <a:lnTo>
                    <a:pt x="1237604" y="975066"/>
                  </a:lnTo>
                  <a:lnTo>
                    <a:pt x="1305820" y="977831"/>
                  </a:lnTo>
                  <a:lnTo>
                    <a:pt x="1374971" y="979509"/>
                  </a:lnTo>
                  <a:lnTo>
                    <a:pt x="1444982" y="980074"/>
                  </a:lnTo>
                  <a:lnTo>
                    <a:pt x="1514993" y="979509"/>
                  </a:lnTo>
                  <a:lnTo>
                    <a:pt x="1584144" y="977831"/>
                  </a:lnTo>
                  <a:lnTo>
                    <a:pt x="1652359" y="975066"/>
                  </a:lnTo>
                  <a:lnTo>
                    <a:pt x="1719563" y="971238"/>
                  </a:lnTo>
                  <a:lnTo>
                    <a:pt x="1785680" y="966375"/>
                  </a:lnTo>
                  <a:lnTo>
                    <a:pt x="1850634" y="960501"/>
                  </a:lnTo>
                  <a:lnTo>
                    <a:pt x="1914349" y="953643"/>
                  </a:lnTo>
                  <a:lnTo>
                    <a:pt x="1976751" y="945825"/>
                  </a:lnTo>
                  <a:lnTo>
                    <a:pt x="2037763" y="937074"/>
                  </a:lnTo>
                  <a:lnTo>
                    <a:pt x="2097309" y="927415"/>
                  </a:lnTo>
                  <a:lnTo>
                    <a:pt x="2155314" y="916875"/>
                  </a:lnTo>
                  <a:lnTo>
                    <a:pt x="2211702" y="905478"/>
                  </a:lnTo>
                  <a:lnTo>
                    <a:pt x="2266397" y="893250"/>
                  </a:lnTo>
                  <a:lnTo>
                    <a:pt x="2319325" y="880217"/>
                  </a:lnTo>
                  <a:lnTo>
                    <a:pt x="2370408" y="866405"/>
                  </a:lnTo>
                  <a:lnTo>
                    <a:pt x="2419571" y="851839"/>
                  </a:lnTo>
                  <a:lnTo>
                    <a:pt x="2466740" y="836545"/>
                  </a:lnTo>
                  <a:lnTo>
                    <a:pt x="2511837" y="820549"/>
                  </a:lnTo>
                  <a:lnTo>
                    <a:pt x="2554787" y="803876"/>
                  </a:lnTo>
                  <a:lnTo>
                    <a:pt x="2595515" y="786552"/>
                  </a:lnTo>
                  <a:lnTo>
                    <a:pt x="2633945" y="768603"/>
                  </a:lnTo>
                  <a:lnTo>
                    <a:pt x="2670001" y="750054"/>
                  </a:lnTo>
                  <a:lnTo>
                    <a:pt x="2703607" y="730931"/>
                  </a:lnTo>
                  <a:lnTo>
                    <a:pt x="2763169" y="691066"/>
                  </a:lnTo>
                  <a:lnTo>
                    <a:pt x="2812025" y="649213"/>
                  </a:lnTo>
                  <a:lnTo>
                    <a:pt x="2849568" y="605577"/>
                  </a:lnTo>
                  <a:lnTo>
                    <a:pt x="2875194" y="560364"/>
                  </a:lnTo>
                  <a:lnTo>
                    <a:pt x="2888298" y="513780"/>
                  </a:lnTo>
                  <a:lnTo>
                    <a:pt x="2889964" y="490037"/>
                  </a:lnTo>
                  <a:lnTo>
                    <a:pt x="2888298" y="466294"/>
                  </a:lnTo>
                  <a:lnTo>
                    <a:pt x="2875194" y="419710"/>
                  </a:lnTo>
                  <a:lnTo>
                    <a:pt x="2849568" y="374497"/>
                  </a:lnTo>
                  <a:lnTo>
                    <a:pt x="2812025" y="330861"/>
                  </a:lnTo>
                  <a:lnTo>
                    <a:pt x="2763169" y="289008"/>
                  </a:lnTo>
                  <a:lnTo>
                    <a:pt x="2703607" y="249143"/>
                  </a:lnTo>
                  <a:lnTo>
                    <a:pt x="2670001" y="230020"/>
                  </a:lnTo>
                  <a:lnTo>
                    <a:pt x="2633945" y="211471"/>
                  </a:lnTo>
                  <a:lnTo>
                    <a:pt x="2595515" y="193522"/>
                  </a:lnTo>
                  <a:lnTo>
                    <a:pt x="2554787" y="176198"/>
                  </a:lnTo>
                  <a:lnTo>
                    <a:pt x="2511837" y="159525"/>
                  </a:lnTo>
                  <a:lnTo>
                    <a:pt x="2466740" y="143529"/>
                  </a:lnTo>
                  <a:lnTo>
                    <a:pt x="2419571" y="128235"/>
                  </a:lnTo>
                  <a:lnTo>
                    <a:pt x="2370408" y="113669"/>
                  </a:lnTo>
                  <a:lnTo>
                    <a:pt x="2319325" y="99857"/>
                  </a:lnTo>
                  <a:lnTo>
                    <a:pt x="2266397" y="86824"/>
                  </a:lnTo>
                  <a:lnTo>
                    <a:pt x="2211702" y="74596"/>
                  </a:lnTo>
                  <a:lnTo>
                    <a:pt x="2155314" y="63199"/>
                  </a:lnTo>
                  <a:lnTo>
                    <a:pt x="2097309" y="52658"/>
                  </a:lnTo>
                  <a:lnTo>
                    <a:pt x="2037763" y="43000"/>
                  </a:lnTo>
                  <a:lnTo>
                    <a:pt x="1976751" y="34249"/>
                  </a:lnTo>
                  <a:lnTo>
                    <a:pt x="1914349" y="26431"/>
                  </a:lnTo>
                  <a:lnTo>
                    <a:pt x="1850634" y="19573"/>
                  </a:lnTo>
                  <a:lnTo>
                    <a:pt x="1785680" y="13699"/>
                  </a:lnTo>
                  <a:lnTo>
                    <a:pt x="1719563" y="8836"/>
                  </a:lnTo>
                  <a:lnTo>
                    <a:pt x="1652359" y="5008"/>
                  </a:lnTo>
                  <a:lnTo>
                    <a:pt x="1584144" y="2243"/>
                  </a:lnTo>
                  <a:lnTo>
                    <a:pt x="1514993" y="565"/>
                  </a:lnTo>
                  <a:lnTo>
                    <a:pt x="1444982" y="0"/>
                  </a:lnTo>
                  <a:close/>
                </a:path>
              </a:pathLst>
            </a:custGeom>
            <a:solidFill>
              <a:srgbClr val="598A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0" name="object 70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993157" y="5866376"/>
              <a:ext cx="516939" cy="1874154"/>
            </a:xfrm>
            <a:prstGeom prst="rect">
              <a:avLst/>
            </a:prstGeom>
          </p:spPr>
        </p:pic>
        <p:sp>
          <p:nvSpPr>
            <p:cNvPr id="71" name="object 71"/>
            <p:cNvSpPr/>
            <p:nvPr/>
          </p:nvSpPr>
          <p:spPr>
            <a:xfrm>
              <a:off x="5886691" y="7689767"/>
              <a:ext cx="957580" cy="706120"/>
            </a:xfrm>
            <a:custGeom>
              <a:avLst/>
              <a:gdLst/>
              <a:ahLst/>
              <a:cxnLst/>
              <a:rect l="l" t="t" r="r" b="b"/>
              <a:pathLst>
                <a:path w="957579" h="706120">
                  <a:moveTo>
                    <a:pt x="527126" y="188201"/>
                  </a:moveTo>
                  <a:lnTo>
                    <a:pt x="519988" y="32118"/>
                  </a:lnTo>
                  <a:lnTo>
                    <a:pt x="519988" y="0"/>
                  </a:lnTo>
                  <a:lnTo>
                    <a:pt x="302361" y="14274"/>
                  </a:lnTo>
                  <a:lnTo>
                    <a:pt x="0" y="262242"/>
                  </a:lnTo>
                  <a:lnTo>
                    <a:pt x="33896" y="337159"/>
                  </a:lnTo>
                  <a:lnTo>
                    <a:pt x="265798" y="298805"/>
                  </a:lnTo>
                  <a:lnTo>
                    <a:pt x="364794" y="200698"/>
                  </a:lnTo>
                  <a:lnTo>
                    <a:pt x="438823" y="214058"/>
                  </a:lnTo>
                  <a:lnTo>
                    <a:pt x="527126" y="188201"/>
                  </a:lnTo>
                  <a:close/>
                </a:path>
                <a:path w="957579" h="706120">
                  <a:moveTo>
                    <a:pt x="957300" y="568934"/>
                  </a:moveTo>
                  <a:lnTo>
                    <a:pt x="957135" y="545198"/>
                  </a:lnTo>
                  <a:lnTo>
                    <a:pt x="955954" y="514057"/>
                  </a:lnTo>
                  <a:lnTo>
                    <a:pt x="952741" y="454583"/>
                  </a:lnTo>
                  <a:lnTo>
                    <a:pt x="946505" y="345859"/>
                  </a:lnTo>
                  <a:lnTo>
                    <a:pt x="732434" y="345859"/>
                  </a:lnTo>
                  <a:lnTo>
                    <a:pt x="732434" y="435813"/>
                  </a:lnTo>
                  <a:lnTo>
                    <a:pt x="668578" y="562622"/>
                  </a:lnTo>
                  <a:lnTo>
                    <a:pt x="694664" y="705637"/>
                  </a:lnTo>
                  <a:lnTo>
                    <a:pt x="836777" y="705637"/>
                  </a:lnTo>
                  <a:lnTo>
                    <a:pt x="855611" y="689330"/>
                  </a:lnTo>
                  <a:lnTo>
                    <a:pt x="897039" y="650773"/>
                  </a:lnTo>
                  <a:lnTo>
                    <a:pt x="938466" y="605472"/>
                  </a:lnTo>
                  <a:lnTo>
                    <a:pt x="957300" y="568934"/>
                  </a:lnTo>
                  <a:close/>
                </a:path>
              </a:pathLst>
            </a:custGeom>
            <a:solidFill>
              <a:srgbClr val="050F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2" name="object 72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182186" y="5965829"/>
              <a:ext cx="715819" cy="2113908"/>
            </a:xfrm>
            <a:prstGeom prst="rect">
              <a:avLst/>
            </a:prstGeom>
          </p:spPr>
        </p:pic>
        <p:sp>
          <p:nvSpPr>
            <p:cNvPr id="73" name="object 73"/>
            <p:cNvSpPr/>
            <p:nvPr/>
          </p:nvSpPr>
          <p:spPr>
            <a:xfrm>
              <a:off x="5598471" y="4201078"/>
              <a:ext cx="449580" cy="841375"/>
            </a:xfrm>
            <a:custGeom>
              <a:avLst/>
              <a:gdLst/>
              <a:ahLst/>
              <a:cxnLst/>
              <a:rect l="l" t="t" r="r" b="b"/>
              <a:pathLst>
                <a:path w="449579" h="841375">
                  <a:moveTo>
                    <a:pt x="382040" y="0"/>
                  </a:moveTo>
                  <a:lnTo>
                    <a:pt x="333137" y="488177"/>
                  </a:lnTo>
                  <a:lnTo>
                    <a:pt x="0" y="733133"/>
                  </a:lnTo>
                  <a:lnTo>
                    <a:pt x="106614" y="840816"/>
                  </a:lnTo>
                  <a:lnTo>
                    <a:pt x="449025" y="694810"/>
                  </a:lnTo>
                  <a:lnTo>
                    <a:pt x="389793" y="413943"/>
                  </a:lnTo>
                  <a:lnTo>
                    <a:pt x="382040" y="0"/>
                  </a:lnTo>
                  <a:close/>
                </a:path>
              </a:pathLst>
            </a:custGeom>
            <a:solidFill>
              <a:srgbClr val="E800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5402803" y="4934209"/>
              <a:ext cx="302895" cy="225425"/>
            </a:xfrm>
            <a:custGeom>
              <a:avLst/>
              <a:gdLst/>
              <a:ahLst/>
              <a:cxnLst/>
              <a:rect l="l" t="t" r="r" b="b"/>
              <a:pathLst>
                <a:path w="302895" h="225425">
                  <a:moveTo>
                    <a:pt x="195663" y="0"/>
                  </a:moveTo>
                  <a:lnTo>
                    <a:pt x="74393" y="62132"/>
                  </a:lnTo>
                  <a:lnTo>
                    <a:pt x="53788" y="72107"/>
                  </a:lnTo>
                  <a:lnTo>
                    <a:pt x="40472" y="77740"/>
                  </a:lnTo>
                  <a:lnTo>
                    <a:pt x="25974" y="88307"/>
                  </a:lnTo>
                  <a:lnTo>
                    <a:pt x="12970" y="103898"/>
                  </a:lnTo>
                  <a:lnTo>
                    <a:pt x="3599" y="118017"/>
                  </a:lnTo>
                  <a:lnTo>
                    <a:pt x="0" y="124167"/>
                  </a:lnTo>
                  <a:lnTo>
                    <a:pt x="165167" y="224964"/>
                  </a:lnTo>
                  <a:lnTo>
                    <a:pt x="226460" y="153557"/>
                  </a:lnTo>
                  <a:lnTo>
                    <a:pt x="302290" y="107682"/>
                  </a:lnTo>
                  <a:lnTo>
                    <a:pt x="195663" y="0"/>
                  </a:lnTo>
                  <a:close/>
                </a:path>
              </a:pathLst>
            </a:custGeom>
            <a:solidFill>
              <a:srgbClr val="F0B3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5" name="object 75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5372832" y="5024416"/>
              <a:ext cx="170570" cy="157364"/>
            </a:xfrm>
            <a:prstGeom prst="rect">
              <a:avLst/>
            </a:prstGeom>
          </p:spPr>
        </p:pic>
        <p:sp>
          <p:nvSpPr>
            <p:cNvPr id="76" name="object 76"/>
            <p:cNvSpPr/>
            <p:nvPr/>
          </p:nvSpPr>
          <p:spPr>
            <a:xfrm>
              <a:off x="5979370" y="4117202"/>
              <a:ext cx="908050" cy="1973580"/>
            </a:xfrm>
            <a:custGeom>
              <a:avLst/>
              <a:gdLst/>
              <a:ahLst/>
              <a:cxnLst/>
              <a:rect l="l" t="t" r="r" b="b"/>
              <a:pathLst>
                <a:path w="908050" h="1973579">
                  <a:moveTo>
                    <a:pt x="189154" y="0"/>
                  </a:moveTo>
                  <a:lnTo>
                    <a:pt x="0" y="85002"/>
                  </a:lnTo>
                  <a:lnTo>
                    <a:pt x="38285" y="1206949"/>
                  </a:lnTo>
                  <a:lnTo>
                    <a:pt x="13783" y="1749169"/>
                  </a:lnTo>
                  <a:lnTo>
                    <a:pt x="246436" y="1883576"/>
                  </a:lnTo>
                  <a:lnTo>
                    <a:pt x="384536" y="1951354"/>
                  </a:lnTo>
                  <a:lnTo>
                    <a:pt x="482578" y="1973181"/>
                  </a:lnTo>
                  <a:lnTo>
                    <a:pt x="595056" y="1969736"/>
                  </a:lnTo>
                  <a:lnTo>
                    <a:pt x="705265" y="1950209"/>
                  </a:lnTo>
                  <a:lnTo>
                    <a:pt x="798387" y="1919192"/>
                  </a:lnTo>
                  <a:lnTo>
                    <a:pt x="862789" y="1890472"/>
                  </a:lnTo>
                  <a:lnTo>
                    <a:pt x="886842" y="1877836"/>
                  </a:lnTo>
                  <a:lnTo>
                    <a:pt x="827861" y="1347879"/>
                  </a:lnTo>
                  <a:lnTo>
                    <a:pt x="907725" y="423128"/>
                  </a:lnTo>
                  <a:lnTo>
                    <a:pt x="906208" y="375963"/>
                  </a:lnTo>
                  <a:lnTo>
                    <a:pt x="893989" y="331357"/>
                  </a:lnTo>
                  <a:lnTo>
                    <a:pt x="871983" y="291000"/>
                  </a:lnTo>
                  <a:lnTo>
                    <a:pt x="841104" y="256580"/>
                  </a:lnTo>
                  <a:lnTo>
                    <a:pt x="802266" y="229789"/>
                  </a:lnTo>
                  <a:lnTo>
                    <a:pt x="631216" y="154213"/>
                  </a:lnTo>
                  <a:lnTo>
                    <a:pt x="428820" y="79631"/>
                  </a:lnTo>
                  <a:lnTo>
                    <a:pt x="259869" y="22680"/>
                  </a:lnTo>
                  <a:lnTo>
                    <a:pt x="18915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5885154" y="4078369"/>
              <a:ext cx="1139825" cy="2067560"/>
            </a:xfrm>
            <a:custGeom>
              <a:avLst/>
              <a:gdLst/>
              <a:ahLst/>
              <a:cxnLst/>
              <a:rect l="l" t="t" r="r" b="b"/>
              <a:pathLst>
                <a:path w="1139825" h="2067560">
                  <a:moveTo>
                    <a:pt x="375272" y="25044"/>
                  </a:moveTo>
                  <a:lnTo>
                    <a:pt x="267284" y="0"/>
                  </a:lnTo>
                  <a:lnTo>
                    <a:pt x="94195" y="123837"/>
                  </a:lnTo>
                  <a:lnTo>
                    <a:pt x="108000" y="859815"/>
                  </a:lnTo>
                  <a:lnTo>
                    <a:pt x="0" y="1734413"/>
                  </a:lnTo>
                  <a:lnTo>
                    <a:pt x="15646" y="1804035"/>
                  </a:lnTo>
                  <a:lnTo>
                    <a:pt x="38963" y="1849183"/>
                  </a:lnTo>
                  <a:lnTo>
                    <a:pt x="86271" y="1889594"/>
                  </a:lnTo>
                  <a:lnTo>
                    <a:pt x="173850" y="1945005"/>
                  </a:lnTo>
                  <a:lnTo>
                    <a:pt x="175145" y="1747824"/>
                  </a:lnTo>
                  <a:lnTo>
                    <a:pt x="179019" y="1308303"/>
                  </a:lnTo>
                  <a:lnTo>
                    <a:pt x="185483" y="854583"/>
                  </a:lnTo>
                  <a:lnTo>
                    <a:pt x="194538" y="614730"/>
                  </a:lnTo>
                  <a:lnTo>
                    <a:pt x="205105" y="562876"/>
                  </a:lnTo>
                  <a:lnTo>
                    <a:pt x="227469" y="484174"/>
                  </a:lnTo>
                  <a:lnTo>
                    <a:pt x="278536" y="323316"/>
                  </a:lnTo>
                  <a:lnTo>
                    <a:pt x="375272" y="25044"/>
                  </a:lnTo>
                  <a:close/>
                </a:path>
                <a:path w="1139825" h="2067560">
                  <a:moveTo>
                    <a:pt x="1139583" y="2009038"/>
                  </a:moveTo>
                  <a:lnTo>
                    <a:pt x="949642" y="1441856"/>
                  </a:lnTo>
                  <a:lnTo>
                    <a:pt x="1016254" y="401701"/>
                  </a:lnTo>
                  <a:lnTo>
                    <a:pt x="1013663" y="370420"/>
                  </a:lnTo>
                  <a:lnTo>
                    <a:pt x="1002436" y="341782"/>
                  </a:lnTo>
                  <a:lnTo>
                    <a:pt x="983551" y="317500"/>
                  </a:lnTo>
                  <a:lnTo>
                    <a:pt x="957986" y="299288"/>
                  </a:lnTo>
                  <a:lnTo>
                    <a:pt x="814476" y="225958"/>
                  </a:lnTo>
                  <a:lnTo>
                    <a:pt x="568604" y="426123"/>
                  </a:lnTo>
                  <a:lnTo>
                    <a:pt x="439978" y="553123"/>
                  </a:lnTo>
                  <a:lnTo>
                    <a:pt x="386600" y="661225"/>
                  </a:lnTo>
                  <a:lnTo>
                    <a:pt x="366471" y="804672"/>
                  </a:lnTo>
                  <a:lnTo>
                    <a:pt x="363131" y="873277"/>
                  </a:lnTo>
                  <a:lnTo>
                    <a:pt x="363080" y="915263"/>
                  </a:lnTo>
                  <a:lnTo>
                    <a:pt x="364020" y="961682"/>
                  </a:lnTo>
                  <a:lnTo>
                    <a:pt x="365925" y="1012037"/>
                  </a:lnTo>
                  <a:lnTo>
                    <a:pt x="368706" y="1065822"/>
                  </a:lnTo>
                  <a:lnTo>
                    <a:pt x="372313" y="1122514"/>
                  </a:lnTo>
                  <a:lnTo>
                    <a:pt x="376707" y="1181608"/>
                  </a:lnTo>
                  <a:lnTo>
                    <a:pt x="381812" y="1242606"/>
                  </a:lnTo>
                  <a:lnTo>
                    <a:pt x="387565" y="1304975"/>
                  </a:lnTo>
                  <a:lnTo>
                    <a:pt x="393928" y="1368234"/>
                  </a:lnTo>
                  <a:lnTo>
                    <a:pt x="400837" y="1431848"/>
                  </a:lnTo>
                  <a:lnTo>
                    <a:pt x="408228" y="1495336"/>
                  </a:lnTo>
                  <a:lnTo>
                    <a:pt x="416064" y="1558163"/>
                  </a:lnTo>
                  <a:lnTo>
                    <a:pt x="424256" y="1619834"/>
                  </a:lnTo>
                  <a:lnTo>
                    <a:pt x="432765" y="1679829"/>
                  </a:lnTo>
                  <a:lnTo>
                    <a:pt x="441540" y="1737652"/>
                  </a:lnTo>
                  <a:lnTo>
                    <a:pt x="450507" y="1792782"/>
                  </a:lnTo>
                  <a:lnTo>
                    <a:pt x="459625" y="1844713"/>
                  </a:lnTo>
                  <a:lnTo>
                    <a:pt x="468833" y="1892947"/>
                  </a:lnTo>
                  <a:lnTo>
                    <a:pt x="478066" y="1936953"/>
                  </a:lnTo>
                  <a:lnTo>
                    <a:pt x="487273" y="1976234"/>
                  </a:lnTo>
                  <a:lnTo>
                    <a:pt x="505358" y="2038604"/>
                  </a:lnTo>
                  <a:lnTo>
                    <a:pt x="794740" y="2067267"/>
                  </a:lnTo>
                  <a:lnTo>
                    <a:pt x="953427" y="2064105"/>
                  </a:lnTo>
                  <a:lnTo>
                    <a:pt x="1048829" y="2046300"/>
                  </a:lnTo>
                  <a:lnTo>
                    <a:pt x="1139583" y="2009038"/>
                  </a:lnTo>
                  <a:close/>
                </a:path>
              </a:pathLst>
            </a:custGeom>
            <a:solidFill>
              <a:srgbClr val="E800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6159895" y="3706174"/>
              <a:ext cx="419734" cy="528320"/>
            </a:xfrm>
            <a:custGeom>
              <a:avLst/>
              <a:gdLst/>
              <a:ahLst/>
              <a:cxnLst/>
              <a:rect l="l" t="t" r="r" b="b"/>
              <a:pathLst>
                <a:path w="419734" h="528320">
                  <a:moveTo>
                    <a:pt x="419685" y="0"/>
                  </a:moveTo>
                  <a:lnTo>
                    <a:pt x="65099" y="14173"/>
                  </a:lnTo>
                  <a:lnTo>
                    <a:pt x="43384" y="63962"/>
                  </a:lnTo>
                  <a:lnTo>
                    <a:pt x="27519" y="104099"/>
                  </a:lnTo>
                  <a:lnTo>
                    <a:pt x="25395" y="127198"/>
                  </a:lnTo>
                  <a:lnTo>
                    <a:pt x="25467" y="145804"/>
                  </a:lnTo>
                  <a:lnTo>
                    <a:pt x="26047" y="168874"/>
                  </a:lnTo>
                  <a:lnTo>
                    <a:pt x="0" y="230141"/>
                  </a:lnTo>
                  <a:lnTo>
                    <a:pt x="19915" y="479796"/>
                  </a:lnTo>
                  <a:lnTo>
                    <a:pt x="113349" y="528046"/>
                  </a:lnTo>
                  <a:lnTo>
                    <a:pt x="351520" y="432313"/>
                  </a:lnTo>
                  <a:lnTo>
                    <a:pt x="419685" y="281457"/>
                  </a:lnTo>
                  <a:lnTo>
                    <a:pt x="419685" y="0"/>
                  </a:lnTo>
                  <a:close/>
                </a:path>
              </a:pathLst>
            </a:custGeom>
            <a:solidFill>
              <a:srgbClr val="F0B3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6211845" y="3529634"/>
              <a:ext cx="650875" cy="627380"/>
            </a:xfrm>
            <a:custGeom>
              <a:avLst/>
              <a:gdLst/>
              <a:ahLst/>
              <a:cxnLst/>
              <a:rect l="l" t="t" r="r" b="b"/>
              <a:pathLst>
                <a:path w="650875" h="627379">
                  <a:moveTo>
                    <a:pt x="423668" y="0"/>
                  </a:moveTo>
                  <a:lnTo>
                    <a:pt x="261771" y="8630"/>
                  </a:lnTo>
                  <a:lnTo>
                    <a:pt x="168593" y="20133"/>
                  </a:lnTo>
                  <a:lnTo>
                    <a:pt x="108843" y="42274"/>
                  </a:lnTo>
                  <a:lnTo>
                    <a:pt x="43010" y="85743"/>
                  </a:lnTo>
                  <a:lnTo>
                    <a:pt x="0" y="153658"/>
                  </a:lnTo>
                  <a:lnTo>
                    <a:pt x="13143" y="190699"/>
                  </a:lnTo>
                  <a:lnTo>
                    <a:pt x="271656" y="274144"/>
                  </a:lnTo>
                  <a:lnTo>
                    <a:pt x="309527" y="340764"/>
                  </a:lnTo>
                  <a:lnTo>
                    <a:pt x="296472" y="475600"/>
                  </a:lnTo>
                  <a:lnTo>
                    <a:pt x="324040" y="478615"/>
                  </a:lnTo>
                  <a:lnTo>
                    <a:pt x="386903" y="627222"/>
                  </a:lnTo>
                  <a:lnTo>
                    <a:pt x="400687" y="627222"/>
                  </a:lnTo>
                  <a:lnTo>
                    <a:pt x="432853" y="515381"/>
                  </a:lnTo>
                  <a:lnTo>
                    <a:pt x="584677" y="451236"/>
                  </a:lnTo>
                  <a:lnTo>
                    <a:pt x="650568" y="203101"/>
                  </a:lnTo>
                  <a:lnTo>
                    <a:pt x="423668" y="0"/>
                  </a:lnTo>
                  <a:close/>
                </a:path>
              </a:pathLst>
            </a:custGeom>
            <a:solidFill>
              <a:srgbClr val="703D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6483500" y="3732926"/>
              <a:ext cx="379095" cy="424180"/>
            </a:xfrm>
            <a:custGeom>
              <a:avLst/>
              <a:gdLst/>
              <a:ahLst/>
              <a:cxnLst/>
              <a:rect l="l" t="t" r="r" b="b"/>
              <a:pathLst>
                <a:path w="379095" h="424179">
                  <a:moveTo>
                    <a:pt x="378912" y="0"/>
                  </a:moveTo>
                  <a:lnTo>
                    <a:pt x="0" y="71042"/>
                  </a:lnTo>
                  <a:lnTo>
                    <a:pt x="37871" y="137474"/>
                  </a:lnTo>
                  <a:lnTo>
                    <a:pt x="24815" y="272297"/>
                  </a:lnTo>
                  <a:lnTo>
                    <a:pt x="52434" y="275388"/>
                  </a:lnTo>
                  <a:lnTo>
                    <a:pt x="115246" y="423932"/>
                  </a:lnTo>
                  <a:lnTo>
                    <a:pt x="129030" y="423932"/>
                  </a:lnTo>
                  <a:lnTo>
                    <a:pt x="161197" y="312091"/>
                  </a:lnTo>
                  <a:lnTo>
                    <a:pt x="313020" y="247946"/>
                  </a:lnTo>
                  <a:lnTo>
                    <a:pt x="378912" y="0"/>
                  </a:lnTo>
                  <a:close/>
                </a:path>
              </a:pathLst>
            </a:custGeom>
            <a:solidFill>
              <a:srgbClr val="91523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6245108" y="4049801"/>
              <a:ext cx="387985" cy="329565"/>
            </a:xfrm>
            <a:custGeom>
              <a:avLst/>
              <a:gdLst/>
              <a:ahLst/>
              <a:cxnLst/>
              <a:rect l="l" t="t" r="r" b="b"/>
              <a:pathLst>
                <a:path w="387984" h="329564">
                  <a:moveTo>
                    <a:pt x="326251" y="0"/>
                  </a:moveTo>
                  <a:lnTo>
                    <a:pt x="0" y="107066"/>
                  </a:lnTo>
                  <a:lnTo>
                    <a:pt x="78116" y="329317"/>
                  </a:lnTo>
                  <a:lnTo>
                    <a:pt x="387519" y="219034"/>
                  </a:lnTo>
                  <a:lnTo>
                    <a:pt x="326251" y="0"/>
                  </a:lnTo>
                  <a:close/>
                </a:path>
              </a:pathLst>
            </a:custGeom>
            <a:solidFill>
              <a:srgbClr val="F0B3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2" name="object 82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6525270" y="3907210"/>
              <a:ext cx="129110" cy="182992"/>
            </a:xfrm>
            <a:prstGeom prst="rect">
              <a:avLst/>
            </a:prstGeom>
          </p:spPr>
        </p:pic>
        <p:sp>
          <p:nvSpPr>
            <p:cNvPr id="83" name="object 83"/>
            <p:cNvSpPr/>
            <p:nvPr/>
          </p:nvSpPr>
          <p:spPr>
            <a:xfrm>
              <a:off x="4962067" y="5025447"/>
              <a:ext cx="1388110" cy="831850"/>
            </a:xfrm>
            <a:custGeom>
              <a:avLst/>
              <a:gdLst/>
              <a:ahLst/>
              <a:cxnLst/>
              <a:rect l="l" t="t" r="r" b="b"/>
              <a:pathLst>
                <a:path w="1388110" h="831850">
                  <a:moveTo>
                    <a:pt x="653272" y="0"/>
                  </a:moveTo>
                  <a:lnTo>
                    <a:pt x="637307" y="3423"/>
                  </a:lnTo>
                  <a:lnTo>
                    <a:pt x="14281" y="259864"/>
                  </a:lnTo>
                  <a:lnTo>
                    <a:pt x="3627" y="267384"/>
                  </a:lnTo>
                  <a:lnTo>
                    <a:pt x="0" y="277437"/>
                  </a:lnTo>
                  <a:lnTo>
                    <a:pt x="3409" y="288738"/>
                  </a:lnTo>
                  <a:lnTo>
                    <a:pt x="682428" y="816182"/>
                  </a:lnTo>
                  <a:lnTo>
                    <a:pt x="734446" y="831634"/>
                  </a:lnTo>
                  <a:lnTo>
                    <a:pt x="750418" y="828219"/>
                  </a:lnTo>
                  <a:lnTo>
                    <a:pt x="1373432" y="571766"/>
                  </a:lnTo>
                  <a:lnTo>
                    <a:pt x="1384087" y="564244"/>
                  </a:lnTo>
                  <a:lnTo>
                    <a:pt x="1387718" y="554188"/>
                  </a:lnTo>
                  <a:lnTo>
                    <a:pt x="1384309" y="542887"/>
                  </a:lnTo>
                  <a:lnTo>
                    <a:pt x="705297" y="15448"/>
                  </a:lnTo>
                  <a:lnTo>
                    <a:pt x="653272" y="0"/>
                  </a:lnTo>
                  <a:close/>
                </a:path>
              </a:pathLst>
            </a:custGeom>
            <a:solidFill>
              <a:srgbClr val="87CC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5031745" y="5070525"/>
              <a:ext cx="1248410" cy="741680"/>
            </a:xfrm>
            <a:custGeom>
              <a:avLst/>
              <a:gdLst/>
              <a:ahLst/>
              <a:cxnLst/>
              <a:rect l="l" t="t" r="r" b="b"/>
              <a:pathLst>
                <a:path w="1248410" h="741679">
                  <a:moveTo>
                    <a:pt x="594779" y="0"/>
                  </a:moveTo>
                  <a:lnTo>
                    <a:pt x="585996" y="0"/>
                  </a:lnTo>
                  <a:lnTo>
                    <a:pt x="584903" y="201"/>
                  </a:lnTo>
                  <a:lnTo>
                    <a:pt x="584722" y="201"/>
                  </a:lnTo>
                  <a:lnTo>
                    <a:pt x="0" y="240884"/>
                  </a:lnTo>
                  <a:lnTo>
                    <a:pt x="644939" y="738825"/>
                  </a:lnTo>
                  <a:lnTo>
                    <a:pt x="653596" y="741476"/>
                  </a:lnTo>
                  <a:lnTo>
                    <a:pt x="662379" y="741476"/>
                  </a:lnTo>
                  <a:lnTo>
                    <a:pt x="663460" y="741288"/>
                  </a:lnTo>
                  <a:lnTo>
                    <a:pt x="663641" y="741288"/>
                  </a:lnTo>
                  <a:lnTo>
                    <a:pt x="1248351" y="500604"/>
                  </a:lnTo>
                  <a:lnTo>
                    <a:pt x="603449" y="2663"/>
                  </a:lnTo>
                  <a:lnTo>
                    <a:pt x="594779" y="0"/>
                  </a:lnTo>
                  <a:close/>
                </a:path>
                <a:path w="1248410" h="741679">
                  <a:moveTo>
                    <a:pt x="663641" y="741288"/>
                  </a:moveTo>
                  <a:close/>
                </a:path>
                <a:path w="1248410" h="741679">
                  <a:moveTo>
                    <a:pt x="584727" y="198"/>
                  </a:move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6297561" y="4430286"/>
              <a:ext cx="890269" cy="1250950"/>
            </a:xfrm>
            <a:custGeom>
              <a:avLst/>
              <a:gdLst/>
              <a:ahLst/>
              <a:cxnLst/>
              <a:rect l="l" t="t" r="r" b="b"/>
              <a:pathLst>
                <a:path w="890270" h="1250950">
                  <a:moveTo>
                    <a:pt x="595081" y="0"/>
                  </a:moveTo>
                  <a:lnTo>
                    <a:pt x="418441" y="40409"/>
                  </a:lnTo>
                  <a:lnTo>
                    <a:pt x="439902" y="655607"/>
                  </a:lnTo>
                  <a:lnTo>
                    <a:pt x="0" y="1147202"/>
                  </a:lnTo>
                  <a:lnTo>
                    <a:pt x="72814" y="1250952"/>
                  </a:lnTo>
                  <a:lnTo>
                    <a:pt x="889656" y="722227"/>
                  </a:lnTo>
                  <a:lnTo>
                    <a:pt x="595081" y="0"/>
                  </a:lnTo>
                  <a:close/>
                </a:path>
              </a:pathLst>
            </a:custGeom>
            <a:solidFill>
              <a:srgbClr val="E800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5942466" y="5577484"/>
              <a:ext cx="427990" cy="219710"/>
            </a:xfrm>
            <a:custGeom>
              <a:avLst/>
              <a:gdLst/>
              <a:ahLst/>
              <a:cxnLst/>
              <a:rect l="l" t="t" r="r" b="b"/>
              <a:pathLst>
                <a:path w="427989" h="219710">
                  <a:moveTo>
                    <a:pt x="355101" y="0"/>
                  </a:moveTo>
                  <a:lnTo>
                    <a:pt x="323600" y="7903"/>
                  </a:lnTo>
                  <a:lnTo>
                    <a:pt x="283794" y="6515"/>
                  </a:lnTo>
                  <a:lnTo>
                    <a:pt x="260487" y="6268"/>
                  </a:lnTo>
                  <a:lnTo>
                    <a:pt x="189151" y="18940"/>
                  </a:lnTo>
                  <a:lnTo>
                    <a:pt x="132264" y="34324"/>
                  </a:lnTo>
                  <a:lnTo>
                    <a:pt x="52019" y="56693"/>
                  </a:lnTo>
                  <a:lnTo>
                    <a:pt x="49568" y="63811"/>
                  </a:lnTo>
                  <a:lnTo>
                    <a:pt x="56048" y="77663"/>
                  </a:lnTo>
                  <a:lnTo>
                    <a:pt x="72782" y="91409"/>
                  </a:lnTo>
                  <a:lnTo>
                    <a:pt x="101098" y="98208"/>
                  </a:lnTo>
                  <a:lnTo>
                    <a:pt x="132238" y="98708"/>
                  </a:lnTo>
                  <a:lnTo>
                    <a:pt x="155820" y="98448"/>
                  </a:lnTo>
                  <a:lnTo>
                    <a:pt x="175986" y="97643"/>
                  </a:lnTo>
                  <a:lnTo>
                    <a:pt x="0" y="169653"/>
                  </a:lnTo>
                  <a:lnTo>
                    <a:pt x="15756" y="179931"/>
                  </a:lnTo>
                  <a:lnTo>
                    <a:pt x="98735" y="203704"/>
                  </a:lnTo>
                  <a:lnTo>
                    <a:pt x="145918" y="215705"/>
                  </a:lnTo>
                  <a:lnTo>
                    <a:pt x="174875" y="219605"/>
                  </a:lnTo>
                  <a:lnTo>
                    <a:pt x="203177" y="219071"/>
                  </a:lnTo>
                  <a:lnTo>
                    <a:pt x="244547" y="205596"/>
                  </a:lnTo>
                  <a:lnTo>
                    <a:pt x="291581" y="177922"/>
                  </a:lnTo>
                  <a:lnTo>
                    <a:pt x="330158" y="150628"/>
                  </a:lnTo>
                  <a:lnTo>
                    <a:pt x="346154" y="138291"/>
                  </a:lnTo>
                  <a:lnTo>
                    <a:pt x="427915" y="103762"/>
                  </a:lnTo>
                  <a:lnTo>
                    <a:pt x="355101" y="0"/>
                  </a:lnTo>
                  <a:close/>
                </a:path>
              </a:pathLst>
            </a:custGeom>
            <a:solidFill>
              <a:srgbClr val="F0B3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87" name="Picture 86" descr="Text&#10;&#10;Description automatically generated">
            <a:extLst>
              <a:ext uri="{FF2B5EF4-FFF2-40B4-BE49-F238E27FC236}">
                <a16:creationId xmlns:a16="http://schemas.microsoft.com/office/drawing/2014/main" id="{A58E9E57-3ABF-4E87-84A9-08ABCD143B47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08048" y="-7089"/>
            <a:ext cx="7181528" cy="2254567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0104100" cy="11308715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89C76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262527" y="6571339"/>
            <a:ext cx="15710535" cy="62865"/>
          </a:xfrm>
          <a:custGeom>
            <a:avLst/>
            <a:gdLst/>
            <a:ahLst/>
            <a:cxnLst/>
            <a:rect l="l" t="t" r="r" b="b"/>
            <a:pathLst>
              <a:path w="15710535" h="62865">
                <a:moveTo>
                  <a:pt x="15710386" y="0"/>
                </a:moveTo>
                <a:lnTo>
                  <a:pt x="0" y="0"/>
                </a:lnTo>
                <a:lnTo>
                  <a:pt x="0" y="62825"/>
                </a:lnTo>
                <a:lnTo>
                  <a:pt x="15710386" y="62825"/>
                </a:lnTo>
                <a:lnTo>
                  <a:pt x="15710386" y="0"/>
                </a:lnTo>
                <a:close/>
              </a:path>
            </a:pathLst>
          </a:custGeom>
          <a:solidFill>
            <a:srgbClr val="6E808D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12838025" y="0"/>
            <a:ext cx="6436995" cy="2255520"/>
            <a:chOff x="12838025" y="0"/>
            <a:chExt cx="6436995" cy="2255520"/>
          </a:xfrm>
        </p:grpSpPr>
        <p:sp>
          <p:nvSpPr>
            <p:cNvPr id="5" name="object 5"/>
            <p:cNvSpPr/>
            <p:nvPr/>
          </p:nvSpPr>
          <p:spPr>
            <a:xfrm>
              <a:off x="12838025" y="0"/>
              <a:ext cx="6291580" cy="2255520"/>
            </a:xfrm>
            <a:custGeom>
              <a:avLst/>
              <a:gdLst/>
              <a:ahLst/>
              <a:cxnLst/>
              <a:rect l="l" t="t" r="r" b="b"/>
              <a:pathLst>
                <a:path w="6291580" h="2255520">
                  <a:moveTo>
                    <a:pt x="6291326" y="0"/>
                  </a:moveTo>
                  <a:lnTo>
                    <a:pt x="0" y="0"/>
                  </a:lnTo>
                  <a:lnTo>
                    <a:pt x="0" y="2255428"/>
                  </a:lnTo>
                  <a:lnTo>
                    <a:pt x="6291326" y="2255428"/>
                  </a:lnTo>
                  <a:lnTo>
                    <a:pt x="6291326" y="0"/>
                  </a:lnTo>
                  <a:close/>
                </a:path>
              </a:pathLst>
            </a:custGeom>
            <a:solidFill>
              <a:srgbClr val="6E80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2874253" y="167880"/>
              <a:ext cx="6255385" cy="1903730"/>
            </a:xfrm>
            <a:custGeom>
              <a:avLst/>
              <a:gdLst/>
              <a:ahLst/>
              <a:cxnLst/>
              <a:rect l="l" t="t" r="r" b="b"/>
              <a:pathLst>
                <a:path w="6255384" h="1903730">
                  <a:moveTo>
                    <a:pt x="6255081" y="1903423"/>
                  </a:moveTo>
                  <a:lnTo>
                    <a:pt x="0" y="1903423"/>
                  </a:lnTo>
                  <a:lnTo>
                    <a:pt x="0" y="0"/>
                  </a:lnTo>
                  <a:lnTo>
                    <a:pt x="6255081" y="0"/>
                  </a:lnTo>
                  <a:lnTo>
                    <a:pt x="6255081" y="1903423"/>
                  </a:lnTo>
                  <a:close/>
                </a:path>
              </a:pathLst>
            </a:custGeom>
            <a:solidFill>
              <a:srgbClr val="7585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7878165" y="785415"/>
              <a:ext cx="1251585" cy="1286510"/>
            </a:xfrm>
            <a:custGeom>
              <a:avLst/>
              <a:gdLst/>
              <a:ahLst/>
              <a:cxnLst/>
              <a:rect l="l" t="t" r="r" b="b"/>
              <a:pathLst>
                <a:path w="1251584" h="1286510">
                  <a:moveTo>
                    <a:pt x="0" y="1285885"/>
                  </a:moveTo>
                  <a:lnTo>
                    <a:pt x="874" y="1237666"/>
                  </a:lnTo>
                  <a:lnTo>
                    <a:pt x="3476" y="1189894"/>
                  </a:lnTo>
                  <a:lnTo>
                    <a:pt x="7776" y="1142601"/>
                  </a:lnTo>
                  <a:lnTo>
                    <a:pt x="13742" y="1095819"/>
                  </a:lnTo>
                  <a:lnTo>
                    <a:pt x="21345" y="1049578"/>
                  </a:lnTo>
                  <a:lnTo>
                    <a:pt x="30553" y="1003909"/>
                  </a:lnTo>
                  <a:lnTo>
                    <a:pt x="41336" y="958843"/>
                  </a:lnTo>
                  <a:lnTo>
                    <a:pt x="53664" y="914412"/>
                  </a:lnTo>
                  <a:lnTo>
                    <a:pt x="67505" y="870646"/>
                  </a:lnTo>
                  <a:lnTo>
                    <a:pt x="82829" y="827577"/>
                  </a:lnTo>
                  <a:lnTo>
                    <a:pt x="99605" y="785236"/>
                  </a:lnTo>
                  <a:lnTo>
                    <a:pt x="117803" y="743654"/>
                  </a:lnTo>
                  <a:lnTo>
                    <a:pt x="137393" y="702862"/>
                  </a:lnTo>
                  <a:lnTo>
                    <a:pt x="158342" y="662891"/>
                  </a:lnTo>
                  <a:lnTo>
                    <a:pt x="180622" y="623771"/>
                  </a:lnTo>
                  <a:lnTo>
                    <a:pt x="204201" y="585535"/>
                  </a:lnTo>
                  <a:lnTo>
                    <a:pt x="229048" y="548213"/>
                  </a:lnTo>
                  <a:lnTo>
                    <a:pt x="255134" y="511837"/>
                  </a:lnTo>
                  <a:lnTo>
                    <a:pt x="282426" y="476437"/>
                  </a:lnTo>
                  <a:lnTo>
                    <a:pt x="310895" y="442044"/>
                  </a:lnTo>
                  <a:lnTo>
                    <a:pt x="340511" y="408690"/>
                  </a:lnTo>
                  <a:lnTo>
                    <a:pt x="371241" y="376406"/>
                  </a:lnTo>
                  <a:lnTo>
                    <a:pt x="403057" y="345223"/>
                  </a:lnTo>
                  <a:lnTo>
                    <a:pt x="435927" y="315171"/>
                  </a:lnTo>
                  <a:lnTo>
                    <a:pt x="469820" y="286282"/>
                  </a:lnTo>
                  <a:lnTo>
                    <a:pt x="504706" y="258588"/>
                  </a:lnTo>
                  <a:lnTo>
                    <a:pt x="540554" y="232118"/>
                  </a:lnTo>
                  <a:lnTo>
                    <a:pt x="577334" y="206905"/>
                  </a:lnTo>
                  <a:lnTo>
                    <a:pt x="615015" y="182978"/>
                  </a:lnTo>
                  <a:lnTo>
                    <a:pt x="653566" y="160371"/>
                  </a:lnTo>
                  <a:lnTo>
                    <a:pt x="692957" y="139112"/>
                  </a:lnTo>
                  <a:lnTo>
                    <a:pt x="733157" y="119234"/>
                  </a:lnTo>
                  <a:lnTo>
                    <a:pt x="774136" y="100768"/>
                  </a:lnTo>
                  <a:lnTo>
                    <a:pt x="815862" y="83744"/>
                  </a:lnTo>
                  <a:lnTo>
                    <a:pt x="858306" y="68195"/>
                  </a:lnTo>
                  <a:lnTo>
                    <a:pt x="901436" y="54150"/>
                  </a:lnTo>
                  <a:lnTo>
                    <a:pt x="945222" y="41641"/>
                  </a:lnTo>
                  <a:lnTo>
                    <a:pt x="989633" y="30699"/>
                  </a:lnTo>
                  <a:lnTo>
                    <a:pt x="1034639" y="21355"/>
                  </a:lnTo>
                  <a:lnTo>
                    <a:pt x="1080209" y="13640"/>
                  </a:lnTo>
                  <a:lnTo>
                    <a:pt x="1126312" y="7585"/>
                  </a:lnTo>
                  <a:lnTo>
                    <a:pt x="1172918" y="3222"/>
                  </a:lnTo>
                  <a:lnTo>
                    <a:pt x="1219996" y="582"/>
                  </a:lnTo>
                  <a:lnTo>
                    <a:pt x="1251185" y="0"/>
                  </a:lnTo>
                </a:path>
              </a:pathLst>
            </a:custGeom>
            <a:ln w="289680">
              <a:solidFill>
                <a:srgbClr val="7F8E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3589393" y="873439"/>
              <a:ext cx="193675" cy="196215"/>
            </a:xfrm>
            <a:custGeom>
              <a:avLst/>
              <a:gdLst/>
              <a:ahLst/>
              <a:cxnLst/>
              <a:rect l="l" t="t" r="r" b="b"/>
              <a:pathLst>
                <a:path w="193675" h="196215">
                  <a:moveTo>
                    <a:pt x="193125" y="195970"/>
                  </a:moveTo>
                  <a:lnTo>
                    <a:pt x="0" y="195970"/>
                  </a:lnTo>
                  <a:lnTo>
                    <a:pt x="193125" y="0"/>
                  </a:lnTo>
                  <a:lnTo>
                    <a:pt x="193125" y="195970"/>
                  </a:lnTo>
                  <a:close/>
                </a:path>
              </a:pathLst>
            </a:custGeom>
            <a:solidFill>
              <a:srgbClr val="BED7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13220451" y="276878"/>
            <a:ext cx="5638165" cy="127952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ts val="3540"/>
              </a:lnSpc>
              <a:spcBef>
                <a:spcPts val="130"/>
              </a:spcBef>
            </a:pPr>
            <a:r>
              <a:rPr sz="3150" spc="-65">
                <a:solidFill>
                  <a:srgbClr val="FFFFFF"/>
                </a:solidFill>
                <a:latin typeface="Century Gothic"/>
                <a:cs typeface="Century Gothic"/>
              </a:rPr>
              <a:t>COVENTRY</a:t>
            </a:r>
            <a:r>
              <a:rPr sz="3150" spc="-5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3150" spc="-95">
                <a:solidFill>
                  <a:srgbClr val="FFFFFF"/>
                </a:solidFill>
                <a:latin typeface="Century Gothic"/>
                <a:cs typeface="Century Gothic"/>
              </a:rPr>
              <a:t>&amp;</a:t>
            </a:r>
            <a:r>
              <a:rPr sz="3150" spc="-5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3150" spc="15">
                <a:solidFill>
                  <a:srgbClr val="FFFFFF"/>
                </a:solidFill>
                <a:latin typeface="Century Gothic"/>
                <a:cs typeface="Century Gothic"/>
              </a:rPr>
              <a:t>WARWICKSHIRE</a:t>
            </a:r>
            <a:endParaRPr sz="3150">
              <a:latin typeface="Century Gothic"/>
              <a:cs typeface="Century Gothic"/>
            </a:endParaRPr>
          </a:p>
          <a:p>
            <a:pPr marL="12700">
              <a:lnSpc>
                <a:spcPts val="6300"/>
              </a:lnSpc>
            </a:pPr>
            <a:r>
              <a:rPr sz="5450" spc="-10">
                <a:solidFill>
                  <a:srgbClr val="BED73D"/>
                </a:solidFill>
                <a:latin typeface="Century Gothic"/>
                <a:cs typeface="Century Gothic"/>
              </a:rPr>
              <a:t>GREEN</a:t>
            </a:r>
            <a:r>
              <a:rPr sz="5450" spc="-125">
                <a:solidFill>
                  <a:srgbClr val="BED73D"/>
                </a:solidFill>
                <a:latin typeface="Century Gothic"/>
                <a:cs typeface="Century Gothic"/>
              </a:rPr>
              <a:t> </a:t>
            </a:r>
            <a:r>
              <a:rPr sz="5450" spc="220">
                <a:solidFill>
                  <a:srgbClr val="BED73D"/>
                </a:solidFill>
                <a:latin typeface="Century Gothic"/>
                <a:cs typeface="Century Gothic"/>
              </a:rPr>
              <a:t>BUSINESS</a:t>
            </a:r>
            <a:endParaRPr sz="5450">
              <a:latin typeface="Century Gothic"/>
              <a:cs typeface="Century Gothic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826797" y="842048"/>
            <a:ext cx="19290030" cy="1489075"/>
            <a:chOff x="826797" y="842048"/>
            <a:chExt cx="19290030" cy="1489075"/>
          </a:xfrm>
        </p:grpSpPr>
        <p:sp>
          <p:nvSpPr>
            <p:cNvPr id="11" name="object 11"/>
            <p:cNvSpPr/>
            <p:nvPr/>
          </p:nvSpPr>
          <p:spPr>
            <a:xfrm>
              <a:off x="13269133" y="872952"/>
              <a:ext cx="502920" cy="542290"/>
            </a:xfrm>
            <a:custGeom>
              <a:avLst/>
              <a:gdLst/>
              <a:ahLst/>
              <a:cxnLst/>
              <a:rect l="l" t="t" r="r" b="b"/>
              <a:pathLst>
                <a:path w="502919" h="542290">
                  <a:moveTo>
                    <a:pt x="290075" y="334243"/>
                  </a:moveTo>
                  <a:lnTo>
                    <a:pt x="418287" y="334243"/>
                  </a:lnTo>
                  <a:lnTo>
                    <a:pt x="402891" y="385447"/>
                  </a:lnTo>
                  <a:lnTo>
                    <a:pt x="367334" y="428872"/>
                  </a:lnTo>
                  <a:lnTo>
                    <a:pt x="318795" y="458271"/>
                  </a:lnTo>
                  <a:lnTo>
                    <a:pt x="264432" y="468071"/>
                  </a:lnTo>
                  <a:lnTo>
                    <a:pt x="231390" y="464799"/>
                  </a:lnTo>
                  <a:lnTo>
                    <a:pt x="168948" y="438615"/>
                  </a:lnTo>
                  <a:lnTo>
                    <a:pt x="112579" y="385550"/>
                  </a:lnTo>
                  <a:lnTo>
                    <a:pt x="93324" y="351561"/>
                  </a:lnTo>
                  <a:lnTo>
                    <a:pt x="81772" y="313729"/>
                  </a:lnTo>
                  <a:lnTo>
                    <a:pt x="77922" y="272055"/>
                  </a:lnTo>
                  <a:lnTo>
                    <a:pt x="81378" y="231594"/>
                  </a:lnTo>
                  <a:lnTo>
                    <a:pt x="91745" y="194674"/>
                  </a:lnTo>
                  <a:lnTo>
                    <a:pt x="133212" y="131470"/>
                  </a:lnTo>
                  <a:lnTo>
                    <a:pt x="162499" y="106482"/>
                  </a:lnTo>
                  <a:lnTo>
                    <a:pt x="230940" y="77925"/>
                  </a:lnTo>
                  <a:lnTo>
                    <a:pt x="270096" y="74356"/>
                  </a:lnTo>
                  <a:lnTo>
                    <a:pt x="313823" y="79701"/>
                  </a:lnTo>
                  <a:lnTo>
                    <a:pt x="354101" y="95734"/>
                  </a:lnTo>
                  <a:lnTo>
                    <a:pt x="390922" y="122451"/>
                  </a:lnTo>
                  <a:lnTo>
                    <a:pt x="424282" y="159847"/>
                  </a:lnTo>
                  <a:lnTo>
                    <a:pt x="479572" y="106123"/>
                  </a:lnTo>
                  <a:lnTo>
                    <a:pt x="430870" y="57796"/>
                  </a:lnTo>
                  <a:lnTo>
                    <a:pt x="381339" y="25009"/>
                  </a:lnTo>
                  <a:lnTo>
                    <a:pt x="327045" y="6258"/>
                  </a:lnTo>
                  <a:lnTo>
                    <a:pt x="268769" y="0"/>
                  </a:lnTo>
                  <a:lnTo>
                    <a:pt x="214761" y="4966"/>
                  </a:lnTo>
                  <a:lnTo>
                    <a:pt x="165007" y="19863"/>
                  </a:lnTo>
                  <a:lnTo>
                    <a:pt x="119506" y="44685"/>
                  </a:lnTo>
                  <a:lnTo>
                    <a:pt x="78254" y="79429"/>
                  </a:lnTo>
                  <a:lnTo>
                    <a:pt x="44008" y="121120"/>
                  </a:lnTo>
                  <a:lnTo>
                    <a:pt x="19555" y="167121"/>
                  </a:lnTo>
                  <a:lnTo>
                    <a:pt x="4887" y="217433"/>
                  </a:lnTo>
                  <a:lnTo>
                    <a:pt x="0" y="272055"/>
                  </a:lnTo>
                  <a:lnTo>
                    <a:pt x="4804" y="325667"/>
                  </a:lnTo>
                  <a:lnTo>
                    <a:pt x="19223" y="375305"/>
                  </a:lnTo>
                  <a:lnTo>
                    <a:pt x="43262" y="420969"/>
                  </a:lnTo>
                  <a:lnTo>
                    <a:pt x="76927" y="462660"/>
                  </a:lnTo>
                  <a:lnTo>
                    <a:pt x="117327" y="497257"/>
                  </a:lnTo>
                  <a:lnTo>
                    <a:pt x="161600" y="521974"/>
                  </a:lnTo>
                  <a:lnTo>
                    <a:pt x="209744" y="536808"/>
                  </a:lnTo>
                  <a:lnTo>
                    <a:pt x="261755" y="541753"/>
                  </a:lnTo>
                  <a:lnTo>
                    <a:pt x="314610" y="536640"/>
                  </a:lnTo>
                  <a:lnTo>
                    <a:pt x="362594" y="521301"/>
                  </a:lnTo>
                  <a:lnTo>
                    <a:pt x="405707" y="495742"/>
                  </a:lnTo>
                  <a:lnTo>
                    <a:pt x="443951" y="459966"/>
                  </a:lnTo>
                  <a:lnTo>
                    <a:pt x="471001" y="422112"/>
                  </a:lnTo>
                  <a:lnTo>
                    <a:pt x="488908" y="381546"/>
                  </a:lnTo>
                  <a:lnTo>
                    <a:pt x="499144" y="332890"/>
                  </a:lnTo>
                  <a:lnTo>
                    <a:pt x="502559" y="277466"/>
                  </a:lnTo>
                  <a:lnTo>
                    <a:pt x="502559" y="260224"/>
                  </a:lnTo>
                  <a:lnTo>
                    <a:pt x="290075" y="260224"/>
                  </a:lnTo>
                  <a:lnTo>
                    <a:pt x="290075" y="334243"/>
                  </a:lnTo>
                  <a:close/>
                </a:path>
              </a:pathLst>
            </a:custGeom>
            <a:ln w="11137">
              <a:solidFill>
                <a:srgbClr val="BED73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3855631" y="883100"/>
              <a:ext cx="333375" cy="521970"/>
            </a:xfrm>
            <a:custGeom>
              <a:avLst/>
              <a:gdLst/>
              <a:ahLst/>
              <a:cxnLst/>
              <a:rect l="l" t="t" r="r" b="b"/>
              <a:pathLst>
                <a:path w="333375" h="521969">
                  <a:moveTo>
                    <a:pt x="256777" y="248392"/>
                  </a:moveTo>
                  <a:lnTo>
                    <a:pt x="270471" y="227484"/>
                  </a:lnTo>
                  <a:lnTo>
                    <a:pt x="280254" y="204631"/>
                  </a:lnTo>
                  <a:lnTo>
                    <a:pt x="286126" y="179833"/>
                  </a:lnTo>
                  <a:lnTo>
                    <a:pt x="288084" y="153090"/>
                  </a:lnTo>
                  <a:lnTo>
                    <a:pt x="284960" y="119333"/>
                  </a:lnTo>
                  <a:lnTo>
                    <a:pt x="259979" y="62225"/>
                  </a:lnTo>
                  <a:lnTo>
                    <a:pt x="211938" y="21859"/>
                  </a:lnTo>
                  <a:lnTo>
                    <a:pt x="138329" y="2428"/>
                  </a:lnTo>
                  <a:lnTo>
                    <a:pt x="90909" y="0"/>
                  </a:lnTo>
                  <a:lnTo>
                    <a:pt x="0" y="0"/>
                  </a:lnTo>
                  <a:lnTo>
                    <a:pt x="0" y="521795"/>
                  </a:lnTo>
                  <a:lnTo>
                    <a:pt x="77590" y="521795"/>
                  </a:lnTo>
                  <a:lnTo>
                    <a:pt x="77590" y="308223"/>
                  </a:lnTo>
                  <a:lnTo>
                    <a:pt x="91573" y="308223"/>
                  </a:lnTo>
                  <a:lnTo>
                    <a:pt x="238458" y="521795"/>
                  </a:lnTo>
                  <a:lnTo>
                    <a:pt x="333373" y="521795"/>
                  </a:lnTo>
                  <a:lnTo>
                    <a:pt x="174186" y="299422"/>
                  </a:lnTo>
                  <a:lnTo>
                    <a:pt x="198578" y="292055"/>
                  </a:lnTo>
                  <a:lnTo>
                    <a:pt x="220476" y="281097"/>
                  </a:lnTo>
                  <a:lnTo>
                    <a:pt x="239878" y="266544"/>
                  </a:lnTo>
                  <a:lnTo>
                    <a:pt x="256777" y="248392"/>
                  </a:lnTo>
                  <a:close/>
                </a:path>
              </a:pathLst>
            </a:custGeom>
            <a:ln w="11109">
              <a:solidFill>
                <a:srgbClr val="BED73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927658" y="951533"/>
              <a:ext cx="146021" cy="176746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14252615" y="883100"/>
              <a:ext cx="283845" cy="521970"/>
            </a:xfrm>
            <a:custGeom>
              <a:avLst/>
              <a:gdLst/>
              <a:ahLst/>
              <a:cxnLst/>
              <a:rect l="l" t="t" r="r" b="b"/>
              <a:pathLst>
                <a:path w="283844" h="521969">
                  <a:moveTo>
                    <a:pt x="283769" y="0"/>
                  </a:moveTo>
                  <a:lnTo>
                    <a:pt x="0" y="0"/>
                  </a:lnTo>
                  <a:lnTo>
                    <a:pt x="0" y="521795"/>
                  </a:lnTo>
                  <a:lnTo>
                    <a:pt x="283769" y="521795"/>
                  </a:lnTo>
                  <a:lnTo>
                    <a:pt x="283769" y="447775"/>
                  </a:lnTo>
                  <a:lnTo>
                    <a:pt x="77612" y="447775"/>
                  </a:lnTo>
                  <a:lnTo>
                    <a:pt x="77612" y="273402"/>
                  </a:lnTo>
                  <a:lnTo>
                    <a:pt x="277773" y="273402"/>
                  </a:lnTo>
                  <a:lnTo>
                    <a:pt x="277773" y="199383"/>
                  </a:lnTo>
                  <a:lnTo>
                    <a:pt x="77612" y="199383"/>
                  </a:lnTo>
                  <a:lnTo>
                    <a:pt x="77612" y="73996"/>
                  </a:lnTo>
                  <a:lnTo>
                    <a:pt x="283769" y="73996"/>
                  </a:lnTo>
                  <a:lnTo>
                    <a:pt x="283769" y="0"/>
                  </a:lnTo>
                  <a:close/>
                </a:path>
              </a:pathLst>
            </a:custGeom>
            <a:ln w="11099">
              <a:solidFill>
                <a:srgbClr val="BED73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4624648" y="883100"/>
              <a:ext cx="283845" cy="521970"/>
            </a:xfrm>
            <a:custGeom>
              <a:avLst/>
              <a:gdLst/>
              <a:ahLst/>
              <a:cxnLst/>
              <a:rect l="l" t="t" r="r" b="b"/>
              <a:pathLst>
                <a:path w="283844" h="521969">
                  <a:moveTo>
                    <a:pt x="283769" y="0"/>
                  </a:moveTo>
                  <a:lnTo>
                    <a:pt x="0" y="0"/>
                  </a:lnTo>
                  <a:lnTo>
                    <a:pt x="0" y="521795"/>
                  </a:lnTo>
                  <a:lnTo>
                    <a:pt x="283769" y="521795"/>
                  </a:lnTo>
                  <a:lnTo>
                    <a:pt x="283769" y="447775"/>
                  </a:lnTo>
                  <a:lnTo>
                    <a:pt x="77612" y="447775"/>
                  </a:lnTo>
                  <a:lnTo>
                    <a:pt x="77612" y="273402"/>
                  </a:lnTo>
                  <a:lnTo>
                    <a:pt x="277773" y="273402"/>
                  </a:lnTo>
                  <a:lnTo>
                    <a:pt x="277773" y="199383"/>
                  </a:lnTo>
                  <a:lnTo>
                    <a:pt x="77612" y="199383"/>
                  </a:lnTo>
                  <a:lnTo>
                    <a:pt x="77612" y="73996"/>
                  </a:lnTo>
                  <a:lnTo>
                    <a:pt x="283769" y="73996"/>
                  </a:lnTo>
                  <a:lnTo>
                    <a:pt x="283769" y="0"/>
                  </a:lnTo>
                  <a:close/>
                </a:path>
              </a:pathLst>
            </a:custGeom>
            <a:ln w="11099">
              <a:solidFill>
                <a:srgbClr val="BED73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4996675" y="847610"/>
              <a:ext cx="452755" cy="589280"/>
            </a:xfrm>
            <a:custGeom>
              <a:avLst/>
              <a:gdLst/>
              <a:ahLst/>
              <a:cxnLst/>
              <a:rect l="l" t="t" r="r" b="b"/>
              <a:pathLst>
                <a:path w="452755" h="589280">
                  <a:moveTo>
                    <a:pt x="77612" y="557289"/>
                  </a:moveTo>
                  <a:lnTo>
                    <a:pt x="77612" y="191974"/>
                  </a:lnTo>
                  <a:lnTo>
                    <a:pt x="452624" y="589057"/>
                  </a:lnTo>
                  <a:lnTo>
                    <a:pt x="452624" y="35494"/>
                  </a:lnTo>
                  <a:lnTo>
                    <a:pt x="375011" y="35494"/>
                  </a:lnTo>
                  <a:lnTo>
                    <a:pt x="375011" y="398115"/>
                  </a:lnTo>
                  <a:lnTo>
                    <a:pt x="0" y="0"/>
                  </a:lnTo>
                  <a:lnTo>
                    <a:pt x="0" y="557289"/>
                  </a:lnTo>
                  <a:lnTo>
                    <a:pt x="77612" y="557289"/>
                  </a:lnTo>
                  <a:close/>
                </a:path>
              </a:pathLst>
            </a:custGeom>
            <a:ln w="11122">
              <a:solidFill>
                <a:srgbClr val="BED73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5755729" y="883104"/>
              <a:ext cx="305435" cy="521970"/>
            </a:xfrm>
            <a:custGeom>
              <a:avLst/>
              <a:gdLst/>
              <a:ahLst/>
              <a:cxnLst/>
              <a:rect l="l" t="t" r="r" b="b"/>
              <a:pathLst>
                <a:path w="305434" h="521969">
                  <a:moveTo>
                    <a:pt x="117569" y="521795"/>
                  </a:moveTo>
                  <a:lnTo>
                    <a:pt x="165771" y="519339"/>
                  </a:lnTo>
                  <a:lnTo>
                    <a:pt x="205161" y="511984"/>
                  </a:lnTo>
                  <a:lnTo>
                    <a:pt x="249543" y="487857"/>
                  </a:lnTo>
                  <a:lnTo>
                    <a:pt x="281416" y="453528"/>
                  </a:lnTo>
                  <a:lnTo>
                    <a:pt x="302724" y="401827"/>
                  </a:lnTo>
                  <a:lnTo>
                    <a:pt x="305385" y="372431"/>
                  </a:lnTo>
                  <a:lnTo>
                    <a:pt x="303887" y="349821"/>
                  </a:lnTo>
                  <a:lnTo>
                    <a:pt x="291907" y="308936"/>
                  </a:lnTo>
                  <a:lnTo>
                    <a:pt x="268514" y="274228"/>
                  </a:lnTo>
                  <a:lnTo>
                    <a:pt x="236205" y="249384"/>
                  </a:lnTo>
                  <a:lnTo>
                    <a:pt x="216798" y="240961"/>
                  </a:lnTo>
                  <a:lnTo>
                    <a:pt x="235308" y="220453"/>
                  </a:lnTo>
                  <a:lnTo>
                    <a:pt x="248528" y="197789"/>
                  </a:lnTo>
                  <a:lnTo>
                    <a:pt x="256458" y="172970"/>
                  </a:lnTo>
                  <a:lnTo>
                    <a:pt x="259100" y="145995"/>
                  </a:lnTo>
                  <a:lnTo>
                    <a:pt x="258288" y="130661"/>
                  </a:lnTo>
                  <a:lnTo>
                    <a:pt x="246135" y="85154"/>
                  </a:lnTo>
                  <a:lnTo>
                    <a:pt x="222079" y="46063"/>
                  </a:lnTo>
                  <a:lnTo>
                    <a:pt x="188075" y="19001"/>
                  </a:lnTo>
                  <a:lnTo>
                    <a:pt x="142888" y="4555"/>
                  </a:lnTo>
                  <a:lnTo>
                    <a:pt x="101754" y="505"/>
                  </a:lnTo>
                  <a:lnTo>
                    <a:pt x="77259" y="0"/>
                  </a:lnTo>
                  <a:lnTo>
                    <a:pt x="0" y="0"/>
                  </a:lnTo>
                  <a:lnTo>
                    <a:pt x="0" y="521795"/>
                  </a:lnTo>
                  <a:lnTo>
                    <a:pt x="117569" y="521795"/>
                  </a:lnTo>
                  <a:close/>
                </a:path>
              </a:pathLst>
            </a:custGeom>
            <a:ln w="11103">
              <a:solidFill>
                <a:srgbClr val="BED73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827760" y="949858"/>
              <a:ext cx="119019" cy="162861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5827749" y="1167482"/>
              <a:ext cx="162340" cy="168968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16145406" y="883100"/>
              <a:ext cx="381000" cy="531495"/>
            </a:xfrm>
            <a:custGeom>
              <a:avLst/>
              <a:gdLst/>
              <a:ahLst/>
              <a:cxnLst/>
              <a:rect l="l" t="t" r="r" b="b"/>
              <a:pathLst>
                <a:path w="381000" h="531494">
                  <a:moveTo>
                    <a:pt x="0" y="0"/>
                  </a:moveTo>
                  <a:lnTo>
                    <a:pt x="0" y="335927"/>
                  </a:lnTo>
                  <a:lnTo>
                    <a:pt x="3164" y="375344"/>
                  </a:lnTo>
                  <a:lnTo>
                    <a:pt x="28477" y="443268"/>
                  </a:lnTo>
                  <a:lnTo>
                    <a:pt x="80575" y="497807"/>
                  </a:lnTo>
                  <a:lnTo>
                    <a:pt x="150349" y="527552"/>
                  </a:lnTo>
                  <a:lnTo>
                    <a:pt x="190160" y="531269"/>
                  </a:lnTo>
                  <a:lnTo>
                    <a:pt x="230002" y="527552"/>
                  </a:lnTo>
                  <a:lnTo>
                    <a:pt x="266595" y="516398"/>
                  </a:lnTo>
                  <a:lnTo>
                    <a:pt x="299944" y="497807"/>
                  </a:lnTo>
                  <a:lnTo>
                    <a:pt x="330054" y="471775"/>
                  </a:lnTo>
                  <a:lnTo>
                    <a:pt x="368009" y="411125"/>
                  </a:lnTo>
                  <a:lnTo>
                    <a:pt x="380675" y="335927"/>
                  </a:lnTo>
                  <a:lnTo>
                    <a:pt x="380675" y="0"/>
                  </a:lnTo>
                  <a:lnTo>
                    <a:pt x="303062" y="0"/>
                  </a:lnTo>
                  <a:lnTo>
                    <a:pt x="303062" y="314307"/>
                  </a:lnTo>
                  <a:lnTo>
                    <a:pt x="301710" y="346051"/>
                  </a:lnTo>
                  <a:lnTo>
                    <a:pt x="290891" y="395217"/>
                  </a:lnTo>
                  <a:lnTo>
                    <a:pt x="263599" y="432307"/>
                  </a:lnTo>
                  <a:lnTo>
                    <a:pt x="217967" y="454778"/>
                  </a:lnTo>
                  <a:lnTo>
                    <a:pt x="190160" y="457586"/>
                  </a:lnTo>
                  <a:lnTo>
                    <a:pt x="162499" y="454778"/>
                  </a:lnTo>
                  <a:lnTo>
                    <a:pt x="117033" y="432307"/>
                  </a:lnTo>
                  <a:lnTo>
                    <a:pt x="89762" y="394838"/>
                  </a:lnTo>
                  <a:lnTo>
                    <a:pt x="78943" y="345672"/>
                  </a:lnTo>
                  <a:lnTo>
                    <a:pt x="77590" y="314307"/>
                  </a:lnTo>
                  <a:lnTo>
                    <a:pt x="77590" y="0"/>
                  </a:lnTo>
                  <a:lnTo>
                    <a:pt x="0" y="0"/>
                  </a:lnTo>
                  <a:close/>
                </a:path>
              </a:pathLst>
            </a:custGeom>
            <a:ln w="11117">
              <a:solidFill>
                <a:srgbClr val="BED73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6610032" y="872959"/>
              <a:ext cx="330200" cy="541655"/>
            </a:xfrm>
            <a:custGeom>
              <a:avLst/>
              <a:gdLst/>
              <a:ahLst/>
              <a:cxnLst/>
              <a:rect l="l" t="t" r="r" b="b"/>
              <a:pathLst>
                <a:path w="330200" h="541655">
                  <a:moveTo>
                    <a:pt x="177505" y="0"/>
                  </a:moveTo>
                  <a:lnTo>
                    <a:pt x="116975" y="9968"/>
                  </a:lnTo>
                  <a:lnTo>
                    <a:pt x="67280" y="39872"/>
                  </a:lnTo>
                  <a:lnTo>
                    <a:pt x="34046" y="84234"/>
                  </a:lnTo>
                  <a:lnTo>
                    <a:pt x="22965" y="138227"/>
                  </a:lnTo>
                  <a:lnTo>
                    <a:pt x="29561" y="179202"/>
                  </a:lnTo>
                  <a:lnTo>
                    <a:pt x="49354" y="214941"/>
                  </a:lnTo>
                  <a:lnTo>
                    <a:pt x="82346" y="245443"/>
                  </a:lnTo>
                  <a:lnTo>
                    <a:pt x="128543" y="270708"/>
                  </a:lnTo>
                  <a:lnTo>
                    <a:pt x="178169" y="291654"/>
                  </a:lnTo>
                  <a:lnTo>
                    <a:pt x="187481" y="295932"/>
                  </a:lnTo>
                  <a:lnTo>
                    <a:pt x="224174" y="319038"/>
                  </a:lnTo>
                  <a:lnTo>
                    <a:pt x="247264" y="352653"/>
                  </a:lnTo>
                  <a:lnTo>
                    <a:pt x="251445" y="380536"/>
                  </a:lnTo>
                  <a:lnTo>
                    <a:pt x="249944" y="398637"/>
                  </a:lnTo>
                  <a:lnTo>
                    <a:pt x="227462" y="443061"/>
                  </a:lnTo>
                  <a:lnTo>
                    <a:pt x="184555" y="466171"/>
                  </a:lnTo>
                  <a:lnTo>
                    <a:pt x="167173" y="467712"/>
                  </a:lnTo>
                  <a:lnTo>
                    <a:pt x="145567" y="465602"/>
                  </a:lnTo>
                  <a:lnTo>
                    <a:pt x="110604" y="448722"/>
                  </a:lnTo>
                  <a:lnTo>
                    <a:pt x="85912" y="409267"/>
                  </a:lnTo>
                  <a:lnTo>
                    <a:pt x="78586" y="370411"/>
                  </a:lnTo>
                  <a:lnTo>
                    <a:pt x="0" y="387967"/>
                  </a:lnTo>
                  <a:lnTo>
                    <a:pt x="18722" y="452776"/>
                  </a:lnTo>
                  <a:lnTo>
                    <a:pt x="53607" y="501185"/>
                  </a:lnTo>
                  <a:lnTo>
                    <a:pt x="103070" y="531350"/>
                  </a:lnTo>
                  <a:lnTo>
                    <a:pt x="164164" y="541394"/>
                  </a:lnTo>
                  <a:lnTo>
                    <a:pt x="198039" y="538439"/>
                  </a:lnTo>
                  <a:lnTo>
                    <a:pt x="257160" y="514789"/>
                  </a:lnTo>
                  <a:lnTo>
                    <a:pt x="303089" y="469040"/>
                  </a:lnTo>
                  <a:lnTo>
                    <a:pt x="326742" y="409559"/>
                  </a:lnTo>
                  <a:lnTo>
                    <a:pt x="329700" y="375126"/>
                  </a:lnTo>
                  <a:lnTo>
                    <a:pt x="327887" y="349300"/>
                  </a:lnTo>
                  <a:lnTo>
                    <a:pt x="313394" y="303930"/>
                  </a:lnTo>
                  <a:lnTo>
                    <a:pt x="284128" y="266586"/>
                  </a:lnTo>
                  <a:lnTo>
                    <a:pt x="238339" y="235250"/>
                  </a:lnTo>
                  <a:lnTo>
                    <a:pt x="157836" y="200415"/>
                  </a:lnTo>
                  <a:lnTo>
                    <a:pt x="133370" y="187820"/>
                  </a:lnTo>
                  <a:lnTo>
                    <a:pt x="115891" y="173371"/>
                  </a:lnTo>
                  <a:lnTo>
                    <a:pt x="105402" y="157065"/>
                  </a:lnTo>
                  <a:lnTo>
                    <a:pt x="101905" y="138901"/>
                  </a:lnTo>
                  <a:lnTo>
                    <a:pt x="103234" y="125637"/>
                  </a:lnTo>
                  <a:lnTo>
                    <a:pt x="123211" y="92945"/>
                  </a:lnTo>
                  <a:lnTo>
                    <a:pt x="161368" y="75517"/>
                  </a:lnTo>
                  <a:lnTo>
                    <a:pt x="176841" y="74356"/>
                  </a:lnTo>
                  <a:lnTo>
                    <a:pt x="189391" y="75030"/>
                  </a:lnTo>
                  <a:lnTo>
                    <a:pt x="227893" y="91250"/>
                  </a:lnTo>
                  <a:lnTo>
                    <a:pt x="253436" y="125723"/>
                  </a:lnTo>
                  <a:lnTo>
                    <a:pt x="316381" y="87871"/>
                  </a:lnTo>
                  <a:lnTo>
                    <a:pt x="288963" y="49430"/>
                  </a:lnTo>
                  <a:lnTo>
                    <a:pt x="256683" y="21970"/>
                  </a:lnTo>
                  <a:lnTo>
                    <a:pt x="219533" y="5493"/>
                  </a:lnTo>
                  <a:lnTo>
                    <a:pt x="177505" y="0"/>
                  </a:lnTo>
                  <a:close/>
                </a:path>
              </a:pathLst>
            </a:custGeom>
            <a:ln w="11106">
              <a:solidFill>
                <a:srgbClr val="BED73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7019691" y="883107"/>
              <a:ext cx="78105" cy="521970"/>
            </a:xfrm>
            <a:custGeom>
              <a:avLst/>
              <a:gdLst/>
              <a:ahLst/>
              <a:cxnLst/>
              <a:rect l="l" t="t" r="r" b="b"/>
              <a:pathLst>
                <a:path w="78105" h="521969">
                  <a:moveTo>
                    <a:pt x="0" y="521795"/>
                  </a:moveTo>
                  <a:lnTo>
                    <a:pt x="77590" y="521795"/>
                  </a:lnTo>
                  <a:lnTo>
                    <a:pt x="77590" y="0"/>
                  </a:lnTo>
                  <a:lnTo>
                    <a:pt x="0" y="0"/>
                  </a:lnTo>
                  <a:lnTo>
                    <a:pt x="0" y="521795"/>
                  </a:lnTo>
                  <a:close/>
                </a:path>
              </a:pathLst>
            </a:custGeom>
            <a:ln w="11065">
              <a:solidFill>
                <a:srgbClr val="BED73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7207188" y="847610"/>
              <a:ext cx="452755" cy="589280"/>
            </a:xfrm>
            <a:custGeom>
              <a:avLst/>
              <a:gdLst/>
              <a:ahLst/>
              <a:cxnLst/>
              <a:rect l="l" t="t" r="r" b="b"/>
              <a:pathLst>
                <a:path w="452755" h="589280">
                  <a:moveTo>
                    <a:pt x="77590" y="557289"/>
                  </a:moveTo>
                  <a:lnTo>
                    <a:pt x="77590" y="191974"/>
                  </a:lnTo>
                  <a:lnTo>
                    <a:pt x="452602" y="589057"/>
                  </a:lnTo>
                  <a:lnTo>
                    <a:pt x="452602" y="35494"/>
                  </a:lnTo>
                  <a:lnTo>
                    <a:pt x="374989" y="35494"/>
                  </a:lnTo>
                  <a:lnTo>
                    <a:pt x="374989" y="398115"/>
                  </a:lnTo>
                  <a:lnTo>
                    <a:pt x="0" y="0"/>
                  </a:lnTo>
                  <a:lnTo>
                    <a:pt x="0" y="557289"/>
                  </a:lnTo>
                  <a:lnTo>
                    <a:pt x="77590" y="557289"/>
                  </a:lnTo>
                  <a:close/>
                </a:path>
              </a:pathLst>
            </a:custGeom>
            <a:ln w="11122">
              <a:solidFill>
                <a:srgbClr val="BED73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7769406" y="883100"/>
              <a:ext cx="283845" cy="521970"/>
            </a:xfrm>
            <a:custGeom>
              <a:avLst/>
              <a:gdLst/>
              <a:ahLst/>
              <a:cxnLst/>
              <a:rect l="l" t="t" r="r" b="b"/>
              <a:pathLst>
                <a:path w="283844" h="521969">
                  <a:moveTo>
                    <a:pt x="283747" y="0"/>
                  </a:moveTo>
                  <a:lnTo>
                    <a:pt x="0" y="0"/>
                  </a:lnTo>
                  <a:lnTo>
                    <a:pt x="0" y="521795"/>
                  </a:lnTo>
                  <a:lnTo>
                    <a:pt x="283747" y="521795"/>
                  </a:lnTo>
                  <a:lnTo>
                    <a:pt x="283747" y="447775"/>
                  </a:lnTo>
                  <a:lnTo>
                    <a:pt x="77590" y="447775"/>
                  </a:lnTo>
                  <a:lnTo>
                    <a:pt x="77590" y="273402"/>
                  </a:lnTo>
                  <a:lnTo>
                    <a:pt x="277751" y="273402"/>
                  </a:lnTo>
                  <a:lnTo>
                    <a:pt x="277751" y="199383"/>
                  </a:lnTo>
                  <a:lnTo>
                    <a:pt x="77590" y="199383"/>
                  </a:lnTo>
                  <a:lnTo>
                    <a:pt x="77590" y="73996"/>
                  </a:lnTo>
                  <a:lnTo>
                    <a:pt x="283747" y="73996"/>
                  </a:lnTo>
                  <a:lnTo>
                    <a:pt x="283747" y="0"/>
                  </a:lnTo>
                  <a:close/>
                </a:path>
              </a:pathLst>
            </a:custGeom>
            <a:ln w="11099">
              <a:solidFill>
                <a:srgbClr val="BED73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18115777" y="872959"/>
              <a:ext cx="330200" cy="541655"/>
            </a:xfrm>
            <a:custGeom>
              <a:avLst/>
              <a:gdLst/>
              <a:ahLst/>
              <a:cxnLst/>
              <a:rect l="l" t="t" r="r" b="b"/>
              <a:pathLst>
                <a:path w="330200" h="541655">
                  <a:moveTo>
                    <a:pt x="177505" y="0"/>
                  </a:moveTo>
                  <a:lnTo>
                    <a:pt x="116975" y="9968"/>
                  </a:lnTo>
                  <a:lnTo>
                    <a:pt x="67280" y="39872"/>
                  </a:lnTo>
                  <a:lnTo>
                    <a:pt x="34046" y="84234"/>
                  </a:lnTo>
                  <a:lnTo>
                    <a:pt x="22965" y="138227"/>
                  </a:lnTo>
                  <a:lnTo>
                    <a:pt x="29561" y="179202"/>
                  </a:lnTo>
                  <a:lnTo>
                    <a:pt x="49354" y="214941"/>
                  </a:lnTo>
                  <a:lnTo>
                    <a:pt x="82346" y="245443"/>
                  </a:lnTo>
                  <a:lnTo>
                    <a:pt x="128543" y="270708"/>
                  </a:lnTo>
                  <a:lnTo>
                    <a:pt x="178169" y="291654"/>
                  </a:lnTo>
                  <a:lnTo>
                    <a:pt x="187481" y="295932"/>
                  </a:lnTo>
                  <a:lnTo>
                    <a:pt x="224174" y="319038"/>
                  </a:lnTo>
                  <a:lnTo>
                    <a:pt x="247264" y="352653"/>
                  </a:lnTo>
                  <a:lnTo>
                    <a:pt x="251445" y="380536"/>
                  </a:lnTo>
                  <a:lnTo>
                    <a:pt x="249944" y="398637"/>
                  </a:lnTo>
                  <a:lnTo>
                    <a:pt x="227462" y="443061"/>
                  </a:lnTo>
                  <a:lnTo>
                    <a:pt x="184555" y="466171"/>
                  </a:lnTo>
                  <a:lnTo>
                    <a:pt x="167173" y="467712"/>
                  </a:lnTo>
                  <a:lnTo>
                    <a:pt x="145567" y="465602"/>
                  </a:lnTo>
                  <a:lnTo>
                    <a:pt x="110604" y="448722"/>
                  </a:lnTo>
                  <a:lnTo>
                    <a:pt x="85912" y="409267"/>
                  </a:lnTo>
                  <a:lnTo>
                    <a:pt x="78586" y="370411"/>
                  </a:lnTo>
                  <a:lnTo>
                    <a:pt x="0" y="387967"/>
                  </a:lnTo>
                  <a:lnTo>
                    <a:pt x="18722" y="452776"/>
                  </a:lnTo>
                  <a:lnTo>
                    <a:pt x="53607" y="501185"/>
                  </a:lnTo>
                  <a:lnTo>
                    <a:pt x="103070" y="531350"/>
                  </a:lnTo>
                  <a:lnTo>
                    <a:pt x="164164" y="541394"/>
                  </a:lnTo>
                  <a:lnTo>
                    <a:pt x="198039" y="538439"/>
                  </a:lnTo>
                  <a:lnTo>
                    <a:pt x="257160" y="514789"/>
                  </a:lnTo>
                  <a:lnTo>
                    <a:pt x="303089" y="469040"/>
                  </a:lnTo>
                  <a:lnTo>
                    <a:pt x="326742" y="409559"/>
                  </a:lnTo>
                  <a:lnTo>
                    <a:pt x="329700" y="375126"/>
                  </a:lnTo>
                  <a:lnTo>
                    <a:pt x="327887" y="349300"/>
                  </a:lnTo>
                  <a:lnTo>
                    <a:pt x="313394" y="303930"/>
                  </a:lnTo>
                  <a:lnTo>
                    <a:pt x="284128" y="266586"/>
                  </a:lnTo>
                  <a:lnTo>
                    <a:pt x="238339" y="235250"/>
                  </a:lnTo>
                  <a:lnTo>
                    <a:pt x="157836" y="200415"/>
                  </a:lnTo>
                  <a:lnTo>
                    <a:pt x="133370" y="187820"/>
                  </a:lnTo>
                  <a:lnTo>
                    <a:pt x="115891" y="173371"/>
                  </a:lnTo>
                  <a:lnTo>
                    <a:pt x="105402" y="157065"/>
                  </a:lnTo>
                  <a:lnTo>
                    <a:pt x="101905" y="138901"/>
                  </a:lnTo>
                  <a:lnTo>
                    <a:pt x="103234" y="125637"/>
                  </a:lnTo>
                  <a:lnTo>
                    <a:pt x="123211" y="92945"/>
                  </a:lnTo>
                  <a:lnTo>
                    <a:pt x="161368" y="75517"/>
                  </a:lnTo>
                  <a:lnTo>
                    <a:pt x="176841" y="74356"/>
                  </a:lnTo>
                  <a:lnTo>
                    <a:pt x="189391" y="75030"/>
                  </a:lnTo>
                  <a:lnTo>
                    <a:pt x="227893" y="91250"/>
                  </a:lnTo>
                  <a:lnTo>
                    <a:pt x="253436" y="125723"/>
                  </a:lnTo>
                  <a:lnTo>
                    <a:pt x="316381" y="87871"/>
                  </a:lnTo>
                  <a:lnTo>
                    <a:pt x="288963" y="49430"/>
                  </a:lnTo>
                  <a:lnTo>
                    <a:pt x="256683" y="21970"/>
                  </a:lnTo>
                  <a:lnTo>
                    <a:pt x="219533" y="5493"/>
                  </a:lnTo>
                  <a:lnTo>
                    <a:pt x="177505" y="0"/>
                  </a:lnTo>
                  <a:close/>
                </a:path>
              </a:pathLst>
            </a:custGeom>
            <a:ln w="11106">
              <a:solidFill>
                <a:srgbClr val="BED73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8499802" y="872959"/>
              <a:ext cx="330200" cy="541655"/>
            </a:xfrm>
            <a:custGeom>
              <a:avLst/>
              <a:gdLst/>
              <a:ahLst/>
              <a:cxnLst/>
              <a:rect l="l" t="t" r="r" b="b"/>
              <a:pathLst>
                <a:path w="330200" h="541655">
                  <a:moveTo>
                    <a:pt x="177505" y="0"/>
                  </a:moveTo>
                  <a:lnTo>
                    <a:pt x="116975" y="9968"/>
                  </a:lnTo>
                  <a:lnTo>
                    <a:pt x="67280" y="39872"/>
                  </a:lnTo>
                  <a:lnTo>
                    <a:pt x="34046" y="84234"/>
                  </a:lnTo>
                  <a:lnTo>
                    <a:pt x="22965" y="138227"/>
                  </a:lnTo>
                  <a:lnTo>
                    <a:pt x="29561" y="179202"/>
                  </a:lnTo>
                  <a:lnTo>
                    <a:pt x="49354" y="214941"/>
                  </a:lnTo>
                  <a:lnTo>
                    <a:pt x="82346" y="245443"/>
                  </a:lnTo>
                  <a:lnTo>
                    <a:pt x="128543" y="270708"/>
                  </a:lnTo>
                  <a:lnTo>
                    <a:pt x="178169" y="291654"/>
                  </a:lnTo>
                  <a:lnTo>
                    <a:pt x="187481" y="295932"/>
                  </a:lnTo>
                  <a:lnTo>
                    <a:pt x="224174" y="319038"/>
                  </a:lnTo>
                  <a:lnTo>
                    <a:pt x="247264" y="352653"/>
                  </a:lnTo>
                  <a:lnTo>
                    <a:pt x="251445" y="380536"/>
                  </a:lnTo>
                  <a:lnTo>
                    <a:pt x="249944" y="398637"/>
                  </a:lnTo>
                  <a:lnTo>
                    <a:pt x="227462" y="443061"/>
                  </a:lnTo>
                  <a:lnTo>
                    <a:pt x="184555" y="466171"/>
                  </a:lnTo>
                  <a:lnTo>
                    <a:pt x="167173" y="467712"/>
                  </a:lnTo>
                  <a:lnTo>
                    <a:pt x="145567" y="465602"/>
                  </a:lnTo>
                  <a:lnTo>
                    <a:pt x="110604" y="448722"/>
                  </a:lnTo>
                  <a:lnTo>
                    <a:pt x="85912" y="409267"/>
                  </a:lnTo>
                  <a:lnTo>
                    <a:pt x="78586" y="370411"/>
                  </a:lnTo>
                  <a:lnTo>
                    <a:pt x="0" y="387967"/>
                  </a:lnTo>
                  <a:lnTo>
                    <a:pt x="18722" y="452776"/>
                  </a:lnTo>
                  <a:lnTo>
                    <a:pt x="53607" y="501185"/>
                  </a:lnTo>
                  <a:lnTo>
                    <a:pt x="103070" y="531350"/>
                  </a:lnTo>
                  <a:lnTo>
                    <a:pt x="164164" y="541394"/>
                  </a:lnTo>
                  <a:lnTo>
                    <a:pt x="198039" y="538439"/>
                  </a:lnTo>
                  <a:lnTo>
                    <a:pt x="257160" y="514789"/>
                  </a:lnTo>
                  <a:lnTo>
                    <a:pt x="303089" y="469040"/>
                  </a:lnTo>
                  <a:lnTo>
                    <a:pt x="326742" y="409559"/>
                  </a:lnTo>
                  <a:lnTo>
                    <a:pt x="329700" y="375126"/>
                  </a:lnTo>
                  <a:lnTo>
                    <a:pt x="327887" y="349300"/>
                  </a:lnTo>
                  <a:lnTo>
                    <a:pt x="313394" y="303930"/>
                  </a:lnTo>
                  <a:lnTo>
                    <a:pt x="284128" y="266586"/>
                  </a:lnTo>
                  <a:lnTo>
                    <a:pt x="238339" y="235250"/>
                  </a:lnTo>
                  <a:lnTo>
                    <a:pt x="157836" y="200415"/>
                  </a:lnTo>
                  <a:lnTo>
                    <a:pt x="133370" y="187820"/>
                  </a:lnTo>
                  <a:lnTo>
                    <a:pt x="115891" y="173371"/>
                  </a:lnTo>
                  <a:lnTo>
                    <a:pt x="105402" y="157065"/>
                  </a:lnTo>
                  <a:lnTo>
                    <a:pt x="101905" y="138901"/>
                  </a:lnTo>
                  <a:lnTo>
                    <a:pt x="103234" y="125637"/>
                  </a:lnTo>
                  <a:lnTo>
                    <a:pt x="123211" y="92945"/>
                  </a:lnTo>
                  <a:lnTo>
                    <a:pt x="161368" y="75517"/>
                  </a:lnTo>
                  <a:lnTo>
                    <a:pt x="176841" y="74356"/>
                  </a:lnTo>
                  <a:lnTo>
                    <a:pt x="189391" y="75030"/>
                  </a:lnTo>
                  <a:lnTo>
                    <a:pt x="227893" y="91250"/>
                  </a:lnTo>
                  <a:lnTo>
                    <a:pt x="253436" y="125723"/>
                  </a:lnTo>
                  <a:lnTo>
                    <a:pt x="316381" y="87871"/>
                  </a:lnTo>
                  <a:lnTo>
                    <a:pt x="288963" y="49430"/>
                  </a:lnTo>
                  <a:lnTo>
                    <a:pt x="256683" y="21970"/>
                  </a:lnTo>
                  <a:lnTo>
                    <a:pt x="219533" y="5493"/>
                  </a:lnTo>
                  <a:lnTo>
                    <a:pt x="177505" y="0"/>
                  </a:lnTo>
                  <a:close/>
                </a:path>
              </a:pathLst>
            </a:custGeom>
            <a:ln w="11106">
              <a:solidFill>
                <a:srgbClr val="BED73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839362" y="2269825"/>
              <a:ext cx="19265265" cy="48895"/>
            </a:xfrm>
            <a:custGeom>
              <a:avLst/>
              <a:gdLst/>
              <a:ahLst/>
              <a:cxnLst/>
              <a:rect l="l" t="t" r="r" b="b"/>
              <a:pathLst>
                <a:path w="19265265" h="48894">
                  <a:moveTo>
                    <a:pt x="0" y="48428"/>
                  </a:moveTo>
                  <a:lnTo>
                    <a:pt x="19264737" y="0"/>
                  </a:lnTo>
                </a:path>
              </a:pathLst>
            </a:custGeom>
            <a:ln w="2513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14713190" y="1495159"/>
            <a:ext cx="2617470" cy="5105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150" spc="-70">
                <a:solidFill>
                  <a:srgbClr val="FFFFFF"/>
                </a:solidFill>
                <a:latin typeface="Century Gothic"/>
                <a:cs typeface="Century Gothic"/>
              </a:rPr>
              <a:t>PROGRAMME</a:t>
            </a:r>
            <a:endParaRPr sz="3150">
              <a:latin typeface="Century Gothic"/>
              <a:cs typeface="Century Gothic"/>
            </a:endParaRPr>
          </a:p>
        </p:txBody>
      </p:sp>
      <p:sp>
        <p:nvSpPr>
          <p:cNvPr id="29" name="object 29"/>
          <p:cNvSpPr txBox="1">
            <a:spLocks noGrp="1"/>
          </p:cNvSpPr>
          <p:nvPr>
            <p:ph type="title"/>
          </p:nvPr>
        </p:nvSpPr>
        <p:spPr>
          <a:xfrm>
            <a:off x="826629" y="588236"/>
            <a:ext cx="12305634" cy="1565813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0100" spc="-300"/>
              <a:t>Application process</a:t>
            </a:r>
          </a:p>
        </p:txBody>
      </p:sp>
      <p:sp>
        <p:nvSpPr>
          <p:cNvPr id="30" name="object 30"/>
          <p:cNvSpPr txBox="1"/>
          <p:nvPr/>
        </p:nvSpPr>
        <p:spPr>
          <a:xfrm>
            <a:off x="1052132" y="7033305"/>
            <a:ext cx="1944370" cy="1231900"/>
          </a:xfrm>
          <a:prstGeom prst="rect">
            <a:avLst/>
          </a:prstGeom>
        </p:spPr>
        <p:txBody>
          <a:bodyPr vert="horz" wrap="square" lIns="0" tIns="87630" rIns="0" bIns="0" rtlCol="0">
            <a:spAutoFit/>
          </a:bodyPr>
          <a:lstStyle/>
          <a:p>
            <a:pPr marL="12700" marR="5080" indent="-5715" algn="ctr">
              <a:lnSpc>
                <a:spcPts val="2970"/>
              </a:lnSpc>
              <a:spcBef>
                <a:spcPts val="690"/>
              </a:spcBef>
            </a:pPr>
            <a:r>
              <a:rPr sz="2950" spc="-150">
                <a:solidFill>
                  <a:srgbClr val="FFFFFF"/>
                </a:solidFill>
                <a:latin typeface="Gill Sans MT"/>
                <a:cs typeface="Gill Sans MT"/>
              </a:rPr>
              <a:t>Desire to  become more  sustainable</a:t>
            </a:r>
            <a:endParaRPr sz="2950" spc="-150">
              <a:latin typeface="Gill Sans MT"/>
              <a:cs typeface="Gill Sans MT"/>
            </a:endParaRPr>
          </a:p>
        </p:txBody>
      </p:sp>
      <p:grpSp>
        <p:nvGrpSpPr>
          <p:cNvPr id="31" name="object 31"/>
          <p:cNvGrpSpPr/>
          <p:nvPr/>
        </p:nvGrpSpPr>
        <p:grpSpPr>
          <a:xfrm>
            <a:off x="834545" y="3669973"/>
            <a:ext cx="2359025" cy="2336800"/>
            <a:chOff x="834545" y="3669973"/>
            <a:chExt cx="2359025" cy="2336800"/>
          </a:xfrm>
        </p:grpSpPr>
        <p:sp>
          <p:nvSpPr>
            <p:cNvPr id="32" name="object 32"/>
            <p:cNvSpPr/>
            <p:nvPr/>
          </p:nvSpPr>
          <p:spPr>
            <a:xfrm>
              <a:off x="1293425" y="4134345"/>
              <a:ext cx="1441450" cy="1398905"/>
            </a:xfrm>
            <a:custGeom>
              <a:avLst/>
              <a:gdLst/>
              <a:ahLst/>
              <a:cxnLst/>
              <a:rect l="l" t="t" r="r" b="b"/>
              <a:pathLst>
                <a:path w="1441450" h="1398904">
                  <a:moveTo>
                    <a:pt x="707878" y="0"/>
                  </a:moveTo>
                  <a:lnTo>
                    <a:pt x="659814" y="1977"/>
                  </a:lnTo>
                  <a:lnTo>
                    <a:pt x="612490" y="7015"/>
                  </a:lnTo>
                  <a:lnTo>
                    <a:pt x="566025" y="15024"/>
                  </a:lnTo>
                  <a:lnTo>
                    <a:pt x="520539" y="25913"/>
                  </a:lnTo>
                  <a:lnTo>
                    <a:pt x="476150" y="39592"/>
                  </a:lnTo>
                  <a:lnTo>
                    <a:pt x="432978" y="55971"/>
                  </a:lnTo>
                  <a:lnTo>
                    <a:pt x="391142" y="74959"/>
                  </a:lnTo>
                  <a:lnTo>
                    <a:pt x="350762" y="96467"/>
                  </a:lnTo>
                  <a:lnTo>
                    <a:pt x="311956" y="120404"/>
                  </a:lnTo>
                  <a:lnTo>
                    <a:pt x="274844" y="146680"/>
                  </a:lnTo>
                  <a:lnTo>
                    <a:pt x="239544" y="175204"/>
                  </a:lnTo>
                  <a:lnTo>
                    <a:pt x="206178" y="205887"/>
                  </a:lnTo>
                  <a:lnTo>
                    <a:pt x="174863" y="238637"/>
                  </a:lnTo>
                  <a:lnTo>
                    <a:pt x="145718" y="273366"/>
                  </a:lnTo>
                  <a:lnTo>
                    <a:pt x="118864" y="309982"/>
                  </a:lnTo>
                  <a:lnTo>
                    <a:pt x="94420" y="348395"/>
                  </a:lnTo>
                  <a:lnTo>
                    <a:pt x="72504" y="388515"/>
                  </a:lnTo>
                  <a:lnTo>
                    <a:pt x="53235" y="430252"/>
                  </a:lnTo>
                  <a:lnTo>
                    <a:pt x="36734" y="473516"/>
                  </a:lnTo>
                  <a:lnTo>
                    <a:pt x="23119" y="518216"/>
                  </a:lnTo>
                  <a:lnTo>
                    <a:pt x="12510" y="564262"/>
                  </a:lnTo>
                  <a:lnTo>
                    <a:pt x="5026" y="611564"/>
                  </a:lnTo>
                  <a:lnTo>
                    <a:pt x="845" y="659271"/>
                  </a:lnTo>
                  <a:lnTo>
                    <a:pt x="0" y="706515"/>
                  </a:lnTo>
                  <a:lnTo>
                    <a:pt x="2396" y="753181"/>
                  </a:lnTo>
                  <a:lnTo>
                    <a:pt x="7941" y="799152"/>
                  </a:lnTo>
                  <a:lnTo>
                    <a:pt x="16540" y="844310"/>
                  </a:lnTo>
                  <a:lnTo>
                    <a:pt x="28099" y="888541"/>
                  </a:lnTo>
                  <a:lnTo>
                    <a:pt x="42525" y="931727"/>
                  </a:lnTo>
                  <a:lnTo>
                    <a:pt x="59723" y="973752"/>
                  </a:lnTo>
                  <a:lnTo>
                    <a:pt x="79600" y="1014500"/>
                  </a:lnTo>
                  <a:lnTo>
                    <a:pt x="102062" y="1053853"/>
                  </a:lnTo>
                  <a:lnTo>
                    <a:pt x="127015" y="1091697"/>
                  </a:lnTo>
                  <a:lnTo>
                    <a:pt x="154365" y="1127914"/>
                  </a:lnTo>
                  <a:lnTo>
                    <a:pt x="184018" y="1162388"/>
                  </a:lnTo>
                  <a:lnTo>
                    <a:pt x="215881" y="1195002"/>
                  </a:lnTo>
                  <a:lnTo>
                    <a:pt x="249859" y="1225640"/>
                  </a:lnTo>
                  <a:lnTo>
                    <a:pt x="285858" y="1254186"/>
                  </a:lnTo>
                  <a:lnTo>
                    <a:pt x="323785" y="1280524"/>
                  </a:lnTo>
                  <a:lnTo>
                    <a:pt x="363546" y="1304536"/>
                  </a:lnTo>
                  <a:lnTo>
                    <a:pt x="405047" y="1326107"/>
                  </a:lnTo>
                  <a:lnTo>
                    <a:pt x="448194" y="1345119"/>
                  </a:lnTo>
                  <a:lnTo>
                    <a:pt x="492893" y="1361457"/>
                  </a:lnTo>
                  <a:lnTo>
                    <a:pt x="539051" y="1375005"/>
                  </a:lnTo>
                  <a:lnTo>
                    <a:pt x="586573" y="1385645"/>
                  </a:lnTo>
                  <a:lnTo>
                    <a:pt x="635365" y="1393261"/>
                  </a:lnTo>
                  <a:lnTo>
                    <a:pt x="684551" y="1397676"/>
                  </a:lnTo>
                  <a:lnTo>
                    <a:pt x="733235" y="1398850"/>
                  </a:lnTo>
                  <a:lnTo>
                    <a:pt x="781298" y="1396872"/>
                  </a:lnTo>
                  <a:lnTo>
                    <a:pt x="828622" y="1391833"/>
                  </a:lnTo>
                  <a:lnTo>
                    <a:pt x="875087" y="1383824"/>
                  </a:lnTo>
                  <a:lnTo>
                    <a:pt x="920573" y="1372935"/>
                  </a:lnTo>
                  <a:lnTo>
                    <a:pt x="964962" y="1359255"/>
                  </a:lnTo>
                  <a:lnTo>
                    <a:pt x="1008134" y="1342875"/>
                  </a:lnTo>
                  <a:lnTo>
                    <a:pt x="1049970" y="1323886"/>
                  </a:lnTo>
                  <a:lnTo>
                    <a:pt x="1090351" y="1302378"/>
                  </a:lnTo>
                  <a:lnTo>
                    <a:pt x="1129157" y="1278440"/>
                  </a:lnTo>
                  <a:lnTo>
                    <a:pt x="1166269" y="1252163"/>
                  </a:lnTo>
                  <a:lnTo>
                    <a:pt x="1201568" y="1223638"/>
                  </a:lnTo>
                  <a:lnTo>
                    <a:pt x="1234934" y="1192955"/>
                  </a:lnTo>
                  <a:lnTo>
                    <a:pt x="1266250" y="1160204"/>
                  </a:lnTo>
                  <a:lnTo>
                    <a:pt x="1295394" y="1125475"/>
                  </a:lnTo>
                  <a:lnTo>
                    <a:pt x="1322248" y="1088858"/>
                  </a:lnTo>
                  <a:lnTo>
                    <a:pt x="1346693" y="1050444"/>
                  </a:lnTo>
                  <a:lnTo>
                    <a:pt x="1368609" y="1010323"/>
                  </a:lnTo>
                  <a:lnTo>
                    <a:pt x="1387877" y="968586"/>
                  </a:lnTo>
                  <a:lnTo>
                    <a:pt x="1404378" y="925322"/>
                  </a:lnTo>
                  <a:lnTo>
                    <a:pt x="1417993" y="880621"/>
                  </a:lnTo>
                  <a:lnTo>
                    <a:pt x="1428602" y="834575"/>
                  </a:lnTo>
                  <a:lnTo>
                    <a:pt x="1436086" y="787273"/>
                  </a:lnTo>
                  <a:lnTo>
                    <a:pt x="1440269" y="739568"/>
                  </a:lnTo>
                  <a:lnTo>
                    <a:pt x="1441116" y="692324"/>
                  </a:lnTo>
                  <a:lnTo>
                    <a:pt x="1438720" y="645659"/>
                  </a:lnTo>
                  <a:lnTo>
                    <a:pt x="1433177" y="599690"/>
                  </a:lnTo>
                  <a:lnTo>
                    <a:pt x="1424579" y="554532"/>
                  </a:lnTo>
                  <a:lnTo>
                    <a:pt x="1413020" y="510301"/>
                  </a:lnTo>
                  <a:lnTo>
                    <a:pt x="1398595" y="467116"/>
                  </a:lnTo>
                  <a:lnTo>
                    <a:pt x="1381397" y="425091"/>
                  </a:lnTo>
                  <a:lnTo>
                    <a:pt x="1361521" y="384344"/>
                  </a:lnTo>
                  <a:lnTo>
                    <a:pt x="1339059" y="344990"/>
                  </a:lnTo>
                  <a:lnTo>
                    <a:pt x="1314107" y="307146"/>
                  </a:lnTo>
                  <a:lnTo>
                    <a:pt x="1286757" y="270929"/>
                  </a:lnTo>
                  <a:lnTo>
                    <a:pt x="1257103" y="236456"/>
                  </a:lnTo>
                  <a:lnTo>
                    <a:pt x="1225241" y="203841"/>
                  </a:lnTo>
                  <a:lnTo>
                    <a:pt x="1191263" y="173203"/>
                  </a:lnTo>
                  <a:lnTo>
                    <a:pt x="1155263" y="144657"/>
                  </a:lnTo>
                  <a:lnTo>
                    <a:pt x="1117335" y="118320"/>
                  </a:lnTo>
                  <a:lnTo>
                    <a:pt x="1077573" y="94308"/>
                  </a:lnTo>
                  <a:lnTo>
                    <a:pt x="1036071" y="72738"/>
                  </a:lnTo>
                  <a:lnTo>
                    <a:pt x="992923" y="53726"/>
                  </a:lnTo>
                  <a:lnTo>
                    <a:pt x="948223" y="37388"/>
                  </a:lnTo>
                  <a:lnTo>
                    <a:pt x="902064" y="23842"/>
                  </a:lnTo>
                  <a:lnTo>
                    <a:pt x="854541" y="13203"/>
                  </a:lnTo>
                  <a:lnTo>
                    <a:pt x="805747" y="5588"/>
                  </a:lnTo>
                  <a:lnTo>
                    <a:pt x="756562" y="1173"/>
                  </a:lnTo>
                  <a:lnTo>
                    <a:pt x="70787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1457909" y="4486052"/>
              <a:ext cx="1144905" cy="841375"/>
            </a:xfrm>
            <a:custGeom>
              <a:avLst/>
              <a:gdLst/>
              <a:ahLst/>
              <a:cxnLst/>
              <a:rect l="l" t="t" r="r" b="b"/>
              <a:pathLst>
                <a:path w="1144905" h="841375">
                  <a:moveTo>
                    <a:pt x="414197" y="368744"/>
                  </a:moveTo>
                  <a:lnTo>
                    <a:pt x="412089" y="313766"/>
                  </a:lnTo>
                  <a:lnTo>
                    <a:pt x="402615" y="260502"/>
                  </a:lnTo>
                  <a:lnTo>
                    <a:pt x="384390" y="210870"/>
                  </a:lnTo>
                  <a:lnTo>
                    <a:pt x="356057" y="166789"/>
                  </a:lnTo>
                  <a:lnTo>
                    <a:pt x="248069" y="77838"/>
                  </a:lnTo>
                  <a:lnTo>
                    <a:pt x="131495" y="27495"/>
                  </a:lnTo>
                  <a:lnTo>
                    <a:pt x="38176" y="5105"/>
                  </a:lnTo>
                  <a:lnTo>
                    <a:pt x="0" y="0"/>
                  </a:lnTo>
                  <a:lnTo>
                    <a:pt x="30505" y="20942"/>
                  </a:lnTo>
                  <a:lnTo>
                    <a:pt x="44361" y="58000"/>
                  </a:lnTo>
                  <a:lnTo>
                    <a:pt x="44869" y="138264"/>
                  </a:lnTo>
                  <a:lnTo>
                    <a:pt x="35344" y="288798"/>
                  </a:lnTo>
                  <a:lnTo>
                    <a:pt x="36461" y="347522"/>
                  </a:lnTo>
                  <a:lnTo>
                    <a:pt x="47231" y="400939"/>
                  </a:lnTo>
                  <a:lnTo>
                    <a:pt x="66027" y="449059"/>
                  </a:lnTo>
                  <a:lnTo>
                    <a:pt x="91224" y="491871"/>
                  </a:lnTo>
                  <a:lnTo>
                    <a:pt x="121208" y="529399"/>
                  </a:lnTo>
                  <a:lnTo>
                    <a:pt x="154381" y="561606"/>
                  </a:lnTo>
                  <a:lnTo>
                    <a:pt x="189090" y="588518"/>
                  </a:lnTo>
                  <a:lnTo>
                    <a:pt x="223735" y="610133"/>
                  </a:lnTo>
                  <a:lnTo>
                    <a:pt x="286385" y="637425"/>
                  </a:lnTo>
                  <a:lnTo>
                    <a:pt x="286639" y="629500"/>
                  </a:lnTo>
                  <a:lnTo>
                    <a:pt x="286715" y="614819"/>
                  </a:lnTo>
                  <a:lnTo>
                    <a:pt x="286258" y="599998"/>
                  </a:lnTo>
                  <a:lnTo>
                    <a:pt x="280403" y="540029"/>
                  </a:lnTo>
                  <a:lnTo>
                    <a:pt x="269671" y="479755"/>
                  </a:lnTo>
                  <a:lnTo>
                    <a:pt x="255397" y="419620"/>
                  </a:lnTo>
                  <a:lnTo>
                    <a:pt x="238290" y="359854"/>
                  </a:lnTo>
                  <a:lnTo>
                    <a:pt x="218706" y="300570"/>
                  </a:lnTo>
                  <a:lnTo>
                    <a:pt x="205143" y="263855"/>
                  </a:lnTo>
                  <a:lnTo>
                    <a:pt x="184785" y="217106"/>
                  </a:lnTo>
                  <a:lnTo>
                    <a:pt x="182511" y="213893"/>
                  </a:lnTo>
                  <a:lnTo>
                    <a:pt x="183578" y="214718"/>
                  </a:lnTo>
                  <a:lnTo>
                    <a:pt x="202819" y="247865"/>
                  </a:lnTo>
                  <a:lnTo>
                    <a:pt x="227215" y="297561"/>
                  </a:lnTo>
                  <a:lnTo>
                    <a:pt x="252691" y="355434"/>
                  </a:lnTo>
                  <a:lnTo>
                    <a:pt x="275818" y="414286"/>
                  </a:lnTo>
                  <a:lnTo>
                    <a:pt x="296316" y="474205"/>
                  </a:lnTo>
                  <a:lnTo>
                    <a:pt x="313461" y="535368"/>
                  </a:lnTo>
                  <a:lnTo>
                    <a:pt x="323329" y="582269"/>
                  </a:lnTo>
                  <a:lnTo>
                    <a:pt x="330073" y="638987"/>
                  </a:lnTo>
                  <a:lnTo>
                    <a:pt x="330250" y="643356"/>
                  </a:lnTo>
                  <a:lnTo>
                    <a:pt x="333159" y="642823"/>
                  </a:lnTo>
                  <a:lnTo>
                    <a:pt x="361950" y="602335"/>
                  </a:lnTo>
                  <a:lnTo>
                    <a:pt x="389940" y="524827"/>
                  </a:lnTo>
                  <a:lnTo>
                    <a:pt x="401751" y="476199"/>
                  </a:lnTo>
                  <a:lnTo>
                    <a:pt x="410298" y="423519"/>
                  </a:lnTo>
                  <a:lnTo>
                    <a:pt x="414197" y="368744"/>
                  </a:lnTo>
                  <a:close/>
                </a:path>
                <a:path w="1144905" h="841375">
                  <a:moveTo>
                    <a:pt x="1144511" y="431850"/>
                  </a:moveTo>
                  <a:lnTo>
                    <a:pt x="1103198" y="452831"/>
                  </a:lnTo>
                  <a:lnTo>
                    <a:pt x="1059840" y="468515"/>
                  </a:lnTo>
                  <a:lnTo>
                    <a:pt x="1014857" y="479386"/>
                  </a:lnTo>
                  <a:lnTo>
                    <a:pt x="968717" y="485914"/>
                  </a:lnTo>
                  <a:lnTo>
                    <a:pt x="921867" y="488581"/>
                  </a:lnTo>
                  <a:lnTo>
                    <a:pt x="874750" y="487857"/>
                  </a:lnTo>
                  <a:lnTo>
                    <a:pt x="825334" y="484657"/>
                  </a:lnTo>
                  <a:lnTo>
                    <a:pt x="775627" y="480656"/>
                  </a:lnTo>
                  <a:lnTo>
                    <a:pt x="725881" y="477215"/>
                  </a:lnTo>
                  <a:lnTo>
                    <a:pt x="676300" y="475678"/>
                  </a:lnTo>
                  <a:lnTo>
                    <a:pt x="627138" y="477405"/>
                  </a:lnTo>
                  <a:lnTo>
                    <a:pt x="578612" y="483743"/>
                  </a:lnTo>
                  <a:lnTo>
                    <a:pt x="530974" y="496049"/>
                  </a:lnTo>
                  <a:lnTo>
                    <a:pt x="490245" y="514781"/>
                  </a:lnTo>
                  <a:lnTo>
                    <a:pt x="454367" y="541629"/>
                  </a:lnTo>
                  <a:lnTo>
                    <a:pt x="425234" y="575183"/>
                  </a:lnTo>
                  <a:lnTo>
                    <a:pt x="404723" y="613981"/>
                  </a:lnTo>
                  <a:lnTo>
                    <a:pt x="394703" y="656602"/>
                  </a:lnTo>
                  <a:lnTo>
                    <a:pt x="397230" y="702424"/>
                  </a:lnTo>
                  <a:lnTo>
                    <a:pt x="397598" y="704037"/>
                  </a:lnTo>
                  <a:lnTo>
                    <a:pt x="414553" y="695159"/>
                  </a:lnTo>
                  <a:lnTo>
                    <a:pt x="434936" y="685787"/>
                  </a:lnTo>
                  <a:lnTo>
                    <a:pt x="479717" y="668985"/>
                  </a:lnTo>
                  <a:lnTo>
                    <a:pt x="540473" y="651713"/>
                  </a:lnTo>
                  <a:lnTo>
                    <a:pt x="601967" y="638581"/>
                  </a:lnTo>
                  <a:lnTo>
                    <a:pt x="663905" y="628573"/>
                  </a:lnTo>
                  <a:lnTo>
                    <a:pt x="726198" y="621233"/>
                  </a:lnTo>
                  <a:lnTo>
                    <a:pt x="796594" y="616077"/>
                  </a:lnTo>
                  <a:lnTo>
                    <a:pt x="830618" y="615162"/>
                  </a:lnTo>
                  <a:lnTo>
                    <a:pt x="847686" y="615810"/>
                  </a:lnTo>
                  <a:lnTo>
                    <a:pt x="850341" y="616077"/>
                  </a:lnTo>
                  <a:lnTo>
                    <a:pt x="851573" y="616610"/>
                  </a:lnTo>
                  <a:lnTo>
                    <a:pt x="850303" y="616204"/>
                  </a:lnTo>
                  <a:lnTo>
                    <a:pt x="835990" y="616737"/>
                  </a:lnTo>
                  <a:lnTo>
                    <a:pt x="789673" y="622452"/>
                  </a:lnTo>
                  <a:lnTo>
                    <a:pt x="728573" y="633133"/>
                  </a:lnTo>
                  <a:lnTo>
                    <a:pt x="668197" y="646303"/>
                  </a:lnTo>
                  <a:lnTo>
                    <a:pt x="608749" y="661974"/>
                  </a:lnTo>
                  <a:lnTo>
                    <a:pt x="550608" y="680529"/>
                  </a:lnTo>
                  <a:lnTo>
                    <a:pt x="494512" y="702678"/>
                  </a:lnTo>
                  <a:lnTo>
                    <a:pt x="454647" y="722350"/>
                  </a:lnTo>
                  <a:lnTo>
                    <a:pt x="419531" y="744448"/>
                  </a:lnTo>
                  <a:lnTo>
                    <a:pt x="436930" y="761466"/>
                  </a:lnTo>
                  <a:lnTo>
                    <a:pt x="477647" y="789520"/>
                  </a:lnTo>
                  <a:lnTo>
                    <a:pt x="535419" y="817321"/>
                  </a:lnTo>
                  <a:lnTo>
                    <a:pt x="574205" y="829576"/>
                  </a:lnTo>
                  <a:lnTo>
                    <a:pt x="613968" y="837476"/>
                  </a:lnTo>
                  <a:lnTo>
                    <a:pt x="654113" y="840981"/>
                  </a:lnTo>
                  <a:lnTo>
                    <a:pt x="702513" y="839812"/>
                  </a:lnTo>
                  <a:lnTo>
                    <a:pt x="750862" y="833323"/>
                  </a:lnTo>
                  <a:lnTo>
                    <a:pt x="798385" y="821753"/>
                  </a:lnTo>
                  <a:lnTo>
                    <a:pt x="844296" y="805332"/>
                  </a:lnTo>
                  <a:lnTo>
                    <a:pt x="887818" y="784275"/>
                  </a:lnTo>
                  <a:lnTo>
                    <a:pt x="928192" y="758837"/>
                  </a:lnTo>
                  <a:lnTo>
                    <a:pt x="964628" y="729246"/>
                  </a:lnTo>
                  <a:lnTo>
                    <a:pt x="995705" y="697712"/>
                  </a:lnTo>
                  <a:lnTo>
                    <a:pt x="1023874" y="663638"/>
                  </a:lnTo>
                  <a:lnTo>
                    <a:pt x="1049375" y="627507"/>
                  </a:lnTo>
                  <a:lnTo>
                    <a:pt x="1072438" y="589788"/>
                  </a:lnTo>
                  <a:lnTo>
                    <a:pt x="1093952" y="549554"/>
                  </a:lnTo>
                  <a:lnTo>
                    <a:pt x="1113459" y="508266"/>
                  </a:lnTo>
                  <a:lnTo>
                    <a:pt x="1126629" y="467385"/>
                  </a:lnTo>
                  <a:lnTo>
                    <a:pt x="1135164" y="444931"/>
                  </a:lnTo>
                  <a:lnTo>
                    <a:pt x="1144511" y="431850"/>
                  </a:lnTo>
                  <a:close/>
                </a:path>
              </a:pathLst>
            </a:custGeom>
            <a:solidFill>
              <a:srgbClr val="89C76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834545" y="3669973"/>
              <a:ext cx="2359025" cy="2336800"/>
            </a:xfrm>
            <a:custGeom>
              <a:avLst/>
              <a:gdLst/>
              <a:ahLst/>
              <a:cxnLst/>
              <a:rect l="l" t="t" r="r" b="b"/>
              <a:pathLst>
                <a:path w="2359025" h="2336800">
                  <a:moveTo>
                    <a:pt x="1527456" y="2082799"/>
                  </a:moveTo>
                  <a:lnTo>
                    <a:pt x="835271" y="2082799"/>
                  </a:lnTo>
                  <a:lnTo>
                    <a:pt x="880720" y="2108199"/>
                  </a:lnTo>
                  <a:lnTo>
                    <a:pt x="903861" y="2108199"/>
                  </a:lnTo>
                  <a:lnTo>
                    <a:pt x="900179" y="2311399"/>
                  </a:lnTo>
                  <a:lnTo>
                    <a:pt x="991537" y="2336799"/>
                  </a:lnTo>
                  <a:lnTo>
                    <a:pt x="1084421" y="2336799"/>
                  </a:lnTo>
                  <a:lnTo>
                    <a:pt x="1145500" y="2146299"/>
                  </a:lnTo>
                  <a:lnTo>
                    <a:pt x="1484357" y="2146299"/>
                  </a:lnTo>
                  <a:lnTo>
                    <a:pt x="1482030" y="2095499"/>
                  </a:lnTo>
                  <a:lnTo>
                    <a:pt x="1504857" y="2095499"/>
                  </a:lnTo>
                  <a:lnTo>
                    <a:pt x="1527456" y="2082799"/>
                  </a:lnTo>
                  <a:close/>
                </a:path>
                <a:path w="2359025" h="2336800">
                  <a:moveTo>
                    <a:pt x="1484357" y="2146299"/>
                  </a:moveTo>
                  <a:lnTo>
                    <a:pt x="1241660" y="2146299"/>
                  </a:lnTo>
                  <a:lnTo>
                    <a:pt x="1307928" y="2336799"/>
                  </a:lnTo>
                  <a:lnTo>
                    <a:pt x="1354867" y="2336799"/>
                  </a:lnTo>
                  <a:lnTo>
                    <a:pt x="1401152" y="2324099"/>
                  </a:lnTo>
                  <a:lnTo>
                    <a:pt x="1446677" y="2324099"/>
                  </a:lnTo>
                  <a:lnTo>
                    <a:pt x="1491340" y="2298699"/>
                  </a:lnTo>
                  <a:lnTo>
                    <a:pt x="1484357" y="2146299"/>
                  </a:lnTo>
                  <a:close/>
                </a:path>
                <a:path w="2359025" h="2336800">
                  <a:moveTo>
                    <a:pt x="832574" y="1892299"/>
                  </a:moveTo>
                  <a:lnTo>
                    <a:pt x="524823" y="1892299"/>
                  </a:lnTo>
                  <a:lnTo>
                    <a:pt x="542846" y="1917699"/>
                  </a:lnTo>
                  <a:lnTo>
                    <a:pt x="561270" y="1930399"/>
                  </a:lnTo>
                  <a:lnTo>
                    <a:pt x="580092" y="1943099"/>
                  </a:lnTo>
                  <a:lnTo>
                    <a:pt x="599309" y="1955799"/>
                  </a:lnTo>
                  <a:lnTo>
                    <a:pt x="526130" y="2146299"/>
                  </a:lnTo>
                  <a:lnTo>
                    <a:pt x="564565" y="2171699"/>
                  </a:lnTo>
                  <a:lnTo>
                    <a:pt x="604591" y="2197099"/>
                  </a:lnTo>
                  <a:lnTo>
                    <a:pt x="646094" y="2222499"/>
                  </a:lnTo>
                  <a:lnTo>
                    <a:pt x="688961" y="2235199"/>
                  </a:lnTo>
                  <a:lnTo>
                    <a:pt x="812978" y="2082799"/>
                  </a:lnTo>
                  <a:lnTo>
                    <a:pt x="1527456" y="2082799"/>
                  </a:lnTo>
                  <a:lnTo>
                    <a:pt x="1549814" y="2070099"/>
                  </a:lnTo>
                  <a:lnTo>
                    <a:pt x="1834434" y="2070099"/>
                  </a:lnTo>
                  <a:lnTo>
                    <a:pt x="1797745" y="1981199"/>
                  </a:lnTo>
                  <a:lnTo>
                    <a:pt x="1147050" y="1981199"/>
                  </a:lnTo>
                  <a:lnTo>
                    <a:pt x="1100363" y="1968499"/>
                  </a:lnTo>
                  <a:lnTo>
                    <a:pt x="1053385" y="1968499"/>
                  </a:lnTo>
                  <a:lnTo>
                    <a:pt x="961414" y="1943099"/>
                  </a:lnTo>
                  <a:lnTo>
                    <a:pt x="874222" y="1917699"/>
                  </a:lnTo>
                  <a:lnTo>
                    <a:pt x="832574" y="1892299"/>
                  </a:lnTo>
                  <a:close/>
                </a:path>
                <a:path w="2359025" h="2336800">
                  <a:moveTo>
                    <a:pt x="1834434" y="2070099"/>
                  </a:moveTo>
                  <a:lnTo>
                    <a:pt x="1571920" y="2070099"/>
                  </a:lnTo>
                  <a:lnTo>
                    <a:pt x="1700184" y="2222499"/>
                  </a:lnTo>
                  <a:lnTo>
                    <a:pt x="1742964" y="2209799"/>
                  </a:lnTo>
                  <a:lnTo>
                    <a:pt x="1784022" y="2184399"/>
                  </a:lnTo>
                  <a:lnTo>
                    <a:pt x="1823274" y="2158999"/>
                  </a:lnTo>
                  <a:lnTo>
                    <a:pt x="1860640" y="2133599"/>
                  </a:lnTo>
                  <a:lnTo>
                    <a:pt x="1834434" y="2070099"/>
                  </a:lnTo>
                  <a:close/>
                </a:path>
                <a:path w="2359025" h="2336800">
                  <a:moveTo>
                    <a:pt x="515023" y="1625599"/>
                  </a:moveTo>
                  <a:lnTo>
                    <a:pt x="315577" y="1625599"/>
                  </a:lnTo>
                  <a:lnTo>
                    <a:pt x="327151" y="1650999"/>
                  </a:lnTo>
                  <a:lnTo>
                    <a:pt x="339229" y="1676399"/>
                  </a:lnTo>
                  <a:lnTo>
                    <a:pt x="351805" y="1689099"/>
                  </a:lnTo>
                  <a:lnTo>
                    <a:pt x="364870" y="1714499"/>
                  </a:lnTo>
                  <a:lnTo>
                    <a:pt x="230851" y="1866899"/>
                  </a:lnTo>
                  <a:lnTo>
                    <a:pt x="257667" y="1904999"/>
                  </a:lnTo>
                  <a:lnTo>
                    <a:pt x="286971" y="1943099"/>
                  </a:lnTo>
                  <a:lnTo>
                    <a:pt x="318667" y="1981199"/>
                  </a:lnTo>
                  <a:lnTo>
                    <a:pt x="352657" y="2006599"/>
                  </a:lnTo>
                  <a:lnTo>
                    <a:pt x="524823" y="1892299"/>
                  </a:lnTo>
                  <a:lnTo>
                    <a:pt x="832574" y="1892299"/>
                  </a:lnTo>
                  <a:lnTo>
                    <a:pt x="792309" y="1879599"/>
                  </a:lnTo>
                  <a:lnTo>
                    <a:pt x="753491" y="1854199"/>
                  </a:lnTo>
                  <a:lnTo>
                    <a:pt x="716180" y="1828799"/>
                  </a:lnTo>
                  <a:lnTo>
                    <a:pt x="680442" y="1803399"/>
                  </a:lnTo>
                  <a:lnTo>
                    <a:pt x="646337" y="1777999"/>
                  </a:lnTo>
                  <a:lnTo>
                    <a:pt x="613930" y="1739899"/>
                  </a:lnTo>
                  <a:lnTo>
                    <a:pt x="583282" y="1714499"/>
                  </a:lnTo>
                  <a:lnTo>
                    <a:pt x="554458" y="1676399"/>
                  </a:lnTo>
                  <a:lnTo>
                    <a:pt x="527519" y="1638299"/>
                  </a:lnTo>
                  <a:lnTo>
                    <a:pt x="515023" y="1625599"/>
                  </a:lnTo>
                  <a:close/>
                </a:path>
                <a:path w="2359025" h="2336800">
                  <a:moveTo>
                    <a:pt x="1764446" y="368299"/>
                  </a:moveTo>
                  <a:lnTo>
                    <a:pt x="1305491" y="368299"/>
                  </a:lnTo>
                  <a:lnTo>
                    <a:pt x="1397461" y="393699"/>
                  </a:lnTo>
                  <a:lnTo>
                    <a:pt x="1484654" y="419099"/>
                  </a:lnTo>
                  <a:lnTo>
                    <a:pt x="1526302" y="444499"/>
                  </a:lnTo>
                  <a:lnTo>
                    <a:pt x="1566566" y="457199"/>
                  </a:lnTo>
                  <a:lnTo>
                    <a:pt x="1605385" y="482599"/>
                  </a:lnTo>
                  <a:lnTo>
                    <a:pt x="1642695" y="507999"/>
                  </a:lnTo>
                  <a:lnTo>
                    <a:pt x="1678434" y="533399"/>
                  </a:lnTo>
                  <a:lnTo>
                    <a:pt x="1712539" y="571499"/>
                  </a:lnTo>
                  <a:lnTo>
                    <a:pt x="1744946" y="596899"/>
                  </a:lnTo>
                  <a:lnTo>
                    <a:pt x="1775594" y="622299"/>
                  </a:lnTo>
                  <a:lnTo>
                    <a:pt x="1804418" y="660399"/>
                  </a:lnTo>
                  <a:lnTo>
                    <a:pt x="1831357" y="698499"/>
                  </a:lnTo>
                  <a:lnTo>
                    <a:pt x="1856348" y="736599"/>
                  </a:lnTo>
                  <a:lnTo>
                    <a:pt x="1879327" y="774699"/>
                  </a:lnTo>
                  <a:lnTo>
                    <a:pt x="1900233" y="812799"/>
                  </a:lnTo>
                  <a:lnTo>
                    <a:pt x="1919001" y="850899"/>
                  </a:lnTo>
                  <a:lnTo>
                    <a:pt x="1935570" y="888999"/>
                  </a:lnTo>
                  <a:lnTo>
                    <a:pt x="1949876" y="927099"/>
                  </a:lnTo>
                  <a:lnTo>
                    <a:pt x="1961857" y="977899"/>
                  </a:lnTo>
                  <a:lnTo>
                    <a:pt x="1971449" y="1015999"/>
                  </a:lnTo>
                  <a:lnTo>
                    <a:pt x="1978591" y="1066799"/>
                  </a:lnTo>
                  <a:lnTo>
                    <a:pt x="1983219" y="1104899"/>
                  </a:lnTo>
                  <a:lnTo>
                    <a:pt x="1985270" y="1155699"/>
                  </a:lnTo>
                  <a:lnTo>
                    <a:pt x="1984681" y="1206499"/>
                  </a:lnTo>
                  <a:lnTo>
                    <a:pt x="1981390" y="1244599"/>
                  </a:lnTo>
                  <a:lnTo>
                    <a:pt x="1975334" y="1295399"/>
                  </a:lnTo>
                  <a:lnTo>
                    <a:pt x="1966577" y="1346199"/>
                  </a:lnTo>
                  <a:lnTo>
                    <a:pt x="1955280" y="1384299"/>
                  </a:lnTo>
                  <a:lnTo>
                    <a:pt x="1941530" y="1435099"/>
                  </a:lnTo>
                  <a:lnTo>
                    <a:pt x="1925413" y="1473199"/>
                  </a:lnTo>
                  <a:lnTo>
                    <a:pt x="1907015" y="1511299"/>
                  </a:lnTo>
                  <a:lnTo>
                    <a:pt x="1886424" y="1562099"/>
                  </a:lnTo>
                  <a:lnTo>
                    <a:pt x="1863725" y="1600199"/>
                  </a:lnTo>
                  <a:lnTo>
                    <a:pt x="1839005" y="1638299"/>
                  </a:lnTo>
                  <a:lnTo>
                    <a:pt x="1812350" y="1663699"/>
                  </a:lnTo>
                  <a:lnTo>
                    <a:pt x="1783848" y="1701799"/>
                  </a:lnTo>
                  <a:lnTo>
                    <a:pt x="1753584" y="1739899"/>
                  </a:lnTo>
                  <a:lnTo>
                    <a:pt x="1721645" y="1765299"/>
                  </a:lnTo>
                  <a:lnTo>
                    <a:pt x="1688117" y="1790699"/>
                  </a:lnTo>
                  <a:lnTo>
                    <a:pt x="1653087" y="1816099"/>
                  </a:lnTo>
                  <a:lnTo>
                    <a:pt x="1616642" y="1841499"/>
                  </a:lnTo>
                  <a:lnTo>
                    <a:pt x="1578868" y="1866899"/>
                  </a:lnTo>
                  <a:lnTo>
                    <a:pt x="1539851" y="1892299"/>
                  </a:lnTo>
                  <a:lnTo>
                    <a:pt x="1499678" y="1904999"/>
                  </a:lnTo>
                  <a:lnTo>
                    <a:pt x="1458435" y="1930399"/>
                  </a:lnTo>
                  <a:lnTo>
                    <a:pt x="1329153" y="1968499"/>
                  </a:lnTo>
                  <a:lnTo>
                    <a:pt x="1239203" y="1968499"/>
                  </a:lnTo>
                  <a:lnTo>
                    <a:pt x="1193359" y="1981199"/>
                  </a:lnTo>
                  <a:lnTo>
                    <a:pt x="1797745" y="1981199"/>
                  </a:lnTo>
                  <a:lnTo>
                    <a:pt x="1782021" y="1943099"/>
                  </a:lnTo>
                  <a:lnTo>
                    <a:pt x="1800757" y="1930399"/>
                  </a:lnTo>
                  <a:lnTo>
                    <a:pt x="1819132" y="1904999"/>
                  </a:lnTo>
                  <a:lnTo>
                    <a:pt x="1837129" y="1892299"/>
                  </a:lnTo>
                  <a:lnTo>
                    <a:pt x="1854735" y="1879599"/>
                  </a:lnTo>
                  <a:lnTo>
                    <a:pt x="2122218" y="1879599"/>
                  </a:lnTo>
                  <a:lnTo>
                    <a:pt x="2147777" y="1841499"/>
                  </a:lnTo>
                  <a:lnTo>
                    <a:pt x="2009536" y="1689099"/>
                  </a:lnTo>
                  <a:lnTo>
                    <a:pt x="2022002" y="1663699"/>
                  </a:lnTo>
                  <a:lnTo>
                    <a:pt x="2033988" y="1650999"/>
                  </a:lnTo>
                  <a:lnTo>
                    <a:pt x="2045483" y="1625599"/>
                  </a:lnTo>
                  <a:lnTo>
                    <a:pt x="2056479" y="1600199"/>
                  </a:lnTo>
                  <a:lnTo>
                    <a:pt x="2276645" y="1600199"/>
                  </a:lnTo>
                  <a:lnTo>
                    <a:pt x="2293623" y="1562099"/>
                  </a:lnTo>
                  <a:lnTo>
                    <a:pt x="2307448" y="1511299"/>
                  </a:lnTo>
                  <a:lnTo>
                    <a:pt x="2318109" y="1473199"/>
                  </a:lnTo>
                  <a:lnTo>
                    <a:pt x="2136607" y="1371599"/>
                  </a:lnTo>
                  <a:lnTo>
                    <a:pt x="2139160" y="1358899"/>
                  </a:lnTo>
                  <a:lnTo>
                    <a:pt x="2141560" y="1346199"/>
                  </a:lnTo>
                  <a:lnTo>
                    <a:pt x="2143805" y="1333499"/>
                  </a:lnTo>
                  <a:lnTo>
                    <a:pt x="2145892" y="1320799"/>
                  </a:lnTo>
                  <a:lnTo>
                    <a:pt x="2147590" y="1308099"/>
                  </a:lnTo>
                  <a:lnTo>
                    <a:pt x="2149148" y="1295399"/>
                  </a:lnTo>
                  <a:lnTo>
                    <a:pt x="2150576" y="1295399"/>
                  </a:lnTo>
                  <a:lnTo>
                    <a:pt x="2151886" y="1282699"/>
                  </a:lnTo>
                  <a:lnTo>
                    <a:pt x="2353505" y="1244599"/>
                  </a:lnTo>
                  <a:lnTo>
                    <a:pt x="2357855" y="1193799"/>
                  </a:lnTo>
                  <a:lnTo>
                    <a:pt x="2358883" y="1155699"/>
                  </a:lnTo>
                  <a:lnTo>
                    <a:pt x="2356622" y="1104899"/>
                  </a:lnTo>
                  <a:lnTo>
                    <a:pt x="2351105" y="1054099"/>
                  </a:lnTo>
                  <a:lnTo>
                    <a:pt x="2148606" y="1028699"/>
                  </a:lnTo>
                  <a:lnTo>
                    <a:pt x="2144943" y="1015999"/>
                  </a:lnTo>
                  <a:lnTo>
                    <a:pt x="2140704" y="990599"/>
                  </a:lnTo>
                  <a:lnTo>
                    <a:pt x="2135893" y="965199"/>
                  </a:lnTo>
                  <a:lnTo>
                    <a:pt x="2130513" y="939799"/>
                  </a:lnTo>
                  <a:lnTo>
                    <a:pt x="2308874" y="838199"/>
                  </a:lnTo>
                  <a:lnTo>
                    <a:pt x="2296927" y="800099"/>
                  </a:lnTo>
                  <a:lnTo>
                    <a:pt x="2281884" y="749299"/>
                  </a:lnTo>
                  <a:lnTo>
                    <a:pt x="2263816" y="711199"/>
                  </a:lnTo>
                  <a:lnTo>
                    <a:pt x="2043311" y="711199"/>
                  </a:lnTo>
                  <a:lnTo>
                    <a:pt x="2031736" y="685799"/>
                  </a:lnTo>
                  <a:lnTo>
                    <a:pt x="2019654" y="673099"/>
                  </a:lnTo>
                  <a:lnTo>
                    <a:pt x="2007078" y="647699"/>
                  </a:lnTo>
                  <a:lnTo>
                    <a:pt x="1994018" y="622299"/>
                  </a:lnTo>
                  <a:lnTo>
                    <a:pt x="2128025" y="469899"/>
                  </a:lnTo>
                  <a:lnTo>
                    <a:pt x="2110152" y="444499"/>
                  </a:lnTo>
                  <a:lnTo>
                    <a:pt x="1834078" y="444499"/>
                  </a:lnTo>
                  <a:lnTo>
                    <a:pt x="1816046" y="431799"/>
                  </a:lnTo>
                  <a:lnTo>
                    <a:pt x="1797614" y="406399"/>
                  </a:lnTo>
                  <a:lnTo>
                    <a:pt x="1778786" y="393699"/>
                  </a:lnTo>
                  <a:lnTo>
                    <a:pt x="1759567" y="380999"/>
                  </a:lnTo>
                  <a:lnTo>
                    <a:pt x="1764446" y="368299"/>
                  </a:lnTo>
                  <a:close/>
                </a:path>
                <a:path w="2359025" h="2336800">
                  <a:moveTo>
                    <a:pt x="2122218" y="1879599"/>
                  </a:moveTo>
                  <a:lnTo>
                    <a:pt x="1854735" y="1879599"/>
                  </a:lnTo>
                  <a:lnTo>
                    <a:pt x="2029628" y="1981199"/>
                  </a:lnTo>
                  <a:lnTo>
                    <a:pt x="2063095" y="1955799"/>
                  </a:lnTo>
                  <a:lnTo>
                    <a:pt x="2093975" y="1917699"/>
                  </a:lnTo>
                  <a:lnTo>
                    <a:pt x="2122218" y="1879599"/>
                  </a:lnTo>
                  <a:close/>
                </a:path>
                <a:path w="2359025" h="2336800">
                  <a:moveTo>
                    <a:pt x="102348" y="698499"/>
                  </a:moveTo>
                  <a:lnTo>
                    <a:pt x="82226" y="736599"/>
                  </a:lnTo>
                  <a:lnTo>
                    <a:pt x="65250" y="787399"/>
                  </a:lnTo>
                  <a:lnTo>
                    <a:pt x="51421" y="825499"/>
                  </a:lnTo>
                  <a:lnTo>
                    <a:pt x="40742" y="876299"/>
                  </a:lnTo>
                  <a:lnTo>
                    <a:pt x="222269" y="965199"/>
                  </a:lnTo>
                  <a:lnTo>
                    <a:pt x="219716" y="977899"/>
                  </a:lnTo>
                  <a:lnTo>
                    <a:pt x="212984" y="1015999"/>
                  </a:lnTo>
                  <a:lnTo>
                    <a:pt x="208299" y="1054099"/>
                  </a:lnTo>
                  <a:lnTo>
                    <a:pt x="206990" y="1066799"/>
                  </a:lnTo>
                  <a:lnTo>
                    <a:pt x="5371" y="1092199"/>
                  </a:lnTo>
                  <a:lnTo>
                    <a:pt x="1028" y="1142999"/>
                  </a:lnTo>
                  <a:lnTo>
                    <a:pt x="0" y="1181099"/>
                  </a:lnTo>
                  <a:lnTo>
                    <a:pt x="2251" y="1231899"/>
                  </a:lnTo>
                  <a:lnTo>
                    <a:pt x="7746" y="1282699"/>
                  </a:lnTo>
                  <a:lnTo>
                    <a:pt x="210282" y="1308099"/>
                  </a:lnTo>
                  <a:lnTo>
                    <a:pt x="213938" y="1333499"/>
                  </a:lnTo>
                  <a:lnTo>
                    <a:pt x="218173" y="1358899"/>
                  </a:lnTo>
                  <a:lnTo>
                    <a:pt x="222983" y="1371599"/>
                  </a:lnTo>
                  <a:lnTo>
                    <a:pt x="228363" y="1396999"/>
                  </a:lnTo>
                  <a:lnTo>
                    <a:pt x="50002" y="1498599"/>
                  </a:lnTo>
                  <a:lnTo>
                    <a:pt x="61956" y="1549399"/>
                  </a:lnTo>
                  <a:lnTo>
                    <a:pt x="77000" y="1587499"/>
                  </a:lnTo>
                  <a:lnTo>
                    <a:pt x="95061" y="1638299"/>
                  </a:lnTo>
                  <a:lnTo>
                    <a:pt x="116069" y="1676399"/>
                  </a:lnTo>
                  <a:lnTo>
                    <a:pt x="315577" y="1625599"/>
                  </a:lnTo>
                  <a:lnTo>
                    <a:pt x="515023" y="1625599"/>
                  </a:lnTo>
                  <a:lnTo>
                    <a:pt x="502528" y="1612899"/>
                  </a:lnTo>
                  <a:lnTo>
                    <a:pt x="479548" y="1574799"/>
                  </a:lnTo>
                  <a:lnTo>
                    <a:pt x="458643" y="1536699"/>
                  </a:lnTo>
                  <a:lnTo>
                    <a:pt x="439875" y="1485899"/>
                  </a:lnTo>
                  <a:lnTo>
                    <a:pt x="423306" y="1447799"/>
                  </a:lnTo>
                  <a:lnTo>
                    <a:pt x="409000" y="1409699"/>
                  </a:lnTo>
                  <a:lnTo>
                    <a:pt x="397019" y="1358899"/>
                  </a:lnTo>
                  <a:lnTo>
                    <a:pt x="387426" y="1320799"/>
                  </a:lnTo>
                  <a:lnTo>
                    <a:pt x="380285" y="1269999"/>
                  </a:lnTo>
                  <a:lnTo>
                    <a:pt x="375657" y="1231899"/>
                  </a:lnTo>
                  <a:lnTo>
                    <a:pt x="373606" y="1181099"/>
                  </a:lnTo>
                  <a:lnTo>
                    <a:pt x="374195" y="1142999"/>
                  </a:lnTo>
                  <a:lnTo>
                    <a:pt x="377486" y="1092199"/>
                  </a:lnTo>
                  <a:lnTo>
                    <a:pt x="383542" y="1041399"/>
                  </a:lnTo>
                  <a:lnTo>
                    <a:pt x="392299" y="1003299"/>
                  </a:lnTo>
                  <a:lnTo>
                    <a:pt x="403596" y="952499"/>
                  </a:lnTo>
                  <a:lnTo>
                    <a:pt x="417346" y="901699"/>
                  </a:lnTo>
                  <a:lnTo>
                    <a:pt x="433463" y="863599"/>
                  </a:lnTo>
                  <a:lnTo>
                    <a:pt x="451861" y="825499"/>
                  </a:lnTo>
                  <a:lnTo>
                    <a:pt x="472452" y="787399"/>
                  </a:lnTo>
                  <a:lnTo>
                    <a:pt x="495151" y="749299"/>
                  </a:lnTo>
                  <a:lnTo>
                    <a:pt x="503391" y="736599"/>
                  </a:lnTo>
                  <a:lnTo>
                    <a:pt x="302409" y="736599"/>
                  </a:lnTo>
                  <a:lnTo>
                    <a:pt x="102348" y="698499"/>
                  </a:lnTo>
                  <a:close/>
                </a:path>
                <a:path w="2359025" h="2336800">
                  <a:moveTo>
                    <a:pt x="2276645" y="1600199"/>
                  </a:moveTo>
                  <a:lnTo>
                    <a:pt x="2056479" y="1600199"/>
                  </a:lnTo>
                  <a:lnTo>
                    <a:pt x="2256528" y="1638299"/>
                  </a:lnTo>
                  <a:lnTo>
                    <a:pt x="2276645" y="1600199"/>
                  </a:lnTo>
                  <a:close/>
                </a:path>
                <a:path w="2359025" h="2336800">
                  <a:moveTo>
                    <a:pt x="329248" y="355599"/>
                  </a:moveTo>
                  <a:lnTo>
                    <a:pt x="295775" y="393699"/>
                  </a:lnTo>
                  <a:lnTo>
                    <a:pt x="264895" y="419099"/>
                  </a:lnTo>
                  <a:lnTo>
                    <a:pt x="236650" y="457199"/>
                  </a:lnTo>
                  <a:lnTo>
                    <a:pt x="211086" y="495299"/>
                  </a:lnTo>
                  <a:lnTo>
                    <a:pt x="349340" y="647699"/>
                  </a:lnTo>
                  <a:lnTo>
                    <a:pt x="336874" y="673099"/>
                  </a:lnTo>
                  <a:lnTo>
                    <a:pt x="324890" y="698499"/>
                  </a:lnTo>
                  <a:lnTo>
                    <a:pt x="313398" y="711199"/>
                  </a:lnTo>
                  <a:lnTo>
                    <a:pt x="302409" y="736599"/>
                  </a:lnTo>
                  <a:lnTo>
                    <a:pt x="503391" y="736599"/>
                  </a:lnTo>
                  <a:lnTo>
                    <a:pt x="519871" y="711199"/>
                  </a:lnTo>
                  <a:lnTo>
                    <a:pt x="546526" y="673099"/>
                  </a:lnTo>
                  <a:lnTo>
                    <a:pt x="575028" y="634999"/>
                  </a:lnTo>
                  <a:lnTo>
                    <a:pt x="605292" y="609599"/>
                  </a:lnTo>
                  <a:lnTo>
                    <a:pt x="637231" y="571499"/>
                  </a:lnTo>
                  <a:lnTo>
                    <a:pt x="670759" y="546099"/>
                  </a:lnTo>
                  <a:lnTo>
                    <a:pt x="705788" y="520699"/>
                  </a:lnTo>
                  <a:lnTo>
                    <a:pt x="742234" y="495299"/>
                  </a:lnTo>
                  <a:lnTo>
                    <a:pt x="780008" y="469899"/>
                  </a:lnTo>
                  <a:lnTo>
                    <a:pt x="799517" y="457199"/>
                  </a:lnTo>
                  <a:lnTo>
                    <a:pt x="504141" y="457199"/>
                  </a:lnTo>
                  <a:lnTo>
                    <a:pt x="329248" y="355599"/>
                  </a:lnTo>
                  <a:close/>
                </a:path>
                <a:path w="2359025" h="2336800">
                  <a:moveTo>
                    <a:pt x="2242794" y="660399"/>
                  </a:moveTo>
                  <a:lnTo>
                    <a:pt x="2043311" y="711199"/>
                  </a:lnTo>
                  <a:lnTo>
                    <a:pt x="2263816" y="711199"/>
                  </a:lnTo>
                  <a:lnTo>
                    <a:pt x="2242794" y="660399"/>
                  </a:lnTo>
                  <a:close/>
                </a:path>
                <a:path w="2359025" h="2336800">
                  <a:moveTo>
                    <a:pt x="658679" y="114299"/>
                  </a:moveTo>
                  <a:lnTo>
                    <a:pt x="615901" y="139699"/>
                  </a:lnTo>
                  <a:lnTo>
                    <a:pt x="574846" y="152399"/>
                  </a:lnTo>
                  <a:lnTo>
                    <a:pt x="535594" y="177799"/>
                  </a:lnTo>
                  <a:lnTo>
                    <a:pt x="498223" y="215899"/>
                  </a:lnTo>
                  <a:lnTo>
                    <a:pt x="576855" y="393699"/>
                  </a:lnTo>
                  <a:lnTo>
                    <a:pt x="558115" y="419099"/>
                  </a:lnTo>
                  <a:lnTo>
                    <a:pt x="539744" y="431799"/>
                  </a:lnTo>
                  <a:lnTo>
                    <a:pt x="521751" y="444499"/>
                  </a:lnTo>
                  <a:lnTo>
                    <a:pt x="504141" y="457199"/>
                  </a:lnTo>
                  <a:lnTo>
                    <a:pt x="799517" y="457199"/>
                  </a:lnTo>
                  <a:lnTo>
                    <a:pt x="819025" y="444499"/>
                  </a:lnTo>
                  <a:lnTo>
                    <a:pt x="900441" y="419099"/>
                  </a:lnTo>
                  <a:lnTo>
                    <a:pt x="942667" y="393699"/>
                  </a:lnTo>
                  <a:lnTo>
                    <a:pt x="985789" y="393699"/>
                  </a:lnTo>
                  <a:lnTo>
                    <a:pt x="1074379" y="368299"/>
                  </a:lnTo>
                  <a:lnTo>
                    <a:pt x="1764446" y="368299"/>
                  </a:lnTo>
                  <a:lnTo>
                    <a:pt x="1798602" y="279399"/>
                  </a:lnTo>
                  <a:lnTo>
                    <a:pt x="786943" y="279399"/>
                  </a:lnTo>
                  <a:lnTo>
                    <a:pt x="658679" y="114299"/>
                  </a:lnTo>
                  <a:close/>
                </a:path>
                <a:path w="2359025" h="2336800">
                  <a:moveTo>
                    <a:pt x="2006219" y="330199"/>
                  </a:moveTo>
                  <a:lnTo>
                    <a:pt x="1834078" y="444499"/>
                  </a:lnTo>
                  <a:lnTo>
                    <a:pt x="2110152" y="444499"/>
                  </a:lnTo>
                  <a:lnTo>
                    <a:pt x="2101216" y="431799"/>
                  </a:lnTo>
                  <a:lnTo>
                    <a:pt x="2071914" y="393699"/>
                  </a:lnTo>
                  <a:lnTo>
                    <a:pt x="2040216" y="368299"/>
                  </a:lnTo>
                  <a:lnTo>
                    <a:pt x="2006219" y="330199"/>
                  </a:lnTo>
                  <a:close/>
                </a:path>
                <a:path w="2359025" h="2336800">
                  <a:moveTo>
                    <a:pt x="1501028" y="241299"/>
                  </a:moveTo>
                  <a:lnTo>
                    <a:pt x="854008" y="241299"/>
                  </a:lnTo>
                  <a:lnTo>
                    <a:pt x="786943" y="279399"/>
                  </a:lnTo>
                  <a:lnTo>
                    <a:pt x="1798602" y="279399"/>
                  </a:lnTo>
                  <a:lnTo>
                    <a:pt x="1803482" y="266699"/>
                  </a:lnTo>
                  <a:lnTo>
                    <a:pt x="1545923" y="266699"/>
                  </a:lnTo>
                  <a:lnTo>
                    <a:pt x="1501028" y="241299"/>
                  </a:lnTo>
                  <a:close/>
                </a:path>
                <a:path w="2359025" h="2336800">
                  <a:moveTo>
                    <a:pt x="1669915" y="101599"/>
                  </a:moveTo>
                  <a:lnTo>
                    <a:pt x="1545923" y="266699"/>
                  </a:lnTo>
                  <a:lnTo>
                    <a:pt x="1803482" y="266699"/>
                  </a:lnTo>
                  <a:lnTo>
                    <a:pt x="1832758" y="190499"/>
                  </a:lnTo>
                  <a:lnTo>
                    <a:pt x="1794329" y="165099"/>
                  </a:lnTo>
                  <a:lnTo>
                    <a:pt x="1754301" y="139699"/>
                  </a:lnTo>
                  <a:lnTo>
                    <a:pt x="1712790" y="114299"/>
                  </a:lnTo>
                  <a:lnTo>
                    <a:pt x="1669915" y="101599"/>
                  </a:lnTo>
                  <a:close/>
                </a:path>
                <a:path w="2359025" h="2336800">
                  <a:moveTo>
                    <a:pt x="1050935" y="0"/>
                  </a:moveTo>
                  <a:lnTo>
                    <a:pt x="1004003" y="0"/>
                  </a:lnTo>
                  <a:lnTo>
                    <a:pt x="867523" y="38099"/>
                  </a:lnTo>
                  <a:lnTo>
                    <a:pt x="876834" y="241299"/>
                  </a:lnTo>
                  <a:lnTo>
                    <a:pt x="1478153" y="241299"/>
                  </a:lnTo>
                  <a:lnTo>
                    <a:pt x="1455002" y="228599"/>
                  </a:lnTo>
                  <a:lnTo>
                    <a:pt x="1455695" y="190499"/>
                  </a:lnTo>
                  <a:lnTo>
                    <a:pt x="1117216" y="190499"/>
                  </a:lnTo>
                  <a:lnTo>
                    <a:pt x="1050935" y="0"/>
                  </a:lnTo>
                  <a:close/>
                </a:path>
                <a:path w="2359025" h="2336800">
                  <a:moveTo>
                    <a:pt x="1367342" y="0"/>
                  </a:moveTo>
                  <a:lnTo>
                    <a:pt x="1274442" y="0"/>
                  </a:lnTo>
                  <a:lnTo>
                    <a:pt x="1213364" y="190499"/>
                  </a:lnTo>
                  <a:lnTo>
                    <a:pt x="1455695" y="190499"/>
                  </a:lnTo>
                  <a:lnTo>
                    <a:pt x="1458696" y="25399"/>
                  </a:lnTo>
                  <a:lnTo>
                    <a:pt x="1367342" y="0"/>
                  </a:lnTo>
                  <a:close/>
                </a:path>
              </a:pathLst>
            </a:custGeom>
            <a:solidFill>
              <a:srgbClr val="6E80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5" name="object 35"/>
          <p:cNvGrpSpPr/>
          <p:nvPr/>
        </p:nvGrpSpPr>
        <p:grpSpPr>
          <a:xfrm>
            <a:off x="1691690" y="6249050"/>
            <a:ext cx="645160" cy="645160"/>
            <a:chOff x="1691690" y="6249050"/>
            <a:chExt cx="645160" cy="645160"/>
          </a:xfrm>
        </p:grpSpPr>
        <p:sp>
          <p:nvSpPr>
            <p:cNvPr id="36" name="object 36"/>
            <p:cNvSpPr/>
            <p:nvPr/>
          </p:nvSpPr>
          <p:spPr>
            <a:xfrm>
              <a:off x="1714308" y="6271667"/>
              <a:ext cx="599440" cy="599440"/>
            </a:xfrm>
            <a:custGeom>
              <a:avLst/>
              <a:gdLst/>
              <a:ahLst/>
              <a:cxnLst/>
              <a:rect l="l" t="t" r="r" b="b"/>
              <a:pathLst>
                <a:path w="599439" h="599440">
                  <a:moveTo>
                    <a:pt x="299676" y="0"/>
                  </a:moveTo>
                  <a:lnTo>
                    <a:pt x="251067" y="3922"/>
                  </a:lnTo>
                  <a:lnTo>
                    <a:pt x="204955" y="15277"/>
                  </a:lnTo>
                  <a:lnTo>
                    <a:pt x="161957" y="33449"/>
                  </a:lnTo>
                  <a:lnTo>
                    <a:pt x="122691" y="57820"/>
                  </a:lnTo>
                  <a:lnTo>
                    <a:pt x="87773" y="87773"/>
                  </a:lnTo>
                  <a:lnTo>
                    <a:pt x="57820" y="122691"/>
                  </a:lnTo>
                  <a:lnTo>
                    <a:pt x="33449" y="161957"/>
                  </a:lnTo>
                  <a:lnTo>
                    <a:pt x="15277" y="204955"/>
                  </a:lnTo>
                  <a:lnTo>
                    <a:pt x="3922" y="251067"/>
                  </a:lnTo>
                  <a:lnTo>
                    <a:pt x="0" y="299676"/>
                  </a:lnTo>
                  <a:lnTo>
                    <a:pt x="3922" y="348285"/>
                  </a:lnTo>
                  <a:lnTo>
                    <a:pt x="15277" y="394397"/>
                  </a:lnTo>
                  <a:lnTo>
                    <a:pt x="33449" y="437395"/>
                  </a:lnTo>
                  <a:lnTo>
                    <a:pt x="57820" y="476661"/>
                  </a:lnTo>
                  <a:lnTo>
                    <a:pt x="87773" y="511580"/>
                  </a:lnTo>
                  <a:lnTo>
                    <a:pt x="122691" y="541533"/>
                  </a:lnTo>
                  <a:lnTo>
                    <a:pt x="161957" y="565904"/>
                  </a:lnTo>
                  <a:lnTo>
                    <a:pt x="204955" y="584075"/>
                  </a:lnTo>
                  <a:lnTo>
                    <a:pt x="251067" y="595431"/>
                  </a:lnTo>
                  <a:lnTo>
                    <a:pt x="299676" y="599353"/>
                  </a:lnTo>
                  <a:lnTo>
                    <a:pt x="348285" y="595431"/>
                  </a:lnTo>
                  <a:lnTo>
                    <a:pt x="394397" y="584075"/>
                  </a:lnTo>
                  <a:lnTo>
                    <a:pt x="437395" y="565904"/>
                  </a:lnTo>
                  <a:lnTo>
                    <a:pt x="476661" y="541533"/>
                  </a:lnTo>
                  <a:lnTo>
                    <a:pt x="511580" y="511580"/>
                  </a:lnTo>
                  <a:lnTo>
                    <a:pt x="541533" y="476661"/>
                  </a:lnTo>
                  <a:lnTo>
                    <a:pt x="565904" y="437395"/>
                  </a:lnTo>
                  <a:lnTo>
                    <a:pt x="584075" y="394397"/>
                  </a:lnTo>
                  <a:lnTo>
                    <a:pt x="595431" y="348285"/>
                  </a:lnTo>
                  <a:lnTo>
                    <a:pt x="599353" y="299676"/>
                  </a:lnTo>
                  <a:lnTo>
                    <a:pt x="595431" y="251067"/>
                  </a:lnTo>
                  <a:lnTo>
                    <a:pt x="584075" y="204955"/>
                  </a:lnTo>
                  <a:lnTo>
                    <a:pt x="565904" y="161957"/>
                  </a:lnTo>
                  <a:lnTo>
                    <a:pt x="541533" y="122691"/>
                  </a:lnTo>
                  <a:lnTo>
                    <a:pt x="511580" y="87773"/>
                  </a:lnTo>
                  <a:lnTo>
                    <a:pt x="476661" y="57820"/>
                  </a:lnTo>
                  <a:lnTo>
                    <a:pt x="437395" y="33449"/>
                  </a:lnTo>
                  <a:lnTo>
                    <a:pt x="394397" y="15277"/>
                  </a:lnTo>
                  <a:lnTo>
                    <a:pt x="348285" y="3922"/>
                  </a:lnTo>
                  <a:lnTo>
                    <a:pt x="29967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1714308" y="6271667"/>
              <a:ext cx="599440" cy="599440"/>
            </a:xfrm>
            <a:custGeom>
              <a:avLst/>
              <a:gdLst/>
              <a:ahLst/>
              <a:cxnLst/>
              <a:rect l="l" t="t" r="r" b="b"/>
              <a:pathLst>
                <a:path w="599439" h="599440">
                  <a:moveTo>
                    <a:pt x="299676" y="599353"/>
                  </a:moveTo>
                  <a:lnTo>
                    <a:pt x="348285" y="595431"/>
                  </a:lnTo>
                  <a:lnTo>
                    <a:pt x="394397" y="584075"/>
                  </a:lnTo>
                  <a:lnTo>
                    <a:pt x="437395" y="565904"/>
                  </a:lnTo>
                  <a:lnTo>
                    <a:pt x="476661" y="541533"/>
                  </a:lnTo>
                  <a:lnTo>
                    <a:pt x="511580" y="511580"/>
                  </a:lnTo>
                  <a:lnTo>
                    <a:pt x="541533" y="476661"/>
                  </a:lnTo>
                  <a:lnTo>
                    <a:pt x="565904" y="437395"/>
                  </a:lnTo>
                  <a:lnTo>
                    <a:pt x="584075" y="394397"/>
                  </a:lnTo>
                  <a:lnTo>
                    <a:pt x="595431" y="348285"/>
                  </a:lnTo>
                  <a:lnTo>
                    <a:pt x="599353" y="299676"/>
                  </a:lnTo>
                  <a:lnTo>
                    <a:pt x="595431" y="251067"/>
                  </a:lnTo>
                  <a:lnTo>
                    <a:pt x="584075" y="204955"/>
                  </a:lnTo>
                  <a:lnTo>
                    <a:pt x="565904" y="161957"/>
                  </a:lnTo>
                  <a:lnTo>
                    <a:pt x="541533" y="122691"/>
                  </a:lnTo>
                  <a:lnTo>
                    <a:pt x="511580" y="87773"/>
                  </a:lnTo>
                  <a:lnTo>
                    <a:pt x="476661" y="57820"/>
                  </a:lnTo>
                  <a:lnTo>
                    <a:pt x="437395" y="33449"/>
                  </a:lnTo>
                  <a:lnTo>
                    <a:pt x="394397" y="15277"/>
                  </a:lnTo>
                  <a:lnTo>
                    <a:pt x="348285" y="3922"/>
                  </a:lnTo>
                  <a:lnTo>
                    <a:pt x="299676" y="0"/>
                  </a:lnTo>
                  <a:lnTo>
                    <a:pt x="251067" y="3922"/>
                  </a:lnTo>
                  <a:lnTo>
                    <a:pt x="204955" y="15277"/>
                  </a:lnTo>
                  <a:lnTo>
                    <a:pt x="161957" y="33449"/>
                  </a:lnTo>
                  <a:lnTo>
                    <a:pt x="122691" y="57820"/>
                  </a:lnTo>
                  <a:lnTo>
                    <a:pt x="87773" y="87773"/>
                  </a:lnTo>
                  <a:lnTo>
                    <a:pt x="57820" y="122691"/>
                  </a:lnTo>
                  <a:lnTo>
                    <a:pt x="33449" y="161957"/>
                  </a:lnTo>
                  <a:lnTo>
                    <a:pt x="15277" y="204955"/>
                  </a:lnTo>
                  <a:lnTo>
                    <a:pt x="3922" y="251067"/>
                  </a:lnTo>
                  <a:lnTo>
                    <a:pt x="0" y="299676"/>
                  </a:lnTo>
                  <a:lnTo>
                    <a:pt x="3922" y="348285"/>
                  </a:lnTo>
                  <a:lnTo>
                    <a:pt x="15277" y="394397"/>
                  </a:lnTo>
                  <a:lnTo>
                    <a:pt x="33449" y="437395"/>
                  </a:lnTo>
                  <a:lnTo>
                    <a:pt x="57820" y="476661"/>
                  </a:lnTo>
                  <a:lnTo>
                    <a:pt x="87773" y="511580"/>
                  </a:lnTo>
                  <a:lnTo>
                    <a:pt x="122691" y="541533"/>
                  </a:lnTo>
                  <a:lnTo>
                    <a:pt x="161957" y="565904"/>
                  </a:lnTo>
                  <a:lnTo>
                    <a:pt x="204955" y="584075"/>
                  </a:lnTo>
                  <a:lnTo>
                    <a:pt x="251067" y="595431"/>
                  </a:lnTo>
                  <a:lnTo>
                    <a:pt x="299676" y="599353"/>
                  </a:lnTo>
                  <a:close/>
                </a:path>
              </a:pathLst>
            </a:custGeom>
            <a:ln w="45234">
              <a:solidFill>
                <a:srgbClr val="75859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8" name="object 38"/>
          <p:cNvSpPr txBox="1"/>
          <p:nvPr/>
        </p:nvSpPr>
        <p:spPr>
          <a:xfrm>
            <a:off x="1883751" y="6239552"/>
            <a:ext cx="260985" cy="5822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50" b="1" spc="-290">
                <a:solidFill>
                  <a:srgbClr val="6E808D"/>
                </a:solidFill>
                <a:latin typeface="Trebuchet MS"/>
                <a:cs typeface="Trebuchet MS"/>
              </a:rPr>
              <a:t>1</a:t>
            </a:r>
            <a:endParaRPr sz="3650">
              <a:latin typeface="Trebuchet MS"/>
              <a:cs typeface="Trebuchet MS"/>
            </a:endParaRPr>
          </a:p>
        </p:txBody>
      </p:sp>
      <p:grpSp>
        <p:nvGrpSpPr>
          <p:cNvPr id="39" name="object 39"/>
          <p:cNvGrpSpPr/>
          <p:nvPr/>
        </p:nvGrpSpPr>
        <p:grpSpPr>
          <a:xfrm>
            <a:off x="6879949" y="6249050"/>
            <a:ext cx="645160" cy="645160"/>
            <a:chOff x="6879949" y="6249050"/>
            <a:chExt cx="645160" cy="645160"/>
          </a:xfrm>
        </p:grpSpPr>
        <p:sp>
          <p:nvSpPr>
            <p:cNvPr id="40" name="object 40"/>
            <p:cNvSpPr/>
            <p:nvPr/>
          </p:nvSpPr>
          <p:spPr>
            <a:xfrm>
              <a:off x="6902566" y="6271667"/>
              <a:ext cx="599440" cy="599440"/>
            </a:xfrm>
            <a:custGeom>
              <a:avLst/>
              <a:gdLst/>
              <a:ahLst/>
              <a:cxnLst/>
              <a:rect l="l" t="t" r="r" b="b"/>
              <a:pathLst>
                <a:path w="599440" h="599440">
                  <a:moveTo>
                    <a:pt x="299676" y="0"/>
                  </a:moveTo>
                  <a:lnTo>
                    <a:pt x="251067" y="3922"/>
                  </a:lnTo>
                  <a:lnTo>
                    <a:pt x="204955" y="15277"/>
                  </a:lnTo>
                  <a:lnTo>
                    <a:pt x="161957" y="33449"/>
                  </a:lnTo>
                  <a:lnTo>
                    <a:pt x="122691" y="57820"/>
                  </a:lnTo>
                  <a:lnTo>
                    <a:pt x="87773" y="87773"/>
                  </a:lnTo>
                  <a:lnTo>
                    <a:pt x="57820" y="122691"/>
                  </a:lnTo>
                  <a:lnTo>
                    <a:pt x="33449" y="161957"/>
                  </a:lnTo>
                  <a:lnTo>
                    <a:pt x="15277" y="204955"/>
                  </a:lnTo>
                  <a:lnTo>
                    <a:pt x="3922" y="251067"/>
                  </a:lnTo>
                  <a:lnTo>
                    <a:pt x="0" y="299676"/>
                  </a:lnTo>
                  <a:lnTo>
                    <a:pt x="3922" y="348285"/>
                  </a:lnTo>
                  <a:lnTo>
                    <a:pt x="15277" y="394397"/>
                  </a:lnTo>
                  <a:lnTo>
                    <a:pt x="33449" y="437395"/>
                  </a:lnTo>
                  <a:lnTo>
                    <a:pt x="57820" y="476661"/>
                  </a:lnTo>
                  <a:lnTo>
                    <a:pt x="87773" y="511580"/>
                  </a:lnTo>
                  <a:lnTo>
                    <a:pt x="122691" y="541533"/>
                  </a:lnTo>
                  <a:lnTo>
                    <a:pt x="161957" y="565904"/>
                  </a:lnTo>
                  <a:lnTo>
                    <a:pt x="204955" y="584075"/>
                  </a:lnTo>
                  <a:lnTo>
                    <a:pt x="251067" y="595431"/>
                  </a:lnTo>
                  <a:lnTo>
                    <a:pt x="299676" y="599353"/>
                  </a:lnTo>
                  <a:lnTo>
                    <a:pt x="348285" y="595431"/>
                  </a:lnTo>
                  <a:lnTo>
                    <a:pt x="394397" y="584075"/>
                  </a:lnTo>
                  <a:lnTo>
                    <a:pt x="437395" y="565904"/>
                  </a:lnTo>
                  <a:lnTo>
                    <a:pt x="476661" y="541533"/>
                  </a:lnTo>
                  <a:lnTo>
                    <a:pt x="511580" y="511580"/>
                  </a:lnTo>
                  <a:lnTo>
                    <a:pt x="541533" y="476661"/>
                  </a:lnTo>
                  <a:lnTo>
                    <a:pt x="565904" y="437395"/>
                  </a:lnTo>
                  <a:lnTo>
                    <a:pt x="584075" y="394397"/>
                  </a:lnTo>
                  <a:lnTo>
                    <a:pt x="595431" y="348285"/>
                  </a:lnTo>
                  <a:lnTo>
                    <a:pt x="599353" y="299676"/>
                  </a:lnTo>
                  <a:lnTo>
                    <a:pt x="595431" y="251067"/>
                  </a:lnTo>
                  <a:lnTo>
                    <a:pt x="584075" y="204955"/>
                  </a:lnTo>
                  <a:lnTo>
                    <a:pt x="565904" y="161957"/>
                  </a:lnTo>
                  <a:lnTo>
                    <a:pt x="541533" y="122691"/>
                  </a:lnTo>
                  <a:lnTo>
                    <a:pt x="511580" y="87773"/>
                  </a:lnTo>
                  <a:lnTo>
                    <a:pt x="476661" y="57820"/>
                  </a:lnTo>
                  <a:lnTo>
                    <a:pt x="437395" y="33449"/>
                  </a:lnTo>
                  <a:lnTo>
                    <a:pt x="394397" y="15277"/>
                  </a:lnTo>
                  <a:lnTo>
                    <a:pt x="348285" y="3922"/>
                  </a:lnTo>
                  <a:lnTo>
                    <a:pt x="29967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6902566" y="6271667"/>
              <a:ext cx="599440" cy="599440"/>
            </a:xfrm>
            <a:custGeom>
              <a:avLst/>
              <a:gdLst/>
              <a:ahLst/>
              <a:cxnLst/>
              <a:rect l="l" t="t" r="r" b="b"/>
              <a:pathLst>
                <a:path w="599440" h="599440">
                  <a:moveTo>
                    <a:pt x="299676" y="599353"/>
                  </a:moveTo>
                  <a:lnTo>
                    <a:pt x="348285" y="595431"/>
                  </a:lnTo>
                  <a:lnTo>
                    <a:pt x="394397" y="584075"/>
                  </a:lnTo>
                  <a:lnTo>
                    <a:pt x="437395" y="565904"/>
                  </a:lnTo>
                  <a:lnTo>
                    <a:pt x="476661" y="541533"/>
                  </a:lnTo>
                  <a:lnTo>
                    <a:pt x="511580" y="511580"/>
                  </a:lnTo>
                  <a:lnTo>
                    <a:pt x="541533" y="476661"/>
                  </a:lnTo>
                  <a:lnTo>
                    <a:pt x="565904" y="437395"/>
                  </a:lnTo>
                  <a:lnTo>
                    <a:pt x="584075" y="394397"/>
                  </a:lnTo>
                  <a:lnTo>
                    <a:pt x="595431" y="348285"/>
                  </a:lnTo>
                  <a:lnTo>
                    <a:pt x="599353" y="299676"/>
                  </a:lnTo>
                  <a:lnTo>
                    <a:pt x="595431" y="251067"/>
                  </a:lnTo>
                  <a:lnTo>
                    <a:pt x="584075" y="204955"/>
                  </a:lnTo>
                  <a:lnTo>
                    <a:pt x="565904" y="161957"/>
                  </a:lnTo>
                  <a:lnTo>
                    <a:pt x="541533" y="122691"/>
                  </a:lnTo>
                  <a:lnTo>
                    <a:pt x="511580" y="87773"/>
                  </a:lnTo>
                  <a:lnTo>
                    <a:pt x="476661" y="57820"/>
                  </a:lnTo>
                  <a:lnTo>
                    <a:pt x="437395" y="33449"/>
                  </a:lnTo>
                  <a:lnTo>
                    <a:pt x="394397" y="15277"/>
                  </a:lnTo>
                  <a:lnTo>
                    <a:pt x="348285" y="3922"/>
                  </a:lnTo>
                  <a:lnTo>
                    <a:pt x="299676" y="0"/>
                  </a:lnTo>
                  <a:lnTo>
                    <a:pt x="251067" y="3922"/>
                  </a:lnTo>
                  <a:lnTo>
                    <a:pt x="204955" y="15277"/>
                  </a:lnTo>
                  <a:lnTo>
                    <a:pt x="161957" y="33449"/>
                  </a:lnTo>
                  <a:lnTo>
                    <a:pt x="122691" y="57820"/>
                  </a:lnTo>
                  <a:lnTo>
                    <a:pt x="87773" y="87773"/>
                  </a:lnTo>
                  <a:lnTo>
                    <a:pt x="57820" y="122691"/>
                  </a:lnTo>
                  <a:lnTo>
                    <a:pt x="33449" y="161957"/>
                  </a:lnTo>
                  <a:lnTo>
                    <a:pt x="15277" y="204955"/>
                  </a:lnTo>
                  <a:lnTo>
                    <a:pt x="3922" y="251067"/>
                  </a:lnTo>
                  <a:lnTo>
                    <a:pt x="0" y="299676"/>
                  </a:lnTo>
                  <a:lnTo>
                    <a:pt x="3922" y="348285"/>
                  </a:lnTo>
                  <a:lnTo>
                    <a:pt x="15277" y="394397"/>
                  </a:lnTo>
                  <a:lnTo>
                    <a:pt x="33449" y="437395"/>
                  </a:lnTo>
                  <a:lnTo>
                    <a:pt x="57820" y="476661"/>
                  </a:lnTo>
                  <a:lnTo>
                    <a:pt x="87773" y="511580"/>
                  </a:lnTo>
                  <a:lnTo>
                    <a:pt x="122691" y="541533"/>
                  </a:lnTo>
                  <a:lnTo>
                    <a:pt x="161957" y="565904"/>
                  </a:lnTo>
                  <a:lnTo>
                    <a:pt x="204955" y="584075"/>
                  </a:lnTo>
                  <a:lnTo>
                    <a:pt x="251067" y="595431"/>
                  </a:lnTo>
                  <a:lnTo>
                    <a:pt x="299676" y="599353"/>
                  </a:lnTo>
                  <a:close/>
                </a:path>
              </a:pathLst>
            </a:custGeom>
            <a:ln w="45234">
              <a:solidFill>
                <a:srgbClr val="75859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2" name="object 42"/>
          <p:cNvGrpSpPr/>
          <p:nvPr/>
        </p:nvGrpSpPr>
        <p:grpSpPr>
          <a:xfrm>
            <a:off x="14159506" y="3669973"/>
            <a:ext cx="2359025" cy="2336800"/>
            <a:chOff x="14159506" y="3669973"/>
            <a:chExt cx="2359025" cy="2336800"/>
          </a:xfrm>
        </p:grpSpPr>
        <p:sp>
          <p:nvSpPr>
            <p:cNvPr id="43" name="object 43"/>
            <p:cNvSpPr/>
            <p:nvPr/>
          </p:nvSpPr>
          <p:spPr>
            <a:xfrm>
              <a:off x="14618385" y="4134345"/>
              <a:ext cx="1441450" cy="1398905"/>
            </a:xfrm>
            <a:custGeom>
              <a:avLst/>
              <a:gdLst/>
              <a:ahLst/>
              <a:cxnLst/>
              <a:rect l="l" t="t" r="r" b="b"/>
              <a:pathLst>
                <a:path w="1441450" h="1398904">
                  <a:moveTo>
                    <a:pt x="707878" y="0"/>
                  </a:moveTo>
                  <a:lnTo>
                    <a:pt x="659814" y="1977"/>
                  </a:lnTo>
                  <a:lnTo>
                    <a:pt x="612490" y="7015"/>
                  </a:lnTo>
                  <a:lnTo>
                    <a:pt x="566025" y="15024"/>
                  </a:lnTo>
                  <a:lnTo>
                    <a:pt x="520539" y="25913"/>
                  </a:lnTo>
                  <a:lnTo>
                    <a:pt x="476150" y="39592"/>
                  </a:lnTo>
                  <a:lnTo>
                    <a:pt x="432978" y="55971"/>
                  </a:lnTo>
                  <a:lnTo>
                    <a:pt x="391142" y="74959"/>
                  </a:lnTo>
                  <a:lnTo>
                    <a:pt x="350762" y="96467"/>
                  </a:lnTo>
                  <a:lnTo>
                    <a:pt x="311956" y="120404"/>
                  </a:lnTo>
                  <a:lnTo>
                    <a:pt x="274844" y="146680"/>
                  </a:lnTo>
                  <a:lnTo>
                    <a:pt x="239544" y="175204"/>
                  </a:lnTo>
                  <a:lnTo>
                    <a:pt x="206178" y="205887"/>
                  </a:lnTo>
                  <a:lnTo>
                    <a:pt x="174863" y="238637"/>
                  </a:lnTo>
                  <a:lnTo>
                    <a:pt x="145718" y="273366"/>
                  </a:lnTo>
                  <a:lnTo>
                    <a:pt x="118864" y="309982"/>
                  </a:lnTo>
                  <a:lnTo>
                    <a:pt x="94420" y="348395"/>
                  </a:lnTo>
                  <a:lnTo>
                    <a:pt x="72504" y="388515"/>
                  </a:lnTo>
                  <a:lnTo>
                    <a:pt x="53235" y="430252"/>
                  </a:lnTo>
                  <a:lnTo>
                    <a:pt x="36734" y="473516"/>
                  </a:lnTo>
                  <a:lnTo>
                    <a:pt x="23119" y="518216"/>
                  </a:lnTo>
                  <a:lnTo>
                    <a:pt x="12510" y="564262"/>
                  </a:lnTo>
                  <a:lnTo>
                    <a:pt x="5026" y="611564"/>
                  </a:lnTo>
                  <a:lnTo>
                    <a:pt x="845" y="659271"/>
                  </a:lnTo>
                  <a:lnTo>
                    <a:pt x="0" y="706515"/>
                  </a:lnTo>
                  <a:lnTo>
                    <a:pt x="2396" y="753181"/>
                  </a:lnTo>
                  <a:lnTo>
                    <a:pt x="7941" y="799152"/>
                  </a:lnTo>
                  <a:lnTo>
                    <a:pt x="16540" y="844310"/>
                  </a:lnTo>
                  <a:lnTo>
                    <a:pt x="28099" y="888541"/>
                  </a:lnTo>
                  <a:lnTo>
                    <a:pt x="42525" y="931727"/>
                  </a:lnTo>
                  <a:lnTo>
                    <a:pt x="59723" y="973752"/>
                  </a:lnTo>
                  <a:lnTo>
                    <a:pt x="79600" y="1014500"/>
                  </a:lnTo>
                  <a:lnTo>
                    <a:pt x="102062" y="1053853"/>
                  </a:lnTo>
                  <a:lnTo>
                    <a:pt x="127015" y="1091697"/>
                  </a:lnTo>
                  <a:lnTo>
                    <a:pt x="154365" y="1127914"/>
                  </a:lnTo>
                  <a:lnTo>
                    <a:pt x="184018" y="1162388"/>
                  </a:lnTo>
                  <a:lnTo>
                    <a:pt x="215881" y="1195002"/>
                  </a:lnTo>
                  <a:lnTo>
                    <a:pt x="249859" y="1225640"/>
                  </a:lnTo>
                  <a:lnTo>
                    <a:pt x="285858" y="1254186"/>
                  </a:lnTo>
                  <a:lnTo>
                    <a:pt x="323785" y="1280524"/>
                  </a:lnTo>
                  <a:lnTo>
                    <a:pt x="363546" y="1304536"/>
                  </a:lnTo>
                  <a:lnTo>
                    <a:pt x="405047" y="1326107"/>
                  </a:lnTo>
                  <a:lnTo>
                    <a:pt x="448194" y="1345119"/>
                  </a:lnTo>
                  <a:lnTo>
                    <a:pt x="492893" y="1361457"/>
                  </a:lnTo>
                  <a:lnTo>
                    <a:pt x="539051" y="1375005"/>
                  </a:lnTo>
                  <a:lnTo>
                    <a:pt x="586573" y="1385645"/>
                  </a:lnTo>
                  <a:lnTo>
                    <a:pt x="635365" y="1393261"/>
                  </a:lnTo>
                  <a:lnTo>
                    <a:pt x="684551" y="1397676"/>
                  </a:lnTo>
                  <a:lnTo>
                    <a:pt x="733235" y="1398850"/>
                  </a:lnTo>
                  <a:lnTo>
                    <a:pt x="781298" y="1396872"/>
                  </a:lnTo>
                  <a:lnTo>
                    <a:pt x="828622" y="1391833"/>
                  </a:lnTo>
                  <a:lnTo>
                    <a:pt x="875087" y="1383824"/>
                  </a:lnTo>
                  <a:lnTo>
                    <a:pt x="920573" y="1372935"/>
                  </a:lnTo>
                  <a:lnTo>
                    <a:pt x="964962" y="1359255"/>
                  </a:lnTo>
                  <a:lnTo>
                    <a:pt x="1008134" y="1342875"/>
                  </a:lnTo>
                  <a:lnTo>
                    <a:pt x="1049970" y="1323886"/>
                  </a:lnTo>
                  <a:lnTo>
                    <a:pt x="1090351" y="1302378"/>
                  </a:lnTo>
                  <a:lnTo>
                    <a:pt x="1129157" y="1278440"/>
                  </a:lnTo>
                  <a:lnTo>
                    <a:pt x="1166269" y="1252163"/>
                  </a:lnTo>
                  <a:lnTo>
                    <a:pt x="1201568" y="1223638"/>
                  </a:lnTo>
                  <a:lnTo>
                    <a:pt x="1234934" y="1192955"/>
                  </a:lnTo>
                  <a:lnTo>
                    <a:pt x="1266250" y="1160204"/>
                  </a:lnTo>
                  <a:lnTo>
                    <a:pt x="1295394" y="1125475"/>
                  </a:lnTo>
                  <a:lnTo>
                    <a:pt x="1322248" y="1088858"/>
                  </a:lnTo>
                  <a:lnTo>
                    <a:pt x="1346693" y="1050444"/>
                  </a:lnTo>
                  <a:lnTo>
                    <a:pt x="1368609" y="1010323"/>
                  </a:lnTo>
                  <a:lnTo>
                    <a:pt x="1387877" y="968586"/>
                  </a:lnTo>
                  <a:lnTo>
                    <a:pt x="1404378" y="925322"/>
                  </a:lnTo>
                  <a:lnTo>
                    <a:pt x="1417993" y="880621"/>
                  </a:lnTo>
                  <a:lnTo>
                    <a:pt x="1428602" y="834575"/>
                  </a:lnTo>
                  <a:lnTo>
                    <a:pt x="1436086" y="787273"/>
                  </a:lnTo>
                  <a:lnTo>
                    <a:pt x="1440269" y="739568"/>
                  </a:lnTo>
                  <a:lnTo>
                    <a:pt x="1441116" y="692324"/>
                  </a:lnTo>
                  <a:lnTo>
                    <a:pt x="1438720" y="645659"/>
                  </a:lnTo>
                  <a:lnTo>
                    <a:pt x="1433177" y="599690"/>
                  </a:lnTo>
                  <a:lnTo>
                    <a:pt x="1424579" y="554532"/>
                  </a:lnTo>
                  <a:lnTo>
                    <a:pt x="1413020" y="510301"/>
                  </a:lnTo>
                  <a:lnTo>
                    <a:pt x="1398595" y="467116"/>
                  </a:lnTo>
                  <a:lnTo>
                    <a:pt x="1381397" y="425091"/>
                  </a:lnTo>
                  <a:lnTo>
                    <a:pt x="1361521" y="384344"/>
                  </a:lnTo>
                  <a:lnTo>
                    <a:pt x="1339059" y="344990"/>
                  </a:lnTo>
                  <a:lnTo>
                    <a:pt x="1314107" y="307146"/>
                  </a:lnTo>
                  <a:lnTo>
                    <a:pt x="1286757" y="270929"/>
                  </a:lnTo>
                  <a:lnTo>
                    <a:pt x="1257103" y="236456"/>
                  </a:lnTo>
                  <a:lnTo>
                    <a:pt x="1225241" y="203841"/>
                  </a:lnTo>
                  <a:lnTo>
                    <a:pt x="1191263" y="173203"/>
                  </a:lnTo>
                  <a:lnTo>
                    <a:pt x="1155263" y="144657"/>
                  </a:lnTo>
                  <a:lnTo>
                    <a:pt x="1117335" y="118320"/>
                  </a:lnTo>
                  <a:lnTo>
                    <a:pt x="1077573" y="94308"/>
                  </a:lnTo>
                  <a:lnTo>
                    <a:pt x="1036071" y="72738"/>
                  </a:lnTo>
                  <a:lnTo>
                    <a:pt x="992923" y="53726"/>
                  </a:lnTo>
                  <a:lnTo>
                    <a:pt x="948223" y="37388"/>
                  </a:lnTo>
                  <a:lnTo>
                    <a:pt x="902064" y="23842"/>
                  </a:lnTo>
                  <a:lnTo>
                    <a:pt x="854541" y="13203"/>
                  </a:lnTo>
                  <a:lnTo>
                    <a:pt x="805747" y="5588"/>
                  </a:lnTo>
                  <a:lnTo>
                    <a:pt x="756562" y="1173"/>
                  </a:lnTo>
                  <a:lnTo>
                    <a:pt x="70787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14159506" y="3669973"/>
              <a:ext cx="2359025" cy="2336800"/>
            </a:xfrm>
            <a:custGeom>
              <a:avLst/>
              <a:gdLst/>
              <a:ahLst/>
              <a:cxnLst/>
              <a:rect l="l" t="t" r="r" b="b"/>
              <a:pathLst>
                <a:path w="2359025" h="2336800">
                  <a:moveTo>
                    <a:pt x="1527456" y="2082799"/>
                  </a:moveTo>
                  <a:lnTo>
                    <a:pt x="835271" y="2082799"/>
                  </a:lnTo>
                  <a:lnTo>
                    <a:pt x="880720" y="2108199"/>
                  </a:lnTo>
                  <a:lnTo>
                    <a:pt x="903861" y="2108199"/>
                  </a:lnTo>
                  <a:lnTo>
                    <a:pt x="900179" y="2311399"/>
                  </a:lnTo>
                  <a:lnTo>
                    <a:pt x="991537" y="2336799"/>
                  </a:lnTo>
                  <a:lnTo>
                    <a:pt x="1084421" y="2336799"/>
                  </a:lnTo>
                  <a:lnTo>
                    <a:pt x="1145500" y="2146299"/>
                  </a:lnTo>
                  <a:lnTo>
                    <a:pt x="1484354" y="2146299"/>
                  </a:lnTo>
                  <a:lnTo>
                    <a:pt x="1482030" y="2095499"/>
                  </a:lnTo>
                  <a:lnTo>
                    <a:pt x="1504857" y="2095499"/>
                  </a:lnTo>
                  <a:lnTo>
                    <a:pt x="1527456" y="2082799"/>
                  </a:lnTo>
                  <a:close/>
                </a:path>
                <a:path w="2359025" h="2336800">
                  <a:moveTo>
                    <a:pt x="1484354" y="2146299"/>
                  </a:moveTo>
                  <a:lnTo>
                    <a:pt x="1241660" y="2146299"/>
                  </a:lnTo>
                  <a:lnTo>
                    <a:pt x="1307928" y="2336799"/>
                  </a:lnTo>
                  <a:lnTo>
                    <a:pt x="1354867" y="2336799"/>
                  </a:lnTo>
                  <a:lnTo>
                    <a:pt x="1401150" y="2324099"/>
                  </a:lnTo>
                  <a:lnTo>
                    <a:pt x="1446672" y="2324099"/>
                  </a:lnTo>
                  <a:lnTo>
                    <a:pt x="1491328" y="2298699"/>
                  </a:lnTo>
                  <a:lnTo>
                    <a:pt x="1484354" y="2146299"/>
                  </a:lnTo>
                  <a:close/>
                </a:path>
                <a:path w="2359025" h="2336800">
                  <a:moveTo>
                    <a:pt x="832574" y="1892299"/>
                  </a:moveTo>
                  <a:lnTo>
                    <a:pt x="524823" y="1892299"/>
                  </a:lnTo>
                  <a:lnTo>
                    <a:pt x="542846" y="1917699"/>
                  </a:lnTo>
                  <a:lnTo>
                    <a:pt x="561270" y="1930399"/>
                  </a:lnTo>
                  <a:lnTo>
                    <a:pt x="580092" y="1943099"/>
                  </a:lnTo>
                  <a:lnTo>
                    <a:pt x="599309" y="1955799"/>
                  </a:lnTo>
                  <a:lnTo>
                    <a:pt x="526118" y="2146299"/>
                  </a:lnTo>
                  <a:lnTo>
                    <a:pt x="564560" y="2171699"/>
                  </a:lnTo>
                  <a:lnTo>
                    <a:pt x="604589" y="2197099"/>
                  </a:lnTo>
                  <a:lnTo>
                    <a:pt x="646094" y="2222499"/>
                  </a:lnTo>
                  <a:lnTo>
                    <a:pt x="688961" y="2235199"/>
                  </a:lnTo>
                  <a:lnTo>
                    <a:pt x="812978" y="2082799"/>
                  </a:lnTo>
                  <a:lnTo>
                    <a:pt x="1527456" y="2082799"/>
                  </a:lnTo>
                  <a:lnTo>
                    <a:pt x="1549814" y="2070099"/>
                  </a:lnTo>
                  <a:lnTo>
                    <a:pt x="1834434" y="2070099"/>
                  </a:lnTo>
                  <a:lnTo>
                    <a:pt x="1797745" y="1981199"/>
                  </a:lnTo>
                  <a:lnTo>
                    <a:pt x="1147050" y="1981199"/>
                  </a:lnTo>
                  <a:lnTo>
                    <a:pt x="1100363" y="1968499"/>
                  </a:lnTo>
                  <a:lnTo>
                    <a:pt x="1053385" y="1968499"/>
                  </a:lnTo>
                  <a:lnTo>
                    <a:pt x="961414" y="1943099"/>
                  </a:lnTo>
                  <a:lnTo>
                    <a:pt x="874222" y="1917699"/>
                  </a:lnTo>
                  <a:lnTo>
                    <a:pt x="832574" y="1892299"/>
                  </a:lnTo>
                  <a:close/>
                </a:path>
                <a:path w="2359025" h="2336800">
                  <a:moveTo>
                    <a:pt x="1834434" y="2070099"/>
                  </a:moveTo>
                  <a:lnTo>
                    <a:pt x="1571920" y="2070099"/>
                  </a:lnTo>
                  <a:lnTo>
                    <a:pt x="1700184" y="2222499"/>
                  </a:lnTo>
                  <a:lnTo>
                    <a:pt x="1742964" y="2209799"/>
                  </a:lnTo>
                  <a:lnTo>
                    <a:pt x="1784022" y="2184399"/>
                  </a:lnTo>
                  <a:lnTo>
                    <a:pt x="1823274" y="2158999"/>
                  </a:lnTo>
                  <a:lnTo>
                    <a:pt x="1860640" y="2133599"/>
                  </a:lnTo>
                  <a:lnTo>
                    <a:pt x="1834434" y="2070099"/>
                  </a:lnTo>
                  <a:close/>
                </a:path>
                <a:path w="2359025" h="2336800">
                  <a:moveTo>
                    <a:pt x="515023" y="1625599"/>
                  </a:moveTo>
                  <a:lnTo>
                    <a:pt x="315577" y="1625599"/>
                  </a:lnTo>
                  <a:lnTo>
                    <a:pt x="327151" y="1650999"/>
                  </a:lnTo>
                  <a:lnTo>
                    <a:pt x="339229" y="1676399"/>
                  </a:lnTo>
                  <a:lnTo>
                    <a:pt x="351805" y="1689099"/>
                  </a:lnTo>
                  <a:lnTo>
                    <a:pt x="364870" y="1714499"/>
                  </a:lnTo>
                  <a:lnTo>
                    <a:pt x="230851" y="1866899"/>
                  </a:lnTo>
                  <a:lnTo>
                    <a:pt x="257667" y="1904999"/>
                  </a:lnTo>
                  <a:lnTo>
                    <a:pt x="286971" y="1943099"/>
                  </a:lnTo>
                  <a:lnTo>
                    <a:pt x="318667" y="1981199"/>
                  </a:lnTo>
                  <a:lnTo>
                    <a:pt x="352657" y="2006599"/>
                  </a:lnTo>
                  <a:lnTo>
                    <a:pt x="524823" y="1892299"/>
                  </a:lnTo>
                  <a:lnTo>
                    <a:pt x="832574" y="1892299"/>
                  </a:lnTo>
                  <a:lnTo>
                    <a:pt x="792309" y="1879599"/>
                  </a:lnTo>
                  <a:lnTo>
                    <a:pt x="753491" y="1854199"/>
                  </a:lnTo>
                  <a:lnTo>
                    <a:pt x="716180" y="1828799"/>
                  </a:lnTo>
                  <a:lnTo>
                    <a:pt x="680442" y="1803399"/>
                  </a:lnTo>
                  <a:lnTo>
                    <a:pt x="646337" y="1777999"/>
                  </a:lnTo>
                  <a:lnTo>
                    <a:pt x="613930" y="1739899"/>
                  </a:lnTo>
                  <a:lnTo>
                    <a:pt x="583282" y="1714499"/>
                  </a:lnTo>
                  <a:lnTo>
                    <a:pt x="554458" y="1676399"/>
                  </a:lnTo>
                  <a:lnTo>
                    <a:pt x="527519" y="1638299"/>
                  </a:lnTo>
                  <a:lnTo>
                    <a:pt x="515023" y="1625599"/>
                  </a:lnTo>
                  <a:close/>
                </a:path>
                <a:path w="2359025" h="2336800">
                  <a:moveTo>
                    <a:pt x="1764446" y="368299"/>
                  </a:moveTo>
                  <a:lnTo>
                    <a:pt x="1305491" y="368299"/>
                  </a:lnTo>
                  <a:lnTo>
                    <a:pt x="1397461" y="393699"/>
                  </a:lnTo>
                  <a:lnTo>
                    <a:pt x="1484654" y="419099"/>
                  </a:lnTo>
                  <a:lnTo>
                    <a:pt x="1526302" y="444499"/>
                  </a:lnTo>
                  <a:lnTo>
                    <a:pt x="1566567" y="457199"/>
                  </a:lnTo>
                  <a:lnTo>
                    <a:pt x="1605385" y="482599"/>
                  </a:lnTo>
                  <a:lnTo>
                    <a:pt x="1642696" y="507999"/>
                  </a:lnTo>
                  <a:lnTo>
                    <a:pt x="1678435" y="533399"/>
                  </a:lnTo>
                  <a:lnTo>
                    <a:pt x="1712539" y="571499"/>
                  </a:lnTo>
                  <a:lnTo>
                    <a:pt x="1744947" y="596899"/>
                  </a:lnTo>
                  <a:lnTo>
                    <a:pt x="1775595" y="622299"/>
                  </a:lnTo>
                  <a:lnTo>
                    <a:pt x="1804419" y="660399"/>
                  </a:lnTo>
                  <a:lnTo>
                    <a:pt x="1831359" y="698499"/>
                  </a:lnTo>
                  <a:lnTo>
                    <a:pt x="1856350" y="736599"/>
                  </a:lnTo>
                  <a:lnTo>
                    <a:pt x="1879330" y="774699"/>
                  </a:lnTo>
                  <a:lnTo>
                    <a:pt x="1900236" y="812799"/>
                  </a:lnTo>
                  <a:lnTo>
                    <a:pt x="1919005" y="850899"/>
                  </a:lnTo>
                  <a:lnTo>
                    <a:pt x="1935574" y="888999"/>
                  </a:lnTo>
                  <a:lnTo>
                    <a:pt x="1949881" y="927099"/>
                  </a:lnTo>
                  <a:lnTo>
                    <a:pt x="1961862" y="977899"/>
                  </a:lnTo>
                  <a:lnTo>
                    <a:pt x="1971456" y="1015999"/>
                  </a:lnTo>
                  <a:lnTo>
                    <a:pt x="1978598" y="1066799"/>
                  </a:lnTo>
                  <a:lnTo>
                    <a:pt x="1983227" y="1104899"/>
                  </a:lnTo>
                  <a:lnTo>
                    <a:pt x="1985279" y="1155699"/>
                  </a:lnTo>
                  <a:lnTo>
                    <a:pt x="1984691" y="1206499"/>
                  </a:lnTo>
                  <a:lnTo>
                    <a:pt x="1981401" y="1244599"/>
                  </a:lnTo>
                  <a:lnTo>
                    <a:pt x="1975347" y="1295399"/>
                  </a:lnTo>
                  <a:lnTo>
                    <a:pt x="1966588" y="1346199"/>
                  </a:lnTo>
                  <a:lnTo>
                    <a:pt x="1955290" y="1384299"/>
                  </a:lnTo>
                  <a:lnTo>
                    <a:pt x="1941539" y="1435099"/>
                  </a:lnTo>
                  <a:lnTo>
                    <a:pt x="1925421" y="1473199"/>
                  </a:lnTo>
                  <a:lnTo>
                    <a:pt x="1907022" y="1511299"/>
                  </a:lnTo>
                  <a:lnTo>
                    <a:pt x="1886430" y="1562099"/>
                  </a:lnTo>
                  <a:lnTo>
                    <a:pt x="1863730" y="1600199"/>
                  </a:lnTo>
                  <a:lnTo>
                    <a:pt x="1839009" y="1638299"/>
                  </a:lnTo>
                  <a:lnTo>
                    <a:pt x="1812354" y="1663699"/>
                  </a:lnTo>
                  <a:lnTo>
                    <a:pt x="1783851" y="1701799"/>
                  </a:lnTo>
                  <a:lnTo>
                    <a:pt x="1753586" y="1739899"/>
                  </a:lnTo>
                  <a:lnTo>
                    <a:pt x="1721647" y="1765299"/>
                  </a:lnTo>
                  <a:lnTo>
                    <a:pt x="1688119" y="1790699"/>
                  </a:lnTo>
                  <a:lnTo>
                    <a:pt x="1653089" y="1816099"/>
                  </a:lnTo>
                  <a:lnTo>
                    <a:pt x="1616643" y="1841499"/>
                  </a:lnTo>
                  <a:lnTo>
                    <a:pt x="1578869" y="1866899"/>
                  </a:lnTo>
                  <a:lnTo>
                    <a:pt x="1539852" y="1892299"/>
                  </a:lnTo>
                  <a:lnTo>
                    <a:pt x="1499678" y="1904999"/>
                  </a:lnTo>
                  <a:lnTo>
                    <a:pt x="1458435" y="1930399"/>
                  </a:lnTo>
                  <a:lnTo>
                    <a:pt x="1329154" y="1968499"/>
                  </a:lnTo>
                  <a:lnTo>
                    <a:pt x="1239203" y="1968499"/>
                  </a:lnTo>
                  <a:lnTo>
                    <a:pt x="1193359" y="1981199"/>
                  </a:lnTo>
                  <a:lnTo>
                    <a:pt x="1797745" y="1981199"/>
                  </a:lnTo>
                  <a:lnTo>
                    <a:pt x="1782021" y="1943099"/>
                  </a:lnTo>
                  <a:lnTo>
                    <a:pt x="1800757" y="1930399"/>
                  </a:lnTo>
                  <a:lnTo>
                    <a:pt x="1819132" y="1904999"/>
                  </a:lnTo>
                  <a:lnTo>
                    <a:pt x="1837129" y="1892299"/>
                  </a:lnTo>
                  <a:lnTo>
                    <a:pt x="1854735" y="1879599"/>
                  </a:lnTo>
                  <a:lnTo>
                    <a:pt x="2122218" y="1879599"/>
                  </a:lnTo>
                  <a:lnTo>
                    <a:pt x="2147777" y="1841499"/>
                  </a:lnTo>
                  <a:lnTo>
                    <a:pt x="2009536" y="1689099"/>
                  </a:lnTo>
                  <a:lnTo>
                    <a:pt x="2022002" y="1663699"/>
                  </a:lnTo>
                  <a:lnTo>
                    <a:pt x="2033988" y="1650999"/>
                  </a:lnTo>
                  <a:lnTo>
                    <a:pt x="2045483" y="1625599"/>
                  </a:lnTo>
                  <a:lnTo>
                    <a:pt x="2056479" y="1600199"/>
                  </a:lnTo>
                  <a:lnTo>
                    <a:pt x="2276645" y="1600199"/>
                  </a:lnTo>
                  <a:lnTo>
                    <a:pt x="2293623" y="1562099"/>
                  </a:lnTo>
                  <a:lnTo>
                    <a:pt x="2307448" y="1511299"/>
                  </a:lnTo>
                  <a:lnTo>
                    <a:pt x="2318109" y="1473199"/>
                  </a:lnTo>
                  <a:lnTo>
                    <a:pt x="2136607" y="1371599"/>
                  </a:lnTo>
                  <a:lnTo>
                    <a:pt x="2139160" y="1358899"/>
                  </a:lnTo>
                  <a:lnTo>
                    <a:pt x="2141560" y="1346199"/>
                  </a:lnTo>
                  <a:lnTo>
                    <a:pt x="2143805" y="1333499"/>
                  </a:lnTo>
                  <a:lnTo>
                    <a:pt x="2145892" y="1320799"/>
                  </a:lnTo>
                  <a:lnTo>
                    <a:pt x="2147590" y="1308099"/>
                  </a:lnTo>
                  <a:lnTo>
                    <a:pt x="2149148" y="1295399"/>
                  </a:lnTo>
                  <a:lnTo>
                    <a:pt x="2150576" y="1295399"/>
                  </a:lnTo>
                  <a:lnTo>
                    <a:pt x="2151886" y="1282699"/>
                  </a:lnTo>
                  <a:lnTo>
                    <a:pt x="2353505" y="1244599"/>
                  </a:lnTo>
                  <a:lnTo>
                    <a:pt x="2357855" y="1193799"/>
                  </a:lnTo>
                  <a:lnTo>
                    <a:pt x="2358883" y="1155699"/>
                  </a:lnTo>
                  <a:lnTo>
                    <a:pt x="2356622" y="1104899"/>
                  </a:lnTo>
                  <a:lnTo>
                    <a:pt x="2351105" y="1054099"/>
                  </a:lnTo>
                  <a:lnTo>
                    <a:pt x="2148606" y="1028699"/>
                  </a:lnTo>
                  <a:lnTo>
                    <a:pt x="2144943" y="1015999"/>
                  </a:lnTo>
                  <a:lnTo>
                    <a:pt x="2140704" y="990599"/>
                  </a:lnTo>
                  <a:lnTo>
                    <a:pt x="2135893" y="965199"/>
                  </a:lnTo>
                  <a:lnTo>
                    <a:pt x="2130513" y="939799"/>
                  </a:lnTo>
                  <a:lnTo>
                    <a:pt x="2308874" y="838199"/>
                  </a:lnTo>
                  <a:lnTo>
                    <a:pt x="2296927" y="800099"/>
                  </a:lnTo>
                  <a:lnTo>
                    <a:pt x="2281884" y="749299"/>
                  </a:lnTo>
                  <a:lnTo>
                    <a:pt x="2263816" y="711199"/>
                  </a:lnTo>
                  <a:lnTo>
                    <a:pt x="2043311" y="711199"/>
                  </a:lnTo>
                  <a:lnTo>
                    <a:pt x="2031736" y="685799"/>
                  </a:lnTo>
                  <a:lnTo>
                    <a:pt x="2019654" y="673099"/>
                  </a:lnTo>
                  <a:lnTo>
                    <a:pt x="2007078" y="647699"/>
                  </a:lnTo>
                  <a:lnTo>
                    <a:pt x="1994018" y="622299"/>
                  </a:lnTo>
                  <a:lnTo>
                    <a:pt x="2128025" y="469899"/>
                  </a:lnTo>
                  <a:lnTo>
                    <a:pt x="2110152" y="444499"/>
                  </a:lnTo>
                  <a:lnTo>
                    <a:pt x="1834078" y="444499"/>
                  </a:lnTo>
                  <a:lnTo>
                    <a:pt x="1816046" y="431799"/>
                  </a:lnTo>
                  <a:lnTo>
                    <a:pt x="1797614" y="406399"/>
                  </a:lnTo>
                  <a:lnTo>
                    <a:pt x="1778786" y="393699"/>
                  </a:lnTo>
                  <a:lnTo>
                    <a:pt x="1759567" y="380999"/>
                  </a:lnTo>
                  <a:lnTo>
                    <a:pt x="1764446" y="368299"/>
                  </a:lnTo>
                  <a:close/>
                </a:path>
                <a:path w="2359025" h="2336800">
                  <a:moveTo>
                    <a:pt x="2122218" y="1879599"/>
                  </a:moveTo>
                  <a:lnTo>
                    <a:pt x="1854735" y="1879599"/>
                  </a:lnTo>
                  <a:lnTo>
                    <a:pt x="2029628" y="1981199"/>
                  </a:lnTo>
                  <a:lnTo>
                    <a:pt x="2063095" y="1955799"/>
                  </a:lnTo>
                  <a:lnTo>
                    <a:pt x="2093975" y="1917699"/>
                  </a:lnTo>
                  <a:lnTo>
                    <a:pt x="2122218" y="1879599"/>
                  </a:lnTo>
                  <a:close/>
                </a:path>
                <a:path w="2359025" h="2336800">
                  <a:moveTo>
                    <a:pt x="102348" y="698499"/>
                  </a:moveTo>
                  <a:lnTo>
                    <a:pt x="82226" y="736599"/>
                  </a:lnTo>
                  <a:lnTo>
                    <a:pt x="65250" y="787399"/>
                  </a:lnTo>
                  <a:lnTo>
                    <a:pt x="51421" y="825499"/>
                  </a:lnTo>
                  <a:lnTo>
                    <a:pt x="40742" y="876299"/>
                  </a:lnTo>
                  <a:lnTo>
                    <a:pt x="222269" y="965199"/>
                  </a:lnTo>
                  <a:lnTo>
                    <a:pt x="219716" y="977899"/>
                  </a:lnTo>
                  <a:lnTo>
                    <a:pt x="212984" y="1015999"/>
                  </a:lnTo>
                  <a:lnTo>
                    <a:pt x="208299" y="1054099"/>
                  </a:lnTo>
                  <a:lnTo>
                    <a:pt x="206990" y="1066799"/>
                  </a:lnTo>
                  <a:lnTo>
                    <a:pt x="5371" y="1092199"/>
                  </a:lnTo>
                  <a:lnTo>
                    <a:pt x="1028" y="1142999"/>
                  </a:lnTo>
                  <a:lnTo>
                    <a:pt x="0" y="1181099"/>
                  </a:lnTo>
                  <a:lnTo>
                    <a:pt x="2251" y="1231899"/>
                  </a:lnTo>
                  <a:lnTo>
                    <a:pt x="7746" y="1282699"/>
                  </a:lnTo>
                  <a:lnTo>
                    <a:pt x="210282" y="1308099"/>
                  </a:lnTo>
                  <a:lnTo>
                    <a:pt x="213938" y="1333499"/>
                  </a:lnTo>
                  <a:lnTo>
                    <a:pt x="218173" y="1358899"/>
                  </a:lnTo>
                  <a:lnTo>
                    <a:pt x="222983" y="1371599"/>
                  </a:lnTo>
                  <a:lnTo>
                    <a:pt x="228363" y="1396999"/>
                  </a:lnTo>
                  <a:lnTo>
                    <a:pt x="50002" y="1498599"/>
                  </a:lnTo>
                  <a:lnTo>
                    <a:pt x="61956" y="1549399"/>
                  </a:lnTo>
                  <a:lnTo>
                    <a:pt x="77000" y="1587499"/>
                  </a:lnTo>
                  <a:lnTo>
                    <a:pt x="95061" y="1638299"/>
                  </a:lnTo>
                  <a:lnTo>
                    <a:pt x="116069" y="1676399"/>
                  </a:lnTo>
                  <a:lnTo>
                    <a:pt x="315577" y="1625599"/>
                  </a:lnTo>
                  <a:lnTo>
                    <a:pt x="515023" y="1625599"/>
                  </a:lnTo>
                  <a:lnTo>
                    <a:pt x="502528" y="1612899"/>
                  </a:lnTo>
                  <a:lnTo>
                    <a:pt x="479548" y="1574799"/>
                  </a:lnTo>
                  <a:lnTo>
                    <a:pt x="458643" y="1536699"/>
                  </a:lnTo>
                  <a:lnTo>
                    <a:pt x="439875" y="1485899"/>
                  </a:lnTo>
                  <a:lnTo>
                    <a:pt x="423306" y="1447799"/>
                  </a:lnTo>
                  <a:lnTo>
                    <a:pt x="409000" y="1409699"/>
                  </a:lnTo>
                  <a:lnTo>
                    <a:pt x="397019" y="1358899"/>
                  </a:lnTo>
                  <a:lnTo>
                    <a:pt x="387426" y="1320799"/>
                  </a:lnTo>
                  <a:lnTo>
                    <a:pt x="380285" y="1269999"/>
                  </a:lnTo>
                  <a:lnTo>
                    <a:pt x="375657" y="1231899"/>
                  </a:lnTo>
                  <a:lnTo>
                    <a:pt x="373606" y="1181099"/>
                  </a:lnTo>
                  <a:lnTo>
                    <a:pt x="374195" y="1142999"/>
                  </a:lnTo>
                  <a:lnTo>
                    <a:pt x="377486" y="1092199"/>
                  </a:lnTo>
                  <a:lnTo>
                    <a:pt x="383542" y="1041399"/>
                  </a:lnTo>
                  <a:lnTo>
                    <a:pt x="392299" y="1003299"/>
                  </a:lnTo>
                  <a:lnTo>
                    <a:pt x="403596" y="952499"/>
                  </a:lnTo>
                  <a:lnTo>
                    <a:pt x="417346" y="901699"/>
                  </a:lnTo>
                  <a:lnTo>
                    <a:pt x="433463" y="863599"/>
                  </a:lnTo>
                  <a:lnTo>
                    <a:pt x="451861" y="825499"/>
                  </a:lnTo>
                  <a:lnTo>
                    <a:pt x="472452" y="787399"/>
                  </a:lnTo>
                  <a:lnTo>
                    <a:pt x="495151" y="749299"/>
                  </a:lnTo>
                  <a:lnTo>
                    <a:pt x="503391" y="736599"/>
                  </a:lnTo>
                  <a:lnTo>
                    <a:pt x="302409" y="736599"/>
                  </a:lnTo>
                  <a:lnTo>
                    <a:pt x="102348" y="698499"/>
                  </a:lnTo>
                  <a:close/>
                </a:path>
                <a:path w="2359025" h="2336800">
                  <a:moveTo>
                    <a:pt x="2276645" y="1600199"/>
                  </a:moveTo>
                  <a:lnTo>
                    <a:pt x="2056479" y="1600199"/>
                  </a:lnTo>
                  <a:lnTo>
                    <a:pt x="2256528" y="1638299"/>
                  </a:lnTo>
                  <a:lnTo>
                    <a:pt x="2276645" y="1600199"/>
                  </a:lnTo>
                  <a:close/>
                </a:path>
                <a:path w="2359025" h="2336800">
                  <a:moveTo>
                    <a:pt x="329248" y="355599"/>
                  </a:moveTo>
                  <a:lnTo>
                    <a:pt x="295775" y="393699"/>
                  </a:lnTo>
                  <a:lnTo>
                    <a:pt x="264895" y="419099"/>
                  </a:lnTo>
                  <a:lnTo>
                    <a:pt x="236650" y="457199"/>
                  </a:lnTo>
                  <a:lnTo>
                    <a:pt x="211086" y="495299"/>
                  </a:lnTo>
                  <a:lnTo>
                    <a:pt x="349340" y="647699"/>
                  </a:lnTo>
                  <a:lnTo>
                    <a:pt x="336874" y="673099"/>
                  </a:lnTo>
                  <a:lnTo>
                    <a:pt x="324890" y="698499"/>
                  </a:lnTo>
                  <a:lnTo>
                    <a:pt x="313398" y="711199"/>
                  </a:lnTo>
                  <a:lnTo>
                    <a:pt x="302409" y="736599"/>
                  </a:lnTo>
                  <a:lnTo>
                    <a:pt x="503391" y="736599"/>
                  </a:lnTo>
                  <a:lnTo>
                    <a:pt x="519871" y="711199"/>
                  </a:lnTo>
                  <a:lnTo>
                    <a:pt x="546526" y="673099"/>
                  </a:lnTo>
                  <a:lnTo>
                    <a:pt x="575028" y="634999"/>
                  </a:lnTo>
                  <a:lnTo>
                    <a:pt x="605292" y="609599"/>
                  </a:lnTo>
                  <a:lnTo>
                    <a:pt x="637231" y="571499"/>
                  </a:lnTo>
                  <a:lnTo>
                    <a:pt x="670759" y="546099"/>
                  </a:lnTo>
                  <a:lnTo>
                    <a:pt x="705788" y="520699"/>
                  </a:lnTo>
                  <a:lnTo>
                    <a:pt x="742234" y="495299"/>
                  </a:lnTo>
                  <a:lnTo>
                    <a:pt x="780008" y="469899"/>
                  </a:lnTo>
                  <a:lnTo>
                    <a:pt x="799517" y="457199"/>
                  </a:lnTo>
                  <a:lnTo>
                    <a:pt x="504141" y="457199"/>
                  </a:lnTo>
                  <a:lnTo>
                    <a:pt x="329248" y="355599"/>
                  </a:lnTo>
                  <a:close/>
                </a:path>
                <a:path w="2359025" h="2336800">
                  <a:moveTo>
                    <a:pt x="2242794" y="660399"/>
                  </a:moveTo>
                  <a:lnTo>
                    <a:pt x="2043311" y="711199"/>
                  </a:lnTo>
                  <a:lnTo>
                    <a:pt x="2263816" y="711199"/>
                  </a:lnTo>
                  <a:lnTo>
                    <a:pt x="2242794" y="660399"/>
                  </a:lnTo>
                  <a:close/>
                </a:path>
                <a:path w="2359025" h="2336800">
                  <a:moveTo>
                    <a:pt x="658679" y="114299"/>
                  </a:moveTo>
                  <a:lnTo>
                    <a:pt x="615899" y="139699"/>
                  </a:lnTo>
                  <a:lnTo>
                    <a:pt x="574842" y="152399"/>
                  </a:lnTo>
                  <a:lnTo>
                    <a:pt x="535589" y="177799"/>
                  </a:lnTo>
                  <a:lnTo>
                    <a:pt x="498223" y="215899"/>
                  </a:lnTo>
                  <a:lnTo>
                    <a:pt x="576855" y="393699"/>
                  </a:lnTo>
                  <a:lnTo>
                    <a:pt x="558115" y="419099"/>
                  </a:lnTo>
                  <a:lnTo>
                    <a:pt x="539744" y="431799"/>
                  </a:lnTo>
                  <a:lnTo>
                    <a:pt x="521751" y="444499"/>
                  </a:lnTo>
                  <a:lnTo>
                    <a:pt x="504141" y="457199"/>
                  </a:lnTo>
                  <a:lnTo>
                    <a:pt x="799517" y="457199"/>
                  </a:lnTo>
                  <a:lnTo>
                    <a:pt x="819025" y="444499"/>
                  </a:lnTo>
                  <a:lnTo>
                    <a:pt x="900441" y="419099"/>
                  </a:lnTo>
                  <a:lnTo>
                    <a:pt x="942667" y="393699"/>
                  </a:lnTo>
                  <a:lnTo>
                    <a:pt x="985789" y="393699"/>
                  </a:lnTo>
                  <a:lnTo>
                    <a:pt x="1074379" y="368299"/>
                  </a:lnTo>
                  <a:lnTo>
                    <a:pt x="1764446" y="368299"/>
                  </a:lnTo>
                  <a:lnTo>
                    <a:pt x="1798602" y="279399"/>
                  </a:lnTo>
                  <a:lnTo>
                    <a:pt x="786943" y="279399"/>
                  </a:lnTo>
                  <a:lnTo>
                    <a:pt x="658679" y="114299"/>
                  </a:lnTo>
                  <a:close/>
                </a:path>
                <a:path w="2359025" h="2336800">
                  <a:moveTo>
                    <a:pt x="2006219" y="330199"/>
                  </a:moveTo>
                  <a:lnTo>
                    <a:pt x="1834078" y="444499"/>
                  </a:lnTo>
                  <a:lnTo>
                    <a:pt x="2110152" y="444499"/>
                  </a:lnTo>
                  <a:lnTo>
                    <a:pt x="2101216" y="431799"/>
                  </a:lnTo>
                  <a:lnTo>
                    <a:pt x="2071914" y="393699"/>
                  </a:lnTo>
                  <a:lnTo>
                    <a:pt x="2040216" y="368299"/>
                  </a:lnTo>
                  <a:lnTo>
                    <a:pt x="2006219" y="330199"/>
                  </a:lnTo>
                  <a:close/>
                </a:path>
                <a:path w="2359025" h="2336800">
                  <a:moveTo>
                    <a:pt x="1501028" y="241299"/>
                  </a:moveTo>
                  <a:lnTo>
                    <a:pt x="854008" y="241299"/>
                  </a:lnTo>
                  <a:lnTo>
                    <a:pt x="786943" y="279399"/>
                  </a:lnTo>
                  <a:lnTo>
                    <a:pt x="1798602" y="279399"/>
                  </a:lnTo>
                  <a:lnTo>
                    <a:pt x="1803482" y="266699"/>
                  </a:lnTo>
                  <a:lnTo>
                    <a:pt x="1545923" y="266699"/>
                  </a:lnTo>
                  <a:lnTo>
                    <a:pt x="1501028" y="241299"/>
                  </a:lnTo>
                  <a:close/>
                </a:path>
                <a:path w="2359025" h="2336800">
                  <a:moveTo>
                    <a:pt x="1669915" y="101599"/>
                  </a:moveTo>
                  <a:lnTo>
                    <a:pt x="1545923" y="266699"/>
                  </a:lnTo>
                  <a:lnTo>
                    <a:pt x="1803482" y="266699"/>
                  </a:lnTo>
                  <a:lnTo>
                    <a:pt x="1832758" y="190499"/>
                  </a:lnTo>
                  <a:lnTo>
                    <a:pt x="1794329" y="165099"/>
                  </a:lnTo>
                  <a:lnTo>
                    <a:pt x="1754301" y="139699"/>
                  </a:lnTo>
                  <a:lnTo>
                    <a:pt x="1712790" y="114299"/>
                  </a:lnTo>
                  <a:lnTo>
                    <a:pt x="1669915" y="101599"/>
                  </a:lnTo>
                  <a:close/>
                </a:path>
                <a:path w="2359025" h="2336800">
                  <a:moveTo>
                    <a:pt x="1050935" y="0"/>
                  </a:moveTo>
                  <a:lnTo>
                    <a:pt x="1004003" y="0"/>
                  </a:lnTo>
                  <a:lnTo>
                    <a:pt x="867523" y="38099"/>
                  </a:lnTo>
                  <a:lnTo>
                    <a:pt x="876834" y="241299"/>
                  </a:lnTo>
                  <a:lnTo>
                    <a:pt x="1478153" y="241299"/>
                  </a:lnTo>
                  <a:lnTo>
                    <a:pt x="1455002" y="228599"/>
                  </a:lnTo>
                  <a:lnTo>
                    <a:pt x="1455695" y="190499"/>
                  </a:lnTo>
                  <a:lnTo>
                    <a:pt x="1117216" y="190499"/>
                  </a:lnTo>
                  <a:lnTo>
                    <a:pt x="1050935" y="0"/>
                  </a:lnTo>
                  <a:close/>
                </a:path>
                <a:path w="2359025" h="2336800">
                  <a:moveTo>
                    <a:pt x="1367342" y="0"/>
                  </a:moveTo>
                  <a:lnTo>
                    <a:pt x="1274442" y="0"/>
                  </a:lnTo>
                  <a:lnTo>
                    <a:pt x="1213364" y="190499"/>
                  </a:lnTo>
                  <a:lnTo>
                    <a:pt x="1455695" y="190499"/>
                  </a:lnTo>
                  <a:lnTo>
                    <a:pt x="1458696" y="25399"/>
                  </a:lnTo>
                  <a:lnTo>
                    <a:pt x="1367342" y="0"/>
                  </a:lnTo>
                  <a:close/>
                </a:path>
              </a:pathLst>
            </a:custGeom>
            <a:solidFill>
              <a:srgbClr val="6E80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15001253" y="4373263"/>
              <a:ext cx="708660" cy="895985"/>
            </a:xfrm>
            <a:custGeom>
              <a:avLst/>
              <a:gdLst/>
              <a:ahLst/>
              <a:cxnLst/>
              <a:rect l="l" t="t" r="r" b="b"/>
              <a:pathLst>
                <a:path w="708659" h="895985">
                  <a:moveTo>
                    <a:pt x="560057" y="633107"/>
                  </a:moveTo>
                  <a:lnTo>
                    <a:pt x="557987" y="622884"/>
                  </a:lnTo>
                  <a:lnTo>
                    <a:pt x="552335" y="614514"/>
                  </a:lnTo>
                  <a:lnTo>
                    <a:pt x="543979" y="608876"/>
                  </a:lnTo>
                  <a:lnTo>
                    <a:pt x="533755" y="606793"/>
                  </a:lnTo>
                  <a:lnTo>
                    <a:pt x="174612" y="606793"/>
                  </a:lnTo>
                  <a:lnTo>
                    <a:pt x="164388" y="608876"/>
                  </a:lnTo>
                  <a:lnTo>
                    <a:pt x="156019" y="614514"/>
                  </a:lnTo>
                  <a:lnTo>
                    <a:pt x="150368" y="622884"/>
                  </a:lnTo>
                  <a:lnTo>
                    <a:pt x="148297" y="633107"/>
                  </a:lnTo>
                  <a:lnTo>
                    <a:pt x="150368" y="643343"/>
                  </a:lnTo>
                  <a:lnTo>
                    <a:pt x="156019" y="651713"/>
                  </a:lnTo>
                  <a:lnTo>
                    <a:pt x="164388" y="657352"/>
                  </a:lnTo>
                  <a:lnTo>
                    <a:pt x="174612" y="659422"/>
                  </a:lnTo>
                  <a:lnTo>
                    <a:pt x="533755" y="659422"/>
                  </a:lnTo>
                  <a:lnTo>
                    <a:pt x="543979" y="657352"/>
                  </a:lnTo>
                  <a:lnTo>
                    <a:pt x="552335" y="651713"/>
                  </a:lnTo>
                  <a:lnTo>
                    <a:pt x="557987" y="643343"/>
                  </a:lnTo>
                  <a:lnTo>
                    <a:pt x="560057" y="633107"/>
                  </a:lnTo>
                  <a:close/>
                </a:path>
                <a:path w="708659" h="895985">
                  <a:moveTo>
                    <a:pt x="560057" y="532218"/>
                  </a:moveTo>
                  <a:lnTo>
                    <a:pt x="557987" y="521995"/>
                  </a:lnTo>
                  <a:lnTo>
                    <a:pt x="552335" y="513626"/>
                  </a:lnTo>
                  <a:lnTo>
                    <a:pt x="543979" y="507987"/>
                  </a:lnTo>
                  <a:lnTo>
                    <a:pt x="533755" y="505917"/>
                  </a:lnTo>
                  <a:lnTo>
                    <a:pt x="174612" y="505917"/>
                  </a:lnTo>
                  <a:lnTo>
                    <a:pt x="164388" y="507987"/>
                  </a:lnTo>
                  <a:lnTo>
                    <a:pt x="156019" y="513626"/>
                  </a:lnTo>
                  <a:lnTo>
                    <a:pt x="150368" y="521995"/>
                  </a:lnTo>
                  <a:lnTo>
                    <a:pt x="148297" y="532218"/>
                  </a:lnTo>
                  <a:lnTo>
                    <a:pt x="150368" y="542455"/>
                  </a:lnTo>
                  <a:lnTo>
                    <a:pt x="156019" y="550824"/>
                  </a:lnTo>
                  <a:lnTo>
                    <a:pt x="164388" y="556463"/>
                  </a:lnTo>
                  <a:lnTo>
                    <a:pt x="174612" y="558533"/>
                  </a:lnTo>
                  <a:lnTo>
                    <a:pt x="533755" y="558533"/>
                  </a:lnTo>
                  <a:lnTo>
                    <a:pt x="543979" y="556463"/>
                  </a:lnTo>
                  <a:lnTo>
                    <a:pt x="552335" y="550824"/>
                  </a:lnTo>
                  <a:lnTo>
                    <a:pt x="557987" y="542455"/>
                  </a:lnTo>
                  <a:lnTo>
                    <a:pt x="560057" y="532218"/>
                  </a:lnTo>
                  <a:close/>
                </a:path>
                <a:path w="708659" h="895985">
                  <a:moveTo>
                    <a:pt x="560057" y="431317"/>
                  </a:moveTo>
                  <a:lnTo>
                    <a:pt x="557987" y="421093"/>
                  </a:lnTo>
                  <a:lnTo>
                    <a:pt x="552335" y="412737"/>
                  </a:lnTo>
                  <a:lnTo>
                    <a:pt x="543979" y="407098"/>
                  </a:lnTo>
                  <a:lnTo>
                    <a:pt x="533755" y="405028"/>
                  </a:lnTo>
                  <a:lnTo>
                    <a:pt x="174612" y="405028"/>
                  </a:lnTo>
                  <a:lnTo>
                    <a:pt x="164388" y="407098"/>
                  </a:lnTo>
                  <a:lnTo>
                    <a:pt x="156019" y="412737"/>
                  </a:lnTo>
                  <a:lnTo>
                    <a:pt x="150368" y="421093"/>
                  </a:lnTo>
                  <a:lnTo>
                    <a:pt x="148297" y="431317"/>
                  </a:lnTo>
                  <a:lnTo>
                    <a:pt x="150368" y="441553"/>
                  </a:lnTo>
                  <a:lnTo>
                    <a:pt x="156019" y="449922"/>
                  </a:lnTo>
                  <a:lnTo>
                    <a:pt x="164388" y="455574"/>
                  </a:lnTo>
                  <a:lnTo>
                    <a:pt x="174612" y="457644"/>
                  </a:lnTo>
                  <a:lnTo>
                    <a:pt x="533755" y="457644"/>
                  </a:lnTo>
                  <a:lnTo>
                    <a:pt x="543979" y="455574"/>
                  </a:lnTo>
                  <a:lnTo>
                    <a:pt x="552335" y="449922"/>
                  </a:lnTo>
                  <a:lnTo>
                    <a:pt x="557987" y="441553"/>
                  </a:lnTo>
                  <a:lnTo>
                    <a:pt x="560057" y="431317"/>
                  </a:lnTo>
                  <a:close/>
                </a:path>
                <a:path w="708659" h="895985">
                  <a:moveTo>
                    <a:pt x="708355" y="289648"/>
                  </a:moveTo>
                  <a:lnTo>
                    <a:pt x="691476" y="253453"/>
                  </a:lnTo>
                  <a:lnTo>
                    <a:pt x="683755" y="246049"/>
                  </a:lnTo>
                  <a:lnTo>
                    <a:pt x="614349" y="179451"/>
                  </a:lnTo>
                  <a:lnTo>
                    <a:pt x="614349" y="340042"/>
                  </a:lnTo>
                  <a:lnTo>
                    <a:pt x="614349" y="801890"/>
                  </a:lnTo>
                  <a:lnTo>
                    <a:pt x="93992" y="801890"/>
                  </a:lnTo>
                  <a:lnTo>
                    <a:pt x="93992" y="93980"/>
                  </a:lnTo>
                  <a:lnTo>
                    <a:pt x="357225" y="93980"/>
                  </a:lnTo>
                  <a:lnTo>
                    <a:pt x="357225" y="273011"/>
                  </a:lnTo>
                  <a:lnTo>
                    <a:pt x="362521" y="299085"/>
                  </a:lnTo>
                  <a:lnTo>
                    <a:pt x="376936" y="320395"/>
                  </a:lnTo>
                  <a:lnTo>
                    <a:pt x="398297" y="334772"/>
                  </a:lnTo>
                  <a:lnTo>
                    <a:pt x="424446" y="340042"/>
                  </a:lnTo>
                  <a:lnTo>
                    <a:pt x="614349" y="340042"/>
                  </a:lnTo>
                  <a:lnTo>
                    <a:pt x="614349" y="179451"/>
                  </a:lnTo>
                  <a:lnTo>
                    <a:pt x="586994" y="153187"/>
                  </a:lnTo>
                  <a:lnTo>
                    <a:pt x="548005" y="115773"/>
                  </a:lnTo>
                  <a:lnTo>
                    <a:pt x="548005" y="246049"/>
                  </a:lnTo>
                  <a:lnTo>
                    <a:pt x="451243" y="246049"/>
                  </a:lnTo>
                  <a:lnTo>
                    <a:pt x="451243" y="153187"/>
                  </a:lnTo>
                  <a:lnTo>
                    <a:pt x="548005" y="246049"/>
                  </a:lnTo>
                  <a:lnTo>
                    <a:pt x="548005" y="115773"/>
                  </a:lnTo>
                  <a:lnTo>
                    <a:pt x="525297" y="93980"/>
                  </a:lnTo>
                  <a:lnTo>
                    <a:pt x="443763" y="15748"/>
                  </a:lnTo>
                  <a:lnTo>
                    <a:pt x="443204" y="15214"/>
                  </a:lnTo>
                  <a:lnTo>
                    <a:pt x="443318" y="15506"/>
                  </a:lnTo>
                  <a:lnTo>
                    <a:pt x="443522" y="15748"/>
                  </a:lnTo>
                  <a:lnTo>
                    <a:pt x="442569" y="14630"/>
                  </a:lnTo>
                  <a:lnTo>
                    <a:pt x="408432" y="0"/>
                  </a:lnTo>
                  <a:lnTo>
                    <a:pt x="67246" y="0"/>
                  </a:lnTo>
                  <a:lnTo>
                    <a:pt x="41084" y="5283"/>
                  </a:lnTo>
                  <a:lnTo>
                    <a:pt x="19710" y="19710"/>
                  </a:lnTo>
                  <a:lnTo>
                    <a:pt x="5295" y="41071"/>
                  </a:lnTo>
                  <a:lnTo>
                    <a:pt x="0" y="67221"/>
                  </a:lnTo>
                  <a:lnTo>
                    <a:pt x="0" y="828636"/>
                  </a:lnTo>
                  <a:lnTo>
                    <a:pt x="5295" y="854786"/>
                  </a:lnTo>
                  <a:lnTo>
                    <a:pt x="19710" y="876160"/>
                  </a:lnTo>
                  <a:lnTo>
                    <a:pt x="41084" y="890587"/>
                  </a:lnTo>
                  <a:lnTo>
                    <a:pt x="67246" y="895883"/>
                  </a:lnTo>
                  <a:lnTo>
                    <a:pt x="641134" y="895883"/>
                  </a:lnTo>
                  <a:lnTo>
                    <a:pt x="667283" y="890587"/>
                  </a:lnTo>
                  <a:lnTo>
                    <a:pt x="688644" y="876160"/>
                  </a:lnTo>
                  <a:lnTo>
                    <a:pt x="703072" y="854786"/>
                  </a:lnTo>
                  <a:lnTo>
                    <a:pt x="708355" y="828636"/>
                  </a:lnTo>
                  <a:lnTo>
                    <a:pt x="708355" y="801890"/>
                  </a:lnTo>
                  <a:lnTo>
                    <a:pt x="708355" y="289648"/>
                  </a:lnTo>
                  <a:close/>
                </a:path>
              </a:pathLst>
            </a:custGeom>
            <a:solidFill>
              <a:srgbClr val="89C76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6" name="object 46"/>
          <p:cNvGrpSpPr/>
          <p:nvPr/>
        </p:nvGrpSpPr>
        <p:grpSpPr>
          <a:xfrm>
            <a:off x="3438042" y="3669973"/>
            <a:ext cx="2359025" cy="2336800"/>
            <a:chOff x="3438042" y="3669973"/>
            <a:chExt cx="2359025" cy="2336800"/>
          </a:xfrm>
        </p:grpSpPr>
        <p:sp>
          <p:nvSpPr>
            <p:cNvPr id="47" name="object 47"/>
            <p:cNvSpPr/>
            <p:nvPr/>
          </p:nvSpPr>
          <p:spPr>
            <a:xfrm>
              <a:off x="3896922" y="4134345"/>
              <a:ext cx="1441450" cy="1398905"/>
            </a:xfrm>
            <a:custGeom>
              <a:avLst/>
              <a:gdLst/>
              <a:ahLst/>
              <a:cxnLst/>
              <a:rect l="l" t="t" r="r" b="b"/>
              <a:pathLst>
                <a:path w="1441450" h="1398904">
                  <a:moveTo>
                    <a:pt x="707878" y="0"/>
                  </a:moveTo>
                  <a:lnTo>
                    <a:pt x="659814" y="1977"/>
                  </a:lnTo>
                  <a:lnTo>
                    <a:pt x="612490" y="7015"/>
                  </a:lnTo>
                  <a:lnTo>
                    <a:pt x="566025" y="15024"/>
                  </a:lnTo>
                  <a:lnTo>
                    <a:pt x="520539" y="25913"/>
                  </a:lnTo>
                  <a:lnTo>
                    <a:pt x="476150" y="39592"/>
                  </a:lnTo>
                  <a:lnTo>
                    <a:pt x="432978" y="55971"/>
                  </a:lnTo>
                  <a:lnTo>
                    <a:pt x="391142" y="74959"/>
                  </a:lnTo>
                  <a:lnTo>
                    <a:pt x="350762" y="96467"/>
                  </a:lnTo>
                  <a:lnTo>
                    <a:pt x="311956" y="120404"/>
                  </a:lnTo>
                  <a:lnTo>
                    <a:pt x="274844" y="146680"/>
                  </a:lnTo>
                  <a:lnTo>
                    <a:pt x="239544" y="175204"/>
                  </a:lnTo>
                  <a:lnTo>
                    <a:pt x="206178" y="205887"/>
                  </a:lnTo>
                  <a:lnTo>
                    <a:pt x="174863" y="238637"/>
                  </a:lnTo>
                  <a:lnTo>
                    <a:pt x="145718" y="273366"/>
                  </a:lnTo>
                  <a:lnTo>
                    <a:pt x="118864" y="309982"/>
                  </a:lnTo>
                  <a:lnTo>
                    <a:pt x="94420" y="348395"/>
                  </a:lnTo>
                  <a:lnTo>
                    <a:pt x="72504" y="388515"/>
                  </a:lnTo>
                  <a:lnTo>
                    <a:pt x="53235" y="430252"/>
                  </a:lnTo>
                  <a:lnTo>
                    <a:pt x="36734" y="473516"/>
                  </a:lnTo>
                  <a:lnTo>
                    <a:pt x="23119" y="518216"/>
                  </a:lnTo>
                  <a:lnTo>
                    <a:pt x="12510" y="564262"/>
                  </a:lnTo>
                  <a:lnTo>
                    <a:pt x="5026" y="611564"/>
                  </a:lnTo>
                  <a:lnTo>
                    <a:pt x="845" y="659271"/>
                  </a:lnTo>
                  <a:lnTo>
                    <a:pt x="0" y="706515"/>
                  </a:lnTo>
                  <a:lnTo>
                    <a:pt x="2396" y="753181"/>
                  </a:lnTo>
                  <a:lnTo>
                    <a:pt x="7941" y="799152"/>
                  </a:lnTo>
                  <a:lnTo>
                    <a:pt x="16540" y="844310"/>
                  </a:lnTo>
                  <a:lnTo>
                    <a:pt x="28099" y="888541"/>
                  </a:lnTo>
                  <a:lnTo>
                    <a:pt x="42525" y="931727"/>
                  </a:lnTo>
                  <a:lnTo>
                    <a:pt x="59723" y="973752"/>
                  </a:lnTo>
                  <a:lnTo>
                    <a:pt x="79600" y="1014500"/>
                  </a:lnTo>
                  <a:lnTo>
                    <a:pt x="102062" y="1053853"/>
                  </a:lnTo>
                  <a:lnTo>
                    <a:pt x="127015" y="1091697"/>
                  </a:lnTo>
                  <a:lnTo>
                    <a:pt x="154365" y="1127914"/>
                  </a:lnTo>
                  <a:lnTo>
                    <a:pt x="184018" y="1162388"/>
                  </a:lnTo>
                  <a:lnTo>
                    <a:pt x="215881" y="1195002"/>
                  </a:lnTo>
                  <a:lnTo>
                    <a:pt x="249859" y="1225640"/>
                  </a:lnTo>
                  <a:lnTo>
                    <a:pt x="285858" y="1254186"/>
                  </a:lnTo>
                  <a:lnTo>
                    <a:pt x="323785" y="1280524"/>
                  </a:lnTo>
                  <a:lnTo>
                    <a:pt x="363546" y="1304536"/>
                  </a:lnTo>
                  <a:lnTo>
                    <a:pt x="405047" y="1326107"/>
                  </a:lnTo>
                  <a:lnTo>
                    <a:pt x="448194" y="1345119"/>
                  </a:lnTo>
                  <a:lnTo>
                    <a:pt x="492893" y="1361457"/>
                  </a:lnTo>
                  <a:lnTo>
                    <a:pt x="539051" y="1375005"/>
                  </a:lnTo>
                  <a:lnTo>
                    <a:pt x="586573" y="1385645"/>
                  </a:lnTo>
                  <a:lnTo>
                    <a:pt x="635365" y="1393261"/>
                  </a:lnTo>
                  <a:lnTo>
                    <a:pt x="684551" y="1397676"/>
                  </a:lnTo>
                  <a:lnTo>
                    <a:pt x="733235" y="1398850"/>
                  </a:lnTo>
                  <a:lnTo>
                    <a:pt x="781298" y="1396872"/>
                  </a:lnTo>
                  <a:lnTo>
                    <a:pt x="828622" y="1391833"/>
                  </a:lnTo>
                  <a:lnTo>
                    <a:pt x="875087" y="1383824"/>
                  </a:lnTo>
                  <a:lnTo>
                    <a:pt x="920573" y="1372935"/>
                  </a:lnTo>
                  <a:lnTo>
                    <a:pt x="964962" y="1359255"/>
                  </a:lnTo>
                  <a:lnTo>
                    <a:pt x="1008134" y="1342875"/>
                  </a:lnTo>
                  <a:lnTo>
                    <a:pt x="1049970" y="1323886"/>
                  </a:lnTo>
                  <a:lnTo>
                    <a:pt x="1090351" y="1302378"/>
                  </a:lnTo>
                  <a:lnTo>
                    <a:pt x="1129157" y="1278440"/>
                  </a:lnTo>
                  <a:lnTo>
                    <a:pt x="1166269" y="1252163"/>
                  </a:lnTo>
                  <a:lnTo>
                    <a:pt x="1201568" y="1223638"/>
                  </a:lnTo>
                  <a:lnTo>
                    <a:pt x="1234934" y="1192955"/>
                  </a:lnTo>
                  <a:lnTo>
                    <a:pt x="1266250" y="1160204"/>
                  </a:lnTo>
                  <a:lnTo>
                    <a:pt x="1295394" y="1125475"/>
                  </a:lnTo>
                  <a:lnTo>
                    <a:pt x="1322248" y="1088858"/>
                  </a:lnTo>
                  <a:lnTo>
                    <a:pt x="1346693" y="1050444"/>
                  </a:lnTo>
                  <a:lnTo>
                    <a:pt x="1368609" y="1010323"/>
                  </a:lnTo>
                  <a:lnTo>
                    <a:pt x="1387877" y="968586"/>
                  </a:lnTo>
                  <a:lnTo>
                    <a:pt x="1404378" y="925322"/>
                  </a:lnTo>
                  <a:lnTo>
                    <a:pt x="1417993" y="880621"/>
                  </a:lnTo>
                  <a:lnTo>
                    <a:pt x="1428602" y="834575"/>
                  </a:lnTo>
                  <a:lnTo>
                    <a:pt x="1436086" y="787273"/>
                  </a:lnTo>
                  <a:lnTo>
                    <a:pt x="1440269" y="739568"/>
                  </a:lnTo>
                  <a:lnTo>
                    <a:pt x="1441116" y="692324"/>
                  </a:lnTo>
                  <a:lnTo>
                    <a:pt x="1438720" y="645659"/>
                  </a:lnTo>
                  <a:lnTo>
                    <a:pt x="1433177" y="599690"/>
                  </a:lnTo>
                  <a:lnTo>
                    <a:pt x="1424579" y="554532"/>
                  </a:lnTo>
                  <a:lnTo>
                    <a:pt x="1413020" y="510301"/>
                  </a:lnTo>
                  <a:lnTo>
                    <a:pt x="1398595" y="467116"/>
                  </a:lnTo>
                  <a:lnTo>
                    <a:pt x="1381397" y="425091"/>
                  </a:lnTo>
                  <a:lnTo>
                    <a:pt x="1361521" y="384344"/>
                  </a:lnTo>
                  <a:lnTo>
                    <a:pt x="1339059" y="344990"/>
                  </a:lnTo>
                  <a:lnTo>
                    <a:pt x="1314107" y="307146"/>
                  </a:lnTo>
                  <a:lnTo>
                    <a:pt x="1286757" y="270929"/>
                  </a:lnTo>
                  <a:lnTo>
                    <a:pt x="1257103" y="236456"/>
                  </a:lnTo>
                  <a:lnTo>
                    <a:pt x="1225241" y="203841"/>
                  </a:lnTo>
                  <a:lnTo>
                    <a:pt x="1191263" y="173203"/>
                  </a:lnTo>
                  <a:lnTo>
                    <a:pt x="1155263" y="144657"/>
                  </a:lnTo>
                  <a:lnTo>
                    <a:pt x="1117335" y="118320"/>
                  </a:lnTo>
                  <a:lnTo>
                    <a:pt x="1077573" y="94308"/>
                  </a:lnTo>
                  <a:lnTo>
                    <a:pt x="1036071" y="72738"/>
                  </a:lnTo>
                  <a:lnTo>
                    <a:pt x="992923" y="53726"/>
                  </a:lnTo>
                  <a:lnTo>
                    <a:pt x="948223" y="37388"/>
                  </a:lnTo>
                  <a:lnTo>
                    <a:pt x="902064" y="23842"/>
                  </a:lnTo>
                  <a:lnTo>
                    <a:pt x="854541" y="13203"/>
                  </a:lnTo>
                  <a:lnTo>
                    <a:pt x="805747" y="5588"/>
                  </a:lnTo>
                  <a:lnTo>
                    <a:pt x="756562" y="1173"/>
                  </a:lnTo>
                  <a:lnTo>
                    <a:pt x="70787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3438042" y="3669973"/>
              <a:ext cx="2359025" cy="2336800"/>
            </a:xfrm>
            <a:custGeom>
              <a:avLst/>
              <a:gdLst/>
              <a:ahLst/>
              <a:cxnLst/>
              <a:rect l="l" t="t" r="r" b="b"/>
              <a:pathLst>
                <a:path w="2359025" h="2336800">
                  <a:moveTo>
                    <a:pt x="1527456" y="2082799"/>
                  </a:moveTo>
                  <a:lnTo>
                    <a:pt x="835271" y="2082799"/>
                  </a:lnTo>
                  <a:lnTo>
                    <a:pt x="880720" y="2108199"/>
                  </a:lnTo>
                  <a:lnTo>
                    <a:pt x="903861" y="2108199"/>
                  </a:lnTo>
                  <a:lnTo>
                    <a:pt x="900179" y="2311399"/>
                  </a:lnTo>
                  <a:lnTo>
                    <a:pt x="991537" y="2336799"/>
                  </a:lnTo>
                  <a:lnTo>
                    <a:pt x="1084421" y="2336799"/>
                  </a:lnTo>
                  <a:lnTo>
                    <a:pt x="1145500" y="2146299"/>
                  </a:lnTo>
                  <a:lnTo>
                    <a:pt x="1484357" y="2146299"/>
                  </a:lnTo>
                  <a:lnTo>
                    <a:pt x="1482030" y="2095499"/>
                  </a:lnTo>
                  <a:lnTo>
                    <a:pt x="1504857" y="2095499"/>
                  </a:lnTo>
                  <a:lnTo>
                    <a:pt x="1527456" y="2082799"/>
                  </a:lnTo>
                  <a:close/>
                </a:path>
                <a:path w="2359025" h="2336800">
                  <a:moveTo>
                    <a:pt x="1484357" y="2146299"/>
                  </a:moveTo>
                  <a:lnTo>
                    <a:pt x="1241660" y="2146299"/>
                  </a:lnTo>
                  <a:lnTo>
                    <a:pt x="1307928" y="2336799"/>
                  </a:lnTo>
                  <a:lnTo>
                    <a:pt x="1354867" y="2336799"/>
                  </a:lnTo>
                  <a:lnTo>
                    <a:pt x="1401152" y="2324099"/>
                  </a:lnTo>
                  <a:lnTo>
                    <a:pt x="1446677" y="2324099"/>
                  </a:lnTo>
                  <a:lnTo>
                    <a:pt x="1491340" y="2298699"/>
                  </a:lnTo>
                  <a:lnTo>
                    <a:pt x="1484357" y="2146299"/>
                  </a:lnTo>
                  <a:close/>
                </a:path>
                <a:path w="2359025" h="2336800">
                  <a:moveTo>
                    <a:pt x="832574" y="1892299"/>
                  </a:moveTo>
                  <a:lnTo>
                    <a:pt x="524823" y="1892299"/>
                  </a:lnTo>
                  <a:lnTo>
                    <a:pt x="542846" y="1917699"/>
                  </a:lnTo>
                  <a:lnTo>
                    <a:pt x="561270" y="1930399"/>
                  </a:lnTo>
                  <a:lnTo>
                    <a:pt x="580092" y="1943099"/>
                  </a:lnTo>
                  <a:lnTo>
                    <a:pt x="599309" y="1955799"/>
                  </a:lnTo>
                  <a:lnTo>
                    <a:pt x="526130" y="2146299"/>
                  </a:lnTo>
                  <a:lnTo>
                    <a:pt x="564565" y="2171699"/>
                  </a:lnTo>
                  <a:lnTo>
                    <a:pt x="604591" y="2197099"/>
                  </a:lnTo>
                  <a:lnTo>
                    <a:pt x="646094" y="2222499"/>
                  </a:lnTo>
                  <a:lnTo>
                    <a:pt x="688961" y="2235199"/>
                  </a:lnTo>
                  <a:lnTo>
                    <a:pt x="812978" y="2082799"/>
                  </a:lnTo>
                  <a:lnTo>
                    <a:pt x="1527456" y="2082799"/>
                  </a:lnTo>
                  <a:lnTo>
                    <a:pt x="1549814" y="2070099"/>
                  </a:lnTo>
                  <a:lnTo>
                    <a:pt x="1834434" y="2070099"/>
                  </a:lnTo>
                  <a:lnTo>
                    <a:pt x="1797745" y="1981199"/>
                  </a:lnTo>
                  <a:lnTo>
                    <a:pt x="1147050" y="1981199"/>
                  </a:lnTo>
                  <a:lnTo>
                    <a:pt x="1100363" y="1968499"/>
                  </a:lnTo>
                  <a:lnTo>
                    <a:pt x="1053385" y="1968499"/>
                  </a:lnTo>
                  <a:lnTo>
                    <a:pt x="961414" y="1943099"/>
                  </a:lnTo>
                  <a:lnTo>
                    <a:pt x="874222" y="1917699"/>
                  </a:lnTo>
                  <a:lnTo>
                    <a:pt x="832574" y="1892299"/>
                  </a:lnTo>
                  <a:close/>
                </a:path>
                <a:path w="2359025" h="2336800">
                  <a:moveTo>
                    <a:pt x="1834434" y="2070099"/>
                  </a:moveTo>
                  <a:lnTo>
                    <a:pt x="1571920" y="2070099"/>
                  </a:lnTo>
                  <a:lnTo>
                    <a:pt x="1700184" y="2222499"/>
                  </a:lnTo>
                  <a:lnTo>
                    <a:pt x="1742964" y="2209799"/>
                  </a:lnTo>
                  <a:lnTo>
                    <a:pt x="1784022" y="2184399"/>
                  </a:lnTo>
                  <a:lnTo>
                    <a:pt x="1823274" y="2158999"/>
                  </a:lnTo>
                  <a:lnTo>
                    <a:pt x="1860640" y="2133599"/>
                  </a:lnTo>
                  <a:lnTo>
                    <a:pt x="1834434" y="2070099"/>
                  </a:lnTo>
                  <a:close/>
                </a:path>
                <a:path w="2359025" h="2336800">
                  <a:moveTo>
                    <a:pt x="515023" y="1625599"/>
                  </a:moveTo>
                  <a:lnTo>
                    <a:pt x="315577" y="1625599"/>
                  </a:lnTo>
                  <a:lnTo>
                    <a:pt x="327151" y="1650999"/>
                  </a:lnTo>
                  <a:lnTo>
                    <a:pt x="339229" y="1676399"/>
                  </a:lnTo>
                  <a:lnTo>
                    <a:pt x="351805" y="1689099"/>
                  </a:lnTo>
                  <a:lnTo>
                    <a:pt x="364870" y="1714499"/>
                  </a:lnTo>
                  <a:lnTo>
                    <a:pt x="230851" y="1866899"/>
                  </a:lnTo>
                  <a:lnTo>
                    <a:pt x="257667" y="1904999"/>
                  </a:lnTo>
                  <a:lnTo>
                    <a:pt x="286971" y="1943099"/>
                  </a:lnTo>
                  <a:lnTo>
                    <a:pt x="318667" y="1981199"/>
                  </a:lnTo>
                  <a:lnTo>
                    <a:pt x="352657" y="2006599"/>
                  </a:lnTo>
                  <a:lnTo>
                    <a:pt x="524823" y="1892299"/>
                  </a:lnTo>
                  <a:lnTo>
                    <a:pt x="832574" y="1892299"/>
                  </a:lnTo>
                  <a:lnTo>
                    <a:pt x="792309" y="1879599"/>
                  </a:lnTo>
                  <a:lnTo>
                    <a:pt x="753491" y="1854199"/>
                  </a:lnTo>
                  <a:lnTo>
                    <a:pt x="716180" y="1828799"/>
                  </a:lnTo>
                  <a:lnTo>
                    <a:pt x="680442" y="1803399"/>
                  </a:lnTo>
                  <a:lnTo>
                    <a:pt x="646337" y="1777999"/>
                  </a:lnTo>
                  <a:lnTo>
                    <a:pt x="613930" y="1739899"/>
                  </a:lnTo>
                  <a:lnTo>
                    <a:pt x="583282" y="1714499"/>
                  </a:lnTo>
                  <a:lnTo>
                    <a:pt x="554458" y="1676399"/>
                  </a:lnTo>
                  <a:lnTo>
                    <a:pt x="527519" y="1638299"/>
                  </a:lnTo>
                  <a:lnTo>
                    <a:pt x="515023" y="1625599"/>
                  </a:lnTo>
                  <a:close/>
                </a:path>
                <a:path w="2359025" h="2336800">
                  <a:moveTo>
                    <a:pt x="1764446" y="368299"/>
                  </a:moveTo>
                  <a:lnTo>
                    <a:pt x="1305491" y="368299"/>
                  </a:lnTo>
                  <a:lnTo>
                    <a:pt x="1397461" y="393699"/>
                  </a:lnTo>
                  <a:lnTo>
                    <a:pt x="1484654" y="419099"/>
                  </a:lnTo>
                  <a:lnTo>
                    <a:pt x="1526302" y="444499"/>
                  </a:lnTo>
                  <a:lnTo>
                    <a:pt x="1566566" y="457199"/>
                  </a:lnTo>
                  <a:lnTo>
                    <a:pt x="1605385" y="482599"/>
                  </a:lnTo>
                  <a:lnTo>
                    <a:pt x="1642695" y="507999"/>
                  </a:lnTo>
                  <a:lnTo>
                    <a:pt x="1678434" y="533399"/>
                  </a:lnTo>
                  <a:lnTo>
                    <a:pt x="1712539" y="571499"/>
                  </a:lnTo>
                  <a:lnTo>
                    <a:pt x="1744946" y="596899"/>
                  </a:lnTo>
                  <a:lnTo>
                    <a:pt x="1775594" y="622299"/>
                  </a:lnTo>
                  <a:lnTo>
                    <a:pt x="1804418" y="660399"/>
                  </a:lnTo>
                  <a:lnTo>
                    <a:pt x="1831357" y="698499"/>
                  </a:lnTo>
                  <a:lnTo>
                    <a:pt x="1856348" y="736599"/>
                  </a:lnTo>
                  <a:lnTo>
                    <a:pt x="1879327" y="774699"/>
                  </a:lnTo>
                  <a:lnTo>
                    <a:pt x="1900233" y="812799"/>
                  </a:lnTo>
                  <a:lnTo>
                    <a:pt x="1919001" y="850899"/>
                  </a:lnTo>
                  <a:lnTo>
                    <a:pt x="1935570" y="888999"/>
                  </a:lnTo>
                  <a:lnTo>
                    <a:pt x="1949876" y="927099"/>
                  </a:lnTo>
                  <a:lnTo>
                    <a:pt x="1961857" y="977899"/>
                  </a:lnTo>
                  <a:lnTo>
                    <a:pt x="1971449" y="1015999"/>
                  </a:lnTo>
                  <a:lnTo>
                    <a:pt x="1978591" y="1066799"/>
                  </a:lnTo>
                  <a:lnTo>
                    <a:pt x="1983219" y="1104899"/>
                  </a:lnTo>
                  <a:lnTo>
                    <a:pt x="1985270" y="1155699"/>
                  </a:lnTo>
                  <a:lnTo>
                    <a:pt x="1984681" y="1206499"/>
                  </a:lnTo>
                  <a:lnTo>
                    <a:pt x="1981390" y="1244599"/>
                  </a:lnTo>
                  <a:lnTo>
                    <a:pt x="1975334" y="1295399"/>
                  </a:lnTo>
                  <a:lnTo>
                    <a:pt x="1966577" y="1346199"/>
                  </a:lnTo>
                  <a:lnTo>
                    <a:pt x="1955280" y="1384299"/>
                  </a:lnTo>
                  <a:lnTo>
                    <a:pt x="1941530" y="1435099"/>
                  </a:lnTo>
                  <a:lnTo>
                    <a:pt x="1925413" y="1473199"/>
                  </a:lnTo>
                  <a:lnTo>
                    <a:pt x="1907015" y="1511299"/>
                  </a:lnTo>
                  <a:lnTo>
                    <a:pt x="1886424" y="1562099"/>
                  </a:lnTo>
                  <a:lnTo>
                    <a:pt x="1863725" y="1600199"/>
                  </a:lnTo>
                  <a:lnTo>
                    <a:pt x="1839005" y="1638299"/>
                  </a:lnTo>
                  <a:lnTo>
                    <a:pt x="1812350" y="1663699"/>
                  </a:lnTo>
                  <a:lnTo>
                    <a:pt x="1783848" y="1701799"/>
                  </a:lnTo>
                  <a:lnTo>
                    <a:pt x="1753584" y="1739899"/>
                  </a:lnTo>
                  <a:lnTo>
                    <a:pt x="1721645" y="1765299"/>
                  </a:lnTo>
                  <a:lnTo>
                    <a:pt x="1688117" y="1790699"/>
                  </a:lnTo>
                  <a:lnTo>
                    <a:pt x="1653087" y="1816099"/>
                  </a:lnTo>
                  <a:lnTo>
                    <a:pt x="1616642" y="1841499"/>
                  </a:lnTo>
                  <a:lnTo>
                    <a:pt x="1578868" y="1866899"/>
                  </a:lnTo>
                  <a:lnTo>
                    <a:pt x="1539851" y="1892299"/>
                  </a:lnTo>
                  <a:lnTo>
                    <a:pt x="1499678" y="1904999"/>
                  </a:lnTo>
                  <a:lnTo>
                    <a:pt x="1458435" y="1930399"/>
                  </a:lnTo>
                  <a:lnTo>
                    <a:pt x="1329153" y="1968499"/>
                  </a:lnTo>
                  <a:lnTo>
                    <a:pt x="1239203" y="1968499"/>
                  </a:lnTo>
                  <a:lnTo>
                    <a:pt x="1193359" y="1981199"/>
                  </a:lnTo>
                  <a:lnTo>
                    <a:pt x="1797745" y="1981199"/>
                  </a:lnTo>
                  <a:lnTo>
                    <a:pt x="1782021" y="1943099"/>
                  </a:lnTo>
                  <a:lnTo>
                    <a:pt x="1800757" y="1930399"/>
                  </a:lnTo>
                  <a:lnTo>
                    <a:pt x="1819132" y="1904999"/>
                  </a:lnTo>
                  <a:lnTo>
                    <a:pt x="1837129" y="1892299"/>
                  </a:lnTo>
                  <a:lnTo>
                    <a:pt x="1854735" y="1879599"/>
                  </a:lnTo>
                  <a:lnTo>
                    <a:pt x="2122218" y="1879599"/>
                  </a:lnTo>
                  <a:lnTo>
                    <a:pt x="2147777" y="1841499"/>
                  </a:lnTo>
                  <a:lnTo>
                    <a:pt x="2009536" y="1689099"/>
                  </a:lnTo>
                  <a:lnTo>
                    <a:pt x="2022002" y="1663699"/>
                  </a:lnTo>
                  <a:lnTo>
                    <a:pt x="2033988" y="1650999"/>
                  </a:lnTo>
                  <a:lnTo>
                    <a:pt x="2045483" y="1625599"/>
                  </a:lnTo>
                  <a:lnTo>
                    <a:pt x="2056479" y="1600199"/>
                  </a:lnTo>
                  <a:lnTo>
                    <a:pt x="2276645" y="1600199"/>
                  </a:lnTo>
                  <a:lnTo>
                    <a:pt x="2293623" y="1562099"/>
                  </a:lnTo>
                  <a:lnTo>
                    <a:pt x="2307448" y="1511299"/>
                  </a:lnTo>
                  <a:lnTo>
                    <a:pt x="2318109" y="1473199"/>
                  </a:lnTo>
                  <a:lnTo>
                    <a:pt x="2136607" y="1371599"/>
                  </a:lnTo>
                  <a:lnTo>
                    <a:pt x="2139160" y="1358899"/>
                  </a:lnTo>
                  <a:lnTo>
                    <a:pt x="2141560" y="1346199"/>
                  </a:lnTo>
                  <a:lnTo>
                    <a:pt x="2143805" y="1333499"/>
                  </a:lnTo>
                  <a:lnTo>
                    <a:pt x="2145892" y="1320799"/>
                  </a:lnTo>
                  <a:lnTo>
                    <a:pt x="2147590" y="1308099"/>
                  </a:lnTo>
                  <a:lnTo>
                    <a:pt x="2149148" y="1295399"/>
                  </a:lnTo>
                  <a:lnTo>
                    <a:pt x="2150576" y="1295399"/>
                  </a:lnTo>
                  <a:lnTo>
                    <a:pt x="2151886" y="1282699"/>
                  </a:lnTo>
                  <a:lnTo>
                    <a:pt x="2353505" y="1244599"/>
                  </a:lnTo>
                  <a:lnTo>
                    <a:pt x="2357855" y="1193799"/>
                  </a:lnTo>
                  <a:lnTo>
                    <a:pt x="2358883" y="1155699"/>
                  </a:lnTo>
                  <a:lnTo>
                    <a:pt x="2356622" y="1104899"/>
                  </a:lnTo>
                  <a:lnTo>
                    <a:pt x="2351105" y="1054099"/>
                  </a:lnTo>
                  <a:lnTo>
                    <a:pt x="2148606" y="1028699"/>
                  </a:lnTo>
                  <a:lnTo>
                    <a:pt x="2144943" y="1015999"/>
                  </a:lnTo>
                  <a:lnTo>
                    <a:pt x="2140704" y="990599"/>
                  </a:lnTo>
                  <a:lnTo>
                    <a:pt x="2135893" y="965199"/>
                  </a:lnTo>
                  <a:lnTo>
                    <a:pt x="2130513" y="939799"/>
                  </a:lnTo>
                  <a:lnTo>
                    <a:pt x="2308874" y="838199"/>
                  </a:lnTo>
                  <a:lnTo>
                    <a:pt x="2296927" y="800099"/>
                  </a:lnTo>
                  <a:lnTo>
                    <a:pt x="2281884" y="749299"/>
                  </a:lnTo>
                  <a:lnTo>
                    <a:pt x="2263816" y="711199"/>
                  </a:lnTo>
                  <a:lnTo>
                    <a:pt x="2043311" y="711199"/>
                  </a:lnTo>
                  <a:lnTo>
                    <a:pt x="2031736" y="685799"/>
                  </a:lnTo>
                  <a:lnTo>
                    <a:pt x="2019654" y="673099"/>
                  </a:lnTo>
                  <a:lnTo>
                    <a:pt x="2007078" y="647699"/>
                  </a:lnTo>
                  <a:lnTo>
                    <a:pt x="1994018" y="622299"/>
                  </a:lnTo>
                  <a:lnTo>
                    <a:pt x="2128025" y="469899"/>
                  </a:lnTo>
                  <a:lnTo>
                    <a:pt x="2110152" y="444499"/>
                  </a:lnTo>
                  <a:lnTo>
                    <a:pt x="1834078" y="444499"/>
                  </a:lnTo>
                  <a:lnTo>
                    <a:pt x="1816046" y="431799"/>
                  </a:lnTo>
                  <a:lnTo>
                    <a:pt x="1797614" y="406399"/>
                  </a:lnTo>
                  <a:lnTo>
                    <a:pt x="1778786" y="393699"/>
                  </a:lnTo>
                  <a:lnTo>
                    <a:pt x="1759567" y="380999"/>
                  </a:lnTo>
                  <a:lnTo>
                    <a:pt x="1764446" y="368299"/>
                  </a:lnTo>
                  <a:close/>
                </a:path>
                <a:path w="2359025" h="2336800">
                  <a:moveTo>
                    <a:pt x="2122218" y="1879599"/>
                  </a:moveTo>
                  <a:lnTo>
                    <a:pt x="1854735" y="1879599"/>
                  </a:lnTo>
                  <a:lnTo>
                    <a:pt x="2029628" y="1981199"/>
                  </a:lnTo>
                  <a:lnTo>
                    <a:pt x="2063095" y="1955799"/>
                  </a:lnTo>
                  <a:lnTo>
                    <a:pt x="2093975" y="1917699"/>
                  </a:lnTo>
                  <a:lnTo>
                    <a:pt x="2122218" y="1879599"/>
                  </a:lnTo>
                  <a:close/>
                </a:path>
                <a:path w="2359025" h="2336800">
                  <a:moveTo>
                    <a:pt x="102348" y="698499"/>
                  </a:moveTo>
                  <a:lnTo>
                    <a:pt x="82226" y="736599"/>
                  </a:lnTo>
                  <a:lnTo>
                    <a:pt x="65250" y="787399"/>
                  </a:lnTo>
                  <a:lnTo>
                    <a:pt x="51421" y="825499"/>
                  </a:lnTo>
                  <a:lnTo>
                    <a:pt x="40742" y="876299"/>
                  </a:lnTo>
                  <a:lnTo>
                    <a:pt x="222269" y="965199"/>
                  </a:lnTo>
                  <a:lnTo>
                    <a:pt x="219716" y="977899"/>
                  </a:lnTo>
                  <a:lnTo>
                    <a:pt x="212984" y="1015999"/>
                  </a:lnTo>
                  <a:lnTo>
                    <a:pt x="208299" y="1054099"/>
                  </a:lnTo>
                  <a:lnTo>
                    <a:pt x="206990" y="1066799"/>
                  </a:lnTo>
                  <a:lnTo>
                    <a:pt x="5371" y="1092199"/>
                  </a:lnTo>
                  <a:lnTo>
                    <a:pt x="1028" y="1142999"/>
                  </a:lnTo>
                  <a:lnTo>
                    <a:pt x="0" y="1181099"/>
                  </a:lnTo>
                  <a:lnTo>
                    <a:pt x="2251" y="1231899"/>
                  </a:lnTo>
                  <a:lnTo>
                    <a:pt x="7746" y="1282699"/>
                  </a:lnTo>
                  <a:lnTo>
                    <a:pt x="210282" y="1308099"/>
                  </a:lnTo>
                  <a:lnTo>
                    <a:pt x="213938" y="1333499"/>
                  </a:lnTo>
                  <a:lnTo>
                    <a:pt x="218173" y="1358899"/>
                  </a:lnTo>
                  <a:lnTo>
                    <a:pt x="222983" y="1371599"/>
                  </a:lnTo>
                  <a:lnTo>
                    <a:pt x="228363" y="1396999"/>
                  </a:lnTo>
                  <a:lnTo>
                    <a:pt x="50002" y="1498599"/>
                  </a:lnTo>
                  <a:lnTo>
                    <a:pt x="61956" y="1549399"/>
                  </a:lnTo>
                  <a:lnTo>
                    <a:pt x="77000" y="1587499"/>
                  </a:lnTo>
                  <a:lnTo>
                    <a:pt x="95061" y="1638299"/>
                  </a:lnTo>
                  <a:lnTo>
                    <a:pt x="116069" y="1676399"/>
                  </a:lnTo>
                  <a:lnTo>
                    <a:pt x="315577" y="1625599"/>
                  </a:lnTo>
                  <a:lnTo>
                    <a:pt x="515023" y="1625599"/>
                  </a:lnTo>
                  <a:lnTo>
                    <a:pt x="502528" y="1612899"/>
                  </a:lnTo>
                  <a:lnTo>
                    <a:pt x="479548" y="1574799"/>
                  </a:lnTo>
                  <a:lnTo>
                    <a:pt x="458643" y="1536699"/>
                  </a:lnTo>
                  <a:lnTo>
                    <a:pt x="439875" y="1485899"/>
                  </a:lnTo>
                  <a:lnTo>
                    <a:pt x="423306" y="1447799"/>
                  </a:lnTo>
                  <a:lnTo>
                    <a:pt x="409000" y="1409699"/>
                  </a:lnTo>
                  <a:lnTo>
                    <a:pt x="397019" y="1358899"/>
                  </a:lnTo>
                  <a:lnTo>
                    <a:pt x="387426" y="1320799"/>
                  </a:lnTo>
                  <a:lnTo>
                    <a:pt x="380285" y="1269999"/>
                  </a:lnTo>
                  <a:lnTo>
                    <a:pt x="375657" y="1231899"/>
                  </a:lnTo>
                  <a:lnTo>
                    <a:pt x="373606" y="1181099"/>
                  </a:lnTo>
                  <a:lnTo>
                    <a:pt x="374195" y="1142999"/>
                  </a:lnTo>
                  <a:lnTo>
                    <a:pt x="377486" y="1092199"/>
                  </a:lnTo>
                  <a:lnTo>
                    <a:pt x="383542" y="1041399"/>
                  </a:lnTo>
                  <a:lnTo>
                    <a:pt x="392299" y="1003299"/>
                  </a:lnTo>
                  <a:lnTo>
                    <a:pt x="403596" y="952499"/>
                  </a:lnTo>
                  <a:lnTo>
                    <a:pt x="417346" y="901699"/>
                  </a:lnTo>
                  <a:lnTo>
                    <a:pt x="433463" y="863599"/>
                  </a:lnTo>
                  <a:lnTo>
                    <a:pt x="451861" y="825499"/>
                  </a:lnTo>
                  <a:lnTo>
                    <a:pt x="472452" y="787399"/>
                  </a:lnTo>
                  <a:lnTo>
                    <a:pt x="495151" y="749299"/>
                  </a:lnTo>
                  <a:lnTo>
                    <a:pt x="503391" y="736599"/>
                  </a:lnTo>
                  <a:lnTo>
                    <a:pt x="302409" y="736599"/>
                  </a:lnTo>
                  <a:lnTo>
                    <a:pt x="102348" y="698499"/>
                  </a:lnTo>
                  <a:close/>
                </a:path>
                <a:path w="2359025" h="2336800">
                  <a:moveTo>
                    <a:pt x="2276645" y="1600199"/>
                  </a:moveTo>
                  <a:lnTo>
                    <a:pt x="2056479" y="1600199"/>
                  </a:lnTo>
                  <a:lnTo>
                    <a:pt x="2256528" y="1638299"/>
                  </a:lnTo>
                  <a:lnTo>
                    <a:pt x="2276645" y="1600199"/>
                  </a:lnTo>
                  <a:close/>
                </a:path>
                <a:path w="2359025" h="2336800">
                  <a:moveTo>
                    <a:pt x="329248" y="355599"/>
                  </a:moveTo>
                  <a:lnTo>
                    <a:pt x="295775" y="393699"/>
                  </a:lnTo>
                  <a:lnTo>
                    <a:pt x="264895" y="419099"/>
                  </a:lnTo>
                  <a:lnTo>
                    <a:pt x="236650" y="457199"/>
                  </a:lnTo>
                  <a:lnTo>
                    <a:pt x="211086" y="495299"/>
                  </a:lnTo>
                  <a:lnTo>
                    <a:pt x="349340" y="647699"/>
                  </a:lnTo>
                  <a:lnTo>
                    <a:pt x="336874" y="673099"/>
                  </a:lnTo>
                  <a:lnTo>
                    <a:pt x="324890" y="698499"/>
                  </a:lnTo>
                  <a:lnTo>
                    <a:pt x="313398" y="711199"/>
                  </a:lnTo>
                  <a:lnTo>
                    <a:pt x="302409" y="736599"/>
                  </a:lnTo>
                  <a:lnTo>
                    <a:pt x="503391" y="736599"/>
                  </a:lnTo>
                  <a:lnTo>
                    <a:pt x="519871" y="711199"/>
                  </a:lnTo>
                  <a:lnTo>
                    <a:pt x="546526" y="673099"/>
                  </a:lnTo>
                  <a:lnTo>
                    <a:pt x="575028" y="634999"/>
                  </a:lnTo>
                  <a:lnTo>
                    <a:pt x="605292" y="609599"/>
                  </a:lnTo>
                  <a:lnTo>
                    <a:pt x="637231" y="571499"/>
                  </a:lnTo>
                  <a:lnTo>
                    <a:pt x="670759" y="546099"/>
                  </a:lnTo>
                  <a:lnTo>
                    <a:pt x="705788" y="520699"/>
                  </a:lnTo>
                  <a:lnTo>
                    <a:pt x="742234" y="495299"/>
                  </a:lnTo>
                  <a:lnTo>
                    <a:pt x="780008" y="469899"/>
                  </a:lnTo>
                  <a:lnTo>
                    <a:pt x="799517" y="457199"/>
                  </a:lnTo>
                  <a:lnTo>
                    <a:pt x="504141" y="457199"/>
                  </a:lnTo>
                  <a:lnTo>
                    <a:pt x="329248" y="355599"/>
                  </a:lnTo>
                  <a:close/>
                </a:path>
                <a:path w="2359025" h="2336800">
                  <a:moveTo>
                    <a:pt x="2242794" y="660399"/>
                  </a:moveTo>
                  <a:lnTo>
                    <a:pt x="2043311" y="711199"/>
                  </a:lnTo>
                  <a:lnTo>
                    <a:pt x="2263816" y="711199"/>
                  </a:lnTo>
                  <a:lnTo>
                    <a:pt x="2242794" y="660399"/>
                  </a:lnTo>
                  <a:close/>
                </a:path>
                <a:path w="2359025" h="2336800">
                  <a:moveTo>
                    <a:pt x="658679" y="114299"/>
                  </a:moveTo>
                  <a:lnTo>
                    <a:pt x="615901" y="139699"/>
                  </a:lnTo>
                  <a:lnTo>
                    <a:pt x="574846" y="152399"/>
                  </a:lnTo>
                  <a:lnTo>
                    <a:pt x="535594" y="177799"/>
                  </a:lnTo>
                  <a:lnTo>
                    <a:pt x="498223" y="215899"/>
                  </a:lnTo>
                  <a:lnTo>
                    <a:pt x="576855" y="393699"/>
                  </a:lnTo>
                  <a:lnTo>
                    <a:pt x="558115" y="419099"/>
                  </a:lnTo>
                  <a:lnTo>
                    <a:pt x="539744" y="431799"/>
                  </a:lnTo>
                  <a:lnTo>
                    <a:pt x="521751" y="444499"/>
                  </a:lnTo>
                  <a:lnTo>
                    <a:pt x="504141" y="457199"/>
                  </a:lnTo>
                  <a:lnTo>
                    <a:pt x="799517" y="457199"/>
                  </a:lnTo>
                  <a:lnTo>
                    <a:pt x="819025" y="444499"/>
                  </a:lnTo>
                  <a:lnTo>
                    <a:pt x="900441" y="419099"/>
                  </a:lnTo>
                  <a:lnTo>
                    <a:pt x="942667" y="393699"/>
                  </a:lnTo>
                  <a:lnTo>
                    <a:pt x="985789" y="393699"/>
                  </a:lnTo>
                  <a:lnTo>
                    <a:pt x="1074379" y="368299"/>
                  </a:lnTo>
                  <a:lnTo>
                    <a:pt x="1764446" y="368299"/>
                  </a:lnTo>
                  <a:lnTo>
                    <a:pt x="1798602" y="279399"/>
                  </a:lnTo>
                  <a:lnTo>
                    <a:pt x="786943" y="279399"/>
                  </a:lnTo>
                  <a:lnTo>
                    <a:pt x="658679" y="114299"/>
                  </a:lnTo>
                  <a:close/>
                </a:path>
                <a:path w="2359025" h="2336800">
                  <a:moveTo>
                    <a:pt x="2006219" y="330199"/>
                  </a:moveTo>
                  <a:lnTo>
                    <a:pt x="1834078" y="444499"/>
                  </a:lnTo>
                  <a:lnTo>
                    <a:pt x="2110152" y="444499"/>
                  </a:lnTo>
                  <a:lnTo>
                    <a:pt x="2101216" y="431799"/>
                  </a:lnTo>
                  <a:lnTo>
                    <a:pt x="2071914" y="393699"/>
                  </a:lnTo>
                  <a:lnTo>
                    <a:pt x="2040216" y="368299"/>
                  </a:lnTo>
                  <a:lnTo>
                    <a:pt x="2006219" y="330199"/>
                  </a:lnTo>
                  <a:close/>
                </a:path>
                <a:path w="2359025" h="2336800">
                  <a:moveTo>
                    <a:pt x="1501028" y="241299"/>
                  </a:moveTo>
                  <a:lnTo>
                    <a:pt x="854008" y="241299"/>
                  </a:lnTo>
                  <a:lnTo>
                    <a:pt x="786943" y="279399"/>
                  </a:lnTo>
                  <a:lnTo>
                    <a:pt x="1798602" y="279399"/>
                  </a:lnTo>
                  <a:lnTo>
                    <a:pt x="1803482" y="266699"/>
                  </a:lnTo>
                  <a:lnTo>
                    <a:pt x="1545923" y="266699"/>
                  </a:lnTo>
                  <a:lnTo>
                    <a:pt x="1501028" y="241299"/>
                  </a:lnTo>
                  <a:close/>
                </a:path>
                <a:path w="2359025" h="2336800">
                  <a:moveTo>
                    <a:pt x="1669915" y="101599"/>
                  </a:moveTo>
                  <a:lnTo>
                    <a:pt x="1545923" y="266699"/>
                  </a:lnTo>
                  <a:lnTo>
                    <a:pt x="1803482" y="266699"/>
                  </a:lnTo>
                  <a:lnTo>
                    <a:pt x="1832758" y="190499"/>
                  </a:lnTo>
                  <a:lnTo>
                    <a:pt x="1794329" y="165099"/>
                  </a:lnTo>
                  <a:lnTo>
                    <a:pt x="1754301" y="139699"/>
                  </a:lnTo>
                  <a:lnTo>
                    <a:pt x="1712790" y="114299"/>
                  </a:lnTo>
                  <a:lnTo>
                    <a:pt x="1669915" y="101599"/>
                  </a:lnTo>
                  <a:close/>
                </a:path>
                <a:path w="2359025" h="2336800">
                  <a:moveTo>
                    <a:pt x="1050935" y="0"/>
                  </a:moveTo>
                  <a:lnTo>
                    <a:pt x="1004003" y="0"/>
                  </a:lnTo>
                  <a:lnTo>
                    <a:pt x="867523" y="38099"/>
                  </a:lnTo>
                  <a:lnTo>
                    <a:pt x="876834" y="241299"/>
                  </a:lnTo>
                  <a:lnTo>
                    <a:pt x="1478153" y="241299"/>
                  </a:lnTo>
                  <a:lnTo>
                    <a:pt x="1455002" y="228599"/>
                  </a:lnTo>
                  <a:lnTo>
                    <a:pt x="1455695" y="190499"/>
                  </a:lnTo>
                  <a:lnTo>
                    <a:pt x="1117216" y="190499"/>
                  </a:lnTo>
                  <a:lnTo>
                    <a:pt x="1050935" y="0"/>
                  </a:lnTo>
                  <a:close/>
                </a:path>
                <a:path w="2359025" h="2336800">
                  <a:moveTo>
                    <a:pt x="1367342" y="0"/>
                  </a:moveTo>
                  <a:lnTo>
                    <a:pt x="1274442" y="0"/>
                  </a:lnTo>
                  <a:lnTo>
                    <a:pt x="1213364" y="190499"/>
                  </a:lnTo>
                  <a:lnTo>
                    <a:pt x="1455695" y="190499"/>
                  </a:lnTo>
                  <a:lnTo>
                    <a:pt x="1458696" y="25399"/>
                  </a:lnTo>
                  <a:lnTo>
                    <a:pt x="1367342" y="0"/>
                  </a:lnTo>
                  <a:close/>
                </a:path>
              </a:pathLst>
            </a:custGeom>
            <a:solidFill>
              <a:srgbClr val="6E80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4073477" y="4412666"/>
              <a:ext cx="919480" cy="897890"/>
            </a:xfrm>
            <a:custGeom>
              <a:avLst/>
              <a:gdLst/>
              <a:ahLst/>
              <a:cxnLst/>
              <a:rect l="l" t="t" r="r" b="b"/>
              <a:pathLst>
                <a:path w="919479" h="897889">
                  <a:moveTo>
                    <a:pt x="209534" y="624760"/>
                  </a:moveTo>
                  <a:lnTo>
                    <a:pt x="209534" y="830236"/>
                  </a:lnTo>
                  <a:lnTo>
                    <a:pt x="214833" y="856447"/>
                  </a:lnTo>
                  <a:lnTo>
                    <a:pt x="229274" y="877873"/>
                  </a:lnTo>
                  <a:lnTo>
                    <a:pt x="250680" y="892331"/>
                  </a:lnTo>
                  <a:lnTo>
                    <a:pt x="276871" y="897635"/>
                  </a:lnTo>
                  <a:lnTo>
                    <a:pt x="851898" y="897635"/>
                  </a:lnTo>
                  <a:lnTo>
                    <a:pt x="878091" y="892331"/>
                  </a:lnTo>
                  <a:lnTo>
                    <a:pt x="899501" y="877873"/>
                  </a:lnTo>
                  <a:lnTo>
                    <a:pt x="913947" y="856447"/>
                  </a:lnTo>
                  <a:lnTo>
                    <a:pt x="919247" y="830236"/>
                  </a:lnTo>
                  <a:lnTo>
                    <a:pt x="919247" y="803435"/>
                  </a:lnTo>
                  <a:lnTo>
                    <a:pt x="303697" y="803435"/>
                  </a:lnTo>
                  <a:lnTo>
                    <a:pt x="303697" y="673763"/>
                  </a:lnTo>
                  <a:lnTo>
                    <a:pt x="209534" y="624760"/>
                  </a:lnTo>
                  <a:close/>
                </a:path>
                <a:path w="919479" h="897889">
                  <a:moveTo>
                    <a:pt x="735845" y="94175"/>
                  </a:moveTo>
                  <a:lnTo>
                    <a:pt x="567438" y="94175"/>
                  </a:lnTo>
                  <a:lnTo>
                    <a:pt x="567438" y="273553"/>
                  </a:lnTo>
                  <a:lnTo>
                    <a:pt x="572738" y="299672"/>
                  </a:lnTo>
                  <a:lnTo>
                    <a:pt x="587182" y="321018"/>
                  </a:lnTo>
                  <a:lnTo>
                    <a:pt x="608588" y="335418"/>
                  </a:lnTo>
                  <a:lnTo>
                    <a:pt x="634774" y="340701"/>
                  </a:lnTo>
                  <a:lnTo>
                    <a:pt x="825059" y="340701"/>
                  </a:lnTo>
                  <a:lnTo>
                    <a:pt x="825059" y="803435"/>
                  </a:lnTo>
                  <a:lnTo>
                    <a:pt x="919247" y="803435"/>
                  </a:lnTo>
                  <a:lnTo>
                    <a:pt x="919247" y="290202"/>
                  </a:lnTo>
                  <a:lnTo>
                    <a:pt x="918275" y="280751"/>
                  </a:lnTo>
                  <a:lnTo>
                    <a:pt x="915443" y="271738"/>
                  </a:lnTo>
                  <a:lnTo>
                    <a:pt x="910871" y="263450"/>
                  </a:lnTo>
                  <a:lnTo>
                    <a:pt x="904684" y="256176"/>
                  </a:lnTo>
                  <a:lnTo>
                    <a:pt x="735845" y="94175"/>
                  </a:lnTo>
                  <a:close/>
                </a:path>
                <a:path w="919479" h="897889">
                  <a:moveTo>
                    <a:pt x="172782" y="174491"/>
                  </a:moveTo>
                  <a:lnTo>
                    <a:pt x="129657" y="187043"/>
                  </a:lnTo>
                  <a:lnTo>
                    <a:pt x="90391" y="215653"/>
                  </a:lnTo>
                  <a:lnTo>
                    <a:pt x="56832" y="252949"/>
                  </a:lnTo>
                  <a:lnTo>
                    <a:pt x="23477" y="307841"/>
                  </a:lnTo>
                  <a:lnTo>
                    <a:pt x="2658" y="370611"/>
                  </a:lnTo>
                  <a:lnTo>
                    <a:pt x="0" y="398626"/>
                  </a:lnTo>
                  <a:lnTo>
                    <a:pt x="1194" y="415492"/>
                  </a:lnTo>
                  <a:lnTo>
                    <a:pt x="4812" y="430378"/>
                  </a:lnTo>
                  <a:lnTo>
                    <a:pt x="10880" y="442956"/>
                  </a:lnTo>
                  <a:lnTo>
                    <a:pt x="19425" y="452895"/>
                  </a:lnTo>
                  <a:lnTo>
                    <a:pt x="19061" y="453485"/>
                  </a:lnTo>
                  <a:lnTo>
                    <a:pt x="21649" y="454968"/>
                  </a:lnTo>
                  <a:lnTo>
                    <a:pt x="22931" y="455772"/>
                  </a:lnTo>
                  <a:lnTo>
                    <a:pt x="24564" y="456915"/>
                  </a:lnTo>
                  <a:lnTo>
                    <a:pt x="25356" y="457519"/>
                  </a:lnTo>
                  <a:lnTo>
                    <a:pt x="26034" y="457883"/>
                  </a:lnTo>
                  <a:lnTo>
                    <a:pt x="26725" y="458147"/>
                  </a:lnTo>
                  <a:lnTo>
                    <a:pt x="27366" y="458486"/>
                  </a:lnTo>
                  <a:lnTo>
                    <a:pt x="27605" y="458587"/>
                  </a:lnTo>
                  <a:lnTo>
                    <a:pt x="27793" y="458737"/>
                  </a:lnTo>
                  <a:lnTo>
                    <a:pt x="27957" y="458800"/>
                  </a:lnTo>
                  <a:lnTo>
                    <a:pt x="342850" y="622623"/>
                  </a:lnTo>
                  <a:lnTo>
                    <a:pt x="598071" y="638418"/>
                  </a:lnTo>
                  <a:lnTo>
                    <a:pt x="608840" y="621304"/>
                  </a:lnTo>
                  <a:lnTo>
                    <a:pt x="596484" y="598938"/>
                  </a:lnTo>
                  <a:lnTo>
                    <a:pt x="478980" y="598938"/>
                  </a:lnTo>
                  <a:lnTo>
                    <a:pt x="389378" y="597142"/>
                  </a:lnTo>
                  <a:lnTo>
                    <a:pt x="405059" y="523573"/>
                  </a:lnTo>
                  <a:lnTo>
                    <a:pt x="464165" y="486594"/>
                  </a:lnTo>
                  <a:lnTo>
                    <a:pt x="464944" y="486079"/>
                  </a:lnTo>
                  <a:lnTo>
                    <a:pt x="465007" y="485111"/>
                  </a:lnTo>
                  <a:lnTo>
                    <a:pt x="465435" y="484320"/>
                  </a:lnTo>
                  <a:lnTo>
                    <a:pt x="460195" y="480462"/>
                  </a:lnTo>
                  <a:lnTo>
                    <a:pt x="455584" y="477133"/>
                  </a:lnTo>
                  <a:lnTo>
                    <a:pt x="455106" y="476768"/>
                  </a:lnTo>
                  <a:lnTo>
                    <a:pt x="453837" y="475876"/>
                  </a:lnTo>
                  <a:lnTo>
                    <a:pt x="396837" y="434298"/>
                  </a:lnTo>
                  <a:lnTo>
                    <a:pt x="43701" y="434298"/>
                  </a:lnTo>
                  <a:lnTo>
                    <a:pt x="41753" y="433921"/>
                  </a:lnTo>
                  <a:lnTo>
                    <a:pt x="31362" y="402320"/>
                  </a:lnTo>
                  <a:lnTo>
                    <a:pt x="33223" y="380616"/>
                  </a:lnTo>
                  <a:lnTo>
                    <a:pt x="50949" y="324873"/>
                  </a:lnTo>
                  <a:lnTo>
                    <a:pt x="98996" y="252424"/>
                  </a:lnTo>
                  <a:lnTo>
                    <a:pt x="129082" y="225038"/>
                  </a:lnTo>
                  <a:lnTo>
                    <a:pt x="175747" y="204245"/>
                  </a:lnTo>
                  <a:lnTo>
                    <a:pt x="228373" y="204245"/>
                  </a:lnTo>
                  <a:lnTo>
                    <a:pt x="200990" y="183676"/>
                  </a:lnTo>
                  <a:lnTo>
                    <a:pt x="200626" y="183261"/>
                  </a:lnTo>
                  <a:lnTo>
                    <a:pt x="200174" y="182934"/>
                  </a:lnTo>
                  <a:lnTo>
                    <a:pt x="199520" y="182532"/>
                  </a:lnTo>
                  <a:lnTo>
                    <a:pt x="198791" y="182205"/>
                  </a:lnTo>
                  <a:lnTo>
                    <a:pt x="198176" y="181854"/>
                  </a:lnTo>
                  <a:lnTo>
                    <a:pt x="197007" y="181125"/>
                  </a:lnTo>
                  <a:lnTo>
                    <a:pt x="195864" y="180371"/>
                  </a:lnTo>
                  <a:lnTo>
                    <a:pt x="195200" y="179893"/>
                  </a:lnTo>
                  <a:lnTo>
                    <a:pt x="194544" y="179893"/>
                  </a:lnTo>
                  <a:lnTo>
                    <a:pt x="192923" y="179039"/>
                  </a:lnTo>
                  <a:lnTo>
                    <a:pt x="191365" y="178084"/>
                  </a:lnTo>
                  <a:lnTo>
                    <a:pt x="189757" y="177293"/>
                  </a:lnTo>
                  <a:lnTo>
                    <a:pt x="184480" y="175408"/>
                  </a:lnTo>
                  <a:lnTo>
                    <a:pt x="178775" y="174503"/>
                  </a:lnTo>
                  <a:lnTo>
                    <a:pt x="172782" y="174491"/>
                  </a:lnTo>
                  <a:close/>
                </a:path>
                <a:path w="919479" h="897889">
                  <a:moveTo>
                    <a:pt x="264103" y="231084"/>
                  </a:moveTo>
                  <a:lnTo>
                    <a:pt x="222037" y="231084"/>
                  </a:lnTo>
                  <a:lnTo>
                    <a:pt x="285510" y="281608"/>
                  </a:lnTo>
                  <a:lnTo>
                    <a:pt x="468777" y="427350"/>
                  </a:lnTo>
                  <a:lnTo>
                    <a:pt x="469430" y="427890"/>
                  </a:lnTo>
                  <a:lnTo>
                    <a:pt x="469456" y="428743"/>
                  </a:lnTo>
                  <a:lnTo>
                    <a:pt x="522090" y="530584"/>
                  </a:lnTo>
                  <a:lnTo>
                    <a:pt x="478980" y="598938"/>
                  </a:lnTo>
                  <a:lnTo>
                    <a:pt x="596484" y="598938"/>
                  </a:lnTo>
                  <a:lnTo>
                    <a:pt x="484961" y="397055"/>
                  </a:lnTo>
                  <a:lnTo>
                    <a:pt x="264103" y="231084"/>
                  </a:lnTo>
                  <a:close/>
                </a:path>
                <a:path w="919479" h="897889">
                  <a:moveTo>
                    <a:pt x="506226" y="435567"/>
                  </a:moveTo>
                  <a:close/>
                </a:path>
                <a:path w="919479" h="897889">
                  <a:moveTo>
                    <a:pt x="217260" y="280313"/>
                  </a:moveTo>
                  <a:lnTo>
                    <a:pt x="184027" y="280313"/>
                  </a:lnTo>
                  <a:lnTo>
                    <a:pt x="183638" y="281608"/>
                  </a:lnTo>
                  <a:lnTo>
                    <a:pt x="166371" y="324087"/>
                  </a:lnTo>
                  <a:lnTo>
                    <a:pt x="144286" y="360274"/>
                  </a:lnTo>
                  <a:lnTo>
                    <a:pt x="119100" y="390564"/>
                  </a:lnTo>
                  <a:lnTo>
                    <a:pt x="89504" y="415979"/>
                  </a:lnTo>
                  <a:lnTo>
                    <a:pt x="51890" y="433694"/>
                  </a:lnTo>
                  <a:lnTo>
                    <a:pt x="46025" y="434298"/>
                  </a:lnTo>
                  <a:lnTo>
                    <a:pt x="396837" y="434298"/>
                  </a:lnTo>
                  <a:lnTo>
                    <a:pt x="211469" y="299111"/>
                  </a:lnTo>
                  <a:lnTo>
                    <a:pt x="214070" y="291308"/>
                  </a:lnTo>
                  <a:lnTo>
                    <a:pt x="216521" y="283593"/>
                  </a:lnTo>
                  <a:lnTo>
                    <a:pt x="217260" y="280313"/>
                  </a:lnTo>
                  <a:close/>
                </a:path>
                <a:path w="919479" h="897889">
                  <a:moveTo>
                    <a:pt x="137223" y="259405"/>
                  </a:moveTo>
                  <a:lnTo>
                    <a:pt x="94437" y="281608"/>
                  </a:lnTo>
                  <a:lnTo>
                    <a:pt x="70076" y="320280"/>
                  </a:lnTo>
                  <a:lnTo>
                    <a:pt x="63976" y="356021"/>
                  </a:lnTo>
                  <a:lnTo>
                    <a:pt x="68592" y="368256"/>
                  </a:lnTo>
                  <a:lnTo>
                    <a:pt x="69522" y="369463"/>
                  </a:lnTo>
                  <a:lnTo>
                    <a:pt x="70376" y="370719"/>
                  </a:lnTo>
                  <a:lnTo>
                    <a:pt x="71972" y="371963"/>
                  </a:lnTo>
                  <a:lnTo>
                    <a:pt x="72236" y="372415"/>
                  </a:lnTo>
                  <a:lnTo>
                    <a:pt x="77639" y="375833"/>
                  </a:lnTo>
                  <a:lnTo>
                    <a:pt x="116813" y="356736"/>
                  </a:lnTo>
                  <a:lnTo>
                    <a:pt x="140012" y="325585"/>
                  </a:lnTo>
                  <a:lnTo>
                    <a:pt x="152036" y="286254"/>
                  </a:lnTo>
                  <a:lnTo>
                    <a:pt x="151597" y="276670"/>
                  </a:lnTo>
                  <a:lnTo>
                    <a:pt x="150491" y="269771"/>
                  </a:lnTo>
                  <a:lnTo>
                    <a:pt x="147614" y="264394"/>
                  </a:lnTo>
                  <a:lnTo>
                    <a:pt x="142701" y="261303"/>
                  </a:lnTo>
                  <a:lnTo>
                    <a:pt x="142538" y="261303"/>
                  </a:lnTo>
                  <a:lnTo>
                    <a:pt x="140829" y="260285"/>
                  </a:lnTo>
                  <a:lnTo>
                    <a:pt x="139044" y="259782"/>
                  </a:lnTo>
                  <a:lnTo>
                    <a:pt x="137223" y="259405"/>
                  </a:lnTo>
                  <a:close/>
                </a:path>
                <a:path w="919479" h="897889">
                  <a:moveTo>
                    <a:pt x="183562" y="281557"/>
                  </a:moveTo>
                  <a:close/>
                </a:path>
                <a:path w="919479" h="897889">
                  <a:moveTo>
                    <a:pt x="228607" y="204420"/>
                  </a:moveTo>
                  <a:lnTo>
                    <a:pt x="180107" y="204420"/>
                  </a:lnTo>
                  <a:lnTo>
                    <a:pt x="181514" y="205112"/>
                  </a:lnTo>
                  <a:lnTo>
                    <a:pt x="191148" y="239062"/>
                  </a:lnTo>
                  <a:lnTo>
                    <a:pt x="191026" y="241952"/>
                  </a:lnTo>
                  <a:lnTo>
                    <a:pt x="190775" y="245383"/>
                  </a:lnTo>
                  <a:lnTo>
                    <a:pt x="190247" y="252004"/>
                  </a:lnTo>
                  <a:lnTo>
                    <a:pt x="188881" y="259782"/>
                  </a:lnTo>
                  <a:lnTo>
                    <a:pt x="186655" y="269771"/>
                  </a:lnTo>
                  <a:lnTo>
                    <a:pt x="186289" y="271933"/>
                  </a:lnTo>
                  <a:lnTo>
                    <a:pt x="185648" y="274345"/>
                  </a:lnTo>
                  <a:lnTo>
                    <a:pt x="185171" y="276293"/>
                  </a:lnTo>
                  <a:lnTo>
                    <a:pt x="184480" y="278353"/>
                  </a:lnTo>
                  <a:lnTo>
                    <a:pt x="183914" y="280364"/>
                  </a:lnTo>
                  <a:lnTo>
                    <a:pt x="217260" y="280313"/>
                  </a:lnTo>
                  <a:lnTo>
                    <a:pt x="222467" y="241952"/>
                  </a:lnTo>
                  <a:lnTo>
                    <a:pt x="222464" y="234753"/>
                  </a:lnTo>
                  <a:lnTo>
                    <a:pt x="222288" y="234061"/>
                  </a:lnTo>
                  <a:lnTo>
                    <a:pt x="222225" y="232491"/>
                  </a:lnTo>
                  <a:lnTo>
                    <a:pt x="222087" y="231837"/>
                  </a:lnTo>
                  <a:lnTo>
                    <a:pt x="222037" y="231084"/>
                  </a:lnTo>
                  <a:lnTo>
                    <a:pt x="264103" y="231084"/>
                  </a:lnTo>
                  <a:lnTo>
                    <a:pt x="228607" y="204420"/>
                  </a:lnTo>
                  <a:close/>
                </a:path>
                <a:path w="919479" h="897889">
                  <a:moveTo>
                    <a:pt x="228373" y="204245"/>
                  </a:moveTo>
                  <a:lnTo>
                    <a:pt x="175747" y="204245"/>
                  </a:lnTo>
                  <a:lnTo>
                    <a:pt x="176966" y="204257"/>
                  </a:lnTo>
                  <a:lnTo>
                    <a:pt x="177720" y="204295"/>
                  </a:lnTo>
                  <a:lnTo>
                    <a:pt x="178851" y="204433"/>
                  </a:lnTo>
                  <a:lnTo>
                    <a:pt x="179077" y="204458"/>
                  </a:lnTo>
                  <a:lnTo>
                    <a:pt x="179328" y="204420"/>
                  </a:lnTo>
                  <a:lnTo>
                    <a:pt x="228607" y="204420"/>
                  </a:lnTo>
                  <a:lnTo>
                    <a:pt x="228373" y="204245"/>
                  </a:lnTo>
                  <a:close/>
                </a:path>
                <a:path w="919479" h="897889">
                  <a:moveTo>
                    <a:pt x="618728" y="0"/>
                  </a:moveTo>
                  <a:lnTo>
                    <a:pt x="276871" y="0"/>
                  </a:lnTo>
                  <a:lnTo>
                    <a:pt x="250680" y="5300"/>
                  </a:lnTo>
                  <a:lnTo>
                    <a:pt x="229274" y="19745"/>
                  </a:lnTo>
                  <a:lnTo>
                    <a:pt x="214833" y="41156"/>
                  </a:lnTo>
                  <a:lnTo>
                    <a:pt x="209534" y="67348"/>
                  </a:lnTo>
                  <a:lnTo>
                    <a:pt x="209534" y="112696"/>
                  </a:lnTo>
                  <a:lnTo>
                    <a:pt x="230707" y="127321"/>
                  </a:lnTo>
                  <a:lnTo>
                    <a:pt x="232868" y="128565"/>
                  </a:lnTo>
                  <a:lnTo>
                    <a:pt x="235155" y="130023"/>
                  </a:lnTo>
                  <a:lnTo>
                    <a:pt x="236185" y="130714"/>
                  </a:lnTo>
                  <a:lnTo>
                    <a:pt x="238120" y="132058"/>
                  </a:lnTo>
                  <a:lnTo>
                    <a:pt x="239779" y="133340"/>
                  </a:lnTo>
                  <a:lnTo>
                    <a:pt x="241110" y="134458"/>
                  </a:lnTo>
                  <a:lnTo>
                    <a:pt x="303697" y="181489"/>
                  </a:lnTo>
                  <a:lnTo>
                    <a:pt x="303697" y="94175"/>
                  </a:lnTo>
                  <a:lnTo>
                    <a:pt x="735845" y="94175"/>
                  </a:lnTo>
                  <a:lnTo>
                    <a:pt x="654130" y="15769"/>
                  </a:lnTo>
                  <a:lnTo>
                    <a:pt x="653898" y="15769"/>
                  </a:lnTo>
                  <a:lnTo>
                    <a:pt x="652943" y="14650"/>
                  </a:lnTo>
                  <a:lnTo>
                    <a:pt x="651360" y="13105"/>
                  </a:lnTo>
                  <a:lnTo>
                    <a:pt x="644224" y="7490"/>
                  </a:lnTo>
                  <a:lnTo>
                    <a:pt x="636274" y="3381"/>
                  </a:lnTo>
                  <a:lnTo>
                    <a:pt x="627709" y="858"/>
                  </a:lnTo>
                  <a:lnTo>
                    <a:pt x="618728" y="0"/>
                  </a:lnTo>
                  <a:close/>
                </a:path>
                <a:path w="919479" h="897889">
                  <a:moveTo>
                    <a:pt x="194745" y="179567"/>
                  </a:moveTo>
                  <a:lnTo>
                    <a:pt x="194544" y="179893"/>
                  </a:lnTo>
                  <a:lnTo>
                    <a:pt x="195200" y="179893"/>
                  </a:lnTo>
                  <a:lnTo>
                    <a:pt x="194745" y="179567"/>
                  </a:lnTo>
                  <a:close/>
                </a:path>
                <a:path w="919479" h="897889">
                  <a:moveTo>
                    <a:pt x="653358" y="15027"/>
                  </a:moveTo>
                  <a:lnTo>
                    <a:pt x="653571" y="15266"/>
                  </a:lnTo>
                  <a:lnTo>
                    <a:pt x="653694" y="15530"/>
                  </a:lnTo>
                  <a:lnTo>
                    <a:pt x="653898" y="15769"/>
                  </a:lnTo>
                  <a:lnTo>
                    <a:pt x="654130" y="15769"/>
                  </a:lnTo>
                  <a:lnTo>
                    <a:pt x="653358" y="15027"/>
                  </a:lnTo>
                  <a:close/>
                </a:path>
              </a:pathLst>
            </a:custGeom>
            <a:solidFill>
              <a:srgbClr val="89C76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0" name="object 50"/>
          <p:cNvGrpSpPr/>
          <p:nvPr/>
        </p:nvGrpSpPr>
        <p:grpSpPr>
          <a:xfrm>
            <a:off x="6067981" y="3669091"/>
            <a:ext cx="2359660" cy="2336800"/>
            <a:chOff x="6067981" y="3669091"/>
            <a:chExt cx="2359660" cy="2336800"/>
          </a:xfrm>
        </p:grpSpPr>
        <p:sp>
          <p:nvSpPr>
            <p:cNvPr id="51" name="object 51"/>
            <p:cNvSpPr/>
            <p:nvPr/>
          </p:nvSpPr>
          <p:spPr>
            <a:xfrm>
              <a:off x="6526933" y="4134257"/>
              <a:ext cx="1441450" cy="1399540"/>
            </a:xfrm>
            <a:custGeom>
              <a:avLst/>
              <a:gdLst/>
              <a:ahLst/>
              <a:cxnLst/>
              <a:rect l="l" t="t" r="r" b="b"/>
              <a:pathLst>
                <a:path w="1441450" h="1399539">
                  <a:moveTo>
                    <a:pt x="714014" y="0"/>
                  </a:moveTo>
                  <a:lnTo>
                    <a:pt x="665935" y="1558"/>
                  </a:lnTo>
                  <a:lnTo>
                    <a:pt x="618569" y="6184"/>
                  </a:lnTo>
                  <a:lnTo>
                    <a:pt x="572037" y="13787"/>
                  </a:lnTo>
                  <a:lnTo>
                    <a:pt x="526457" y="24280"/>
                  </a:lnTo>
                  <a:lnTo>
                    <a:pt x="481951" y="37572"/>
                  </a:lnTo>
                  <a:lnTo>
                    <a:pt x="438638" y="53574"/>
                  </a:lnTo>
                  <a:lnTo>
                    <a:pt x="396638" y="72197"/>
                  </a:lnTo>
                  <a:lnTo>
                    <a:pt x="356072" y="93353"/>
                  </a:lnTo>
                  <a:lnTo>
                    <a:pt x="317059" y="116951"/>
                  </a:lnTo>
                  <a:lnTo>
                    <a:pt x="279719" y="142902"/>
                  </a:lnTo>
                  <a:lnTo>
                    <a:pt x="244173" y="171118"/>
                  </a:lnTo>
                  <a:lnTo>
                    <a:pt x="210540" y="201509"/>
                  </a:lnTo>
                  <a:lnTo>
                    <a:pt x="178940" y="233986"/>
                  </a:lnTo>
                  <a:lnTo>
                    <a:pt x="149494" y="268459"/>
                  </a:lnTo>
                  <a:lnTo>
                    <a:pt x="122322" y="304840"/>
                  </a:lnTo>
                  <a:lnTo>
                    <a:pt x="97543" y="343038"/>
                  </a:lnTo>
                  <a:lnTo>
                    <a:pt x="75278" y="382966"/>
                  </a:lnTo>
                  <a:lnTo>
                    <a:pt x="55646" y="424534"/>
                  </a:lnTo>
                  <a:lnTo>
                    <a:pt x="38769" y="467652"/>
                  </a:lnTo>
                  <a:lnTo>
                    <a:pt x="24764" y="512232"/>
                  </a:lnTo>
                  <a:lnTo>
                    <a:pt x="13754" y="558183"/>
                  </a:lnTo>
                  <a:lnTo>
                    <a:pt x="5857" y="605418"/>
                  </a:lnTo>
                  <a:lnTo>
                    <a:pt x="1258" y="653086"/>
                  </a:lnTo>
                  <a:lnTo>
                    <a:pt x="0" y="700321"/>
                  </a:lnTo>
                  <a:lnTo>
                    <a:pt x="1988" y="747006"/>
                  </a:lnTo>
                  <a:lnTo>
                    <a:pt x="7130" y="793023"/>
                  </a:lnTo>
                  <a:lnTo>
                    <a:pt x="15334" y="838255"/>
                  </a:lnTo>
                  <a:lnTo>
                    <a:pt x="26507" y="882585"/>
                  </a:lnTo>
                  <a:lnTo>
                    <a:pt x="40555" y="925895"/>
                  </a:lnTo>
                  <a:lnTo>
                    <a:pt x="57386" y="968068"/>
                  </a:lnTo>
                  <a:lnTo>
                    <a:pt x="76906" y="1008987"/>
                  </a:lnTo>
                  <a:lnTo>
                    <a:pt x="99024" y="1048536"/>
                  </a:lnTo>
                  <a:lnTo>
                    <a:pt x="123646" y="1086595"/>
                  </a:lnTo>
                  <a:lnTo>
                    <a:pt x="150679" y="1123049"/>
                  </a:lnTo>
                  <a:lnTo>
                    <a:pt x="180030" y="1157781"/>
                  </a:lnTo>
                  <a:lnTo>
                    <a:pt x="211607" y="1190672"/>
                  </a:lnTo>
                  <a:lnTo>
                    <a:pt x="245317" y="1221605"/>
                  </a:lnTo>
                  <a:lnTo>
                    <a:pt x="281066" y="1250464"/>
                  </a:lnTo>
                  <a:lnTo>
                    <a:pt x="318763" y="1277131"/>
                  </a:lnTo>
                  <a:lnTo>
                    <a:pt x="358313" y="1301489"/>
                  </a:lnTo>
                  <a:lnTo>
                    <a:pt x="399625" y="1323421"/>
                  </a:lnTo>
                  <a:lnTo>
                    <a:pt x="442604" y="1342809"/>
                  </a:lnTo>
                  <a:lnTo>
                    <a:pt x="487159" y="1359536"/>
                  </a:lnTo>
                  <a:lnTo>
                    <a:pt x="533197" y="1373486"/>
                  </a:lnTo>
                  <a:lnTo>
                    <a:pt x="580624" y="1384540"/>
                  </a:lnTo>
                  <a:lnTo>
                    <a:pt x="629348" y="1392581"/>
                  </a:lnTo>
                  <a:lnTo>
                    <a:pt x="678493" y="1397425"/>
                  </a:lnTo>
                  <a:lnTo>
                    <a:pt x="727165" y="1399023"/>
                  </a:lnTo>
                  <a:lnTo>
                    <a:pt x="775244" y="1397464"/>
                  </a:lnTo>
                  <a:lnTo>
                    <a:pt x="822610" y="1392838"/>
                  </a:lnTo>
                  <a:lnTo>
                    <a:pt x="869143" y="1385235"/>
                  </a:lnTo>
                  <a:lnTo>
                    <a:pt x="914723" y="1374742"/>
                  </a:lnTo>
                  <a:lnTo>
                    <a:pt x="959230" y="1361450"/>
                  </a:lnTo>
                  <a:lnTo>
                    <a:pt x="1002544" y="1345448"/>
                  </a:lnTo>
                  <a:lnTo>
                    <a:pt x="1044544" y="1326825"/>
                  </a:lnTo>
                  <a:lnTo>
                    <a:pt x="1085111" y="1305669"/>
                  </a:lnTo>
                  <a:lnTo>
                    <a:pt x="1124124" y="1282071"/>
                  </a:lnTo>
                  <a:lnTo>
                    <a:pt x="1161464" y="1256120"/>
                  </a:lnTo>
                  <a:lnTo>
                    <a:pt x="1197011" y="1227904"/>
                  </a:lnTo>
                  <a:lnTo>
                    <a:pt x="1230644" y="1197513"/>
                  </a:lnTo>
                  <a:lnTo>
                    <a:pt x="1262244" y="1165036"/>
                  </a:lnTo>
                  <a:lnTo>
                    <a:pt x="1291690" y="1130563"/>
                  </a:lnTo>
                  <a:lnTo>
                    <a:pt x="1318862" y="1094182"/>
                  </a:lnTo>
                  <a:lnTo>
                    <a:pt x="1343641" y="1055984"/>
                  </a:lnTo>
                  <a:lnTo>
                    <a:pt x="1365906" y="1016056"/>
                  </a:lnTo>
                  <a:lnTo>
                    <a:pt x="1385537" y="974488"/>
                  </a:lnTo>
                  <a:lnTo>
                    <a:pt x="1402414" y="931370"/>
                  </a:lnTo>
                  <a:lnTo>
                    <a:pt x="1416417" y="886791"/>
                  </a:lnTo>
                  <a:lnTo>
                    <a:pt x="1427426" y="840839"/>
                  </a:lnTo>
                  <a:lnTo>
                    <a:pt x="1435322" y="793605"/>
                  </a:lnTo>
                  <a:lnTo>
                    <a:pt x="1439920" y="745936"/>
                  </a:lnTo>
                  <a:lnTo>
                    <a:pt x="1441179" y="698701"/>
                  </a:lnTo>
                  <a:lnTo>
                    <a:pt x="1439191" y="652016"/>
                  </a:lnTo>
                  <a:lnTo>
                    <a:pt x="1434049" y="605999"/>
                  </a:lnTo>
                  <a:lnTo>
                    <a:pt x="1425846" y="560767"/>
                  </a:lnTo>
                  <a:lnTo>
                    <a:pt x="1414674" y="516437"/>
                  </a:lnTo>
                  <a:lnTo>
                    <a:pt x="1400626" y="473127"/>
                  </a:lnTo>
                  <a:lnTo>
                    <a:pt x="1383796" y="430954"/>
                  </a:lnTo>
                  <a:lnTo>
                    <a:pt x="1364276" y="390035"/>
                  </a:lnTo>
                  <a:lnTo>
                    <a:pt x="1342159" y="350486"/>
                  </a:lnTo>
                  <a:lnTo>
                    <a:pt x="1317537" y="312427"/>
                  </a:lnTo>
                  <a:lnTo>
                    <a:pt x="1290504" y="275973"/>
                  </a:lnTo>
                  <a:lnTo>
                    <a:pt x="1261153" y="241241"/>
                  </a:lnTo>
                  <a:lnTo>
                    <a:pt x="1229577" y="208351"/>
                  </a:lnTo>
                  <a:lnTo>
                    <a:pt x="1195867" y="177417"/>
                  </a:lnTo>
                  <a:lnTo>
                    <a:pt x="1160118" y="148558"/>
                  </a:lnTo>
                  <a:lnTo>
                    <a:pt x="1122421" y="121891"/>
                  </a:lnTo>
                  <a:lnTo>
                    <a:pt x="1082871" y="97533"/>
                  </a:lnTo>
                  <a:lnTo>
                    <a:pt x="1041559" y="75601"/>
                  </a:lnTo>
                  <a:lnTo>
                    <a:pt x="998579" y="56213"/>
                  </a:lnTo>
                  <a:lnTo>
                    <a:pt x="954023" y="39486"/>
                  </a:lnTo>
                  <a:lnTo>
                    <a:pt x="907984" y="25536"/>
                  </a:lnTo>
                  <a:lnTo>
                    <a:pt x="860556" y="14483"/>
                  </a:lnTo>
                  <a:lnTo>
                    <a:pt x="811831" y="6441"/>
                  </a:lnTo>
                  <a:lnTo>
                    <a:pt x="762686" y="1597"/>
                  </a:lnTo>
                  <a:lnTo>
                    <a:pt x="71401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6067981" y="3669091"/>
              <a:ext cx="2359660" cy="2336800"/>
            </a:xfrm>
            <a:custGeom>
              <a:avLst/>
              <a:gdLst/>
              <a:ahLst/>
              <a:cxnLst/>
              <a:rect l="l" t="t" r="r" b="b"/>
              <a:pathLst>
                <a:path w="2359659" h="2336800">
                  <a:moveTo>
                    <a:pt x="1564183" y="2070099"/>
                  </a:moveTo>
                  <a:lnTo>
                    <a:pt x="805178" y="2070099"/>
                  </a:lnTo>
                  <a:lnTo>
                    <a:pt x="849902" y="2095499"/>
                  </a:lnTo>
                  <a:lnTo>
                    <a:pt x="872703" y="2095499"/>
                  </a:lnTo>
                  <a:lnTo>
                    <a:pt x="895785" y="2108199"/>
                  </a:lnTo>
                  <a:lnTo>
                    <a:pt x="890332" y="2311399"/>
                  </a:lnTo>
                  <a:lnTo>
                    <a:pt x="981485" y="2336799"/>
                  </a:lnTo>
                  <a:lnTo>
                    <a:pt x="1074297" y="2336799"/>
                  </a:lnTo>
                  <a:lnTo>
                    <a:pt x="1137072" y="2146299"/>
                  </a:lnTo>
                  <a:lnTo>
                    <a:pt x="1475415" y="2146299"/>
                  </a:lnTo>
                  <a:lnTo>
                    <a:pt x="1474004" y="2108199"/>
                  </a:lnTo>
                  <a:lnTo>
                    <a:pt x="1519565" y="2082799"/>
                  </a:lnTo>
                  <a:lnTo>
                    <a:pt x="1541996" y="2082799"/>
                  </a:lnTo>
                  <a:lnTo>
                    <a:pt x="1564183" y="2070099"/>
                  </a:lnTo>
                  <a:close/>
                </a:path>
                <a:path w="2359659" h="2336800">
                  <a:moveTo>
                    <a:pt x="1475415" y="2146299"/>
                  </a:moveTo>
                  <a:lnTo>
                    <a:pt x="1233232" y="2146299"/>
                  </a:lnTo>
                  <a:lnTo>
                    <a:pt x="1297829" y="2336799"/>
                  </a:lnTo>
                  <a:lnTo>
                    <a:pt x="1391136" y="2336799"/>
                  </a:lnTo>
                  <a:lnTo>
                    <a:pt x="1481530" y="2311399"/>
                  </a:lnTo>
                  <a:lnTo>
                    <a:pt x="1475415" y="2146299"/>
                  </a:lnTo>
                  <a:close/>
                </a:path>
                <a:path w="2359659" h="2336800">
                  <a:moveTo>
                    <a:pt x="826341" y="1892299"/>
                  </a:moveTo>
                  <a:lnTo>
                    <a:pt x="518607" y="1892299"/>
                  </a:lnTo>
                  <a:lnTo>
                    <a:pt x="536490" y="1904999"/>
                  </a:lnTo>
                  <a:lnTo>
                    <a:pt x="554780" y="1930399"/>
                  </a:lnTo>
                  <a:lnTo>
                    <a:pt x="573473" y="1943099"/>
                  </a:lnTo>
                  <a:lnTo>
                    <a:pt x="592565" y="1955799"/>
                  </a:lnTo>
                  <a:lnTo>
                    <a:pt x="517715" y="2146299"/>
                  </a:lnTo>
                  <a:lnTo>
                    <a:pt x="555914" y="2171699"/>
                  </a:lnTo>
                  <a:lnTo>
                    <a:pt x="595728" y="2197099"/>
                  </a:lnTo>
                  <a:lnTo>
                    <a:pt x="637045" y="2222499"/>
                  </a:lnTo>
                  <a:lnTo>
                    <a:pt x="679754" y="2235199"/>
                  </a:lnTo>
                  <a:lnTo>
                    <a:pt x="805178" y="2070099"/>
                  </a:lnTo>
                  <a:lnTo>
                    <a:pt x="1826684" y="2070099"/>
                  </a:lnTo>
                  <a:lnTo>
                    <a:pt x="1790769" y="1981199"/>
                  </a:lnTo>
                  <a:lnTo>
                    <a:pt x="1140124" y="1981199"/>
                  </a:lnTo>
                  <a:lnTo>
                    <a:pt x="1093466" y="1968499"/>
                  </a:lnTo>
                  <a:lnTo>
                    <a:pt x="1046540" y="1968499"/>
                  </a:lnTo>
                  <a:lnTo>
                    <a:pt x="954751" y="1943099"/>
                  </a:lnTo>
                  <a:lnTo>
                    <a:pt x="867825" y="1917699"/>
                  </a:lnTo>
                  <a:lnTo>
                    <a:pt x="826341" y="1892299"/>
                  </a:lnTo>
                  <a:close/>
                </a:path>
                <a:path w="2359659" h="2336800">
                  <a:moveTo>
                    <a:pt x="1826684" y="2070099"/>
                  </a:moveTo>
                  <a:lnTo>
                    <a:pt x="1564183" y="2070099"/>
                  </a:lnTo>
                  <a:lnTo>
                    <a:pt x="1691065" y="2235199"/>
                  </a:lnTo>
                  <a:lnTo>
                    <a:pt x="1734017" y="2209799"/>
                  </a:lnTo>
                  <a:lnTo>
                    <a:pt x="1775268" y="2184399"/>
                  </a:lnTo>
                  <a:lnTo>
                    <a:pt x="1814737" y="2158999"/>
                  </a:lnTo>
                  <a:lnTo>
                    <a:pt x="1852338" y="2133599"/>
                  </a:lnTo>
                  <a:lnTo>
                    <a:pt x="1826684" y="2070099"/>
                  </a:lnTo>
                  <a:close/>
                </a:path>
                <a:path w="2359659" h="2336800">
                  <a:moveTo>
                    <a:pt x="515293" y="1625599"/>
                  </a:moveTo>
                  <a:lnTo>
                    <a:pt x="311710" y="1625599"/>
                  </a:lnTo>
                  <a:lnTo>
                    <a:pt x="323098" y="1638299"/>
                  </a:lnTo>
                  <a:lnTo>
                    <a:pt x="334993" y="1663699"/>
                  </a:lnTo>
                  <a:lnTo>
                    <a:pt x="347389" y="1689099"/>
                  </a:lnTo>
                  <a:lnTo>
                    <a:pt x="360274" y="1701799"/>
                  </a:lnTo>
                  <a:lnTo>
                    <a:pt x="224924" y="1854199"/>
                  </a:lnTo>
                  <a:lnTo>
                    <a:pt x="251393" y="1892299"/>
                  </a:lnTo>
                  <a:lnTo>
                    <a:pt x="280375" y="1930399"/>
                  </a:lnTo>
                  <a:lnTo>
                    <a:pt x="311771" y="1968499"/>
                  </a:lnTo>
                  <a:lnTo>
                    <a:pt x="345485" y="2006599"/>
                  </a:lnTo>
                  <a:lnTo>
                    <a:pt x="518607" y="1892299"/>
                  </a:lnTo>
                  <a:lnTo>
                    <a:pt x="826341" y="1892299"/>
                  </a:lnTo>
                  <a:lnTo>
                    <a:pt x="786258" y="1879599"/>
                  </a:lnTo>
                  <a:lnTo>
                    <a:pt x="747640" y="1854199"/>
                  </a:lnTo>
                  <a:lnTo>
                    <a:pt x="710547" y="1828799"/>
                  </a:lnTo>
                  <a:lnTo>
                    <a:pt x="675043" y="1803399"/>
                  </a:lnTo>
                  <a:lnTo>
                    <a:pt x="641189" y="1765299"/>
                  </a:lnTo>
                  <a:lnTo>
                    <a:pt x="609047" y="1739899"/>
                  </a:lnTo>
                  <a:lnTo>
                    <a:pt x="578680" y="1701799"/>
                  </a:lnTo>
                  <a:lnTo>
                    <a:pt x="550149" y="1676399"/>
                  </a:lnTo>
                  <a:lnTo>
                    <a:pt x="523517" y="1638299"/>
                  </a:lnTo>
                  <a:lnTo>
                    <a:pt x="515293" y="1625599"/>
                  </a:lnTo>
                  <a:close/>
                </a:path>
                <a:path w="2359659" h="2336800">
                  <a:moveTo>
                    <a:pt x="2124747" y="1879599"/>
                  </a:moveTo>
                  <a:lnTo>
                    <a:pt x="1848644" y="1879599"/>
                  </a:lnTo>
                  <a:lnTo>
                    <a:pt x="2022607" y="1993899"/>
                  </a:lnTo>
                  <a:lnTo>
                    <a:pt x="2056365" y="1955799"/>
                  </a:lnTo>
                  <a:lnTo>
                    <a:pt x="2087550" y="1917699"/>
                  </a:lnTo>
                  <a:lnTo>
                    <a:pt x="2116115" y="1892299"/>
                  </a:lnTo>
                  <a:lnTo>
                    <a:pt x="2124747" y="1879599"/>
                  </a:lnTo>
                  <a:close/>
                </a:path>
                <a:path w="2359659" h="2336800">
                  <a:moveTo>
                    <a:pt x="1776500" y="368299"/>
                  </a:moveTo>
                  <a:lnTo>
                    <a:pt x="1265619" y="368299"/>
                  </a:lnTo>
                  <a:lnTo>
                    <a:pt x="1312543" y="380999"/>
                  </a:lnTo>
                  <a:lnTo>
                    <a:pt x="1359015" y="380999"/>
                  </a:lnTo>
                  <a:lnTo>
                    <a:pt x="1448437" y="406399"/>
                  </a:lnTo>
                  <a:lnTo>
                    <a:pt x="1491262" y="431799"/>
                  </a:lnTo>
                  <a:lnTo>
                    <a:pt x="1532747" y="444499"/>
                  </a:lnTo>
                  <a:lnTo>
                    <a:pt x="1572830" y="469899"/>
                  </a:lnTo>
                  <a:lnTo>
                    <a:pt x="1611449" y="495299"/>
                  </a:lnTo>
                  <a:lnTo>
                    <a:pt x="1648542" y="520699"/>
                  </a:lnTo>
                  <a:lnTo>
                    <a:pt x="1684046" y="546099"/>
                  </a:lnTo>
                  <a:lnTo>
                    <a:pt x="1717900" y="571499"/>
                  </a:lnTo>
                  <a:lnTo>
                    <a:pt x="1750042" y="596899"/>
                  </a:lnTo>
                  <a:lnTo>
                    <a:pt x="1780410" y="634999"/>
                  </a:lnTo>
                  <a:lnTo>
                    <a:pt x="1808941" y="673099"/>
                  </a:lnTo>
                  <a:lnTo>
                    <a:pt x="1835573" y="698499"/>
                  </a:lnTo>
                  <a:lnTo>
                    <a:pt x="1860245" y="736599"/>
                  </a:lnTo>
                  <a:lnTo>
                    <a:pt x="1882894" y="774699"/>
                  </a:lnTo>
                  <a:lnTo>
                    <a:pt x="1903458" y="812799"/>
                  </a:lnTo>
                  <a:lnTo>
                    <a:pt x="1921875" y="863599"/>
                  </a:lnTo>
                  <a:lnTo>
                    <a:pt x="1938084" y="901699"/>
                  </a:lnTo>
                  <a:lnTo>
                    <a:pt x="1952021" y="939799"/>
                  </a:lnTo>
                  <a:lnTo>
                    <a:pt x="1963626" y="977899"/>
                  </a:lnTo>
                  <a:lnTo>
                    <a:pt x="1972835" y="1028699"/>
                  </a:lnTo>
                  <a:lnTo>
                    <a:pt x="1979588" y="1066799"/>
                  </a:lnTo>
                  <a:lnTo>
                    <a:pt x="1983821" y="1117599"/>
                  </a:lnTo>
                  <a:lnTo>
                    <a:pt x="1985472" y="1168399"/>
                  </a:lnTo>
                  <a:lnTo>
                    <a:pt x="1984481" y="1206499"/>
                  </a:lnTo>
                  <a:lnTo>
                    <a:pt x="1980784" y="1257299"/>
                  </a:lnTo>
                  <a:lnTo>
                    <a:pt x="1974319" y="1308099"/>
                  </a:lnTo>
                  <a:lnTo>
                    <a:pt x="1965155" y="1346199"/>
                  </a:lnTo>
                  <a:lnTo>
                    <a:pt x="1953462" y="1396999"/>
                  </a:lnTo>
                  <a:lnTo>
                    <a:pt x="1939325" y="1435099"/>
                  </a:lnTo>
                  <a:lnTo>
                    <a:pt x="1922833" y="1485899"/>
                  </a:lnTo>
                  <a:lnTo>
                    <a:pt x="1904072" y="1523999"/>
                  </a:lnTo>
                  <a:lnTo>
                    <a:pt x="1883129" y="1562099"/>
                  </a:lnTo>
                  <a:lnTo>
                    <a:pt x="1860092" y="1600199"/>
                  </a:lnTo>
                  <a:lnTo>
                    <a:pt x="1835047" y="1638299"/>
                  </a:lnTo>
                  <a:lnTo>
                    <a:pt x="1808082" y="1676399"/>
                  </a:lnTo>
                  <a:lnTo>
                    <a:pt x="1779282" y="1714499"/>
                  </a:lnTo>
                  <a:lnTo>
                    <a:pt x="1748737" y="1739899"/>
                  </a:lnTo>
                  <a:lnTo>
                    <a:pt x="1716531" y="1777999"/>
                  </a:lnTo>
                  <a:lnTo>
                    <a:pt x="1682753" y="1803399"/>
                  </a:lnTo>
                  <a:lnTo>
                    <a:pt x="1647490" y="1828799"/>
                  </a:lnTo>
                  <a:lnTo>
                    <a:pt x="1610827" y="1854199"/>
                  </a:lnTo>
                  <a:lnTo>
                    <a:pt x="1572854" y="1879599"/>
                  </a:lnTo>
                  <a:lnTo>
                    <a:pt x="1533656" y="1892299"/>
                  </a:lnTo>
                  <a:lnTo>
                    <a:pt x="1493320" y="1917699"/>
                  </a:lnTo>
                  <a:lnTo>
                    <a:pt x="1451933" y="1930399"/>
                  </a:lnTo>
                  <a:lnTo>
                    <a:pt x="1322342" y="1968499"/>
                  </a:lnTo>
                  <a:lnTo>
                    <a:pt x="1277623" y="1968499"/>
                  </a:lnTo>
                  <a:lnTo>
                    <a:pt x="1232290" y="1981199"/>
                  </a:lnTo>
                  <a:lnTo>
                    <a:pt x="1790769" y="1981199"/>
                  </a:lnTo>
                  <a:lnTo>
                    <a:pt x="1775377" y="1943099"/>
                  </a:lnTo>
                  <a:lnTo>
                    <a:pt x="1794246" y="1930399"/>
                  </a:lnTo>
                  <a:lnTo>
                    <a:pt x="1812755" y="1917699"/>
                  </a:lnTo>
                  <a:lnTo>
                    <a:pt x="1830891" y="1904999"/>
                  </a:lnTo>
                  <a:lnTo>
                    <a:pt x="1848644" y="1879599"/>
                  </a:lnTo>
                  <a:lnTo>
                    <a:pt x="2124747" y="1879599"/>
                  </a:lnTo>
                  <a:lnTo>
                    <a:pt x="2142013" y="1854199"/>
                  </a:lnTo>
                  <a:lnTo>
                    <a:pt x="2005079" y="1701799"/>
                  </a:lnTo>
                  <a:lnTo>
                    <a:pt x="2017726" y="1676399"/>
                  </a:lnTo>
                  <a:lnTo>
                    <a:pt x="2029895" y="1650999"/>
                  </a:lnTo>
                  <a:lnTo>
                    <a:pt x="2041574" y="1638299"/>
                  </a:lnTo>
                  <a:lnTo>
                    <a:pt x="2052751" y="1612899"/>
                  </a:lnTo>
                  <a:lnTo>
                    <a:pt x="2272950" y="1612899"/>
                  </a:lnTo>
                  <a:lnTo>
                    <a:pt x="2290309" y="1562099"/>
                  </a:lnTo>
                  <a:lnTo>
                    <a:pt x="2304525" y="1523999"/>
                  </a:lnTo>
                  <a:lnTo>
                    <a:pt x="2315587" y="1473199"/>
                  </a:lnTo>
                  <a:lnTo>
                    <a:pt x="2134901" y="1384299"/>
                  </a:lnTo>
                  <a:lnTo>
                    <a:pt x="2137560" y="1371599"/>
                  </a:lnTo>
                  <a:lnTo>
                    <a:pt x="2144626" y="1333499"/>
                  </a:lnTo>
                  <a:lnTo>
                    <a:pt x="2149606" y="1295399"/>
                  </a:lnTo>
                  <a:lnTo>
                    <a:pt x="2151009" y="1282699"/>
                  </a:lnTo>
                  <a:lnTo>
                    <a:pt x="2352892" y="1257299"/>
                  </a:lnTo>
                  <a:lnTo>
                    <a:pt x="2357656" y="1206499"/>
                  </a:lnTo>
                  <a:lnTo>
                    <a:pt x="2359096" y="1168399"/>
                  </a:lnTo>
                  <a:lnTo>
                    <a:pt x="2357242" y="1117599"/>
                  </a:lnTo>
                  <a:lnTo>
                    <a:pt x="2352126" y="1066799"/>
                  </a:lnTo>
                  <a:lnTo>
                    <a:pt x="2149866" y="1041399"/>
                  </a:lnTo>
                  <a:lnTo>
                    <a:pt x="2146410" y="1015999"/>
                  </a:lnTo>
                  <a:lnTo>
                    <a:pt x="2142379" y="990599"/>
                  </a:lnTo>
                  <a:lnTo>
                    <a:pt x="2137775" y="977899"/>
                  </a:lnTo>
                  <a:lnTo>
                    <a:pt x="2132602" y="952499"/>
                  </a:lnTo>
                  <a:lnTo>
                    <a:pt x="2311817" y="850899"/>
                  </a:lnTo>
                  <a:lnTo>
                    <a:pt x="2300268" y="800099"/>
                  </a:lnTo>
                  <a:lnTo>
                    <a:pt x="2285611" y="761999"/>
                  </a:lnTo>
                  <a:lnTo>
                    <a:pt x="2267917" y="723899"/>
                  </a:lnTo>
                  <a:lnTo>
                    <a:pt x="2047398" y="723899"/>
                  </a:lnTo>
                  <a:lnTo>
                    <a:pt x="2036009" y="698499"/>
                  </a:lnTo>
                  <a:lnTo>
                    <a:pt x="2024109" y="673099"/>
                  </a:lnTo>
                  <a:lnTo>
                    <a:pt x="2011709" y="660399"/>
                  </a:lnTo>
                  <a:lnTo>
                    <a:pt x="1998821" y="634999"/>
                  </a:lnTo>
                  <a:lnTo>
                    <a:pt x="2134172" y="482599"/>
                  </a:lnTo>
                  <a:lnTo>
                    <a:pt x="2107703" y="444499"/>
                  </a:lnTo>
                  <a:lnTo>
                    <a:pt x="1840502" y="444499"/>
                  </a:lnTo>
                  <a:lnTo>
                    <a:pt x="1822611" y="431799"/>
                  </a:lnTo>
                  <a:lnTo>
                    <a:pt x="1804316" y="419099"/>
                  </a:lnTo>
                  <a:lnTo>
                    <a:pt x="1785618" y="406399"/>
                  </a:lnTo>
                  <a:lnTo>
                    <a:pt x="1766518" y="393699"/>
                  </a:lnTo>
                  <a:lnTo>
                    <a:pt x="1776500" y="368299"/>
                  </a:lnTo>
                  <a:close/>
                </a:path>
                <a:path w="2359659" h="2336800">
                  <a:moveTo>
                    <a:pt x="106636" y="685799"/>
                  </a:moveTo>
                  <a:lnTo>
                    <a:pt x="86140" y="736599"/>
                  </a:lnTo>
                  <a:lnTo>
                    <a:pt x="68779" y="774699"/>
                  </a:lnTo>
                  <a:lnTo>
                    <a:pt x="54558" y="812799"/>
                  </a:lnTo>
                  <a:lnTo>
                    <a:pt x="43484" y="863599"/>
                  </a:lnTo>
                  <a:lnTo>
                    <a:pt x="224182" y="965199"/>
                  </a:lnTo>
                  <a:lnTo>
                    <a:pt x="221525" y="977899"/>
                  </a:lnTo>
                  <a:lnTo>
                    <a:pt x="219020" y="990599"/>
                  </a:lnTo>
                  <a:lnTo>
                    <a:pt x="216667" y="990599"/>
                  </a:lnTo>
                  <a:lnTo>
                    <a:pt x="214469" y="1003299"/>
                  </a:lnTo>
                  <a:lnTo>
                    <a:pt x="212670" y="1015999"/>
                  </a:lnTo>
                  <a:lnTo>
                    <a:pt x="211014" y="1028699"/>
                  </a:lnTo>
                  <a:lnTo>
                    <a:pt x="209490" y="1041399"/>
                  </a:lnTo>
                  <a:lnTo>
                    <a:pt x="208086" y="1054099"/>
                  </a:lnTo>
                  <a:lnTo>
                    <a:pt x="6191" y="1079499"/>
                  </a:lnTo>
                  <a:lnTo>
                    <a:pt x="1435" y="1130299"/>
                  </a:lnTo>
                  <a:lnTo>
                    <a:pt x="0" y="1181099"/>
                  </a:lnTo>
                  <a:lnTo>
                    <a:pt x="1848" y="1219199"/>
                  </a:lnTo>
                  <a:lnTo>
                    <a:pt x="6945" y="1269999"/>
                  </a:lnTo>
                  <a:lnTo>
                    <a:pt x="209230" y="1295399"/>
                  </a:lnTo>
                  <a:lnTo>
                    <a:pt x="212678" y="1320799"/>
                  </a:lnTo>
                  <a:lnTo>
                    <a:pt x="216708" y="1346199"/>
                  </a:lnTo>
                  <a:lnTo>
                    <a:pt x="221314" y="1371599"/>
                  </a:lnTo>
                  <a:lnTo>
                    <a:pt x="226494" y="1396999"/>
                  </a:lnTo>
                  <a:lnTo>
                    <a:pt x="47279" y="1485899"/>
                  </a:lnTo>
                  <a:lnTo>
                    <a:pt x="58832" y="1536699"/>
                  </a:lnTo>
                  <a:lnTo>
                    <a:pt x="73488" y="1574799"/>
                  </a:lnTo>
                  <a:lnTo>
                    <a:pt x="91175" y="1625599"/>
                  </a:lnTo>
                  <a:lnTo>
                    <a:pt x="111825" y="1663699"/>
                  </a:lnTo>
                  <a:lnTo>
                    <a:pt x="311710" y="1625599"/>
                  </a:lnTo>
                  <a:lnTo>
                    <a:pt x="515293" y="1625599"/>
                  </a:lnTo>
                  <a:lnTo>
                    <a:pt x="476196" y="1562099"/>
                  </a:lnTo>
                  <a:lnTo>
                    <a:pt x="455632" y="1523999"/>
                  </a:lnTo>
                  <a:lnTo>
                    <a:pt x="437214" y="1485899"/>
                  </a:lnTo>
                  <a:lnTo>
                    <a:pt x="421006" y="1447799"/>
                  </a:lnTo>
                  <a:lnTo>
                    <a:pt x="407069" y="1396999"/>
                  </a:lnTo>
                  <a:lnTo>
                    <a:pt x="395464" y="1358899"/>
                  </a:lnTo>
                  <a:lnTo>
                    <a:pt x="386255" y="1308099"/>
                  </a:lnTo>
                  <a:lnTo>
                    <a:pt x="379504" y="1269999"/>
                  </a:lnTo>
                  <a:lnTo>
                    <a:pt x="375271" y="1219199"/>
                  </a:lnTo>
                  <a:lnTo>
                    <a:pt x="373620" y="1181099"/>
                  </a:lnTo>
                  <a:lnTo>
                    <a:pt x="374613" y="1130299"/>
                  </a:lnTo>
                  <a:lnTo>
                    <a:pt x="378311" y="1079499"/>
                  </a:lnTo>
                  <a:lnTo>
                    <a:pt x="384776" y="1041399"/>
                  </a:lnTo>
                  <a:lnTo>
                    <a:pt x="393940" y="990599"/>
                  </a:lnTo>
                  <a:lnTo>
                    <a:pt x="405634" y="952499"/>
                  </a:lnTo>
                  <a:lnTo>
                    <a:pt x="419771" y="901699"/>
                  </a:lnTo>
                  <a:lnTo>
                    <a:pt x="436263" y="863599"/>
                  </a:lnTo>
                  <a:lnTo>
                    <a:pt x="455024" y="812799"/>
                  </a:lnTo>
                  <a:lnTo>
                    <a:pt x="475966" y="774699"/>
                  </a:lnTo>
                  <a:lnTo>
                    <a:pt x="499003" y="736599"/>
                  </a:lnTo>
                  <a:lnTo>
                    <a:pt x="507352" y="723899"/>
                  </a:lnTo>
                  <a:lnTo>
                    <a:pt x="306333" y="723899"/>
                  </a:lnTo>
                  <a:lnTo>
                    <a:pt x="106636" y="685799"/>
                  </a:lnTo>
                  <a:close/>
                </a:path>
                <a:path w="2359659" h="2336800">
                  <a:moveTo>
                    <a:pt x="2272950" y="1612899"/>
                  </a:moveTo>
                  <a:lnTo>
                    <a:pt x="2052751" y="1612899"/>
                  </a:lnTo>
                  <a:lnTo>
                    <a:pt x="2252460" y="1650999"/>
                  </a:lnTo>
                  <a:lnTo>
                    <a:pt x="2272950" y="1612899"/>
                  </a:lnTo>
                  <a:close/>
                </a:path>
                <a:path w="2359659" h="2336800">
                  <a:moveTo>
                    <a:pt x="336476" y="355599"/>
                  </a:moveTo>
                  <a:lnTo>
                    <a:pt x="302720" y="380999"/>
                  </a:lnTo>
                  <a:lnTo>
                    <a:pt x="271538" y="419099"/>
                  </a:lnTo>
                  <a:lnTo>
                    <a:pt x="242974" y="457199"/>
                  </a:lnTo>
                  <a:lnTo>
                    <a:pt x="217070" y="495299"/>
                  </a:lnTo>
                  <a:lnTo>
                    <a:pt x="354004" y="647699"/>
                  </a:lnTo>
                  <a:lnTo>
                    <a:pt x="341359" y="660399"/>
                  </a:lnTo>
                  <a:lnTo>
                    <a:pt x="329193" y="685799"/>
                  </a:lnTo>
                  <a:lnTo>
                    <a:pt x="317515" y="711199"/>
                  </a:lnTo>
                  <a:lnTo>
                    <a:pt x="306333" y="723899"/>
                  </a:lnTo>
                  <a:lnTo>
                    <a:pt x="507352" y="723899"/>
                  </a:lnTo>
                  <a:lnTo>
                    <a:pt x="524048" y="698499"/>
                  </a:lnTo>
                  <a:lnTo>
                    <a:pt x="551014" y="660399"/>
                  </a:lnTo>
                  <a:lnTo>
                    <a:pt x="579813" y="634999"/>
                  </a:lnTo>
                  <a:lnTo>
                    <a:pt x="610358" y="596899"/>
                  </a:lnTo>
                  <a:lnTo>
                    <a:pt x="642564" y="571499"/>
                  </a:lnTo>
                  <a:lnTo>
                    <a:pt x="676341" y="546099"/>
                  </a:lnTo>
                  <a:lnTo>
                    <a:pt x="711605" y="520699"/>
                  </a:lnTo>
                  <a:lnTo>
                    <a:pt x="748266" y="495299"/>
                  </a:lnTo>
                  <a:lnTo>
                    <a:pt x="786240" y="469899"/>
                  </a:lnTo>
                  <a:lnTo>
                    <a:pt x="805838" y="457199"/>
                  </a:lnTo>
                  <a:lnTo>
                    <a:pt x="510452" y="457199"/>
                  </a:lnTo>
                  <a:lnTo>
                    <a:pt x="336476" y="355599"/>
                  </a:lnTo>
                  <a:close/>
                </a:path>
                <a:path w="2359659" h="2336800">
                  <a:moveTo>
                    <a:pt x="2247258" y="673099"/>
                  </a:moveTo>
                  <a:lnTo>
                    <a:pt x="2047398" y="723899"/>
                  </a:lnTo>
                  <a:lnTo>
                    <a:pt x="2267917" y="723899"/>
                  </a:lnTo>
                  <a:lnTo>
                    <a:pt x="2247258" y="673099"/>
                  </a:lnTo>
                  <a:close/>
                </a:path>
                <a:path w="2359659" h="2336800">
                  <a:moveTo>
                    <a:pt x="668018" y="114299"/>
                  </a:moveTo>
                  <a:lnTo>
                    <a:pt x="625061" y="126999"/>
                  </a:lnTo>
                  <a:lnTo>
                    <a:pt x="583807" y="152399"/>
                  </a:lnTo>
                  <a:lnTo>
                    <a:pt x="544334" y="177799"/>
                  </a:lnTo>
                  <a:lnTo>
                    <a:pt x="506720" y="203199"/>
                  </a:lnTo>
                  <a:lnTo>
                    <a:pt x="583706" y="393699"/>
                  </a:lnTo>
                  <a:lnTo>
                    <a:pt x="564839" y="406399"/>
                  </a:lnTo>
                  <a:lnTo>
                    <a:pt x="546335" y="419099"/>
                  </a:lnTo>
                  <a:lnTo>
                    <a:pt x="528203" y="444499"/>
                  </a:lnTo>
                  <a:lnTo>
                    <a:pt x="510452" y="457199"/>
                  </a:lnTo>
                  <a:lnTo>
                    <a:pt x="805838" y="457199"/>
                  </a:lnTo>
                  <a:lnTo>
                    <a:pt x="825437" y="444499"/>
                  </a:lnTo>
                  <a:lnTo>
                    <a:pt x="865773" y="431799"/>
                  </a:lnTo>
                  <a:lnTo>
                    <a:pt x="907158" y="406399"/>
                  </a:lnTo>
                  <a:lnTo>
                    <a:pt x="992733" y="380999"/>
                  </a:lnTo>
                  <a:lnTo>
                    <a:pt x="1036748" y="380999"/>
                  </a:lnTo>
                  <a:lnTo>
                    <a:pt x="1081465" y="368299"/>
                  </a:lnTo>
                  <a:lnTo>
                    <a:pt x="1776500" y="368299"/>
                  </a:lnTo>
                  <a:lnTo>
                    <a:pt x="1816427" y="266699"/>
                  </a:lnTo>
                  <a:lnTo>
                    <a:pt x="794887" y="266699"/>
                  </a:lnTo>
                  <a:lnTo>
                    <a:pt x="668018" y="114299"/>
                  </a:lnTo>
                  <a:close/>
                </a:path>
                <a:path w="2359659" h="2336800">
                  <a:moveTo>
                    <a:pt x="2013598" y="342899"/>
                  </a:moveTo>
                  <a:lnTo>
                    <a:pt x="1840502" y="444499"/>
                  </a:lnTo>
                  <a:lnTo>
                    <a:pt x="2107703" y="444499"/>
                  </a:lnTo>
                  <a:lnTo>
                    <a:pt x="2078719" y="406399"/>
                  </a:lnTo>
                  <a:lnTo>
                    <a:pt x="2047319" y="368299"/>
                  </a:lnTo>
                  <a:lnTo>
                    <a:pt x="2013598" y="342899"/>
                  </a:lnTo>
                  <a:close/>
                </a:path>
                <a:path w="2359659" h="2336800">
                  <a:moveTo>
                    <a:pt x="1061254" y="0"/>
                  </a:moveTo>
                  <a:lnTo>
                    <a:pt x="1014289" y="0"/>
                  </a:lnTo>
                  <a:lnTo>
                    <a:pt x="877540" y="38099"/>
                  </a:lnTo>
                  <a:lnTo>
                    <a:pt x="885079" y="241299"/>
                  </a:lnTo>
                  <a:lnTo>
                    <a:pt x="862186" y="241299"/>
                  </a:lnTo>
                  <a:lnTo>
                    <a:pt x="817081" y="266699"/>
                  </a:lnTo>
                  <a:lnTo>
                    <a:pt x="1553930" y="266699"/>
                  </a:lnTo>
                  <a:lnTo>
                    <a:pt x="1531703" y="253999"/>
                  </a:lnTo>
                  <a:lnTo>
                    <a:pt x="1509184" y="253999"/>
                  </a:lnTo>
                  <a:lnTo>
                    <a:pt x="1463298" y="228599"/>
                  </a:lnTo>
                  <a:lnTo>
                    <a:pt x="1464323" y="190499"/>
                  </a:lnTo>
                  <a:lnTo>
                    <a:pt x="1125851" y="190499"/>
                  </a:lnTo>
                  <a:lnTo>
                    <a:pt x="1061254" y="0"/>
                  </a:lnTo>
                  <a:close/>
                </a:path>
                <a:path w="2359659" h="2336800">
                  <a:moveTo>
                    <a:pt x="1679342" y="101599"/>
                  </a:moveTo>
                  <a:lnTo>
                    <a:pt x="1553930" y="266699"/>
                  </a:lnTo>
                  <a:lnTo>
                    <a:pt x="1816427" y="266699"/>
                  </a:lnTo>
                  <a:lnTo>
                    <a:pt x="1841381" y="203199"/>
                  </a:lnTo>
                  <a:lnTo>
                    <a:pt x="1803192" y="165099"/>
                  </a:lnTo>
                  <a:lnTo>
                    <a:pt x="1763377" y="152399"/>
                  </a:lnTo>
                  <a:lnTo>
                    <a:pt x="1722055" y="126999"/>
                  </a:lnTo>
                  <a:lnTo>
                    <a:pt x="1679342" y="101599"/>
                  </a:lnTo>
                  <a:close/>
                </a:path>
                <a:path w="2359659" h="2336800">
                  <a:moveTo>
                    <a:pt x="1331342" y="0"/>
                  </a:moveTo>
                  <a:lnTo>
                    <a:pt x="1284787" y="0"/>
                  </a:lnTo>
                  <a:lnTo>
                    <a:pt x="1222011" y="190499"/>
                  </a:lnTo>
                  <a:lnTo>
                    <a:pt x="1464323" y="190499"/>
                  </a:lnTo>
                  <a:lnTo>
                    <a:pt x="1468764" y="25399"/>
                  </a:lnTo>
                  <a:lnTo>
                    <a:pt x="1423445" y="12699"/>
                  </a:lnTo>
                  <a:lnTo>
                    <a:pt x="1377600" y="12699"/>
                  </a:lnTo>
                  <a:lnTo>
                    <a:pt x="1331342" y="0"/>
                  </a:lnTo>
                  <a:close/>
                </a:path>
              </a:pathLst>
            </a:custGeom>
            <a:solidFill>
              <a:srgbClr val="6E80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6880267" y="4500630"/>
              <a:ext cx="919480" cy="682625"/>
            </a:xfrm>
            <a:custGeom>
              <a:avLst/>
              <a:gdLst/>
              <a:ahLst/>
              <a:cxnLst/>
              <a:rect l="l" t="t" r="r" b="b"/>
              <a:pathLst>
                <a:path w="919479" h="682625">
                  <a:moveTo>
                    <a:pt x="891232" y="0"/>
                  </a:moveTo>
                  <a:lnTo>
                    <a:pt x="848849" y="13154"/>
                  </a:lnTo>
                  <a:lnTo>
                    <a:pt x="785760" y="37934"/>
                  </a:lnTo>
                  <a:lnTo>
                    <a:pt x="708797" y="74006"/>
                  </a:lnTo>
                  <a:lnTo>
                    <a:pt x="663835" y="98129"/>
                  </a:lnTo>
                  <a:lnTo>
                    <a:pt x="619949" y="123960"/>
                  </a:lnTo>
                  <a:lnTo>
                    <a:pt x="577210" y="151454"/>
                  </a:lnTo>
                  <a:lnTo>
                    <a:pt x="537975" y="178859"/>
                  </a:lnTo>
                  <a:lnTo>
                    <a:pt x="499827" y="207676"/>
                  </a:lnTo>
                  <a:lnTo>
                    <a:pt x="462888" y="237892"/>
                  </a:lnTo>
                  <a:lnTo>
                    <a:pt x="427283" y="269492"/>
                  </a:lnTo>
                  <a:lnTo>
                    <a:pt x="393133" y="302462"/>
                  </a:lnTo>
                  <a:lnTo>
                    <a:pt x="360563" y="336788"/>
                  </a:lnTo>
                  <a:lnTo>
                    <a:pt x="326153" y="376905"/>
                  </a:lnTo>
                  <a:lnTo>
                    <a:pt x="315706" y="390969"/>
                  </a:lnTo>
                  <a:lnTo>
                    <a:pt x="284498" y="361790"/>
                  </a:lnTo>
                  <a:lnTo>
                    <a:pt x="249678" y="332293"/>
                  </a:lnTo>
                  <a:lnTo>
                    <a:pt x="214719" y="305600"/>
                  </a:lnTo>
                  <a:lnTo>
                    <a:pt x="183094" y="284832"/>
                  </a:lnTo>
                  <a:lnTo>
                    <a:pt x="139968" y="269329"/>
                  </a:lnTo>
                  <a:lnTo>
                    <a:pt x="95968" y="269789"/>
                  </a:lnTo>
                  <a:lnTo>
                    <a:pt x="55383" y="284632"/>
                  </a:lnTo>
                  <a:lnTo>
                    <a:pt x="22500" y="312275"/>
                  </a:lnTo>
                  <a:lnTo>
                    <a:pt x="1604" y="351138"/>
                  </a:lnTo>
                  <a:lnTo>
                    <a:pt x="0" y="367850"/>
                  </a:lnTo>
                  <a:lnTo>
                    <a:pt x="5220" y="381699"/>
                  </a:lnTo>
                  <a:lnTo>
                    <a:pt x="15440" y="393386"/>
                  </a:lnTo>
                  <a:lnTo>
                    <a:pt x="28833" y="403609"/>
                  </a:lnTo>
                  <a:lnTo>
                    <a:pt x="44908" y="414791"/>
                  </a:lnTo>
                  <a:lnTo>
                    <a:pt x="60649" y="426391"/>
                  </a:lnTo>
                  <a:lnTo>
                    <a:pt x="91080" y="450804"/>
                  </a:lnTo>
                  <a:lnTo>
                    <a:pt x="124035" y="480590"/>
                  </a:lnTo>
                  <a:lnTo>
                    <a:pt x="154980" y="512230"/>
                  </a:lnTo>
                  <a:lnTo>
                    <a:pt x="183899" y="545539"/>
                  </a:lnTo>
                  <a:lnTo>
                    <a:pt x="210775" y="580337"/>
                  </a:lnTo>
                  <a:lnTo>
                    <a:pt x="232682" y="613461"/>
                  </a:lnTo>
                  <a:lnTo>
                    <a:pt x="255701" y="645647"/>
                  </a:lnTo>
                  <a:lnTo>
                    <a:pt x="284676" y="670657"/>
                  </a:lnTo>
                  <a:lnTo>
                    <a:pt x="324451" y="682252"/>
                  </a:lnTo>
                  <a:lnTo>
                    <a:pt x="330382" y="682428"/>
                  </a:lnTo>
                  <a:lnTo>
                    <a:pt x="358882" y="678247"/>
                  </a:lnTo>
                  <a:lnTo>
                    <a:pt x="384418" y="666436"/>
                  </a:lnTo>
                  <a:lnTo>
                    <a:pt x="405195" y="648089"/>
                  </a:lnTo>
                  <a:lnTo>
                    <a:pt x="419418" y="624302"/>
                  </a:lnTo>
                  <a:lnTo>
                    <a:pt x="423819" y="610068"/>
                  </a:lnTo>
                  <a:lnTo>
                    <a:pt x="428837" y="595506"/>
                  </a:lnTo>
                  <a:lnTo>
                    <a:pt x="446702" y="551176"/>
                  </a:lnTo>
                  <a:lnTo>
                    <a:pt x="467743" y="507032"/>
                  </a:lnTo>
                  <a:lnTo>
                    <a:pt x="499969" y="449217"/>
                  </a:lnTo>
                  <a:lnTo>
                    <a:pt x="536323" y="392929"/>
                  </a:lnTo>
                  <a:lnTo>
                    <a:pt x="576659" y="338546"/>
                  </a:lnTo>
                  <a:lnTo>
                    <a:pt x="620697" y="286264"/>
                  </a:lnTo>
                  <a:lnTo>
                    <a:pt x="656300" y="248116"/>
                  </a:lnTo>
                  <a:lnTo>
                    <a:pt x="693793" y="211007"/>
                  </a:lnTo>
                  <a:lnTo>
                    <a:pt x="733061" y="175172"/>
                  </a:lnTo>
                  <a:lnTo>
                    <a:pt x="773990" y="140849"/>
                  </a:lnTo>
                  <a:lnTo>
                    <a:pt x="816468" y="108271"/>
                  </a:lnTo>
                  <a:lnTo>
                    <a:pt x="860379" y="77676"/>
                  </a:lnTo>
                  <a:lnTo>
                    <a:pt x="905610" y="49300"/>
                  </a:lnTo>
                  <a:lnTo>
                    <a:pt x="913262" y="42659"/>
                  </a:lnTo>
                  <a:lnTo>
                    <a:pt x="917776" y="34164"/>
                  </a:lnTo>
                  <a:lnTo>
                    <a:pt x="918855" y="24723"/>
                  </a:lnTo>
                  <a:lnTo>
                    <a:pt x="916203" y="15248"/>
                  </a:lnTo>
                  <a:lnTo>
                    <a:pt x="909951" y="7173"/>
                  </a:lnTo>
                  <a:lnTo>
                    <a:pt x="901291" y="1961"/>
                  </a:lnTo>
                  <a:lnTo>
                    <a:pt x="891232" y="0"/>
                  </a:lnTo>
                  <a:close/>
                </a:path>
              </a:pathLst>
            </a:custGeom>
            <a:solidFill>
              <a:srgbClr val="89C76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4" name="object 54"/>
          <p:cNvGrpSpPr/>
          <p:nvPr/>
        </p:nvGrpSpPr>
        <p:grpSpPr>
          <a:xfrm>
            <a:off x="11462258" y="3669091"/>
            <a:ext cx="2359660" cy="2336800"/>
            <a:chOff x="11462258" y="3669091"/>
            <a:chExt cx="2359660" cy="2336800"/>
          </a:xfrm>
        </p:grpSpPr>
        <p:sp>
          <p:nvSpPr>
            <p:cNvPr id="55" name="object 55"/>
            <p:cNvSpPr/>
            <p:nvPr/>
          </p:nvSpPr>
          <p:spPr>
            <a:xfrm>
              <a:off x="11921212" y="4134257"/>
              <a:ext cx="1441450" cy="1399540"/>
            </a:xfrm>
            <a:custGeom>
              <a:avLst/>
              <a:gdLst/>
              <a:ahLst/>
              <a:cxnLst/>
              <a:rect l="l" t="t" r="r" b="b"/>
              <a:pathLst>
                <a:path w="1441450" h="1399539">
                  <a:moveTo>
                    <a:pt x="714014" y="0"/>
                  </a:moveTo>
                  <a:lnTo>
                    <a:pt x="665935" y="1558"/>
                  </a:lnTo>
                  <a:lnTo>
                    <a:pt x="618569" y="6184"/>
                  </a:lnTo>
                  <a:lnTo>
                    <a:pt x="572037" y="13787"/>
                  </a:lnTo>
                  <a:lnTo>
                    <a:pt x="526457" y="24280"/>
                  </a:lnTo>
                  <a:lnTo>
                    <a:pt x="481951" y="37572"/>
                  </a:lnTo>
                  <a:lnTo>
                    <a:pt x="438638" y="53574"/>
                  </a:lnTo>
                  <a:lnTo>
                    <a:pt x="396638" y="72197"/>
                  </a:lnTo>
                  <a:lnTo>
                    <a:pt x="356072" y="93353"/>
                  </a:lnTo>
                  <a:lnTo>
                    <a:pt x="317059" y="116951"/>
                  </a:lnTo>
                  <a:lnTo>
                    <a:pt x="279719" y="142902"/>
                  </a:lnTo>
                  <a:lnTo>
                    <a:pt x="244173" y="171118"/>
                  </a:lnTo>
                  <a:lnTo>
                    <a:pt x="210540" y="201509"/>
                  </a:lnTo>
                  <a:lnTo>
                    <a:pt x="178940" y="233986"/>
                  </a:lnTo>
                  <a:lnTo>
                    <a:pt x="149494" y="268459"/>
                  </a:lnTo>
                  <a:lnTo>
                    <a:pt x="122322" y="304840"/>
                  </a:lnTo>
                  <a:lnTo>
                    <a:pt x="97543" y="343038"/>
                  </a:lnTo>
                  <a:lnTo>
                    <a:pt x="75278" y="382966"/>
                  </a:lnTo>
                  <a:lnTo>
                    <a:pt x="55646" y="424534"/>
                  </a:lnTo>
                  <a:lnTo>
                    <a:pt x="38769" y="467652"/>
                  </a:lnTo>
                  <a:lnTo>
                    <a:pt x="24764" y="512232"/>
                  </a:lnTo>
                  <a:lnTo>
                    <a:pt x="13754" y="558183"/>
                  </a:lnTo>
                  <a:lnTo>
                    <a:pt x="5857" y="605418"/>
                  </a:lnTo>
                  <a:lnTo>
                    <a:pt x="1258" y="653086"/>
                  </a:lnTo>
                  <a:lnTo>
                    <a:pt x="0" y="700321"/>
                  </a:lnTo>
                  <a:lnTo>
                    <a:pt x="1988" y="747006"/>
                  </a:lnTo>
                  <a:lnTo>
                    <a:pt x="7130" y="793023"/>
                  </a:lnTo>
                  <a:lnTo>
                    <a:pt x="15334" y="838255"/>
                  </a:lnTo>
                  <a:lnTo>
                    <a:pt x="26507" y="882585"/>
                  </a:lnTo>
                  <a:lnTo>
                    <a:pt x="40555" y="925895"/>
                  </a:lnTo>
                  <a:lnTo>
                    <a:pt x="57386" y="968068"/>
                  </a:lnTo>
                  <a:lnTo>
                    <a:pt x="76906" y="1008987"/>
                  </a:lnTo>
                  <a:lnTo>
                    <a:pt x="99024" y="1048536"/>
                  </a:lnTo>
                  <a:lnTo>
                    <a:pt x="123646" y="1086595"/>
                  </a:lnTo>
                  <a:lnTo>
                    <a:pt x="150679" y="1123049"/>
                  </a:lnTo>
                  <a:lnTo>
                    <a:pt x="180030" y="1157781"/>
                  </a:lnTo>
                  <a:lnTo>
                    <a:pt x="211607" y="1190672"/>
                  </a:lnTo>
                  <a:lnTo>
                    <a:pt x="245317" y="1221605"/>
                  </a:lnTo>
                  <a:lnTo>
                    <a:pt x="281066" y="1250464"/>
                  </a:lnTo>
                  <a:lnTo>
                    <a:pt x="318763" y="1277131"/>
                  </a:lnTo>
                  <a:lnTo>
                    <a:pt x="358313" y="1301489"/>
                  </a:lnTo>
                  <a:lnTo>
                    <a:pt x="399625" y="1323421"/>
                  </a:lnTo>
                  <a:lnTo>
                    <a:pt x="442604" y="1342809"/>
                  </a:lnTo>
                  <a:lnTo>
                    <a:pt x="487159" y="1359536"/>
                  </a:lnTo>
                  <a:lnTo>
                    <a:pt x="533197" y="1373486"/>
                  </a:lnTo>
                  <a:lnTo>
                    <a:pt x="580624" y="1384540"/>
                  </a:lnTo>
                  <a:lnTo>
                    <a:pt x="629348" y="1392581"/>
                  </a:lnTo>
                  <a:lnTo>
                    <a:pt x="678495" y="1397425"/>
                  </a:lnTo>
                  <a:lnTo>
                    <a:pt x="727168" y="1399023"/>
                  </a:lnTo>
                  <a:lnTo>
                    <a:pt x="775248" y="1397464"/>
                  </a:lnTo>
                  <a:lnTo>
                    <a:pt x="822615" y="1392838"/>
                  </a:lnTo>
                  <a:lnTo>
                    <a:pt x="869148" y="1385235"/>
                  </a:lnTo>
                  <a:lnTo>
                    <a:pt x="914729" y="1374742"/>
                  </a:lnTo>
                  <a:lnTo>
                    <a:pt x="959236" y="1361450"/>
                  </a:lnTo>
                  <a:lnTo>
                    <a:pt x="1002550" y="1345448"/>
                  </a:lnTo>
                  <a:lnTo>
                    <a:pt x="1044550" y="1326825"/>
                  </a:lnTo>
                  <a:lnTo>
                    <a:pt x="1085117" y="1305669"/>
                  </a:lnTo>
                  <a:lnTo>
                    <a:pt x="1124131" y="1282071"/>
                  </a:lnTo>
                  <a:lnTo>
                    <a:pt x="1161471" y="1256120"/>
                  </a:lnTo>
                  <a:lnTo>
                    <a:pt x="1197017" y="1227904"/>
                  </a:lnTo>
                  <a:lnTo>
                    <a:pt x="1230651" y="1197513"/>
                  </a:lnTo>
                  <a:lnTo>
                    <a:pt x="1262250" y="1165036"/>
                  </a:lnTo>
                  <a:lnTo>
                    <a:pt x="1291696" y="1130563"/>
                  </a:lnTo>
                  <a:lnTo>
                    <a:pt x="1318869" y="1094182"/>
                  </a:lnTo>
                  <a:lnTo>
                    <a:pt x="1343648" y="1055984"/>
                  </a:lnTo>
                  <a:lnTo>
                    <a:pt x="1365913" y="1016056"/>
                  </a:lnTo>
                  <a:lnTo>
                    <a:pt x="1385545" y="974488"/>
                  </a:lnTo>
                  <a:lnTo>
                    <a:pt x="1402423" y="931370"/>
                  </a:lnTo>
                  <a:lnTo>
                    <a:pt x="1416427" y="886791"/>
                  </a:lnTo>
                  <a:lnTo>
                    <a:pt x="1427437" y="840839"/>
                  </a:lnTo>
                  <a:lnTo>
                    <a:pt x="1435334" y="793605"/>
                  </a:lnTo>
                  <a:lnTo>
                    <a:pt x="1439931" y="745936"/>
                  </a:lnTo>
                  <a:lnTo>
                    <a:pt x="1441189" y="698701"/>
                  </a:lnTo>
                  <a:lnTo>
                    <a:pt x="1439200" y="652016"/>
                  </a:lnTo>
                  <a:lnTo>
                    <a:pt x="1434057" y="605999"/>
                  </a:lnTo>
                  <a:lnTo>
                    <a:pt x="1425852" y="560767"/>
                  </a:lnTo>
                  <a:lnTo>
                    <a:pt x="1414679" y="516437"/>
                  </a:lnTo>
                  <a:lnTo>
                    <a:pt x="1400631" y="473127"/>
                  </a:lnTo>
                  <a:lnTo>
                    <a:pt x="1383800" y="430954"/>
                  </a:lnTo>
                  <a:lnTo>
                    <a:pt x="1364279" y="390035"/>
                  </a:lnTo>
                  <a:lnTo>
                    <a:pt x="1342161" y="350486"/>
                  </a:lnTo>
                  <a:lnTo>
                    <a:pt x="1317539" y="312427"/>
                  </a:lnTo>
                  <a:lnTo>
                    <a:pt x="1290506" y="275973"/>
                  </a:lnTo>
                  <a:lnTo>
                    <a:pt x="1261155" y="241241"/>
                  </a:lnTo>
                  <a:lnTo>
                    <a:pt x="1229578" y="208351"/>
                  </a:lnTo>
                  <a:lnTo>
                    <a:pt x="1195868" y="177417"/>
                  </a:lnTo>
                  <a:lnTo>
                    <a:pt x="1160118" y="148558"/>
                  </a:lnTo>
                  <a:lnTo>
                    <a:pt x="1122422" y="121891"/>
                  </a:lnTo>
                  <a:lnTo>
                    <a:pt x="1082871" y="97533"/>
                  </a:lnTo>
                  <a:lnTo>
                    <a:pt x="1041559" y="75601"/>
                  </a:lnTo>
                  <a:lnTo>
                    <a:pt x="998579" y="56213"/>
                  </a:lnTo>
                  <a:lnTo>
                    <a:pt x="954023" y="39486"/>
                  </a:lnTo>
                  <a:lnTo>
                    <a:pt x="907984" y="25536"/>
                  </a:lnTo>
                  <a:lnTo>
                    <a:pt x="860556" y="14483"/>
                  </a:lnTo>
                  <a:lnTo>
                    <a:pt x="811831" y="6441"/>
                  </a:lnTo>
                  <a:lnTo>
                    <a:pt x="762686" y="1597"/>
                  </a:lnTo>
                  <a:lnTo>
                    <a:pt x="71401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11462258" y="3669091"/>
              <a:ext cx="2359660" cy="2336800"/>
            </a:xfrm>
            <a:custGeom>
              <a:avLst/>
              <a:gdLst/>
              <a:ahLst/>
              <a:cxnLst/>
              <a:rect l="l" t="t" r="r" b="b"/>
              <a:pathLst>
                <a:path w="2359659" h="2336800">
                  <a:moveTo>
                    <a:pt x="1564185" y="2070099"/>
                  </a:moveTo>
                  <a:lnTo>
                    <a:pt x="805180" y="2070099"/>
                  </a:lnTo>
                  <a:lnTo>
                    <a:pt x="849903" y="2095499"/>
                  </a:lnTo>
                  <a:lnTo>
                    <a:pt x="872704" y="2095499"/>
                  </a:lnTo>
                  <a:lnTo>
                    <a:pt x="895786" y="2108199"/>
                  </a:lnTo>
                  <a:lnTo>
                    <a:pt x="890333" y="2311399"/>
                  </a:lnTo>
                  <a:lnTo>
                    <a:pt x="981486" y="2336799"/>
                  </a:lnTo>
                  <a:lnTo>
                    <a:pt x="1074298" y="2336799"/>
                  </a:lnTo>
                  <a:lnTo>
                    <a:pt x="1137073" y="2146299"/>
                  </a:lnTo>
                  <a:lnTo>
                    <a:pt x="1475417" y="2146299"/>
                  </a:lnTo>
                  <a:lnTo>
                    <a:pt x="1474005" y="2108199"/>
                  </a:lnTo>
                  <a:lnTo>
                    <a:pt x="1519566" y="2082799"/>
                  </a:lnTo>
                  <a:lnTo>
                    <a:pt x="1541998" y="2082799"/>
                  </a:lnTo>
                  <a:lnTo>
                    <a:pt x="1564185" y="2070099"/>
                  </a:lnTo>
                  <a:close/>
                </a:path>
                <a:path w="2359659" h="2336800">
                  <a:moveTo>
                    <a:pt x="1475417" y="2146299"/>
                  </a:moveTo>
                  <a:lnTo>
                    <a:pt x="1233234" y="2146299"/>
                  </a:lnTo>
                  <a:lnTo>
                    <a:pt x="1297831" y="2336799"/>
                  </a:lnTo>
                  <a:lnTo>
                    <a:pt x="1391137" y="2336799"/>
                  </a:lnTo>
                  <a:lnTo>
                    <a:pt x="1481532" y="2311399"/>
                  </a:lnTo>
                  <a:lnTo>
                    <a:pt x="1475417" y="2146299"/>
                  </a:lnTo>
                  <a:close/>
                </a:path>
                <a:path w="2359659" h="2336800">
                  <a:moveTo>
                    <a:pt x="826342" y="1892299"/>
                  </a:moveTo>
                  <a:lnTo>
                    <a:pt x="518608" y="1892299"/>
                  </a:lnTo>
                  <a:lnTo>
                    <a:pt x="536492" y="1904999"/>
                  </a:lnTo>
                  <a:lnTo>
                    <a:pt x="554782" y="1930399"/>
                  </a:lnTo>
                  <a:lnTo>
                    <a:pt x="573474" y="1943099"/>
                  </a:lnTo>
                  <a:lnTo>
                    <a:pt x="592566" y="1955799"/>
                  </a:lnTo>
                  <a:lnTo>
                    <a:pt x="517716" y="2146299"/>
                  </a:lnTo>
                  <a:lnTo>
                    <a:pt x="555916" y="2171699"/>
                  </a:lnTo>
                  <a:lnTo>
                    <a:pt x="595730" y="2197099"/>
                  </a:lnTo>
                  <a:lnTo>
                    <a:pt x="637046" y="2222499"/>
                  </a:lnTo>
                  <a:lnTo>
                    <a:pt x="679755" y="2235199"/>
                  </a:lnTo>
                  <a:lnTo>
                    <a:pt x="805180" y="2070099"/>
                  </a:lnTo>
                  <a:lnTo>
                    <a:pt x="1826694" y="2070099"/>
                  </a:lnTo>
                  <a:lnTo>
                    <a:pt x="1790773" y="1981199"/>
                  </a:lnTo>
                  <a:lnTo>
                    <a:pt x="1140125" y="1981199"/>
                  </a:lnTo>
                  <a:lnTo>
                    <a:pt x="1093467" y="1968499"/>
                  </a:lnTo>
                  <a:lnTo>
                    <a:pt x="1046542" y="1968499"/>
                  </a:lnTo>
                  <a:lnTo>
                    <a:pt x="954753" y="1943099"/>
                  </a:lnTo>
                  <a:lnTo>
                    <a:pt x="867827" y="1917699"/>
                  </a:lnTo>
                  <a:lnTo>
                    <a:pt x="826342" y="1892299"/>
                  </a:lnTo>
                  <a:close/>
                </a:path>
                <a:path w="2359659" h="2336800">
                  <a:moveTo>
                    <a:pt x="1826694" y="2070099"/>
                  </a:moveTo>
                  <a:lnTo>
                    <a:pt x="1564185" y="2070099"/>
                  </a:lnTo>
                  <a:lnTo>
                    <a:pt x="1691067" y="2235199"/>
                  </a:lnTo>
                  <a:lnTo>
                    <a:pt x="1734019" y="2209799"/>
                  </a:lnTo>
                  <a:lnTo>
                    <a:pt x="1775272" y="2184399"/>
                  </a:lnTo>
                  <a:lnTo>
                    <a:pt x="1814744" y="2158999"/>
                  </a:lnTo>
                  <a:lnTo>
                    <a:pt x="1852352" y="2133599"/>
                  </a:lnTo>
                  <a:lnTo>
                    <a:pt x="1826694" y="2070099"/>
                  </a:lnTo>
                  <a:close/>
                </a:path>
                <a:path w="2359659" h="2336800">
                  <a:moveTo>
                    <a:pt x="515294" y="1625599"/>
                  </a:moveTo>
                  <a:lnTo>
                    <a:pt x="311712" y="1625599"/>
                  </a:lnTo>
                  <a:lnTo>
                    <a:pt x="323099" y="1638299"/>
                  </a:lnTo>
                  <a:lnTo>
                    <a:pt x="334995" y="1663699"/>
                  </a:lnTo>
                  <a:lnTo>
                    <a:pt x="347390" y="1689099"/>
                  </a:lnTo>
                  <a:lnTo>
                    <a:pt x="360276" y="1701799"/>
                  </a:lnTo>
                  <a:lnTo>
                    <a:pt x="224925" y="1854199"/>
                  </a:lnTo>
                  <a:lnTo>
                    <a:pt x="251394" y="1892299"/>
                  </a:lnTo>
                  <a:lnTo>
                    <a:pt x="280376" y="1930399"/>
                  </a:lnTo>
                  <a:lnTo>
                    <a:pt x="311773" y="1968499"/>
                  </a:lnTo>
                  <a:lnTo>
                    <a:pt x="345487" y="2006599"/>
                  </a:lnTo>
                  <a:lnTo>
                    <a:pt x="518608" y="1892299"/>
                  </a:lnTo>
                  <a:lnTo>
                    <a:pt x="826342" y="1892299"/>
                  </a:lnTo>
                  <a:lnTo>
                    <a:pt x="786260" y="1879599"/>
                  </a:lnTo>
                  <a:lnTo>
                    <a:pt x="747641" y="1854199"/>
                  </a:lnTo>
                  <a:lnTo>
                    <a:pt x="710549" y="1828799"/>
                  </a:lnTo>
                  <a:lnTo>
                    <a:pt x="675044" y="1803399"/>
                  </a:lnTo>
                  <a:lnTo>
                    <a:pt x="641190" y="1765299"/>
                  </a:lnTo>
                  <a:lnTo>
                    <a:pt x="609049" y="1739899"/>
                  </a:lnTo>
                  <a:lnTo>
                    <a:pt x="578681" y="1701799"/>
                  </a:lnTo>
                  <a:lnTo>
                    <a:pt x="550150" y="1676399"/>
                  </a:lnTo>
                  <a:lnTo>
                    <a:pt x="523518" y="1638299"/>
                  </a:lnTo>
                  <a:lnTo>
                    <a:pt x="515294" y="1625599"/>
                  </a:lnTo>
                  <a:close/>
                </a:path>
                <a:path w="2359659" h="2336800">
                  <a:moveTo>
                    <a:pt x="2124749" y="1879599"/>
                  </a:moveTo>
                  <a:lnTo>
                    <a:pt x="1848645" y="1879599"/>
                  </a:lnTo>
                  <a:lnTo>
                    <a:pt x="2022609" y="1993899"/>
                  </a:lnTo>
                  <a:lnTo>
                    <a:pt x="2056366" y="1955799"/>
                  </a:lnTo>
                  <a:lnTo>
                    <a:pt x="2087551" y="1917699"/>
                  </a:lnTo>
                  <a:lnTo>
                    <a:pt x="2116116" y="1892299"/>
                  </a:lnTo>
                  <a:lnTo>
                    <a:pt x="2124749" y="1879599"/>
                  </a:lnTo>
                  <a:close/>
                </a:path>
                <a:path w="2359659" h="2336800">
                  <a:moveTo>
                    <a:pt x="1776502" y="368299"/>
                  </a:moveTo>
                  <a:lnTo>
                    <a:pt x="1265620" y="368299"/>
                  </a:lnTo>
                  <a:lnTo>
                    <a:pt x="1312544" y="380999"/>
                  </a:lnTo>
                  <a:lnTo>
                    <a:pt x="1359017" y="380999"/>
                  </a:lnTo>
                  <a:lnTo>
                    <a:pt x="1448439" y="406399"/>
                  </a:lnTo>
                  <a:lnTo>
                    <a:pt x="1491264" y="431799"/>
                  </a:lnTo>
                  <a:lnTo>
                    <a:pt x="1532750" y="444499"/>
                  </a:lnTo>
                  <a:lnTo>
                    <a:pt x="1572833" y="469899"/>
                  </a:lnTo>
                  <a:lnTo>
                    <a:pt x="1611452" y="495299"/>
                  </a:lnTo>
                  <a:lnTo>
                    <a:pt x="1648546" y="520699"/>
                  </a:lnTo>
                  <a:lnTo>
                    <a:pt x="1684051" y="546099"/>
                  </a:lnTo>
                  <a:lnTo>
                    <a:pt x="1717905" y="571499"/>
                  </a:lnTo>
                  <a:lnTo>
                    <a:pt x="1750047" y="596899"/>
                  </a:lnTo>
                  <a:lnTo>
                    <a:pt x="1780415" y="634999"/>
                  </a:lnTo>
                  <a:lnTo>
                    <a:pt x="1808947" y="673099"/>
                  </a:lnTo>
                  <a:lnTo>
                    <a:pt x="1835579" y="698499"/>
                  </a:lnTo>
                  <a:lnTo>
                    <a:pt x="1860251" y="736599"/>
                  </a:lnTo>
                  <a:lnTo>
                    <a:pt x="1882900" y="774699"/>
                  </a:lnTo>
                  <a:lnTo>
                    <a:pt x="1903465" y="812799"/>
                  </a:lnTo>
                  <a:lnTo>
                    <a:pt x="1921882" y="863599"/>
                  </a:lnTo>
                  <a:lnTo>
                    <a:pt x="1938091" y="901699"/>
                  </a:lnTo>
                  <a:lnTo>
                    <a:pt x="1952028" y="939799"/>
                  </a:lnTo>
                  <a:lnTo>
                    <a:pt x="1963633" y="977899"/>
                  </a:lnTo>
                  <a:lnTo>
                    <a:pt x="1972842" y="1028699"/>
                  </a:lnTo>
                  <a:lnTo>
                    <a:pt x="1979594" y="1066799"/>
                  </a:lnTo>
                  <a:lnTo>
                    <a:pt x="1983826" y="1117599"/>
                  </a:lnTo>
                  <a:lnTo>
                    <a:pt x="1985477" y="1168399"/>
                  </a:lnTo>
                  <a:lnTo>
                    <a:pt x="1984485" y="1206499"/>
                  </a:lnTo>
                  <a:lnTo>
                    <a:pt x="1980787" y="1257299"/>
                  </a:lnTo>
                  <a:lnTo>
                    <a:pt x="1974321" y="1308099"/>
                  </a:lnTo>
                  <a:lnTo>
                    <a:pt x="1965157" y="1346199"/>
                  </a:lnTo>
                  <a:lnTo>
                    <a:pt x="1953463" y="1396999"/>
                  </a:lnTo>
                  <a:lnTo>
                    <a:pt x="1939327" y="1435099"/>
                  </a:lnTo>
                  <a:lnTo>
                    <a:pt x="1922834" y="1485899"/>
                  </a:lnTo>
                  <a:lnTo>
                    <a:pt x="1904073" y="1523999"/>
                  </a:lnTo>
                  <a:lnTo>
                    <a:pt x="1883131" y="1562099"/>
                  </a:lnTo>
                  <a:lnTo>
                    <a:pt x="1860094" y="1600199"/>
                  </a:lnTo>
                  <a:lnTo>
                    <a:pt x="1835049" y="1638299"/>
                  </a:lnTo>
                  <a:lnTo>
                    <a:pt x="1808083" y="1676399"/>
                  </a:lnTo>
                  <a:lnTo>
                    <a:pt x="1779284" y="1714499"/>
                  </a:lnTo>
                  <a:lnTo>
                    <a:pt x="1748738" y="1739899"/>
                  </a:lnTo>
                  <a:lnTo>
                    <a:pt x="1716533" y="1777999"/>
                  </a:lnTo>
                  <a:lnTo>
                    <a:pt x="1682755" y="1803399"/>
                  </a:lnTo>
                  <a:lnTo>
                    <a:pt x="1647491" y="1828799"/>
                  </a:lnTo>
                  <a:lnTo>
                    <a:pt x="1610829" y="1854199"/>
                  </a:lnTo>
                  <a:lnTo>
                    <a:pt x="1572855" y="1879599"/>
                  </a:lnTo>
                  <a:lnTo>
                    <a:pt x="1533657" y="1892299"/>
                  </a:lnTo>
                  <a:lnTo>
                    <a:pt x="1493321" y="1917699"/>
                  </a:lnTo>
                  <a:lnTo>
                    <a:pt x="1451935" y="1930399"/>
                  </a:lnTo>
                  <a:lnTo>
                    <a:pt x="1322343" y="1968499"/>
                  </a:lnTo>
                  <a:lnTo>
                    <a:pt x="1277625" y="1968499"/>
                  </a:lnTo>
                  <a:lnTo>
                    <a:pt x="1232291" y="1981199"/>
                  </a:lnTo>
                  <a:lnTo>
                    <a:pt x="1790773" y="1981199"/>
                  </a:lnTo>
                  <a:lnTo>
                    <a:pt x="1775378" y="1943099"/>
                  </a:lnTo>
                  <a:lnTo>
                    <a:pt x="1794248" y="1930399"/>
                  </a:lnTo>
                  <a:lnTo>
                    <a:pt x="1812756" y="1917699"/>
                  </a:lnTo>
                  <a:lnTo>
                    <a:pt x="1830893" y="1904999"/>
                  </a:lnTo>
                  <a:lnTo>
                    <a:pt x="1848645" y="1879599"/>
                  </a:lnTo>
                  <a:lnTo>
                    <a:pt x="2124749" y="1879599"/>
                  </a:lnTo>
                  <a:lnTo>
                    <a:pt x="2142014" y="1854199"/>
                  </a:lnTo>
                  <a:lnTo>
                    <a:pt x="2005080" y="1701799"/>
                  </a:lnTo>
                  <a:lnTo>
                    <a:pt x="2017727" y="1676399"/>
                  </a:lnTo>
                  <a:lnTo>
                    <a:pt x="2029896" y="1650999"/>
                  </a:lnTo>
                  <a:lnTo>
                    <a:pt x="2041575" y="1638299"/>
                  </a:lnTo>
                  <a:lnTo>
                    <a:pt x="2052752" y="1612899"/>
                  </a:lnTo>
                  <a:lnTo>
                    <a:pt x="2272951" y="1612899"/>
                  </a:lnTo>
                  <a:lnTo>
                    <a:pt x="2290309" y="1562099"/>
                  </a:lnTo>
                  <a:lnTo>
                    <a:pt x="2304521" y="1523999"/>
                  </a:lnTo>
                  <a:lnTo>
                    <a:pt x="2315576" y="1473199"/>
                  </a:lnTo>
                  <a:lnTo>
                    <a:pt x="2134903" y="1384299"/>
                  </a:lnTo>
                  <a:lnTo>
                    <a:pt x="2137562" y="1371599"/>
                  </a:lnTo>
                  <a:lnTo>
                    <a:pt x="2144628" y="1333499"/>
                  </a:lnTo>
                  <a:lnTo>
                    <a:pt x="2149607" y="1295399"/>
                  </a:lnTo>
                  <a:lnTo>
                    <a:pt x="2151011" y="1282699"/>
                  </a:lnTo>
                  <a:lnTo>
                    <a:pt x="2352894" y="1257299"/>
                  </a:lnTo>
                  <a:lnTo>
                    <a:pt x="2357658" y="1206499"/>
                  </a:lnTo>
                  <a:lnTo>
                    <a:pt x="2359098" y="1168399"/>
                  </a:lnTo>
                  <a:lnTo>
                    <a:pt x="2357244" y="1117599"/>
                  </a:lnTo>
                  <a:lnTo>
                    <a:pt x="2352127" y="1066799"/>
                  </a:lnTo>
                  <a:lnTo>
                    <a:pt x="2149868" y="1041399"/>
                  </a:lnTo>
                  <a:lnTo>
                    <a:pt x="2146412" y="1015999"/>
                  </a:lnTo>
                  <a:lnTo>
                    <a:pt x="2142380" y="990599"/>
                  </a:lnTo>
                  <a:lnTo>
                    <a:pt x="2137776" y="977899"/>
                  </a:lnTo>
                  <a:lnTo>
                    <a:pt x="2132603" y="952499"/>
                  </a:lnTo>
                  <a:lnTo>
                    <a:pt x="2311819" y="850899"/>
                  </a:lnTo>
                  <a:lnTo>
                    <a:pt x="2300270" y="800099"/>
                  </a:lnTo>
                  <a:lnTo>
                    <a:pt x="2285613" y="761999"/>
                  </a:lnTo>
                  <a:lnTo>
                    <a:pt x="2267918" y="723899"/>
                  </a:lnTo>
                  <a:lnTo>
                    <a:pt x="2047399" y="723899"/>
                  </a:lnTo>
                  <a:lnTo>
                    <a:pt x="2036005" y="698499"/>
                  </a:lnTo>
                  <a:lnTo>
                    <a:pt x="2024105" y="673099"/>
                  </a:lnTo>
                  <a:lnTo>
                    <a:pt x="2011709" y="660399"/>
                  </a:lnTo>
                  <a:lnTo>
                    <a:pt x="1998823" y="634999"/>
                  </a:lnTo>
                  <a:lnTo>
                    <a:pt x="2134174" y="482599"/>
                  </a:lnTo>
                  <a:lnTo>
                    <a:pt x="2107704" y="444499"/>
                  </a:lnTo>
                  <a:lnTo>
                    <a:pt x="1840503" y="444499"/>
                  </a:lnTo>
                  <a:lnTo>
                    <a:pt x="1822612" y="431799"/>
                  </a:lnTo>
                  <a:lnTo>
                    <a:pt x="1804317" y="419099"/>
                  </a:lnTo>
                  <a:lnTo>
                    <a:pt x="1785620" y="406399"/>
                  </a:lnTo>
                  <a:lnTo>
                    <a:pt x="1766520" y="393699"/>
                  </a:lnTo>
                  <a:lnTo>
                    <a:pt x="1776502" y="368299"/>
                  </a:lnTo>
                  <a:close/>
                </a:path>
                <a:path w="2359659" h="2336800">
                  <a:moveTo>
                    <a:pt x="106638" y="685799"/>
                  </a:moveTo>
                  <a:lnTo>
                    <a:pt x="86142" y="736599"/>
                  </a:lnTo>
                  <a:lnTo>
                    <a:pt x="68781" y="774699"/>
                  </a:lnTo>
                  <a:lnTo>
                    <a:pt x="54560" y="812799"/>
                  </a:lnTo>
                  <a:lnTo>
                    <a:pt x="43486" y="863599"/>
                  </a:lnTo>
                  <a:lnTo>
                    <a:pt x="224184" y="965199"/>
                  </a:lnTo>
                  <a:lnTo>
                    <a:pt x="221526" y="977899"/>
                  </a:lnTo>
                  <a:lnTo>
                    <a:pt x="219021" y="990599"/>
                  </a:lnTo>
                  <a:lnTo>
                    <a:pt x="216669" y="990599"/>
                  </a:lnTo>
                  <a:lnTo>
                    <a:pt x="214471" y="1003299"/>
                  </a:lnTo>
                  <a:lnTo>
                    <a:pt x="212671" y="1015999"/>
                  </a:lnTo>
                  <a:lnTo>
                    <a:pt x="211016" y="1028699"/>
                  </a:lnTo>
                  <a:lnTo>
                    <a:pt x="209492" y="1041399"/>
                  </a:lnTo>
                  <a:lnTo>
                    <a:pt x="208088" y="1054099"/>
                  </a:lnTo>
                  <a:lnTo>
                    <a:pt x="6193" y="1079499"/>
                  </a:lnTo>
                  <a:lnTo>
                    <a:pt x="1437" y="1130299"/>
                  </a:lnTo>
                  <a:lnTo>
                    <a:pt x="0" y="1181099"/>
                  </a:lnTo>
                  <a:lnTo>
                    <a:pt x="1844" y="1219199"/>
                  </a:lnTo>
                  <a:lnTo>
                    <a:pt x="6934" y="1269999"/>
                  </a:lnTo>
                  <a:lnTo>
                    <a:pt x="209231" y="1295399"/>
                  </a:lnTo>
                  <a:lnTo>
                    <a:pt x="212680" y="1320799"/>
                  </a:lnTo>
                  <a:lnTo>
                    <a:pt x="216709" y="1346199"/>
                  </a:lnTo>
                  <a:lnTo>
                    <a:pt x="221316" y="1371599"/>
                  </a:lnTo>
                  <a:lnTo>
                    <a:pt x="226496" y="1396999"/>
                  </a:lnTo>
                  <a:lnTo>
                    <a:pt x="47280" y="1485899"/>
                  </a:lnTo>
                  <a:lnTo>
                    <a:pt x="58834" y="1536699"/>
                  </a:lnTo>
                  <a:lnTo>
                    <a:pt x="73489" y="1574799"/>
                  </a:lnTo>
                  <a:lnTo>
                    <a:pt x="91177" y="1625599"/>
                  </a:lnTo>
                  <a:lnTo>
                    <a:pt x="111827" y="1663699"/>
                  </a:lnTo>
                  <a:lnTo>
                    <a:pt x="311712" y="1625599"/>
                  </a:lnTo>
                  <a:lnTo>
                    <a:pt x="515294" y="1625599"/>
                  </a:lnTo>
                  <a:lnTo>
                    <a:pt x="476197" y="1562099"/>
                  </a:lnTo>
                  <a:lnTo>
                    <a:pt x="455633" y="1523999"/>
                  </a:lnTo>
                  <a:lnTo>
                    <a:pt x="437216" y="1485899"/>
                  </a:lnTo>
                  <a:lnTo>
                    <a:pt x="421008" y="1447799"/>
                  </a:lnTo>
                  <a:lnTo>
                    <a:pt x="407070" y="1396999"/>
                  </a:lnTo>
                  <a:lnTo>
                    <a:pt x="395466" y="1358899"/>
                  </a:lnTo>
                  <a:lnTo>
                    <a:pt x="386257" y="1308099"/>
                  </a:lnTo>
                  <a:lnTo>
                    <a:pt x="379505" y="1269999"/>
                  </a:lnTo>
                  <a:lnTo>
                    <a:pt x="375273" y="1219199"/>
                  </a:lnTo>
                  <a:lnTo>
                    <a:pt x="373622" y="1181099"/>
                  </a:lnTo>
                  <a:lnTo>
                    <a:pt x="374614" y="1130299"/>
                  </a:lnTo>
                  <a:lnTo>
                    <a:pt x="378312" y="1079499"/>
                  </a:lnTo>
                  <a:lnTo>
                    <a:pt x="384778" y="1041399"/>
                  </a:lnTo>
                  <a:lnTo>
                    <a:pt x="393942" y="990599"/>
                  </a:lnTo>
                  <a:lnTo>
                    <a:pt x="405636" y="952499"/>
                  </a:lnTo>
                  <a:lnTo>
                    <a:pt x="419772" y="901699"/>
                  </a:lnTo>
                  <a:lnTo>
                    <a:pt x="436264" y="863599"/>
                  </a:lnTo>
                  <a:lnTo>
                    <a:pt x="455025" y="812799"/>
                  </a:lnTo>
                  <a:lnTo>
                    <a:pt x="475968" y="774699"/>
                  </a:lnTo>
                  <a:lnTo>
                    <a:pt x="499005" y="736599"/>
                  </a:lnTo>
                  <a:lnTo>
                    <a:pt x="507353" y="723899"/>
                  </a:lnTo>
                  <a:lnTo>
                    <a:pt x="306334" y="723899"/>
                  </a:lnTo>
                  <a:lnTo>
                    <a:pt x="106638" y="685799"/>
                  </a:lnTo>
                  <a:close/>
                </a:path>
                <a:path w="2359659" h="2336800">
                  <a:moveTo>
                    <a:pt x="2272951" y="1612899"/>
                  </a:moveTo>
                  <a:lnTo>
                    <a:pt x="2052752" y="1612899"/>
                  </a:lnTo>
                  <a:lnTo>
                    <a:pt x="2252461" y="1650999"/>
                  </a:lnTo>
                  <a:lnTo>
                    <a:pt x="2272951" y="1612899"/>
                  </a:lnTo>
                  <a:close/>
                </a:path>
                <a:path w="2359659" h="2336800">
                  <a:moveTo>
                    <a:pt x="336478" y="355599"/>
                  </a:moveTo>
                  <a:lnTo>
                    <a:pt x="302722" y="380999"/>
                  </a:lnTo>
                  <a:lnTo>
                    <a:pt x="271540" y="419099"/>
                  </a:lnTo>
                  <a:lnTo>
                    <a:pt x="242975" y="457199"/>
                  </a:lnTo>
                  <a:lnTo>
                    <a:pt x="217072" y="495299"/>
                  </a:lnTo>
                  <a:lnTo>
                    <a:pt x="354006" y="647699"/>
                  </a:lnTo>
                  <a:lnTo>
                    <a:pt x="341361" y="660399"/>
                  </a:lnTo>
                  <a:lnTo>
                    <a:pt x="329195" y="685799"/>
                  </a:lnTo>
                  <a:lnTo>
                    <a:pt x="317516" y="711199"/>
                  </a:lnTo>
                  <a:lnTo>
                    <a:pt x="306334" y="723899"/>
                  </a:lnTo>
                  <a:lnTo>
                    <a:pt x="507353" y="723899"/>
                  </a:lnTo>
                  <a:lnTo>
                    <a:pt x="524050" y="698499"/>
                  </a:lnTo>
                  <a:lnTo>
                    <a:pt x="551015" y="660399"/>
                  </a:lnTo>
                  <a:lnTo>
                    <a:pt x="579814" y="634999"/>
                  </a:lnTo>
                  <a:lnTo>
                    <a:pt x="610360" y="596899"/>
                  </a:lnTo>
                  <a:lnTo>
                    <a:pt x="642565" y="571499"/>
                  </a:lnTo>
                  <a:lnTo>
                    <a:pt x="676343" y="546099"/>
                  </a:lnTo>
                  <a:lnTo>
                    <a:pt x="711606" y="520699"/>
                  </a:lnTo>
                  <a:lnTo>
                    <a:pt x="748268" y="495299"/>
                  </a:lnTo>
                  <a:lnTo>
                    <a:pt x="786241" y="469899"/>
                  </a:lnTo>
                  <a:lnTo>
                    <a:pt x="805840" y="457199"/>
                  </a:lnTo>
                  <a:lnTo>
                    <a:pt x="510454" y="457199"/>
                  </a:lnTo>
                  <a:lnTo>
                    <a:pt x="336478" y="355599"/>
                  </a:lnTo>
                  <a:close/>
                </a:path>
                <a:path w="2359659" h="2336800">
                  <a:moveTo>
                    <a:pt x="2247259" y="673099"/>
                  </a:moveTo>
                  <a:lnTo>
                    <a:pt x="2047399" y="723899"/>
                  </a:lnTo>
                  <a:lnTo>
                    <a:pt x="2267918" y="723899"/>
                  </a:lnTo>
                  <a:lnTo>
                    <a:pt x="2247259" y="673099"/>
                  </a:lnTo>
                  <a:close/>
                </a:path>
                <a:path w="2359659" h="2336800">
                  <a:moveTo>
                    <a:pt x="668019" y="114299"/>
                  </a:moveTo>
                  <a:lnTo>
                    <a:pt x="625062" y="126999"/>
                  </a:lnTo>
                  <a:lnTo>
                    <a:pt x="583808" y="152399"/>
                  </a:lnTo>
                  <a:lnTo>
                    <a:pt x="544336" y="177799"/>
                  </a:lnTo>
                  <a:lnTo>
                    <a:pt x="506722" y="203199"/>
                  </a:lnTo>
                  <a:lnTo>
                    <a:pt x="583708" y="393699"/>
                  </a:lnTo>
                  <a:lnTo>
                    <a:pt x="564841" y="406399"/>
                  </a:lnTo>
                  <a:lnTo>
                    <a:pt x="546336" y="419099"/>
                  </a:lnTo>
                  <a:lnTo>
                    <a:pt x="528204" y="444499"/>
                  </a:lnTo>
                  <a:lnTo>
                    <a:pt x="510454" y="457199"/>
                  </a:lnTo>
                  <a:lnTo>
                    <a:pt x="805840" y="457199"/>
                  </a:lnTo>
                  <a:lnTo>
                    <a:pt x="825439" y="444499"/>
                  </a:lnTo>
                  <a:lnTo>
                    <a:pt x="865774" y="431799"/>
                  </a:lnTo>
                  <a:lnTo>
                    <a:pt x="907160" y="406399"/>
                  </a:lnTo>
                  <a:lnTo>
                    <a:pt x="992735" y="380999"/>
                  </a:lnTo>
                  <a:lnTo>
                    <a:pt x="1036750" y="380999"/>
                  </a:lnTo>
                  <a:lnTo>
                    <a:pt x="1081467" y="368299"/>
                  </a:lnTo>
                  <a:lnTo>
                    <a:pt x="1776502" y="368299"/>
                  </a:lnTo>
                  <a:lnTo>
                    <a:pt x="1816428" y="266699"/>
                  </a:lnTo>
                  <a:lnTo>
                    <a:pt x="794889" y="266699"/>
                  </a:lnTo>
                  <a:lnTo>
                    <a:pt x="668019" y="114299"/>
                  </a:lnTo>
                  <a:close/>
                </a:path>
                <a:path w="2359659" h="2336800">
                  <a:moveTo>
                    <a:pt x="2013599" y="342899"/>
                  </a:moveTo>
                  <a:lnTo>
                    <a:pt x="1840503" y="444499"/>
                  </a:lnTo>
                  <a:lnTo>
                    <a:pt x="2107704" y="444499"/>
                  </a:lnTo>
                  <a:lnTo>
                    <a:pt x="2078721" y="406399"/>
                  </a:lnTo>
                  <a:lnTo>
                    <a:pt x="2047320" y="368299"/>
                  </a:lnTo>
                  <a:lnTo>
                    <a:pt x="2013599" y="342899"/>
                  </a:lnTo>
                  <a:close/>
                </a:path>
                <a:path w="2359659" h="2336800">
                  <a:moveTo>
                    <a:pt x="1061256" y="0"/>
                  </a:moveTo>
                  <a:lnTo>
                    <a:pt x="1014291" y="0"/>
                  </a:lnTo>
                  <a:lnTo>
                    <a:pt x="877542" y="38099"/>
                  </a:lnTo>
                  <a:lnTo>
                    <a:pt x="885081" y="241299"/>
                  </a:lnTo>
                  <a:lnTo>
                    <a:pt x="862187" y="241299"/>
                  </a:lnTo>
                  <a:lnTo>
                    <a:pt x="817083" y="266699"/>
                  </a:lnTo>
                  <a:lnTo>
                    <a:pt x="1553932" y="266699"/>
                  </a:lnTo>
                  <a:lnTo>
                    <a:pt x="1531704" y="253999"/>
                  </a:lnTo>
                  <a:lnTo>
                    <a:pt x="1509186" y="253999"/>
                  </a:lnTo>
                  <a:lnTo>
                    <a:pt x="1463300" y="228599"/>
                  </a:lnTo>
                  <a:lnTo>
                    <a:pt x="1464325" y="190499"/>
                  </a:lnTo>
                  <a:lnTo>
                    <a:pt x="1125853" y="190499"/>
                  </a:lnTo>
                  <a:lnTo>
                    <a:pt x="1061256" y="0"/>
                  </a:lnTo>
                  <a:close/>
                </a:path>
                <a:path w="2359659" h="2336800">
                  <a:moveTo>
                    <a:pt x="1679344" y="101599"/>
                  </a:moveTo>
                  <a:lnTo>
                    <a:pt x="1553932" y="266699"/>
                  </a:lnTo>
                  <a:lnTo>
                    <a:pt x="1816428" y="266699"/>
                  </a:lnTo>
                  <a:lnTo>
                    <a:pt x="1841383" y="203199"/>
                  </a:lnTo>
                  <a:lnTo>
                    <a:pt x="1803194" y="165099"/>
                  </a:lnTo>
                  <a:lnTo>
                    <a:pt x="1763379" y="152399"/>
                  </a:lnTo>
                  <a:lnTo>
                    <a:pt x="1722056" y="126999"/>
                  </a:lnTo>
                  <a:lnTo>
                    <a:pt x="1679344" y="101599"/>
                  </a:lnTo>
                  <a:close/>
                </a:path>
                <a:path w="2359659" h="2336800">
                  <a:moveTo>
                    <a:pt x="1331344" y="0"/>
                  </a:moveTo>
                  <a:lnTo>
                    <a:pt x="1284788" y="0"/>
                  </a:lnTo>
                  <a:lnTo>
                    <a:pt x="1222013" y="190499"/>
                  </a:lnTo>
                  <a:lnTo>
                    <a:pt x="1464325" y="190499"/>
                  </a:lnTo>
                  <a:lnTo>
                    <a:pt x="1468766" y="25399"/>
                  </a:lnTo>
                  <a:lnTo>
                    <a:pt x="1423447" y="12699"/>
                  </a:lnTo>
                  <a:lnTo>
                    <a:pt x="1377602" y="12699"/>
                  </a:lnTo>
                  <a:lnTo>
                    <a:pt x="1331344" y="0"/>
                  </a:lnTo>
                  <a:close/>
                </a:path>
              </a:pathLst>
            </a:custGeom>
            <a:solidFill>
              <a:srgbClr val="6E80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12307176" y="4397520"/>
              <a:ext cx="827405" cy="889000"/>
            </a:xfrm>
            <a:custGeom>
              <a:avLst/>
              <a:gdLst/>
              <a:ahLst/>
              <a:cxnLst/>
              <a:rect l="l" t="t" r="r" b="b"/>
              <a:pathLst>
                <a:path w="827405" h="889000">
                  <a:moveTo>
                    <a:pt x="414083" y="500354"/>
                  </a:moveTo>
                  <a:lnTo>
                    <a:pt x="390334" y="500354"/>
                  </a:lnTo>
                  <a:lnTo>
                    <a:pt x="379971" y="502602"/>
                  </a:lnTo>
                  <a:lnTo>
                    <a:pt x="371513" y="508711"/>
                  </a:lnTo>
                  <a:lnTo>
                    <a:pt x="365810" y="517740"/>
                  </a:lnTo>
                  <a:lnTo>
                    <a:pt x="363728" y="528777"/>
                  </a:lnTo>
                  <a:lnTo>
                    <a:pt x="363728" y="588187"/>
                  </a:lnTo>
                  <a:lnTo>
                    <a:pt x="365810" y="599249"/>
                  </a:lnTo>
                  <a:lnTo>
                    <a:pt x="371513" y="608279"/>
                  </a:lnTo>
                  <a:lnTo>
                    <a:pt x="379971" y="614362"/>
                  </a:lnTo>
                  <a:lnTo>
                    <a:pt x="390321" y="616585"/>
                  </a:lnTo>
                  <a:lnTo>
                    <a:pt x="414083" y="616585"/>
                  </a:lnTo>
                  <a:lnTo>
                    <a:pt x="414083" y="500354"/>
                  </a:lnTo>
                  <a:close/>
                </a:path>
                <a:path w="827405" h="889000">
                  <a:moveTo>
                    <a:pt x="496951" y="500354"/>
                  </a:moveTo>
                  <a:lnTo>
                    <a:pt x="449872" y="500354"/>
                  </a:lnTo>
                  <a:lnTo>
                    <a:pt x="449872" y="616585"/>
                  </a:lnTo>
                  <a:lnTo>
                    <a:pt x="496938" y="616610"/>
                  </a:lnTo>
                  <a:lnTo>
                    <a:pt x="496951" y="500354"/>
                  </a:lnTo>
                  <a:close/>
                </a:path>
                <a:path w="827405" h="889000">
                  <a:moveTo>
                    <a:pt x="702627" y="287286"/>
                  </a:moveTo>
                  <a:lnTo>
                    <a:pt x="685876" y="251409"/>
                  </a:lnTo>
                  <a:lnTo>
                    <a:pt x="521042" y="93230"/>
                  </a:lnTo>
                  <a:lnTo>
                    <a:pt x="440156" y="15595"/>
                  </a:lnTo>
                  <a:lnTo>
                    <a:pt x="439394" y="14871"/>
                  </a:lnTo>
                  <a:lnTo>
                    <a:pt x="439610" y="15113"/>
                  </a:lnTo>
                  <a:lnTo>
                    <a:pt x="439686" y="15328"/>
                  </a:lnTo>
                  <a:lnTo>
                    <a:pt x="405104" y="0"/>
                  </a:lnTo>
                  <a:lnTo>
                    <a:pt x="66662" y="0"/>
                  </a:lnTo>
                  <a:lnTo>
                    <a:pt x="40728" y="5257"/>
                  </a:lnTo>
                  <a:lnTo>
                    <a:pt x="19545" y="19558"/>
                  </a:lnTo>
                  <a:lnTo>
                    <a:pt x="5245" y="40754"/>
                  </a:lnTo>
                  <a:lnTo>
                    <a:pt x="0" y="66687"/>
                  </a:lnTo>
                  <a:lnTo>
                    <a:pt x="0" y="821931"/>
                  </a:lnTo>
                  <a:lnTo>
                    <a:pt x="5245" y="847877"/>
                  </a:lnTo>
                  <a:lnTo>
                    <a:pt x="19545" y="869086"/>
                  </a:lnTo>
                  <a:lnTo>
                    <a:pt x="40728" y="883386"/>
                  </a:lnTo>
                  <a:lnTo>
                    <a:pt x="66662" y="888644"/>
                  </a:lnTo>
                  <a:lnTo>
                    <a:pt x="635952" y="888644"/>
                  </a:lnTo>
                  <a:lnTo>
                    <a:pt x="661873" y="883386"/>
                  </a:lnTo>
                  <a:lnTo>
                    <a:pt x="683069" y="869086"/>
                  </a:lnTo>
                  <a:lnTo>
                    <a:pt x="697369" y="847877"/>
                  </a:lnTo>
                  <a:lnTo>
                    <a:pt x="702627" y="821931"/>
                  </a:lnTo>
                  <a:lnTo>
                    <a:pt x="702627" y="795401"/>
                  </a:lnTo>
                  <a:lnTo>
                    <a:pt x="702627" y="758024"/>
                  </a:lnTo>
                  <a:lnTo>
                    <a:pt x="702627" y="713790"/>
                  </a:lnTo>
                  <a:lnTo>
                    <a:pt x="659053" y="744804"/>
                  </a:lnTo>
                  <a:lnTo>
                    <a:pt x="649732" y="750582"/>
                  </a:lnTo>
                  <a:lnTo>
                    <a:pt x="640321" y="754710"/>
                  </a:lnTo>
                  <a:lnTo>
                    <a:pt x="630847" y="757199"/>
                  </a:lnTo>
                  <a:lnTo>
                    <a:pt x="621360" y="758024"/>
                  </a:lnTo>
                  <a:lnTo>
                    <a:pt x="617283" y="758024"/>
                  </a:lnTo>
                  <a:lnTo>
                    <a:pt x="613257" y="757529"/>
                  </a:lnTo>
                  <a:lnTo>
                    <a:pt x="609371" y="756615"/>
                  </a:lnTo>
                  <a:lnTo>
                    <a:pt x="609371" y="795401"/>
                  </a:lnTo>
                  <a:lnTo>
                    <a:pt x="93205" y="795401"/>
                  </a:lnTo>
                  <a:lnTo>
                    <a:pt x="93205" y="93230"/>
                  </a:lnTo>
                  <a:lnTo>
                    <a:pt x="354330" y="93230"/>
                  </a:lnTo>
                  <a:lnTo>
                    <a:pt x="354330" y="270802"/>
                  </a:lnTo>
                  <a:lnTo>
                    <a:pt x="359575" y="296672"/>
                  </a:lnTo>
                  <a:lnTo>
                    <a:pt x="373875" y="317804"/>
                  </a:lnTo>
                  <a:lnTo>
                    <a:pt x="395058" y="332066"/>
                  </a:lnTo>
                  <a:lnTo>
                    <a:pt x="420992" y="337299"/>
                  </a:lnTo>
                  <a:lnTo>
                    <a:pt x="609371" y="337299"/>
                  </a:lnTo>
                  <a:lnTo>
                    <a:pt x="609371" y="360337"/>
                  </a:lnTo>
                  <a:lnTo>
                    <a:pt x="613232" y="359448"/>
                  </a:lnTo>
                  <a:lnTo>
                    <a:pt x="617245" y="358965"/>
                  </a:lnTo>
                  <a:lnTo>
                    <a:pt x="621347" y="358965"/>
                  </a:lnTo>
                  <a:lnTo>
                    <a:pt x="659053" y="372198"/>
                  </a:lnTo>
                  <a:lnTo>
                    <a:pt x="702627" y="403186"/>
                  </a:lnTo>
                  <a:lnTo>
                    <a:pt x="702627" y="358965"/>
                  </a:lnTo>
                  <a:lnTo>
                    <a:pt x="702627" y="287286"/>
                  </a:lnTo>
                  <a:close/>
                </a:path>
                <a:path w="827405" h="889000">
                  <a:moveTo>
                    <a:pt x="826897" y="552894"/>
                  </a:moveTo>
                  <a:lnTo>
                    <a:pt x="823912" y="547293"/>
                  </a:lnTo>
                  <a:lnTo>
                    <a:pt x="817943" y="543052"/>
                  </a:lnTo>
                  <a:lnTo>
                    <a:pt x="627481" y="407530"/>
                  </a:lnTo>
                  <a:lnTo>
                    <a:pt x="623925" y="406057"/>
                  </a:lnTo>
                  <a:lnTo>
                    <a:pt x="618375" y="406057"/>
                  </a:lnTo>
                  <a:lnTo>
                    <a:pt x="616712" y="408025"/>
                  </a:lnTo>
                  <a:lnTo>
                    <a:pt x="616724" y="413664"/>
                  </a:lnTo>
                  <a:lnTo>
                    <a:pt x="617194" y="416077"/>
                  </a:lnTo>
                  <a:lnTo>
                    <a:pt x="618159" y="418934"/>
                  </a:lnTo>
                  <a:lnTo>
                    <a:pt x="640969" y="500367"/>
                  </a:lnTo>
                  <a:lnTo>
                    <a:pt x="552399" y="500367"/>
                  </a:lnTo>
                  <a:lnTo>
                    <a:pt x="552399" y="616610"/>
                  </a:lnTo>
                  <a:lnTo>
                    <a:pt x="642200" y="616610"/>
                  </a:lnTo>
                  <a:lnTo>
                    <a:pt x="618451" y="698106"/>
                  </a:lnTo>
                  <a:lnTo>
                    <a:pt x="617397" y="701090"/>
                  </a:lnTo>
                  <a:lnTo>
                    <a:pt x="616915" y="703592"/>
                  </a:lnTo>
                  <a:lnTo>
                    <a:pt x="616927" y="709079"/>
                  </a:lnTo>
                  <a:lnTo>
                    <a:pt x="618502" y="710933"/>
                  </a:lnTo>
                  <a:lnTo>
                    <a:pt x="623912" y="710933"/>
                  </a:lnTo>
                  <a:lnTo>
                    <a:pt x="627456" y="709485"/>
                  </a:lnTo>
                  <a:lnTo>
                    <a:pt x="823912" y="569645"/>
                  </a:lnTo>
                  <a:lnTo>
                    <a:pt x="826897" y="564083"/>
                  </a:lnTo>
                  <a:lnTo>
                    <a:pt x="826897" y="552894"/>
                  </a:lnTo>
                  <a:close/>
                </a:path>
              </a:pathLst>
            </a:custGeom>
            <a:solidFill>
              <a:srgbClr val="89C76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8" name="object 58"/>
          <p:cNvSpPr txBox="1"/>
          <p:nvPr/>
        </p:nvSpPr>
        <p:spPr>
          <a:xfrm>
            <a:off x="7072010" y="6239552"/>
            <a:ext cx="260985" cy="5822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50" b="1" spc="-290">
                <a:solidFill>
                  <a:srgbClr val="6E808D"/>
                </a:solidFill>
                <a:latin typeface="Trebuchet MS"/>
                <a:cs typeface="Trebuchet MS"/>
              </a:rPr>
              <a:t>3</a:t>
            </a:r>
            <a:endParaRPr sz="3650">
              <a:latin typeface="Trebuchet MS"/>
              <a:cs typeface="Trebuchet MS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6115882" y="7059014"/>
            <a:ext cx="2233930" cy="862330"/>
          </a:xfrm>
          <a:prstGeom prst="rect">
            <a:avLst/>
          </a:prstGeom>
        </p:spPr>
        <p:txBody>
          <a:bodyPr vert="horz" wrap="square" lIns="0" tIns="81915" rIns="0" bIns="0" rtlCol="0">
            <a:spAutoFit/>
          </a:bodyPr>
          <a:lstStyle/>
          <a:p>
            <a:pPr marL="607060" marR="5080" indent="-594995">
              <a:lnSpc>
                <a:spcPts val="3030"/>
              </a:lnSpc>
              <a:spcBef>
                <a:spcPts val="645"/>
              </a:spcBef>
            </a:pPr>
            <a:r>
              <a:rPr sz="2950" spc="-150">
                <a:solidFill>
                  <a:srgbClr val="FFFFFF"/>
                </a:solidFill>
                <a:latin typeface="Gill Sans MT"/>
                <a:cs typeface="Gill Sans MT"/>
              </a:rPr>
              <a:t>Check eligibility  criteria</a:t>
            </a:r>
            <a:endParaRPr sz="2950" spc="-150">
              <a:latin typeface="Gill Sans MT"/>
              <a:cs typeface="Gill Sans MT"/>
            </a:endParaRPr>
          </a:p>
        </p:txBody>
      </p:sp>
      <p:grpSp>
        <p:nvGrpSpPr>
          <p:cNvPr id="60" name="object 60"/>
          <p:cNvGrpSpPr/>
          <p:nvPr/>
        </p:nvGrpSpPr>
        <p:grpSpPr>
          <a:xfrm>
            <a:off x="4285314" y="6278019"/>
            <a:ext cx="645160" cy="645160"/>
            <a:chOff x="4285314" y="6278019"/>
            <a:chExt cx="645160" cy="645160"/>
          </a:xfrm>
        </p:grpSpPr>
        <p:sp>
          <p:nvSpPr>
            <p:cNvPr id="61" name="object 61"/>
            <p:cNvSpPr/>
            <p:nvPr/>
          </p:nvSpPr>
          <p:spPr>
            <a:xfrm>
              <a:off x="4307931" y="6300636"/>
              <a:ext cx="599440" cy="599440"/>
            </a:xfrm>
            <a:custGeom>
              <a:avLst/>
              <a:gdLst/>
              <a:ahLst/>
              <a:cxnLst/>
              <a:rect l="l" t="t" r="r" b="b"/>
              <a:pathLst>
                <a:path w="599439" h="599440">
                  <a:moveTo>
                    <a:pt x="299676" y="0"/>
                  </a:moveTo>
                  <a:lnTo>
                    <a:pt x="251067" y="3922"/>
                  </a:lnTo>
                  <a:lnTo>
                    <a:pt x="204955" y="15277"/>
                  </a:lnTo>
                  <a:lnTo>
                    <a:pt x="161957" y="33449"/>
                  </a:lnTo>
                  <a:lnTo>
                    <a:pt x="122691" y="57820"/>
                  </a:lnTo>
                  <a:lnTo>
                    <a:pt x="87773" y="87773"/>
                  </a:lnTo>
                  <a:lnTo>
                    <a:pt x="57820" y="122691"/>
                  </a:lnTo>
                  <a:lnTo>
                    <a:pt x="33449" y="161957"/>
                  </a:lnTo>
                  <a:lnTo>
                    <a:pt x="15277" y="204955"/>
                  </a:lnTo>
                  <a:lnTo>
                    <a:pt x="3922" y="251067"/>
                  </a:lnTo>
                  <a:lnTo>
                    <a:pt x="0" y="299676"/>
                  </a:lnTo>
                  <a:lnTo>
                    <a:pt x="3922" y="348285"/>
                  </a:lnTo>
                  <a:lnTo>
                    <a:pt x="15277" y="394397"/>
                  </a:lnTo>
                  <a:lnTo>
                    <a:pt x="33449" y="437395"/>
                  </a:lnTo>
                  <a:lnTo>
                    <a:pt x="57820" y="476661"/>
                  </a:lnTo>
                  <a:lnTo>
                    <a:pt x="87773" y="511580"/>
                  </a:lnTo>
                  <a:lnTo>
                    <a:pt x="122691" y="541533"/>
                  </a:lnTo>
                  <a:lnTo>
                    <a:pt x="161957" y="565904"/>
                  </a:lnTo>
                  <a:lnTo>
                    <a:pt x="204955" y="584075"/>
                  </a:lnTo>
                  <a:lnTo>
                    <a:pt x="251067" y="595431"/>
                  </a:lnTo>
                  <a:lnTo>
                    <a:pt x="299676" y="599353"/>
                  </a:lnTo>
                  <a:lnTo>
                    <a:pt x="348285" y="595431"/>
                  </a:lnTo>
                  <a:lnTo>
                    <a:pt x="394397" y="584075"/>
                  </a:lnTo>
                  <a:lnTo>
                    <a:pt x="437395" y="565904"/>
                  </a:lnTo>
                  <a:lnTo>
                    <a:pt x="476661" y="541533"/>
                  </a:lnTo>
                  <a:lnTo>
                    <a:pt x="511580" y="511580"/>
                  </a:lnTo>
                  <a:lnTo>
                    <a:pt x="541533" y="476661"/>
                  </a:lnTo>
                  <a:lnTo>
                    <a:pt x="565904" y="437395"/>
                  </a:lnTo>
                  <a:lnTo>
                    <a:pt x="584075" y="394397"/>
                  </a:lnTo>
                  <a:lnTo>
                    <a:pt x="595431" y="348285"/>
                  </a:lnTo>
                  <a:lnTo>
                    <a:pt x="599353" y="299676"/>
                  </a:lnTo>
                  <a:lnTo>
                    <a:pt x="595431" y="251067"/>
                  </a:lnTo>
                  <a:lnTo>
                    <a:pt x="584075" y="204955"/>
                  </a:lnTo>
                  <a:lnTo>
                    <a:pt x="565904" y="161957"/>
                  </a:lnTo>
                  <a:lnTo>
                    <a:pt x="541533" y="122691"/>
                  </a:lnTo>
                  <a:lnTo>
                    <a:pt x="511580" y="87773"/>
                  </a:lnTo>
                  <a:lnTo>
                    <a:pt x="476661" y="57820"/>
                  </a:lnTo>
                  <a:lnTo>
                    <a:pt x="437395" y="33449"/>
                  </a:lnTo>
                  <a:lnTo>
                    <a:pt x="394397" y="15277"/>
                  </a:lnTo>
                  <a:lnTo>
                    <a:pt x="348285" y="3922"/>
                  </a:lnTo>
                  <a:lnTo>
                    <a:pt x="29967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4307931" y="6300636"/>
              <a:ext cx="599440" cy="599440"/>
            </a:xfrm>
            <a:custGeom>
              <a:avLst/>
              <a:gdLst/>
              <a:ahLst/>
              <a:cxnLst/>
              <a:rect l="l" t="t" r="r" b="b"/>
              <a:pathLst>
                <a:path w="599439" h="599440">
                  <a:moveTo>
                    <a:pt x="299676" y="599353"/>
                  </a:moveTo>
                  <a:lnTo>
                    <a:pt x="348285" y="595431"/>
                  </a:lnTo>
                  <a:lnTo>
                    <a:pt x="394397" y="584075"/>
                  </a:lnTo>
                  <a:lnTo>
                    <a:pt x="437395" y="565904"/>
                  </a:lnTo>
                  <a:lnTo>
                    <a:pt x="476661" y="541533"/>
                  </a:lnTo>
                  <a:lnTo>
                    <a:pt x="511580" y="511580"/>
                  </a:lnTo>
                  <a:lnTo>
                    <a:pt x="541533" y="476661"/>
                  </a:lnTo>
                  <a:lnTo>
                    <a:pt x="565904" y="437395"/>
                  </a:lnTo>
                  <a:lnTo>
                    <a:pt x="584075" y="394397"/>
                  </a:lnTo>
                  <a:lnTo>
                    <a:pt x="595431" y="348285"/>
                  </a:lnTo>
                  <a:lnTo>
                    <a:pt x="599353" y="299676"/>
                  </a:lnTo>
                  <a:lnTo>
                    <a:pt x="595431" y="251067"/>
                  </a:lnTo>
                  <a:lnTo>
                    <a:pt x="584075" y="204955"/>
                  </a:lnTo>
                  <a:lnTo>
                    <a:pt x="565904" y="161957"/>
                  </a:lnTo>
                  <a:lnTo>
                    <a:pt x="541533" y="122691"/>
                  </a:lnTo>
                  <a:lnTo>
                    <a:pt x="511580" y="87773"/>
                  </a:lnTo>
                  <a:lnTo>
                    <a:pt x="476661" y="57820"/>
                  </a:lnTo>
                  <a:lnTo>
                    <a:pt x="437395" y="33449"/>
                  </a:lnTo>
                  <a:lnTo>
                    <a:pt x="394397" y="15277"/>
                  </a:lnTo>
                  <a:lnTo>
                    <a:pt x="348285" y="3922"/>
                  </a:lnTo>
                  <a:lnTo>
                    <a:pt x="299676" y="0"/>
                  </a:lnTo>
                  <a:lnTo>
                    <a:pt x="251067" y="3922"/>
                  </a:lnTo>
                  <a:lnTo>
                    <a:pt x="204955" y="15277"/>
                  </a:lnTo>
                  <a:lnTo>
                    <a:pt x="161957" y="33449"/>
                  </a:lnTo>
                  <a:lnTo>
                    <a:pt x="122691" y="57820"/>
                  </a:lnTo>
                  <a:lnTo>
                    <a:pt x="87773" y="87773"/>
                  </a:lnTo>
                  <a:lnTo>
                    <a:pt x="57820" y="122691"/>
                  </a:lnTo>
                  <a:lnTo>
                    <a:pt x="33449" y="161957"/>
                  </a:lnTo>
                  <a:lnTo>
                    <a:pt x="15277" y="204955"/>
                  </a:lnTo>
                  <a:lnTo>
                    <a:pt x="3922" y="251067"/>
                  </a:lnTo>
                  <a:lnTo>
                    <a:pt x="0" y="299676"/>
                  </a:lnTo>
                  <a:lnTo>
                    <a:pt x="3922" y="348285"/>
                  </a:lnTo>
                  <a:lnTo>
                    <a:pt x="15277" y="394397"/>
                  </a:lnTo>
                  <a:lnTo>
                    <a:pt x="33449" y="437395"/>
                  </a:lnTo>
                  <a:lnTo>
                    <a:pt x="57820" y="476661"/>
                  </a:lnTo>
                  <a:lnTo>
                    <a:pt x="87773" y="511580"/>
                  </a:lnTo>
                  <a:lnTo>
                    <a:pt x="122691" y="541533"/>
                  </a:lnTo>
                  <a:lnTo>
                    <a:pt x="161957" y="565904"/>
                  </a:lnTo>
                  <a:lnTo>
                    <a:pt x="204955" y="584075"/>
                  </a:lnTo>
                  <a:lnTo>
                    <a:pt x="251067" y="595431"/>
                  </a:lnTo>
                  <a:lnTo>
                    <a:pt x="299676" y="599353"/>
                  </a:lnTo>
                  <a:close/>
                </a:path>
              </a:pathLst>
            </a:custGeom>
            <a:ln w="45234">
              <a:solidFill>
                <a:srgbClr val="75859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3" name="object 63"/>
          <p:cNvSpPr txBox="1"/>
          <p:nvPr/>
        </p:nvSpPr>
        <p:spPr>
          <a:xfrm>
            <a:off x="4477375" y="6268520"/>
            <a:ext cx="260985" cy="5822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50" b="1" spc="-290">
                <a:solidFill>
                  <a:srgbClr val="6E808D"/>
                </a:solidFill>
                <a:latin typeface="Trebuchet MS"/>
                <a:cs typeface="Trebuchet MS"/>
              </a:rPr>
              <a:t>2</a:t>
            </a:r>
            <a:endParaRPr sz="3650">
              <a:latin typeface="Trebuchet MS"/>
              <a:cs typeface="Trebuchet MS"/>
            </a:endParaRPr>
          </a:p>
        </p:txBody>
      </p:sp>
      <p:pic>
        <p:nvPicPr>
          <p:cNvPr id="64" name="object 64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765227" y="3669973"/>
            <a:ext cx="2358883" cy="2336799"/>
          </a:xfrm>
          <a:prstGeom prst="rect">
            <a:avLst/>
          </a:prstGeom>
        </p:spPr>
      </p:pic>
      <p:sp>
        <p:nvSpPr>
          <p:cNvPr id="65" name="object 65"/>
          <p:cNvSpPr txBox="1"/>
          <p:nvPr/>
        </p:nvSpPr>
        <p:spPr>
          <a:xfrm>
            <a:off x="3612686" y="7062272"/>
            <a:ext cx="2009775" cy="1627369"/>
          </a:xfrm>
          <a:prstGeom prst="rect">
            <a:avLst/>
          </a:prstGeom>
        </p:spPr>
        <p:txBody>
          <a:bodyPr vert="horz" wrap="square" lIns="0" tIns="87630" rIns="0" bIns="0" rtlCol="0">
            <a:spAutoFit/>
          </a:bodyPr>
          <a:lstStyle/>
          <a:p>
            <a:pPr marL="12700" marR="5080" algn="ctr">
              <a:lnSpc>
                <a:spcPts val="2970"/>
              </a:lnSpc>
              <a:spcBef>
                <a:spcPts val="690"/>
              </a:spcBef>
            </a:pPr>
            <a:r>
              <a:rPr sz="2950" spc="-150">
                <a:solidFill>
                  <a:srgbClr val="FFFFFF"/>
                </a:solidFill>
                <a:latin typeface="Gill Sans MT"/>
                <a:cs typeface="Gill Sans MT"/>
              </a:rPr>
              <a:t>Complete SME  registration  form</a:t>
            </a:r>
            <a:endParaRPr sz="2950" spc="-150">
              <a:latin typeface="Gill Sans MT"/>
              <a:cs typeface="Gill Sans MT"/>
            </a:endParaRPr>
          </a:p>
        </p:txBody>
      </p:sp>
      <p:grpSp>
        <p:nvGrpSpPr>
          <p:cNvPr id="66" name="object 66"/>
          <p:cNvGrpSpPr/>
          <p:nvPr/>
        </p:nvGrpSpPr>
        <p:grpSpPr>
          <a:xfrm>
            <a:off x="9596834" y="6249050"/>
            <a:ext cx="645160" cy="645160"/>
            <a:chOff x="9596834" y="6249050"/>
            <a:chExt cx="645160" cy="645160"/>
          </a:xfrm>
        </p:grpSpPr>
        <p:sp>
          <p:nvSpPr>
            <p:cNvPr id="67" name="object 67"/>
            <p:cNvSpPr/>
            <p:nvPr/>
          </p:nvSpPr>
          <p:spPr>
            <a:xfrm>
              <a:off x="9619451" y="6271667"/>
              <a:ext cx="599440" cy="599440"/>
            </a:xfrm>
            <a:custGeom>
              <a:avLst/>
              <a:gdLst/>
              <a:ahLst/>
              <a:cxnLst/>
              <a:rect l="l" t="t" r="r" b="b"/>
              <a:pathLst>
                <a:path w="599440" h="599440">
                  <a:moveTo>
                    <a:pt x="299676" y="0"/>
                  </a:moveTo>
                  <a:lnTo>
                    <a:pt x="251067" y="3922"/>
                  </a:lnTo>
                  <a:lnTo>
                    <a:pt x="204955" y="15277"/>
                  </a:lnTo>
                  <a:lnTo>
                    <a:pt x="161957" y="33449"/>
                  </a:lnTo>
                  <a:lnTo>
                    <a:pt x="122691" y="57820"/>
                  </a:lnTo>
                  <a:lnTo>
                    <a:pt x="87773" y="87773"/>
                  </a:lnTo>
                  <a:lnTo>
                    <a:pt x="57820" y="122691"/>
                  </a:lnTo>
                  <a:lnTo>
                    <a:pt x="33449" y="161957"/>
                  </a:lnTo>
                  <a:lnTo>
                    <a:pt x="15277" y="204955"/>
                  </a:lnTo>
                  <a:lnTo>
                    <a:pt x="3922" y="251067"/>
                  </a:lnTo>
                  <a:lnTo>
                    <a:pt x="0" y="299676"/>
                  </a:lnTo>
                  <a:lnTo>
                    <a:pt x="3922" y="348285"/>
                  </a:lnTo>
                  <a:lnTo>
                    <a:pt x="15277" y="394397"/>
                  </a:lnTo>
                  <a:lnTo>
                    <a:pt x="33449" y="437395"/>
                  </a:lnTo>
                  <a:lnTo>
                    <a:pt x="57820" y="476661"/>
                  </a:lnTo>
                  <a:lnTo>
                    <a:pt x="87773" y="511580"/>
                  </a:lnTo>
                  <a:lnTo>
                    <a:pt x="122691" y="541533"/>
                  </a:lnTo>
                  <a:lnTo>
                    <a:pt x="161957" y="565904"/>
                  </a:lnTo>
                  <a:lnTo>
                    <a:pt x="204955" y="584075"/>
                  </a:lnTo>
                  <a:lnTo>
                    <a:pt x="251067" y="595431"/>
                  </a:lnTo>
                  <a:lnTo>
                    <a:pt x="299676" y="599353"/>
                  </a:lnTo>
                  <a:lnTo>
                    <a:pt x="348285" y="595431"/>
                  </a:lnTo>
                  <a:lnTo>
                    <a:pt x="394397" y="584075"/>
                  </a:lnTo>
                  <a:lnTo>
                    <a:pt x="437395" y="565904"/>
                  </a:lnTo>
                  <a:lnTo>
                    <a:pt x="476661" y="541533"/>
                  </a:lnTo>
                  <a:lnTo>
                    <a:pt x="511580" y="511580"/>
                  </a:lnTo>
                  <a:lnTo>
                    <a:pt x="541533" y="476661"/>
                  </a:lnTo>
                  <a:lnTo>
                    <a:pt x="565904" y="437395"/>
                  </a:lnTo>
                  <a:lnTo>
                    <a:pt x="584075" y="394397"/>
                  </a:lnTo>
                  <a:lnTo>
                    <a:pt x="595431" y="348285"/>
                  </a:lnTo>
                  <a:lnTo>
                    <a:pt x="599353" y="299676"/>
                  </a:lnTo>
                  <a:lnTo>
                    <a:pt x="595431" y="251067"/>
                  </a:lnTo>
                  <a:lnTo>
                    <a:pt x="584075" y="204955"/>
                  </a:lnTo>
                  <a:lnTo>
                    <a:pt x="565904" y="161957"/>
                  </a:lnTo>
                  <a:lnTo>
                    <a:pt x="541533" y="122691"/>
                  </a:lnTo>
                  <a:lnTo>
                    <a:pt x="511580" y="87773"/>
                  </a:lnTo>
                  <a:lnTo>
                    <a:pt x="476661" y="57820"/>
                  </a:lnTo>
                  <a:lnTo>
                    <a:pt x="437395" y="33449"/>
                  </a:lnTo>
                  <a:lnTo>
                    <a:pt x="394397" y="15277"/>
                  </a:lnTo>
                  <a:lnTo>
                    <a:pt x="348285" y="3922"/>
                  </a:lnTo>
                  <a:lnTo>
                    <a:pt x="29967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9619451" y="6271667"/>
              <a:ext cx="599440" cy="599440"/>
            </a:xfrm>
            <a:custGeom>
              <a:avLst/>
              <a:gdLst/>
              <a:ahLst/>
              <a:cxnLst/>
              <a:rect l="l" t="t" r="r" b="b"/>
              <a:pathLst>
                <a:path w="599440" h="599440">
                  <a:moveTo>
                    <a:pt x="299676" y="599353"/>
                  </a:moveTo>
                  <a:lnTo>
                    <a:pt x="348285" y="595431"/>
                  </a:lnTo>
                  <a:lnTo>
                    <a:pt x="394397" y="584075"/>
                  </a:lnTo>
                  <a:lnTo>
                    <a:pt x="437395" y="565904"/>
                  </a:lnTo>
                  <a:lnTo>
                    <a:pt x="476661" y="541533"/>
                  </a:lnTo>
                  <a:lnTo>
                    <a:pt x="511580" y="511580"/>
                  </a:lnTo>
                  <a:lnTo>
                    <a:pt x="541533" y="476661"/>
                  </a:lnTo>
                  <a:lnTo>
                    <a:pt x="565904" y="437395"/>
                  </a:lnTo>
                  <a:lnTo>
                    <a:pt x="584075" y="394397"/>
                  </a:lnTo>
                  <a:lnTo>
                    <a:pt x="595431" y="348285"/>
                  </a:lnTo>
                  <a:lnTo>
                    <a:pt x="599353" y="299676"/>
                  </a:lnTo>
                  <a:lnTo>
                    <a:pt x="595431" y="251067"/>
                  </a:lnTo>
                  <a:lnTo>
                    <a:pt x="584075" y="204955"/>
                  </a:lnTo>
                  <a:lnTo>
                    <a:pt x="565904" y="161957"/>
                  </a:lnTo>
                  <a:lnTo>
                    <a:pt x="541533" y="122691"/>
                  </a:lnTo>
                  <a:lnTo>
                    <a:pt x="511580" y="87773"/>
                  </a:lnTo>
                  <a:lnTo>
                    <a:pt x="476661" y="57820"/>
                  </a:lnTo>
                  <a:lnTo>
                    <a:pt x="437395" y="33449"/>
                  </a:lnTo>
                  <a:lnTo>
                    <a:pt x="394397" y="15277"/>
                  </a:lnTo>
                  <a:lnTo>
                    <a:pt x="348285" y="3922"/>
                  </a:lnTo>
                  <a:lnTo>
                    <a:pt x="299676" y="0"/>
                  </a:lnTo>
                  <a:lnTo>
                    <a:pt x="251067" y="3922"/>
                  </a:lnTo>
                  <a:lnTo>
                    <a:pt x="204955" y="15277"/>
                  </a:lnTo>
                  <a:lnTo>
                    <a:pt x="161957" y="33449"/>
                  </a:lnTo>
                  <a:lnTo>
                    <a:pt x="122691" y="57820"/>
                  </a:lnTo>
                  <a:lnTo>
                    <a:pt x="87773" y="87773"/>
                  </a:lnTo>
                  <a:lnTo>
                    <a:pt x="57820" y="122691"/>
                  </a:lnTo>
                  <a:lnTo>
                    <a:pt x="33449" y="161957"/>
                  </a:lnTo>
                  <a:lnTo>
                    <a:pt x="15277" y="204955"/>
                  </a:lnTo>
                  <a:lnTo>
                    <a:pt x="3922" y="251067"/>
                  </a:lnTo>
                  <a:lnTo>
                    <a:pt x="0" y="299676"/>
                  </a:lnTo>
                  <a:lnTo>
                    <a:pt x="3922" y="348285"/>
                  </a:lnTo>
                  <a:lnTo>
                    <a:pt x="15277" y="394397"/>
                  </a:lnTo>
                  <a:lnTo>
                    <a:pt x="33449" y="437395"/>
                  </a:lnTo>
                  <a:lnTo>
                    <a:pt x="57820" y="476661"/>
                  </a:lnTo>
                  <a:lnTo>
                    <a:pt x="87773" y="511580"/>
                  </a:lnTo>
                  <a:lnTo>
                    <a:pt x="122691" y="541533"/>
                  </a:lnTo>
                  <a:lnTo>
                    <a:pt x="161957" y="565904"/>
                  </a:lnTo>
                  <a:lnTo>
                    <a:pt x="204955" y="584075"/>
                  </a:lnTo>
                  <a:lnTo>
                    <a:pt x="251067" y="595431"/>
                  </a:lnTo>
                  <a:lnTo>
                    <a:pt x="299676" y="599353"/>
                  </a:lnTo>
                  <a:close/>
                </a:path>
              </a:pathLst>
            </a:custGeom>
            <a:ln w="45234">
              <a:solidFill>
                <a:srgbClr val="75859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9" name="object 69"/>
          <p:cNvSpPr txBox="1"/>
          <p:nvPr/>
        </p:nvSpPr>
        <p:spPr>
          <a:xfrm>
            <a:off x="9788894" y="6239552"/>
            <a:ext cx="260985" cy="5822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50" b="1" spc="-290">
                <a:solidFill>
                  <a:srgbClr val="6E808D"/>
                </a:solidFill>
                <a:latin typeface="Trebuchet MS"/>
                <a:cs typeface="Trebuchet MS"/>
              </a:rPr>
              <a:t>4</a:t>
            </a:r>
            <a:endParaRPr sz="3650">
              <a:latin typeface="Trebuchet MS"/>
              <a:cs typeface="Trebuchet MS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8941358" y="7033305"/>
            <a:ext cx="2026285" cy="1659255"/>
          </a:xfrm>
          <a:prstGeom prst="rect">
            <a:avLst/>
          </a:prstGeom>
        </p:spPr>
        <p:txBody>
          <a:bodyPr vert="horz" wrap="square" lIns="0" tIns="70485" rIns="0" bIns="0" rtlCol="0">
            <a:spAutoFit/>
          </a:bodyPr>
          <a:lstStyle/>
          <a:p>
            <a:pPr marL="12700" marR="5080" algn="ctr">
              <a:lnSpc>
                <a:spcPct val="87600"/>
              </a:lnSpc>
              <a:spcBef>
                <a:spcPts val="555"/>
              </a:spcBef>
            </a:pPr>
            <a:r>
              <a:rPr sz="2950" spc="-150">
                <a:solidFill>
                  <a:srgbClr val="FFFFFF"/>
                </a:solidFill>
                <a:latin typeface="Gill Sans MT"/>
                <a:cs typeface="Gill Sans MT"/>
              </a:rPr>
              <a:t>Arrange  Resource  efficiency and  Energy audit</a:t>
            </a:r>
            <a:endParaRPr sz="2950" spc="-150">
              <a:latin typeface="Gill Sans MT"/>
              <a:cs typeface="Gill Sans MT"/>
            </a:endParaRPr>
          </a:p>
        </p:txBody>
      </p:sp>
      <p:grpSp>
        <p:nvGrpSpPr>
          <p:cNvPr id="71" name="object 71"/>
          <p:cNvGrpSpPr/>
          <p:nvPr/>
        </p:nvGrpSpPr>
        <p:grpSpPr>
          <a:xfrm>
            <a:off x="12244355" y="6231415"/>
            <a:ext cx="716280" cy="734060"/>
            <a:chOff x="12244355" y="6231415"/>
            <a:chExt cx="716280" cy="734060"/>
          </a:xfrm>
        </p:grpSpPr>
        <p:sp>
          <p:nvSpPr>
            <p:cNvPr id="72" name="object 72"/>
            <p:cNvSpPr/>
            <p:nvPr/>
          </p:nvSpPr>
          <p:spPr>
            <a:xfrm>
              <a:off x="12269485" y="6274180"/>
              <a:ext cx="666115" cy="666115"/>
            </a:xfrm>
            <a:custGeom>
              <a:avLst/>
              <a:gdLst/>
              <a:ahLst/>
              <a:cxnLst/>
              <a:rect l="l" t="t" r="r" b="b"/>
              <a:pathLst>
                <a:path w="666115" h="666115">
                  <a:moveTo>
                    <a:pt x="332974" y="0"/>
                  </a:moveTo>
                  <a:lnTo>
                    <a:pt x="283768" y="3610"/>
                  </a:lnTo>
                  <a:lnTo>
                    <a:pt x="236804" y="14098"/>
                  </a:lnTo>
                  <a:lnTo>
                    <a:pt x="192598" y="30948"/>
                  </a:lnTo>
                  <a:lnTo>
                    <a:pt x="151663" y="53645"/>
                  </a:lnTo>
                  <a:lnTo>
                    <a:pt x="114516" y="81675"/>
                  </a:lnTo>
                  <a:lnTo>
                    <a:pt x="81671" y="114521"/>
                  </a:lnTo>
                  <a:lnTo>
                    <a:pt x="53642" y="151669"/>
                  </a:lnTo>
                  <a:lnTo>
                    <a:pt x="30946" y="192603"/>
                  </a:lnTo>
                  <a:lnTo>
                    <a:pt x="14097" y="236809"/>
                  </a:lnTo>
                  <a:lnTo>
                    <a:pt x="3610" y="283771"/>
                  </a:lnTo>
                  <a:lnTo>
                    <a:pt x="0" y="332974"/>
                  </a:lnTo>
                  <a:lnTo>
                    <a:pt x="3610" y="382177"/>
                  </a:lnTo>
                  <a:lnTo>
                    <a:pt x="14097" y="429138"/>
                  </a:lnTo>
                  <a:lnTo>
                    <a:pt x="30946" y="473344"/>
                  </a:lnTo>
                  <a:lnTo>
                    <a:pt x="53642" y="514279"/>
                  </a:lnTo>
                  <a:lnTo>
                    <a:pt x="81671" y="551426"/>
                  </a:lnTo>
                  <a:lnTo>
                    <a:pt x="114516" y="584273"/>
                  </a:lnTo>
                  <a:lnTo>
                    <a:pt x="151663" y="612302"/>
                  </a:lnTo>
                  <a:lnTo>
                    <a:pt x="192598" y="634999"/>
                  </a:lnTo>
                  <a:lnTo>
                    <a:pt x="236804" y="651849"/>
                  </a:lnTo>
                  <a:lnTo>
                    <a:pt x="283768" y="662337"/>
                  </a:lnTo>
                  <a:lnTo>
                    <a:pt x="332974" y="665948"/>
                  </a:lnTo>
                  <a:lnTo>
                    <a:pt x="382179" y="662337"/>
                  </a:lnTo>
                  <a:lnTo>
                    <a:pt x="429143" y="651849"/>
                  </a:lnTo>
                  <a:lnTo>
                    <a:pt x="473350" y="634999"/>
                  </a:lnTo>
                  <a:lnTo>
                    <a:pt x="514284" y="612302"/>
                  </a:lnTo>
                  <a:lnTo>
                    <a:pt x="551431" y="584273"/>
                  </a:lnTo>
                  <a:lnTo>
                    <a:pt x="584277" y="551426"/>
                  </a:lnTo>
                  <a:lnTo>
                    <a:pt x="612305" y="514279"/>
                  </a:lnTo>
                  <a:lnTo>
                    <a:pt x="635001" y="473344"/>
                  </a:lnTo>
                  <a:lnTo>
                    <a:pt x="651850" y="429138"/>
                  </a:lnTo>
                  <a:lnTo>
                    <a:pt x="662338" y="382177"/>
                  </a:lnTo>
                  <a:lnTo>
                    <a:pt x="665948" y="332974"/>
                  </a:lnTo>
                  <a:lnTo>
                    <a:pt x="662338" y="283771"/>
                  </a:lnTo>
                  <a:lnTo>
                    <a:pt x="651850" y="236809"/>
                  </a:lnTo>
                  <a:lnTo>
                    <a:pt x="635001" y="192603"/>
                  </a:lnTo>
                  <a:lnTo>
                    <a:pt x="612305" y="151669"/>
                  </a:lnTo>
                  <a:lnTo>
                    <a:pt x="584277" y="114521"/>
                  </a:lnTo>
                  <a:lnTo>
                    <a:pt x="551431" y="81675"/>
                  </a:lnTo>
                  <a:lnTo>
                    <a:pt x="514284" y="53645"/>
                  </a:lnTo>
                  <a:lnTo>
                    <a:pt x="473350" y="30948"/>
                  </a:lnTo>
                  <a:lnTo>
                    <a:pt x="429143" y="14098"/>
                  </a:lnTo>
                  <a:lnTo>
                    <a:pt x="382179" y="3610"/>
                  </a:lnTo>
                  <a:lnTo>
                    <a:pt x="33297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12269485" y="6274180"/>
              <a:ext cx="666115" cy="666115"/>
            </a:xfrm>
            <a:custGeom>
              <a:avLst/>
              <a:gdLst/>
              <a:ahLst/>
              <a:cxnLst/>
              <a:rect l="l" t="t" r="r" b="b"/>
              <a:pathLst>
                <a:path w="666115" h="666115">
                  <a:moveTo>
                    <a:pt x="332974" y="665948"/>
                  </a:moveTo>
                  <a:lnTo>
                    <a:pt x="382179" y="662337"/>
                  </a:lnTo>
                  <a:lnTo>
                    <a:pt x="429143" y="651849"/>
                  </a:lnTo>
                  <a:lnTo>
                    <a:pt x="473350" y="634999"/>
                  </a:lnTo>
                  <a:lnTo>
                    <a:pt x="514284" y="612302"/>
                  </a:lnTo>
                  <a:lnTo>
                    <a:pt x="551431" y="584273"/>
                  </a:lnTo>
                  <a:lnTo>
                    <a:pt x="584277" y="551426"/>
                  </a:lnTo>
                  <a:lnTo>
                    <a:pt x="612305" y="514279"/>
                  </a:lnTo>
                  <a:lnTo>
                    <a:pt x="635001" y="473344"/>
                  </a:lnTo>
                  <a:lnTo>
                    <a:pt x="651850" y="429138"/>
                  </a:lnTo>
                  <a:lnTo>
                    <a:pt x="662338" y="382177"/>
                  </a:lnTo>
                  <a:lnTo>
                    <a:pt x="665948" y="332974"/>
                  </a:lnTo>
                  <a:lnTo>
                    <a:pt x="662338" y="283771"/>
                  </a:lnTo>
                  <a:lnTo>
                    <a:pt x="651850" y="236809"/>
                  </a:lnTo>
                  <a:lnTo>
                    <a:pt x="635001" y="192603"/>
                  </a:lnTo>
                  <a:lnTo>
                    <a:pt x="612305" y="151669"/>
                  </a:lnTo>
                  <a:lnTo>
                    <a:pt x="584277" y="114521"/>
                  </a:lnTo>
                  <a:lnTo>
                    <a:pt x="551431" y="81675"/>
                  </a:lnTo>
                  <a:lnTo>
                    <a:pt x="514284" y="53645"/>
                  </a:lnTo>
                  <a:lnTo>
                    <a:pt x="473350" y="30948"/>
                  </a:lnTo>
                  <a:lnTo>
                    <a:pt x="429143" y="14098"/>
                  </a:lnTo>
                  <a:lnTo>
                    <a:pt x="382179" y="3610"/>
                  </a:lnTo>
                  <a:lnTo>
                    <a:pt x="332974" y="0"/>
                  </a:lnTo>
                  <a:lnTo>
                    <a:pt x="283768" y="3610"/>
                  </a:lnTo>
                  <a:lnTo>
                    <a:pt x="236804" y="14098"/>
                  </a:lnTo>
                  <a:lnTo>
                    <a:pt x="192598" y="30948"/>
                  </a:lnTo>
                  <a:lnTo>
                    <a:pt x="151663" y="53645"/>
                  </a:lnTo>
                  <a:lnTo>
                    <a:pt x="114516" y="81675"/>
                  </a:lnTo>
                  <a:lnTo>
                    <a:pt x="81671" y="114521"/>
                  </a:lnTo>
                  <a:lnTo>
                    <a:pt x="53642" y="151669"/>
                  </a:lnTo>
                  <a:lnTo>
                    <a:pt x="30946" y="192603"/>
                  </a:lnTo>
                  <a:lnTo>
                    <a:pt x="14097" y="236809"/>
                  </a:lnTo>
                  <a:lnTo>
                    <a:pt x="3610" y="283771"/>
                  </a:lnTo>
                  <a:lnTo>
                    <a:pt x="0" y="332974"/>
                  </a:lnTo>
                  <a:lnTo>
                    <a:pt x="3610" y="382177"/>
                  </a:lnTo>
                  <a:lnTo>
                    <a:pt x="14097" y="429138"/>
                  </a:lnTo>
                  <a:lnTo>
                    <a:pt x="30946" y="473344"/>
                  </a:lnTo>
                  <a:lnTo>
                    <a:pt x="53642" y="514279"/>
                  </a:lnTo>
                  <a:lnTo>
                    <a:pt x="81671" y="551426"/>
                  </a:lnTo>
                  <a:lnTo>
                    <a:pt x="114516" y="584273"/>
                  </a:lnTo>
                  <a:lnTo>
                    <a:pt x="151663" y="612302"/>
                  </a:lnTo>
                  <a:lnTo>
                    <a:pt x="192598" y="634999"/>
                  </a:lnTo>
                  <a:lnTo>
                    <a:pt x="236804" y="651849"/>
                  </a:lnTo>
                  <a:lnTo>
                    <a:pt x="283768" y="662337"/>
                  </a:lnTo>
                  <a:lnTo>
                    <a:pt x="332974" y="665948"/>
                  </a:lnTo>
                  <a:close/>
                </a:path>
              </a:pathLst>
            </a:custGeom>
            <a:ln w="50260">
              <a:solidFill>
                <a:srgbClr val="75859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12269485" y="6256545"/>
              <a:ext cx="666115" cy="666115"/>
            </a:xfrm>
            <a:custGeom>
              <a:avLst/>
              <a:gdLst/>
              <a:ahLst/>
              <a:cxnLst/>
              <a:rect l="l" t="t" r="r" b="b"/>
              <a:pathLst>
                <a:path w="666115" h="666115">
                  <a:moveTo>
                    <a:pt x="332974" y="0"/>
                  </a:moveTo>
                  <a:lnTo>
                    <a:pt x="283768" y="3610"/>
                  </a:lnTo>
                  <a:lnTo>
                    <a:pt x="236804" y="14098"/>
                  </a:lnTo>
                  <a:lnTo>
                    <a:pt x="192598" y="30948"/>
                  </a:lnTo>
                  <a:lnTo>
                    <a:pt x="151663" y="53645"/>
                  </a:lnTo>
                  <a:lnTo>
                    <a:pt x="114516" y="81675"/>
                  </a:lnTo>
                  <a:lnTo>
                    <a:pt x="81671" y="114521"/>
                  </a:lnTo>
                  <a:lnTo>
                    <a:pt x="53642" y="151669"/>
                  </a:lnTo>
                  <a:lnTo>
                    <a:pt x="30946" y="192603"/>
                  </a:lnTo>
                  <a:lnTo>
                    <a:pt x="14097" y="236809"/>
                  </a:lnTo>
                  <a:lnTo>
                    <a:pt x="3610" y="283771"/>
                  </a:lnTo>
                  <a:lnTo>
                    <a:pt x="0" y="332974"/>
                  </a:lnTo>
                  <a:lnTo>
                    <a:pt x="3610" y="382177"/>
                  </a:lnTo>
                  <a:lnTo>
                    <a:pt x="14097" y="429138"/>
                  </a:lnTo>
                  <a:lnTo>
                    <a:pt x="30946" y="473344"/>
                  </a:lnTo>
                  <a:lnTo>
                    <a:pt x="53642" y="514279"/>
                  </a:lnTo>
                  <a:lnTo>
                    <a:pt x="81671" y="551426"/>
                  </a:lnTo>
                  <a:lnTo>
                    <a:pt x="114516" y="584273"/>
                  </a:lnTo>
                  <a:lnTo>
                    <a:pt x="151663" y="612302"/>
                  </a:lnTo>
                  <a:lnTo>
                    <a:pt x="192598" y="634999"/>
                  </a:lnTo>
                  <a:lnTo>
                    <a:pt x="236804" y="651849"/>
                  </a:lnTo>
                  <a:lnTo>
                    <a:pt x="283768" y="662337"/>
                  </a:lnTo>
                  <a:lnTo>
                    <a:pt x="332974" y="665948"/>
                  </a:lnTo>
                  <a:lnTo>
                    <a:pt x="382179" y="662337"/>
                  </a:lnTo>
                  <a:lnTo>
                    <a:pt x="429143" y="651849"/>
                  </a:lnTo>
                  <a:lnTo>
                    <a:pt x="473350" y="634999"/>
                  </a:lnTo>
                  <a:lnTo>
                    <a:pt x="514284" y="612302"/>
                  </a:lnTo>
                  <a:lnTo>
                    <a:pt x="551431" y="584273"/>
                  </a:lnTo>
                  <a:lnTo>
                    <a:pt x="584277" y="551426"/>
                  </a:lnTo>
                  <a:lnTo>
                    <a:pt x="612305" y="514279"/>
                  </a:lnTo>
                  <a:lnTo>
                    <a:pt x="635001" y="473344"/>
                  </a:lnTo>
                  <a:lnTo>
                    <a:pt x="651850" y="429138"/>
                  </a:lnTo>
                  <a:lnTo>
                    <a:pt x="662338" y="382177"/>
                  </a:lnTo>
                  <a:lnTo>
                    <a:pt x="665948" y="332974"/>
                  </a:lnTo>
                  <a:lnTo>
                    <a:pt x="662338" y="283771"/>
                  </a:lnTo>
                  <a:lnTo>
                    <a:pt x="651850" y="236809"/>
                  </a:lnTo>
                  <a:lnTo>
                    <a:pt x="635001" y="192603"/>
                  </a:lnTo>
                  <a:lnTo>
                    <a:pt x="612305" y="151669"/>
                  </a:lnTo>
                  <a:lnTo>
                    <a:pt x="584277" y="114521"/>
                  </a:lnTo>
                  <a:lnTo>
                    <a:pt x="551431" y="81675"/>
                  </a:lnTo>
                  <a:lnTo>
                    <a:pt x="514284" y="53645"/>
                  </a:lnTo>
                  <a:lnTo>
                    <a:pt x="473350" y="30948"/>
                  </a:lnTo>
                  <a:lnTo>
                    <a:pt x="429143" y="14098"/>
                  </a:lnTo>
                  <a:lnTo>
                    <a:pt x="382179" y="3610"/>
                  </a:lnTo>
                  <a:lnTo>
                    <a:pt x="33297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12269485" y="6256545"/>
              <a:ext cx="666115" cy="666115"/>
            </a:xfrm>
            <a:custGeom>
              <a:avLst/>
              <a:gdLst/>
              <a:ahLst/>
              <a:cxnLst/>
              <a:rect l="l" t="t" r="r" b="b"/>
              <a:pathLst>
                <a:path w="666115" h="666115">
                  <a:moveTo>
                    <a:pt x="332974" y="665948"/>
                  </a:moveTo>
                  <a:lnTo>
                    <a:pt x="382179" y="662337"/>
                  </a:lnTo>
                  <a:lnTo>
                    <a:pt x="429143" y="651849"/>
                  </a:lnTo>
                  <a:lnTo>
                    <a:pt x="473350" y="634999"/>
                  </a:lnTo>
                  <a:lnTo>
                    <a:pt x="514284" y="612302"/>
                  </a:lnTo>
                  <a:lnTo>
                    <a:pt x="551431" y="584273"/>
                  </a:lnTo>
                  <a:lnTo>
                    <a:pt x="584277" y="551426"/>
                  </a:lnTo>
                  <a:lnTo>
                    <a:pt x="612305" y="514279"/>
                  </a:lnTo>
                  <a:lnTo>
                    <a:pt x="635001" y="473344"/>
                  </a:lnTo>
                  <a:lnTo>
                    <a:pt x="651850" y="429138"/>
                  </a:lnTo>
                  <a:lnTo>
                    <a:pt x="662338" y="382177"/>
                  </a:lnTo>
                  <a:lnTo>
                    <a:pt x="665948" y="332974"/>
                  </a:lnTo>
                  <a:lnTo>
                    <a:pt x="662338" y="283771"/>
                  </a:lnTo>
                  <a:lnTo>
                    <a:pt x="651850" y="236809"/>
                  </a:lnTo>
                  <a:lnTo>
                    <a:pt x="635001" y="192603"/>
                  </a:lnTo>
                  <a:lnTo>
                    <a:pt x="612305" y="151669"/>
                  </a:lnTo>
                  <a:lnTo>
                    <a:pt x="584277" y="114521"/>
                  </a:lnTo>
                  <a:lnTo>
                    <a:pt x="551431" y="81675"/>
                  </a:lnTo>
                  <a:lnTo>
                    <a:pt x="514284" y="53645"/>
                  </a:lnTo>
                  <a:lnTo>
                    <a:pt x="473350" y="30948"/>
                  </a:lnTo>
                  <a:lnTo>
                    <a:pt x="429143" y="14098"/>
                  </a:lnTo>
                  <a:lnTo>
                    <a:pt x="382179" y="3610"/>
                  </a:lnTo>
                  <a:lnTo>
                    <a:pt x="332974" y="0"/>
                  </a:lnTo>
                  <a:lnTo>
                    <a:pt x="283768" y="3610"/>
                  </a:lnTo>
                  <a:lnTo>
                    <a:pt x="236804" y="14098"/>
                  </a:lnTo>
                  <a:lnTo>
                    <a:pt x="192598" y="30948"/>
                  </a:lnTo>
                  <a:lnTo>
                    <a:pt x="151663" y="53645"/>
                  </a:lnTo>
                  <a:lnTo>
                    <a:pt x="114516" y="81675"/>
                  </a:lnTo>
                  <a:lnTo>
                    <a:pt x="81671" y="114521"/>
                  </a:lnTo>
                  <a:lnTo>
                    <a:pt x="53642" y="151669"/>
                  </a:lnTo>
                  <a:lnTo>
                    <a:pt x="30946" y="192603"/>
                  </a:lnTo>
                  <a:lnTo>
                    <a:pt x="14097" y="236809"/>
                  </a:lnTo>
                  <a:lnTo>
                    <a:pt x="3610" y="283771"/>
                  </a:lnTo>
                  <a:lnTo>
                    <a:pt x="0" y="332974"/>
                  </a:lnTo>
                  <a:lnTo>
                    <a:pt x="3610" y="382177"/>
                  </a:lnTo>
                  <a:lnTo>
                    <a:pt x="14097" y="429138"/>
                  </a:lnTo>
                  <a:lnTo>
                    <a:pt x="30946" y="473344"/>
                  </a:lnTo>
                  <a:lnTo>
                    <a:pt x="53642" y="514279"/>
                  </a:lnTo>
                  <a:lnTo>
                    <a:pt x="81671" y="551426"/>
                  </a:lnTo>
                  <a:lnTo>
                    <a:pt x="114516" y="584273"/>
                  </a:lnTo>
                  <a:lnTo>
                    <a:pt x="151663" y="612302"/>
                  </a:lnTo>
                  <a:lnTo>
                    <a:pt x="192598" y="634999"/>
                  </a:lnTo>
                  <a:lnTo>
                    <a:pt x="236804" y="651849"/>
                  </a:lnTo>
                  <a:lnTo>
                    <a:pt x="283768" y="662337"/>
                  </a:lnTo>
                  <a:lnTo>
                    <a:pt x="332974" y="665948"/>
                  </a:lnTo>
                  <a:close/>
                </a:path>
              </a:pathLst>
            </a:custGeom>
            <a:ln w="50260">
              <a:solidFill>
                <a:srgbClr val="75859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6" name="object 76"/>
          <p:cNvSpPr txBox="1"/>
          <p:nvPr/>
        </p:nvSpPr>
        <p:spPr>
          <a:xfrm>
            <a:off x="12459167" y="6222271"/>
            <a:ext cx="287020" cy="6438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050" b="1" spc="-320">
                <a:solidFill>
                  <a:srgbClr val="6E808D"/>
                </a:solidFill>
                <a:latin typeface="Trebuchet MS"/>
                <a:cs typeface="Trebuchet MS"/>
              </a:rPr>
              <a:t>5</a:t>
            </a:r>
            <a:endParaRPr sz="4050">
              <a:latin typeface="Trebuchet MS"/>
              <a:cs typeface="Trebuchet MS"/>
            </a:endParaRPr>
          </a:p>
        </p:txBody>
      </p:sp>
      <p:sp>
        <p:nvSpPr>
          <p:cNvPr id="77" name="object 77"/>
          <p:cNvSpPr txBox="1"/>
          <p:nvPr/>
        </p:nvSpPr>
        <p:spPr>
          <a:xfrm>
            <a:off x="11305541" y="7062272"/>
            <a:ext cx="2672715" cy="2035810"/>
          </a:xfrm>
          <a:prstGeom prst="rect">
            <a:avLst/>
          </a:prstGeom>
        </p:spPr>
        <p:txBody>
          <a:bodyPr vert="horz" wrap="square" lIns="0" tIns="87630" rIns="0" bIns="0" rtlCol="0">
            <a:spAutoFit/>
          </a:bodyPr>
          <a:lstStyle/>
          <a:p>
            <a:pPr marL="12700" marR="5080" indent="-1270" algn="ctr">
              <a:lnSpc>
                <a:spcPts val="2970"/>
              </a:lnSpc>
              <a:spcBef>
                <a:spcPts val="690"/>
              </a:spcBef>
            </a:pPr>
            <a:r>
              <a:rPr sz="2950" spc="-130">
                <a:solidFill>
                  <a:srgbClr val="FFFFFF"/>
                </a:solidFill>
                <a:latin typeface="Gill Sans MT"/>
                <a:cs typeface="Gill Sans MT"/>
              </a:rPr>
              <a:t>Review </a:t>
            </a:r>
            <a:r>
              <a:rPr sz="2950" spc="-125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2950" spc="-225">
                <a:solidFill>
                  <a:srgbClr val="FFFFFF"/>
                </a:solidFill>
                <a:latin typeface="Gill Sans MT"/>
                <a:cs typeface="Gill Sans MT"/>
              </a:rPr>
              <a:t>r</a:t>
            </a:r>
            <a:r>
              <a:rPr sz="2950" spc="-70">
                <a:solidFill>
                  <a:srgbClr val="FFFFFF"/>
                </a:solidFill>
                <a:latin typeface="Gill Sans MT"/>
                <a:cs typeface="Gill Sans MT"/>
              </a:rPr>
              <a:t>e</a:t>
            </a:r>
            <a:r>
              <a:rPr sz="2950" spc="-25">
                <a:solidFill>
                  <a:srgbClr val="FFFFFF"/>
                </a:solidFill>
                <a:latin typeface="Gill Sans MT"/>
                <a:cs typeface="Gill Sans MT"/>
              </a:rPr>
              <a:t>c</a:t>
            </a:r>
            <a:r>
              <a:rPr sz="2950" spc="-295">
                <a:solidFill>
                  <a:srgbClr val="FFFFFF"/>
                </a:solidFill>
                <a:latin typeface="Gill Sans MT"/>
                <a:cs typeface="Gill Sans MT"/>
              </a:rPr>
              <a:t>o</a:t>
            </a:r>
            <a:r>
              <a:rPr sz="2950" spc="-180">
                <a:solidFill>
                  <a:srgbClr val="FFFFFF"/>
                </a:solidFill>
                <a:latin typeface="Gill Sans MT"/>
                <a:cs typeface="Gill Sans MT"/>
              </a:rPr>
              <a:t>m</a:t>
            </a:r>
            <a:r>
              <a:rPr sz="2950" spc="-175">
                <a:solidFill>
                  <a:srgbClr val="FFFFFF"/>
                </a:solidFill>
                <a:latin typeface="Gill Sans MT"/>
                <a:cs typeface="Gill Sans MT"/>
              </a:rPr>
              <a:t>m</a:t>
            </a:r>
            <a:r>
              <a:rPr sz="2950" spc="-80">
                <a:solidFill>
                  <a:srgbClr val="FFFFFF"/>
                </a:solidFill>
                <a:latin typeface="Gill Sans MT"/>
                <a:cs typeface="Gill Sans MT"/>
              </a:rPr>
              <a:t>e</a:t>
            </a:r>
            <a:r>
              <a:rPr sz="2950" spc="-75">
                <a:solidFill>
                  <a:srgbClr val="FFFFFF"/>
                </a:solidFill>
                <a:latin typeface="Gill Sans MT"/>
                <a:cs typeface="Gill Sans MT"/>
              </a:rPr>
              <a:t>n</a:t>
            </a:r>
            <a:r>
              <a:rPr sz="2950" spc="-155">
                <a:solidFill>
                  <a:srgbClr val="FFFFFF"/>
                </a:solidFill>
                <a:latin typeface="Gill Sans MT"/>
                <a:cs typeface="Gill Sans MT"/>
              </a:rPr>
              <a:t>d</a:t>
            </a:r>
            <a:r>
              <a:rPr sz="2950" spc="150">
                <a:solidFill>
                  <a:srgbClr val="FFFFFF"/>
                </a:solidFill>
                <a:latin typeface="Gill Sans MT"/>
                <a:cs typeface="Gill Sans MT"/>
              </a:rPr>
              <a:t>a</a:t>
            </a:r>
            <a:r>
              <a:rPr sz="2950" spc="-70">
                <a:solidFill>
                  <a:srgbClr val="FFFFFF"/>
                </a:solidFill>
                <a:latin typeface="Gill Sans MT"/>
                <a:cs typeface="Gill Sans MT"/>
              </a:rPr>
              <a:t>t</a:t>
            </a:r>
            <a:r>
              <a:rPr sz="2950" spc="-60">
                <a:solidFill>
                  <a:srgbClr val="FFFFFF"/>
                </a:solidFill>
                <a:latin typeface="Gill Sans MT"/>
                <a:cs typeface="Gill Sans MT"/>
              </a:rPr>
              <a:t>i</a:t>
            </a:r>
            <a:r>
              <a:rPr sz="2950" spc="-295">
                <a:solidFill>
                  <a:srgbClr val="FFFFFF"/>
                </a:solidFill>
                <a:latin typeface="Gill Sans MT"/>
                <a:cs typeface="Gill Sans MT"/>
              </a:rPr>
              <a:t>o</a:t>
            </a:r>
            <a:r>
              <a:rPr sz="2950" spc="-50">
                <a:solidFill>
                  <a:srgbClr val="FFFFFF"/>
                </a:solidFill>
                <a:latin typeface="Gill Sans MT"/>
                <a:cs typeface="Gill Sans MT"/>
              </a:rPr>
              <a:t>n</a:t>
            </a:r>
            <a:r>
              <a:rPr sz="2950" spc="165">
                <a:solidFill>
                  <a:srgbClr val="FFFFFF"/>
                </a:solidFill>
                <a:latin typeface="Gill Sans MT"/>
                <a:cs typeface="Gill Sans MT"/>
              </a:rPr>
              <a:t>s</a:t>
            </a:r>
            <a:r>
              <a:rPr sz="2950" spc="5">
                <a:solidFill>
                  <a:srgbClr val="FFFFFF"/>
                </a:solidFill>
                <a:latin typeface="Gill Sans MT"/>
                <a:cs typeface="Gill Sans MT"/>
              </a:rPr>
              <a:t>,  </a:t>
            </a:r>
            <a:r>
              <a:rPr sz="2950" spc="-25">
                <a:solidFill>
                  <a:srgbClr val="FFFFFF"/>
                </a:solidFill>
                <a:latin typeface="Gill Sans MT"/>
                <a:cs typeface="Gill Sans MT"/>
              </a:rPr>
              <a:t>c</a:t>
            </a:r>
            <a:r>
              <a:rPr sz="2950" spc="-295">
                <a:solidFill>
                  <a:srgbClr val="FFFFFF"/>
                </a:solidFill>
                <a:latin typeface="Gill Sans MT"/>
                <a:cs typeface="Gill Sans MT"/>
              </a:rPr>
              <a:t>o</a:t>
            </a:r>
            <a:r>
              <a:rPr sz="2950" spc="-180">
                <a:solidFill>
                  <a:srgbClr val="FFFFFF"/>
                </a:solidFill>
                <a:latin typeface="Gill Sans MT"/>
                <a:cs typeface="Gill Sans MT"/>
              </a:rPr>
              <a:t>m</a:t>
            </a:r>
            <a:r>
              <a:rPr sz="2950" spc="-105">
                <a:solidFill>
                  <a:srgbClr val="FFFFFF"/>
                </a:solidFill>
                <a:latin typeface="Gill Sans MT"/>
                <a:cs typeface="Gill Sans MT"/>
              </a:rPr>
              <a:t>p</a:t>
            </a:r>
            <a:r>
              <a:rPr sz="2950" spc="-30">
                <a:solidFill>
                  <a:srgbClr val="FFFFFF"/>
                </a:solidFill>
                <a:latin typeface="Gill Sans MT"/>
                <a:cs typeface="Gill Sans MT"/>
              </a:rPr>
              <a:t>le</a:t>
            </a:r>
            <a:r>
              <a:rPr sz="2950" spc="-85">
                <a:solidFill>
                  <a:srgbClr val="FFFFFF"/>
                </a:solidFill>
                <a:latin typeface="Gill Sans MT"/>
                <a:cs typeface="Gill Sans MT"/>
              </a:rPr>
              <a:t>t</a:t>
            </a:r>
            <a:r>
              <a:rPr sz="2950" spc="-60">
                <a:solidFill>
                  <a:srgbClr val="FFFFFF"/>
                </a:solidFill>
                <a:latin typeface="Gill Sans MT"/>
                <a:cs typeface="Gill Sans MT"/>
              </a:rPr>
              <a:t>e</a:t>
            </a:r>
            <a:r>
              <a:rPr sz="2950" spc="-29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2950" spc="15">
                <a:solidFill>
                  <a:srgbClr val="FFFFFF"/>
                </a:solidFill>
                <a:latin typeface="Gill Sans MT"/>
                <a:cs typeface="Gill Sans MT"/>
              </a:rPr>
              <a:t>a</a:t>
            </a:r>
            <a:r>
              <a:rPr sz="2950" spc="30">
                <a:solidFill>
                  <a:srgbClr val="FFFFFF"/>
                </a:solidFill>
                <a:latin typeface="Gill Sans MT"/>
                <a:cs typeface="Gill Sans MT"/>
              </a:rPr>
              <a:t>n</a:t>
            </a:r>
            <a:r>
              <a:rPr sz="2950" spc="-70">
                <a:solidFill>
                  <a:srgbClr val="FFFFFF"/>
                </a:solidFill>
                <a:latin typeface="Gill Sans MT"/>
                <a:cs typeface="Gill Sans MT"/>
              </a:rPr>
              <a:t>d  </a:t>
            </a:r>
            <a:r>
              <a:rPr sz="2950" spc="-45">
                <a:solidFill>
                  <a:srgbClr val="FFFFFF"/>
                </a:solidFill>
                <a:latin typeface="Gill Sans MT"/>
                <a:cs typeface="Gill Sans MT"/>
              </a:rPr>
              <a:t>submit</a:t>
            </a:r>
            <a:endParaRPr sz="2950">
              <a:latin typeface="Gill Sans MT"/>
              <a:cs typeface="Gill Sans MT"/>
            </a:endParaRPr>
          </a:p>
          <a:p>
            <a:pPr algn="ctr">
              <a:lnSpc>
                <a:spcPts val="3354"/>
              </a:lnSpc>
            </a:pPr>
            <a:r>
              <a:rPr sz="2950" spc="-45">
                <a:solidFill>
                  <a:srgbClr val="FFFFFF"/>
                </a:solidFill>
                <a:latin typeface="Gill Sans MT"/>
                <a:cs typeface="Gill Sans MT"/>
              </a:rPr>
              <a:t>application</a:t>
            </a:r>
            <a:endParaRPr sz="2950">
              <a:latin typeface="Gill Sans MT"/>
              <a:cs typeface="Gill Sans MT"/>
            </a:endParaRPr>
          </a:p>
        </p:txBody>
      </p:sp>
      <p:grpSp>
        <p:nvGrpSpPr>
          <p:cNvPr id="78" name="object 78"/>
          <p:cNvGrpSpPr/>
          <p:nvPr/>
        </p:nvGrpSpPr>
        <p:grpSpPr>
          <a:xfrm>
            <a:off x="16775241" y="3669973"/>
            <a:ext cx="2359025" cy="2336800"/>
            <a:chOff x="16775241" y="3669973"/>
            <a:chExt cx="2359025" cy="2336800"/>
          </a:xfrm>
        </p:grpSpPr>
        <p:sp>
          <p:nvSpPr>
            <p:cNvPr id="79" name="object 79"/>
            <p:cNvSpPr/>
            <p:nvPr/>
          </p:nvSpPr>
          <p:spPr>
            <a:xfrm>
              <a:off x="17234120" y="4134345"/>
              <a:ext cx="1441450" cy="1398905"/>
            </a:xfrm>
            <a:custGeom>
              <a:avLst/>
              <a:gdLst/>
              <a:ahLst/>
              <a:cxnLst/>
              <a:rect l="l" t="t" r="r" b="b"/>
              <a:pathLst>
                <a:path w="1441450" h="1398904">
                  <a:moveTo>
                    <a:pt x="707878" y="0"/>
                  </a:moveTo>
                  <a:lnTo>
                    <a:pt x="659814" y="1977"/>
                  </a:lnTo>
                  <a:lnTo>
                    <a:pt x="612490" y="7015"/>
                  </a:lnTo>
                  <a:lnTo>
                    <a:pt x="566025" y="15024"/>
                  </a:lnTo>
                  <a:lnTo>
                    <a:pt x="520539" y="25913"/>
                  </a:lnTo>
                  <a:lnTo>
                    <a:pt x="476150" y="39592"/>
                  </a:lnTo>
                  <a:lnTo>
                    <a:pt x="432978" y="55971"/>
                  </a:lnTo>
                  <a:lnTo>
                    <a:pt x="391142" y="74959"/>
                  </a:lnTo>
                  <a:lnTo>
                    <a:pt x="350762" y="96467"/>
                  </a:lnTo>
                  <a:lnTo>
                    <a:pt x="311956" y="120404"/>
                  </a:lnTo>
                  <a:lnTo>
                    <a:pt x="274844" y="146680"/>
                  </a:lnTo>
                  <a:lnTo>
                    <a:pt x="239544" y="175204"/>
                  </a:lnTo>
                  <a:lnTo>
                    <a:pt x="206178" y="205887"/>
                  </a:lnTo>
                  <a:lnTo>
                    <a:pt x="174863" y="238637"/>
                  </a:lnTo>
                  <a:lnTo>
                    <a:pt x="145718" y="273366"/>
                  </a:lnTo>
                  <a:lnTo>
                    <a:pt x="118864" y="309982"/>
                  </a:lnTo>
                  <a:lnTo>
                    <a:pt x="94420" y="348395"/>
                  </a:lnTo>
                  <a:lnTo>
                    <a:pt x="72504" y="388515"/>
                  </a:lnTo>
                  <a:lnTo>
                    <a:pt x="53235" y="430252"/>
                  </a:lnTo>
                  <a:lnTo>
                    <a:pt x="36734" y="473516"/>
                  </a:lnTo>
                  <a:lnTo>
                    <a:pt x="23119" y="518216"/>
                  </a:lnTo>
                  <a:lnTo>
                    <a:pt x="12510" y="564262"/>
                  </a:lnTo>
                  <a:lnTo>
                    <a:pt x="5026" y="611564"/>
                  </a:lnTo>
                  <a:lnTo>
                    <a:pt x="845" y="659271"/>
                  </a:lnTo>
                  <a:lnTo>
                    <a:pt x="0" y="706515"/>
                  </a:lnTo>
                  <a:lnTo>
                    <a:pt x="2396" y="753181"/>
                  </a:lnTo>
                  <a:lnTo>
                    <a:pt x="7941" y="799152"/>
                  </a:lnTo>
                  <a:lnTo>
                    <a:pt x="16540" y="844310"/>
                  </a:lnTo>
                  <a:lnTo>
                    <a:pt x="28099" y="888541"/>
                  </a:lnTo>
                  <a:lnTo>
                    <a:pt x="42525" y="931727"/>
                  </a:lnTo>
                  <a:lnTo>
                    <a:pt x="59723" y="973752"/>
                  </a:lnTo>
                  <a:lnTo>
                    <a:pt x="79600" y="1014500"/>
                  </a:lnTo>
                  <a:lnTo>
                    <a:pt x="102062" y="1053853"/>
                  </a:lnTo>
                  <a:lnTo>
                    <a:pt x="127015" y="1091697"/>
                  </a:lnTo>
                  <a:lnTo>
                    <a:pt x="154365" y="1127914"/>
                  </a:lnTo>
                  <a:lnTo>
                    <a:pt x="184018" y="1162388"/>
                  </a:lnTo>
                  <a:lnTo>
                    <a:pt x="215881" y="1195002"/>
                  </a:lnTo>
                  <a:lnTo>
                    <a:pt x="249859" y="1225640"/>
                  </a:lnTo>
                  <a:lnTo>
                    <a:pt x="285858" y="1254186"/>
                  </a:lnTo>
                  <a:lnTo>
                    <a:pt x="323785" y="1280524"/>
                  </a:lnTo>
                  <a:lnTo>
                    <a:pt x="363546" y="1304536"/>
                  </a:lnTo>
                  <a:lnTo>
                    <a:pt x="405047" y="1326107"/>
                  </a:lnTo>
                  <a:lnTo>
                    <a:pt x="448194" y="1345119"/>
                  </a:lnTo>
                  <a:lnTo>
                    <a:pt x="492893" y="1361457"/>
                  </a:lnTo>
                  <a:lnTo>
                    <a:pt x="539051" y="1375005"/>
                  </a:lnTo>
                  <a:lnTo>
                    <a:pt x="586573" y="1385645"/>
                  </a:lnTo>
                  <a:lnTo>
                    <a:pt x="635365" y="1393261"/>
                  </a:lnTo>
                  <a:lnTo>
                    <a:pt x="684551" y="1397676"/>
                  </a:lnTo>
                  <a:lnTo>
                    <a:pt x="733235" y="1398850"/>
                  </a:lnTo>
                  <a:lnTo>
                    <a:pt x="781298" y="1396872"/>
                  </a:lnTo>
                  <a:lnTo>
                    <a:pt x="828622" y="1391833"/>
                  </a:lnTo>
                  <a:lnTo>
                    <a:pt x="875087" y="1383824"/>
                  </a:lnTo>
                  <a:lnTo>
                    <a:pt x="920573" y="1372935"/>
                  </a:lnTo>
                  <a:lnTo>
                    <a:pt x="964962" y="1359255"/>
                  </a:lnTo>
                  <a:lnTo>
                    <a:pt x="1008134" y="1342875"/>
                  </a:lnTo>
                  <a:lnTo>
                    <a:pt x="1049970" y="1323886"/>
                  </a:lnTo>
                  <a:lnTo>
                    <a:pt x="1090351" y="1302378"/>
                  </a:lnTo>
                  <a:lnTo>
                    <a:pt x="1129157" y="1278440"/>
                  </a:lnTo>
                  <a:lnTo>
                    <a:pt x="1166269" y="1252163"/>
                  </a:lnTo>
                  <a:lnTo>
                    <a:pt x="1201568" y="1223638"/>
                  </a:lnTo>
                  <a:lnTo>
                    <a:pt x="1234934" y="1192955"/>
                  </a:lnTo>
                  <a:lnTo>
                    <a:pt x="1266250" y="1160204"/>
                  </a:lnTo>
                  <a:lnTo>
                    <a:pt x="1295394" y="1125475"/>
                  </a:lnTo>
                  <a:lnTo>
                    <a:pt x="1322248" y="1088858"/>
                  </a:lnTo>
                  <a:lnTo>
                    <a:pt x="1346693" y="1050444"/>
                  </a:lnTo>
                  <a:lnTo>
                    <a:pt x="1368609" y="1010323"/>
                  </a:lnTo>
                  <a:lnTo>
                    <a:pt x="1387877" y="968586"/>
                  </a:lnTo>
                  <a:lnTo>
                    <a:pt x="1404378" y="925322"/>
                  </a:lnTo>
                  <a:lnTo>
                    <a:pt x="1417993" y="880621"/>
                  </a:lnTo>
                  <a:lnTo>
                    <a:pt x="1428602" y="834575"/>
                  </a:lnTo>
                  <a:lnTo>
                    <a:pt x="1436086" y="787273"/>
                  </a:lnTo>
                  <a:lnTo>
                    <a:pt x="1440269" y="739568"/>
                  </a:lnTo>
                  <a:lnTo>
                    <a:pt x="1441116" y="692324"/>
                  </a:lnTo>
                  <a:lnTo>
                    <a:pt x="1438720" y="645659"/>
                  </a:lnTo>
                  <a:lnTo>
                    <a:pt x="1433177" y="599690"/>
                  </a:lnTo>
                  <a:lnTo>
                    <a:pt x="1424579" y="554532"/>
                  </a:lnTo>
                  <a:lnTo>
                    <a:pt x="1413020" y="510301"/>
                  </a:lnTo>
                  <a:lnTo>
                    <a:pt x="1398595" y="467116"/>
                  </a:lnTo>
                  <a:lnTo>
                    <a:pt x="1381397" y="425091"/>
                  </a:lnTo>
                  <a:lnTo>
                    <a:pt x="1361521" y="384344"/>
                  </a:lnTo>
                  <a:lnTo>
                    <a:pt x="1339059" y="344990"/>
                  </a:lnTo>
                  <a:lnTo>
                    <a:pt x="1314107" y="307146"/>
                  </a:lnTo>
                  <a:lnTo>
                    <a:pt x="1286757" y="270929"/>
                  </a:lnTo>
                  <a:lnTo>
                    <a:pt x="1257103" y="236456"/>
                  </a:lnTo>
                  <a:lnTo>
                    <a:pt x="1225241" y="203841"/>
                  </a:lnTo>
                  <a:lnTo>
                    <a:pt x="1191263" y="173203"/>
                  </a:lnTo>
                  <a:lnTo>
                    <a:pt x="1155263" y="144657"/>
                  </a:lnTo>
                  <a:lnTo>
                    <a:pt x="1117335" y="118320"/>
                  </a:lnTo>
                  <a:lnTo>
                    <a:pt x="1077573" y="94308"/>
                  </a:lnTo>
                  <a:lnTo>
                    <a:pt x="1036071" y="72738"/>
                  </a:lnTo>
                  <a:lnTo>
                    <a:pt x="992923" y="53726"/>
                  </a:lnTo>
                  <a:lnTo>
                    <a:pt x="948223" y="37388"/>
                  </a:lnTo>
                  <a:lnTo>
                    <a:pt x="902064" y="23842"/>
                  </a:lnTo>
                  <a:lnTo>
                    <a:pt x="854541" y="13203"/>
                  </a:lnTo>
                  <a:lnTo>
                    <a:pt x="805747" y="5588"/>
                  </a:lnTo>
                  <a:lnTo>
                    <a:pt x="756562" y="1173"/>
                  </a:lnTo>
                  <a:lnTo>
                    <a:pt x="70787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16775241" y="3669973"/>
              <a:ext cx="2359025" cy="2336800"/>
            </a:xfrm>
            <a:custGeom>
              <a:avLst/>
              <a:gdLst/>
              <a:ahLst/>
              <a:cxnLst/>
              <a:rect l="l" t="t" r="r" b="b"/>
              <a:pathLst>
                <a:path w="2359025" h="2336800">
                  <a:moveTo>
                    <a:pt x="1527456" y="2082799"/>
                  </a:moveTo>
                  <a:lnTo>
                    <a:pt x="835271" y="2082799"/>
                  </a:lnTo>
                  <a:lnTo>
                    <a:pt x="880720" y="2108199"/>
                  </a:lnTo>
                  <a:lnTo>
                    <a:pt x="903861" y="2108199"/>
                  </a:lnTo>
                  <a:lnTo>
                    <a:pt x="900179" y="2311399"/>
                  </a:lnTo>
                  <a:lnTo>
                    <a:pt x="991537" y="2336799"/>
                  </a:lnTo>
                  <a:lnTo>
                    <a:pt x="1084421" y="2336799"/>
                  </a:lnTo>
                  <a:lnTo>
                    <a:pt x="1145500" y="2146299"/>
                  </a:lnTo>
                  <a:lnTo>
                    <a:pt x="1484354" y="2146299"/>
                  </a:lnTo>
                  <a:lnTo>
                    <a:pt x="1482030" y="2095499"/>
                  </a:lnTo>
                  <a:lnTo>
                    <a:pt x="1504857" y="2095499"/>
                  </a:lnTo>
                  <a:lnTo>
                    <a:pt x="1527456" y="2082799"/>
                  </a:lnTo>
                  <a:close/>
                </a:path>
                <a:path w="2359025" h="2336800">
                  <a:moveTo>
                    <a:pt x="1484354" y="2146299"/>
                  </a:moveTo>
                  <a:lnTo>
                    <a:pt x="1241660" y="2146299"/>
                  </a:lnTo>
                  <a:lnTo>
                    <a:pt x="1307928" y="2336799"/>
                  </a:lnTo>
                  <a:lnTo>
                    <a:pt x="1354867" y="2336799"/>
                  </a:lnTo>
                  <a:lnTo>
                    <a:pt x="1401150" y="2324099"/>
                  </a:lnTo>
                  <a:lnTo>
                    <a:pt x="1446672" y="2324099"/>
                  </a:lnTo>
                  <a:lnTo>
                    <a:pt x="1491328" y="2298699"/>
                  </a:lnTo>
                  <a:lnTo>
                    <a:pt x="1484354" y="2146299"/>
                  </a:lnTo>
                  <a:close/>
                </a:path>
                <a:path w="2359025" h="2336800">
                  <a:moveTo>
                    <a:pt x="832574" y="1892299"/>
                  </a:moveTo>
                  <a:lnTo>
                    <a:pt x="524823" y="1892299"/>
                  </a:lnTo>
                  <a:lnTo>
                    <a:pt x="542846" y="1917699"/>
                  </a:lnTo>
                  <a:lnTo>
                    <a:pt x="561270" y="1930399"/>
                  </a:lnTo>
                  <a:lnTo>
                    <a:pt x="580092" y="1943099"/>
                  </a:lnTo>
                  <a:lnTo>
                    <a:pt x="599309" y="1955799"/>
                  </a:lnTo>
                  <a:lnTo>
                    <a:pt x="526118" y="2146299"/>
                  </a:lnTo>
                  <a:lnTo>
                    <a:pt x="564560" y="2171699"/>
                  </a:lnTo>
                  <a:lnTo>
                    <a:pt x="604589" y="2197099"/>
                  </a:lnTo>
                  <a:lnTo>
                    <a:pt x="646094" y="2222499"/>
                  </a:lnTo>
                  <a:lnTo>
                    <a:pt x="688961" y="2235199"/>
                  </a:lnTo>
                  <a:lnTo>
                    <a:pt x="812978" y="2082799"/>
                  </a:lnTo>
                  <a:lnTo>
                    <a:pt x="1527456" y="2082799"/>
                  </a:lnTo>
                  <a:lnTo>
                    <a:pt x="1549814" y="2070099"/>
                  </a:lnTo>
                  <a:lnTo>
                    <a:pt x="1834434" y="2070099"/>
                  </a:lnTo>
                  <a:lnTo>
                    <a:pt x="1797745" y="1981199"/>
                  </a:lnTo>
                  <a:lnTo>
                    <a:pt x="1147050" y="1981199"/>
                  </a:lnTo>
                  <a:lnTo>
                    <a:pt x="1100363" y="1968499"/>
                  </a:lnTo>
                  <a:lnTo>
                    <a:pt x="1053385" y="1968499"/>
                  </a:lnTo>
                  <a:lnTo>
                    <a:pt x="961414" y="1943099"/>
                  </a:lnTo>
                  <a:lnTo>
                    <a:pt x="874222" y="1917699"/>
                  </a:lnTo>
                  <a:lnTo>
                    <a:pt x="832574" y="1892299"/>
                  </a:lnTo>
                  <a:close/>
                </a:path>
                <a:path w="2359025" h="2336800">
                  <a:moveTo>
                    <a:pt x="1834434" y="2070099"/>
                  </a:moveTo>
                  <a:lnTo>
                    <a:pt x="1571920" y="2070099"/>
                  </a:lnTo>
                  <a:lnTo>
                    <a:pt x="1700184" y="2222499"/>
                  </a:lnTo>
                  <a:lnTo>
                    <a:pt x="1742964" y="2209799"/>
                  </a:lnTo>
                  <a:lnTo>
                    <a:pt x="1784022" y="2184399"/>
                  </a:lnTo>
                  <a:lnTo>
                    <a:pt x="1823274" y="2158999"/>
                  </a:lnTo>
                  <a:lnTo>
                    <a:pt x="1860640" y="2133599"/>
                  </a:lnTo>
                  <a:lnTo>
                    <a:pt x="1834434" y="2070099"/>
                  </a:lnTo>
                  <a:close/>
                </a:path>
                <a:path w="2359025" h="2336800">
                  <a:moveTo>
                    <a:pt x="515023" y="1625599"/>
                  </a:moveTo>
                  <a:lnTo>
                    <a:pt x="315577" y="1625599"/>
                  </a:lnTo>
                  <a:lnTo>
                    <a:pt x="327151" y="1650999"/>
                  </a:lnTo>
                  <a:lnTo>
                    <a:pt x="339229" y="1676399"/>
                  </a:lnTo>
                  <a:lnTo>
                    <a:pt x="351805" y="1689099"/>
                  </a:lnTo>
                  <a:lnTo>
                    <a:pt x="364870" y="1714499"/>
                  </a:lnTo>
                  <a:lnTo>
                    <a:pt x="230851" y="1866899"/>
                  </a:lnTo>
                  <a:lnTo>
                    <a:pt x="257667" y="1904999"/>
                  </a:lnTo>
                  <a:lnTo>
                    <a:pt x="286971" y="1943099"/>
                  </a:lnTo>
                  <a:lnTo>
                    <a:pt x="318667" y="1981199"/>
                  </a:lnTo>
                  <a:lnTo>
                    <a:pt x="352657" y="2006599"/>
                  </a:lnTo>
                  <a:lnTo>
                    <a:pt x="524823" y="1892299"/>
                  </a:lnTo>
                  <a:lnTo>
                    <a:pt x="832574" y="1892299"/>
                  </a:lnTo>
                  <a:lnTo>
                    <a:pt x="792309" y="1879599"/>
                  </a:lnTo>
                  <a:lnTo>
                    <a:pt x="753491" y="1854199"/>
                  </a:lnTo>
                  <a:lnTo>
                    <a:pt x="716180" y="1828799"/>
                  </a:lnTo>
                  <a:lnTo>
                    <a:pt x="680442" y="1803399"/>
                  </a:lnTo>
                  <a:lnTo>
                    <a:pt x="646337" y="1777999"/>
                  </a:lnTo>
                  <a:lnTo>
                    <a:pt x="613930" y="1739899"/>
                  </a:lnTo>
                  <a:lnTo>
                    <a:pt x="583282" y="1714499"/>
                  </a:lnTo>
                  <a:lnTo>
                    <a:pt x="554458" y="1676399"/>
                  </a:lnTo>
                  <a:lnTo>
                    <a:pt x="527519" y="1638299"/>
                  </a:lnTo>
                  <a:lnTo>
                    <a:pt x="515023" y="1625599"/>
                  </a:lnTo>
                  <a:close/>
                </a:path>
                <a:path w="2359025" h="2336800">
                  <a:moveTo>
                    <a:pt x="1764446" y="368299"/>
                  </a:moveTo>
                  <a:lnTo>
                    <a:pt x="1305491" y="368299"/>
                  </a:lnTo>
                  <a:lnTo>
                    <a:pt x="1397461" y="393699"/>
                  </a:lnTo>
                  <a:lnTo>
                    <a:pt x="1484654" y="419099"/>
                  </a:lnTo>
                  <a:lnTo>
                    <a:pt x="1526302" y="444499"/>
                  </a:lnTo>
                  <a:lnTo>
                    <a:pt x="1566567" y="457199"/>
                  </a:lnTo>
                  <a:lnTo>
                    <a:pt x="1605385" y="482599"/>
                  </a:lnTo>
                  <a:lnTo>
                    <a:pt x="1642696" y="507999"/>
                  </a:lnTo>
                  <a:lnTo>
                    <a:pt x="1678435" y="533399"/>
                  </a:lnTo>
                  <a:lnTo>
                    <a:pt x="1712539" y="571499"/>
                  </a:lnTo>
                  <a:lnTo>
                    <a:pt x="1744947" y="596899"/>
                  </a:lnTo>
                  <a:lnTo>
                    <a:pt x="1775595" y="622299"/>
                  </a:lnTo>
                  <a:lnTo>
                    <a:pt x="1804419" y="660399"/>
                  </a:lnTo>
                  <a:lnTo>
                    <a:pt x="1831359" y="698499"/>
                  </a:lnTo>
                  <a:lnTo>
                    <a:pt x="1856350" y="736599"/>
                  </a:lnTo>
                  <a:lnTo>
                    <a:pt x="1879330" y="774699"/>
                  </a:lnTo>
                  <a:lnTo>
                    <a:pt x="1900236" y="812799"/>
                  </a:lnTo>
                  <a:lnTo>
                    <a:pt x="1919005" y="850899"/>
                  </a:lnTo>
                  <a:lnTo>
                    <a:pt x="1935574" y="888999"/>
                  </a:lnTo>
                  <a:lnTo>
                    <a:pt x="1949881" y="927099"/>
                  </a:lnTo>
                  <a:lnTo>
                    <a:pt x="1961862" y="977899"/>
                  </a:lnTo>
                  <a:lnTo>
                    <a:pt x="1971456" y="1015999"/>
                  </a:lnTo>
                  <a:lnTo>
                    <a:pt x="1978598" y="1066799"/>
                  </a:lnTo>
                  <a:lnTo>
                    <a:pt x="1983227" y="1104899"/>
                  </a:lnTo>
                  <a:lnTo>
                    <a:pt x="1985279" y="1155699"/>
                  </a:lnTo>
                  <a:lnTo>
                    <a:pt x="1984691" y="1206499"/>
                  </a:lnTo>
                  <a:lnTo>
                    <a:pt x="1981401" y="1244599"/>
                  </a:lnTo>
                  <a:lnTo>
                    <a:pt x="1975347" y="1295399"/>
                  </a:lnTo>
                  <a:lnTo>
                    <a:pt x="1966588" y="1346199"/>
                  </a:lnTo>
                  <a:lnTo>
                    <a:pt x="1955290" y="1384299"/>
                  </a:lnTo>
                  <a:lnTo>
                    <a:pt x="1941539" y="1435099"/>
                  </a:lnTo>
                  <a:lnTo>
                    <a:pt x="1925421" y="1473199"/>
                  </a:lnTo>
                  <a:lnTo>
                    <a:pt x="1907022" y="1511299"/>
                  </a:lnTo>
                  <a:lnTo>
                    <a:pt x="1886430" y="1562099"/>
                  </a:lnTo>
                  <a:lnTo>
                    <a:pt x="1863730" y="1600199"/>
                  </a:lnTo>
                  <a:lnTo>
                    <a:pt x="1839009" y="1638299"/>
                  </a:lnTo>
                  <a:lnTo>
                    <a:pt x="1812354" y="1663699"/>
                  </a:lnTo>
                  <a:lnTo>
                    <a:pt x="1783851" y="1701799"/>
                  </a:lnTo>
                  <a:lnTo>
                    <a:pt x="1753586" y="1739899"/>
                  </a:lnTo>
                  <a:lnTo>
                    <a:pt x="1721647" y="1765299"/>
                  </a:lnTo>
                  <a:lnTo>
                    <a:pt x="1688119" y="1790699"/>
                  </a:lnTo>
                  <a:lnTo>
                    <a:pt x="1653089" y="1816099"/>
                  </a:lnTo>
                  <a:lnTo>
                    <a:pt x="1616643" y="1841499"/>
                  </a:lnTo>
                  <a:lnTo>
                    <a:pt x="1578869" y="1866899"/>
                  </a:lnTo>
                  <a:lnTo>
                    <a:pt x="1539852" y="1892299"/>
                  </a:lnTo>
                  <a:lnTo>
                    <a:pt x="1499678" y="1904999"/>
                  </a:lnTo>
                  <a:lnTo>
                    <a:pt x="1458435" y="1930399"/>
                  </a:lnTo>
                  <a:lnTo>
                    <a:pt x="1329154" y="1968499"/>
                  </a:lnTo>
                  <a:lnTo>
                    <a:pt x="1239203" y="1968499"/>
                  </a:lnTo>
                  <a:lnTo>
                    <a:pt x="1193359" y="1981199"/>
                  </a:lnTo>
                  <a:lnTo>
                    <a:pt x="1797745" y="1981199"/>
                  </a:lnTo>
                  <a:lnTo>
                    <a:pt x="1782021" y="1943099"/>
                  </a:lnTo>
                  <a:lnTo>
                    <a:pt x="1800757" y="1930399"/>
                  </a:lnTo>
                  <a:lnTo>
                    <a:pt x="1819132" y="1904999"/>
                  </a:lnTo>
                  <a:lnTo>
                    <a:pt x="1837129" y="1892299"/>
                  </a:lnTo>
                  <a:lnTo>
                    <a:pt x="1854735" y="1879599"/>
                  </a:lnTo>
                  <a:lnTo>
                    <a:pt x="2122218" y="1879599"/>
                  </a:lnTo>
                  <a:lnTo>
                    <a:pt x="2147777" y="1841499"/>
                  </a:lnTo>
                  <a:lnTo>
                    <a:pt x="2009536" y="1689099"/>
                  </a:lnTo>
                  <a:lnTo>
                    <a:pt x="2022002" y="1663699"/>
                  </a:lnTo>
                  <a:lnTo>
                    <a:pt x="2033988" y="1650999"/>
                  </a:lnTo>
                  <a:lnTo>
                    <a:pt x="2045483" y="1625599"/>
                  </a:lnTo>
                  <a:lnTo>
                    <a:pt x="2056479" y="1600199"/>
                  </a:lnTo>
                  <a:lnTo>
                    <a:pt x="2276645" y="1600199"/>
                  </a:lnTo>
                  <a:lnTo>
                    <a:pt x="2293623" y="1562099"/>
                  </a:lnTo>
                  <a:lnTo>
                    <a:pt x="2307448" y="1511299"/>
                  </a:lnTo>
                  <a:lnTo>
                    <a:pt x="2318109" y="1473199"/>
                  </a:lnTo>
                  <a:lnTo>
                    <a:pt x="2136607" y="1371599"/>
                  </a:lnTo>
                  <a:lnTo>
                    <a:pt x="2139160" y="1358899"/>
                  </a:lnTo>
                  <a:lnTo>
                    <a:pt x="2141560" y="1346199"/>
                  </a:lnTo>
                  <a:lnTo>
                    <a:pt x="2143805" y="1333499"/>
                  </a:lnTo>
                  <a:lnTo>
                    <a:pt x="2145892" y="1320799"/>
                  </a:lnTo>
                  <a:lnTo>
                    <a:pt x="2147590" y="1308099"/>
                  </a:lnTo>
                  <a:lnTo>
                    <a:pt x="2149148" y="1295399"/>
                  </a:lnTo>
                  <a:lnTo>
                    <a:pt x="2150576" y="1295399"/>
                  </a:lnTo>
                  <a:lnTo>
                    <a:pt x="2151886" y="1282699"/>
                  </a:lnTo>
                  <a:lnTo>
                    <a:pt x="2353505" y="1244599"/>
                  </a:lnTo>
                  <a:lnTo>
                    <a:pt x="2357855" y="1193799"/>
                  </a:lnTo>
                  <a:lnTo>
                    <a:pt x="2358883" y="1155699"/>
                  </a:lnTo>
                  <a:lnTo>
                    <a:pt x="2356622" y="1104899"/>
                  </a:lnTo>
                  <a:lnTo>
                    <a:pt x="2351105" y="1054099"/>
                  </a:lnTo>
                  <a:lnTo>
                    <a:pt x="2148606" y="1028699"/>
                  </a:lnTo>
                  <a:lnTo>
                    <a:pt x="2144943" y="1015999"/>
                  </a:lnTo>
                  <a:lnTo>
                    <a:pt x="2140704" y="990599"/>
                  </a:lnTo>
                  <a:lnTo>
                    <a:pt x="2135893" y="965199"/>
                  </a:lnTo>
                  <a:lnTo>
                    <a:pt x="2130513" y="939799"/>
                  </a:lnTo>
                  <a:lnTo>
                    <a:pt x="2308874" y="838199"/>
                  </a:lnTo>
                  <a:lnTo>
                    <a:pt x="2296927" y="800099"/>
                  </a:lnTo>
                  <a:lnTo>
                    <a:pt x="2281884" y="749299"/>
                  </a:lnTo>
                  <a:lnTo>
                    <a:pt x="2263816" y="711199"/>
                  </a:lnTo>
                  <a:lnTo>
                    <a:pt x="2043311" y="711199"/>
                  </a:lnTo>
                  <a:lnTo>
                    <a:pt x="2031736" y="685799"/>
                  </a:lnTo>
                  <a:lnTo>
                    <a:pt x="2019654" y="673099"/>
                  </a:lnTo>
                  <a:lnTo>
                    <a:pt x="2007078" y="647699"/>
                  </a:lnTo>
                  <a:lnTo>
                    <a:pt x="1994018" y="622299"/>
                  </a:lnTo>
                  <a:lnTo>
                    <a:pt x="2128025" y="469899"/>
                  </a:lnTo>
                  <a:lnTo>
                    <a:pt x="2110152" y="444499"/>
                  </a:lnTo>
                  <a:lnTo>
                    <a:pt x="1834078" y="444499"/>
                  </a:lnTo>
                  <a:lnTo>
                    <a:pt x="1816046" y="431799"/>
                  </a:lnTo>
                  <a:lnTo>
                    <a:pt x="1797614" y="406399"/>
                  </a:lnTo>
                  <a:lnTo>
                    <a:pt x="1778786" y="393699"/>
                  </a:lnTo>
                  <a:lnTo>
                    <a:pt x="1759567" y="380999"/>
                  </a:lnTo>
                  <a:lnTo>
                    <a:pt x="1764446" y="368299"/>
                  </a:lnTo>
                  <a:close/>
                </a:path>
                <a:path w="2359025" h="2336800">
                  <a:moveTo>
                    <a:pt x="2122218" y="1879599"/>
                  </a:moveTo>
                  <a:lnTo>
                    <a:pt x="1854735" y="1879599"/>
                  </a:lnTo>
                  <a:lnTo>
                    <a:pt x="2029628" y="1981199"/>
                  </a:lnTo>
                  <a:lnTo>
                    <a:pt x="2063095" y="1955799"/>
                  </a:lnTo>
                  <a:lnTo>
                    <a:pt x="2093975" y="1917699"/>
                  </a:lnTo>
                  <a:lnTo>
                    <a:pt x="2122218" y="1879599"/>
                  </a:lnTo>
                  <a:close/>
                </a:path>
                <a:path w="2359025" h="2336800">
                  <a:moveTo>
                    <a:pt x="102348" y="698499"/>
                  </a:moveTo>
                  <a:lnTo>
                    <a:pt x="82226" y="736599"/>
                  </a:lnTo>
                  <a:lnTo>
                    <a:pt x="65250" y="787399"/>
                  </a:lnTo>
                  <a:lnTo>
                    <a:pt x="51421" y="825499"/>
                  </a:lnTo>
                  <a:lnTo>
                    <a:pt x="40742" y="876299"/>
                  </a:lnTo>
                  <a:lnTo>
                    <a:pt x="222269" y="965199"/>
                  </a:lnTo>
                  <a:lnTo>
                    <a:pt x="219716" y="977899"/>
                  </a:lnTo>
                  <a:lnTo>
                    <a:pt x="212984" y="1015999"/>
                  </a:lnTo>
                  <a:lnTo>
                    <a:pt x="208299" y="1054099"/>
                  </a:lnTo>
                  <a:lnTo>
                    <a:pt x="206990" y="1066799"/>
                  </a:lnTo>
                  <a:lnTo>
                    <a:pt x="5371" y="1092199"/>
                  </a:lnTo>
                  <a:lnTo>
                    <a:pt x="1028" y="1142999"/>
                  </a:lnTo>
                  <a:lnTo>
                    <a:pt x="0" y="1181099"/>
                  </a:lnTo>
                  <a:lnTo>
                    <a:pt x="2251" y="1231899"/>
                  </a:lnTo>
                  <a:lnTo>
                    <a:pt x="7746" y="1282699"/>
                  </a:lnTo>
                  <a:lnTo>
                    <a:pt x="210282" y="1308099"/>
                  </a:lnTo>
                  <a:lnTo>
                    <a:pt x="213938" y="1333499"/>
                  </a:lnTo>
                  <a:lnTo>
                    <a:pt x="218173" y="1358899"/>
                  </a:lnTo>
                  <a:lnTo>
                    <a:pt x="222983" y="1371599"/>
                  </a:lnTo>
                  <a:lnTo>
                    <a:pt x="228363" y="1396999"/>
                  </a:lnTo>
                  <a:lnTo>
                    <a:pt x="50002" y="1498599"/>
                  </a:lnTo>
                  <a:lnTo>
                    <a:pt x="61956" y="1549399"/>
                  </a:lnTo>
                  <a:lnTo>
                    <a:pt x="77000" y="1587499"/>
                  </a:lnTo>
                  <a:lnTo>
                    <a:pt x="95061" y="1638299"/>
                  </a:lnTo>
                  <a:lnTo>
                    <a:pt x="116069" y="1676399"/>
                  </a:lnTo>
                  <a:lnTo>
                    <a:pt x="315577" y="1625599"/>
                  </a:lnTo>
                  <a:lnTo>
                    <a:pt x="515023" y="1625599"/>
                  </a:lnTo>
                  <a:lnTo>
                    <a:pt x="502528" y="1612899"/>
                  </a:lnTo>
                  <a:lnTo>
                    <a:pt x="479548" y="1574799"/>
                  </a:lnTo>
                  <a:lnTo>
                    <a:pt x="458643" y="1536699"/>
                  </a:lnTo>
                  <a:lnTo>
                    <a:pt x="439875" y="1485899"/>
                  </a:lnTo>
                  <a:lnTo>
                    <a:pt x="423306" y="1447799"/>
                  </a:lnTo>
                  <a:lnTo>
                    <a:pt x="409000" y="1409699"/>
                  </a:lnTo>
                  <a:lnTo>
                    <a:pt x="397019" y="1358899"/>
                  </a:lnTo>
                  <a:lnTo>
                    <a:pt x="387426" y="1320799"/>
                  </a:lnTo>
                  <a:lnTo>
                    <a:pt x="380285" y="1269999"/>
                  </a:lnTo>
                  <a:lnTo>
                    <a:pt x="375657" y="1231899"/>
                  </a:lnTo>
                  <a:lnTo>
                    <a:pt x="373606" y="1181099"/>
                  </a:lnTo>
                  <a:lnTo>
                    <a:pt x="374195" y="1142999"/>
                  </a:lnTo>
                  <a:lnTo>
                    <a:pt x="377486" y="1092199"/>
                  </a:lnTo>
                  <a:lnTo>
                    <a:pt x="383542" y="1041399"/>
                  </a:lnTo>
                  <a:lnTo>
                    <a:pt x="392299" y="1003299"/>
                  </a:lnTo>
                  <a:lnTo>
                    <a:pt x="403596" y="952499"/>
                  </a:lnTo>
                  <a:lnTo>
                    <a:pt x="417346" y="901699"/>
                  </a:lnTo>
                  <a:lnTo>
                    <a:pt x="433463" y="863599"/>
                  </a:lnTo>
                  <a:lnTo>
                    <a:pt x="451861" y="825499"/>
                  </a:lnTo>
                  <a:lnTo>
                    <a:pt x="472452" y="787399"/>
                  </a:lnTo>
                  <a:lnTo>
                    <a:pt x="495151" y="749299"/>
                  </a:lnTo>
                  <a:lnTo>
                    <a:pt x="503391" y="736599"/>
                  </a:lnTo>
                  <a:lnTo>
                    <a:pt x="302409" y="736599"/>
                  </a:lnTo>
                  <a:lnTo>
                    <a:pt x="102348" y="698499"/>
                  </a:lnTo>
                  <a:close/>
                </a:path>
                <a:path w="2359025" h="2336800">
                  <a:moveTo>
                    <a:pt x="2276645" y="1600199"/>
                  </a:moveTo>
                  <a:lnTo>
                    <a:pt x="2056479" y="1600199"/>
                  </a:lnTo>
                  <a:lnTo>
                    <a:pt x="2256528" y="1638299"/>
                  </a:lnTo>
                  <a:lnTo>
                    <a:pt x="2276645" y="1600199"/>
                  </a:lnTo>
                  <a:close/>
                </a:path>
                <a:path w="2359025" h="2336800">
                  <a:moveTo>
                    <a:pt x="329248" y="355599"/>
                  </a:moveTo>
                  <a:lnTo>
                    <a:pt x="295775" y="393699"/>
                  </a:lnTo>
                  <a:lnTo>
                    <a:pt x="264895" y="419099"/>
                  </a:lnTo>
                  <a:lnTo>
                    <a:pt x="236650" y="457199"/>
                  </a:lnTo>
                  <a:lnTo>
                    <a:pt x="211086" y="495299"/>
                  </a:lnTo>
                  <a:lnTo>
                    <a:pt x="349340" y="647699"/>
                  </a:lnTo>
                  <a:lnTo>
                    <a:pt x="336874" y="673099"/>
                  </a:lnTo>
                  <a:lnTo>
                    <a:pt x="324890" y="698499"/>
                  </a:lnTo>
                  <a:lnTo>
                    <a:pt x="313398" y="711199"/>
                  </a:lnTo>
                  <a:lnTo>
                    <a:pt x="302409" y="736599"/>
                  </a:lnTo>
                  <a:lnTo>
                    <a:pt x="503391" y="736599"/>
                  </a:lnTo>
                  <a:lnTo>
                    <a:pt x="519871" y="711199"/>
                  </a:lnTo>
                  <a:lnTo>
                    <a:pt x="546526" y="673099"/>
                  </a:lnTo>
                  <a:lnTo>
                    <a:pt x="575028" y="634999"/>
                  </a:lnTo>
                  <a:lnTo>
                    <a:pt x="605292" y="609599"/>
                  </a:lnTo>
                  <a:lnTo>
                    <a:pt x="637231" y="571499"/>
                  </a:lnTo>
                  <a:lnTo>
                    <a:pt x="670759" y="546099"/>
                  </a:lnTo>
                  <a:lnTo>
                    <a:pt x="705788" y="520699"/>
                  </a:lnTo>
                  <a:lnTo>
                    <a:pt x="742234" y="495299"/>
                  </a:lnTo>
                  <a:lnTo>
                    <a:pt x="780008" y="469899"/>
                  </a:lnTo>
                  <a:lnTo>
                    <a:pt x="799517" y="457199"/>
                  </a:lnTo>
                  <a:lnTo>
                    <a:pt x="504141" y="457199"/>
                  </a:lnTo>
                  <a:lnTo>
                    <a:pt x="329248" y="355599"/>
                  </a:lnTo>
                  <a:close/>
                </a:path>
                <a:path w="2359025" h="2336800">
                  <a:moveTo>
                    <a:pt x="2242794" y="660399"/>
                  </a:moveTo>
                  <a:lnTo>
                    <a:pt x="2043311" y="711199"/>
                  </a:lnTo>
                  <a:lnTo>
                    <a:pt x="2263816" y="711199"/>
                  </a:lnTo>
                  <a:lnTo>
                    <a:pt x="2242794" y="660399"/>
                  </a:lnTo>
                  <a:close/>
                </a:path>
                <a:path w="2359025" h="2336800">
                  <a:moveTo>
                    <a:pt x="658679" y="114299"/>
                  </a:moveTo>
                  <a:lnTo>
                    <a:pt x="615899" y="139699"/>
                  </a:lnTo>
                  <a:lnTo>
                    <a:pt x="574842" y="152399"/>
                  </a:lnTo>
                  <a:lnTo>
                    <a:pt x="535589" y="177799"/>
                  </a:lnTo>
                  <a:lnTo>
                    <a:pt x="498223" y="215899"/>
                  </a:lnTo>
                  <a:lnTo>
                    <a:pt x="576855" y="393699"/>
                  </a:lnTo>
                  <a:lnTo>
                    <a:pt x="558115" y="419099"/>
                  </a:lnTo>
                  <a:lnTo>
                    <a:pt x="539744" y="431799"/>
                  </a:lnTo>
                  <a:lnTo>
                    <a:pt x="521751" y="444499"/>
                  </a:lnTo>
                  <a:lnTo>
                    <a:pt x="504141" y="457199"/>
                  </a:lnTo>
                  <a:lnTo>
                    <a:pt x="799517" y="457199"/>
                  </a:lnTo>
                  <a:lnTo>
                    <a:pt x="819025" y="444499"/>
                  </a:lnTo>
                  <a:lnTo>
                    <a:pt x="900441" y="419099"/>
                  </a:lnTo>
                  <a:lnTo>
                    <a:pt x="942667" y="393699"/>
                  </a:lnTo>
                  <a:lnTo>
                    <a:pt x="985789" y="393699"/>
                  </a:lnTo>
                  <a:lnTo>
                    <a:pt x="1074379" y="368299"/>
                  </a:lnTo>
                  <a:lnTo>
                    <a:pt x="1764446" y="368299"/>
                  </a:lnTo>
                  <a:lnTo>
                    <a:pt x="1798602" y="279399"/>
                  </a:lnTo>
                  <a:lnTo>
                    <a:pt x="786943" y="279399"/>
                  </a:lnTo>
                  <a:lnTo>
                    <a:pt x="658679" y="114299"/>
                  </a:lnTo>
                  <a:close/>
                </a:path>
                <a:path w="2359025" h="2336800">
                  <a:moveTo>
                    <a:pt x="2006219" y="330199"/>
                  </a:moveTo>
                  <a:lnTo>
                    <a:pt x="1834078" y="444499"/>
                  </a:lnTo>
                  <a:lnTo>
                    <a:pt x="2110152" y="444499"/>
                  </a:lnTo>
                  <a:lnTo>
                    <a:pt x="2101216" y="431799"/>
                  </a:lnTo>
                  <a:lnTo>
                    <a:pt x="2071914" y="393699"/>
                  </a:lnTo>
                  <a:lnTo>
                    <a:pt x="2040216" y="368299"/>
                  </a:lnTo>
                  <a:lnTo>
                    <a:pt x="2006219" y="330199"/>
                  </a:lnTo>
                  <a:close/>
                </a:path>
                <a:path w="2359025" h="2336800">
                  <a:moveTo>
                    <a:pt x="1501028" y="241299"/>
                  </a:moveTo>
                  <a:lnTo>
                    <a:pt x="854008" y="241299"/>
                  </a:lnTo>
                  <a:lnTo>
                    <a:pt x="786943" y="279399"/>
                  </a:lnTo>
                  <a:lnTo>
                    <a:pt x="1798602" y="279399"/>
                  </a:lnTo>
                  <a:lnTo>
                    <a:pt x="1803482" y="266699"/>
                  </a:lnTo>
                  <a:lnTo>
                    <a:pt x="1545923" y="266699"/>
                  </a:lnTo>
                  <a:lnTo>
                    <a:pt x="1501028" y="241299"/>
                  </a:lnTo>
                  <a:close/>
                </a:path>
                <a:path w="2359025" h="2336800">
                  <a:moveTo>
                    <a:pt x="1669915" y="101599"/>
                  </a:moveTo>
                  <a:lnTo>
                    <a:pt x="1545923" y="266699"/>
                  </a:lnTo>
                  <a:lnTo>
                    <a:pt x="1803482" y="266699"/>
                  </a:lnTo>
                  <a:lnTo>
                    <a:pt x="1832758" y="190499"/>
                  </a:lnTo>
                  <a:lnTo>
                    <a:pt x="1794329" y="165099"/>
                  </a:lnTo>
                  <a:lnTo>
                    <a:pt x="1754301" y="139699"/>
                  </a:lnTo>
                  <a:lnTo>
                    <a:pt x="1712790" y="114299"/>
                  </a:lnTo>
                  <a:lnTo>
                    <a:pt x="1669915" y="101599"/>
                  </a:lnTo>
                  <a:close/>
                </a:path>
                <a:path w="2359025" h="2336800">
                  <a:moveTo>
                    <a:pt x="1050935" y="0"/>
                  </a:moveTo>
                  <a:lnTo>
                    <a:pt x="1004003" y="0"/>
                  </a:lnTo>
                  <a:lnTo>
                    <a:pt x="867523" y="38099"/>
                  </a:lnTo>
                  <a:lnTo>
                    <a:pt x="876834" y="241299"/>
                  </a:lnTo>
                  <a:lnTo>
                    <a:pt x="1478153" y="241299"/>
                  </a:lnTo>
                  <a:lnTo>
                    <a:pt x="1455002" y="228599"/>
                  </a:lnTo>
                  <a:lnTo>
                    <a:pt x="1455695" y="190499"/>
                  </a:lnTo>
                  <a:lnTo>
                    <a:pt x="1117216" y="190499"/>
                  </a:lnTo>
                  <a:lnTo>
                    <a:pt x="1050935" y="0"/>
                  </a:lnTo>
                  <a:close/>
                </a:path>
                <a:path w="2359025" h="2336800">
                  <a:moveTo>
                    <a:pt x="1367342" y="0"/>
                  </a:moveTo>
                  <a:lnTo>
                    <a:pt x="1274442" y="0"/>
                  </a:lnTo>
                  <a:lnTo>
                    <a:pt x="1213364" y="190499"/>
                  </a:lnTo>
                  <a:lnTo>
                    <a:pt x="1455695" y="190499"/>
                  </a:lnTo>
                  <a:lnTo>
                    <a:pt x="1458696" y="25399"/>
                  </a:lnTo>
                  <a:lnTo>
                    <a:pt x="1367342" y="0"/>
                  </a:lnTo>
                  <a:close/>
                </a:path>
              </a:pathLst>
            </a:custGeom>
            <a:solidFill>
              <a:srgbClr val="6E80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1" name="object 81"/>
          <p:cNvGrpSpPr/>
          <p:nvPr/>
        </p:nvGrpSpPr>
        <p:grpSpPr>
          <a:xfrm>
            <a:off x="14980840" y="6278019"/>
            <a:ext cx="716280" cy="716280"/>
            <a:chOff x="14980840" y="6278019"/>
            <a:chExt cx="716280" cy="716280"/>
          </a:xfrm>
        </p:grpSpPr>
        <p:sp>
          <p:nvSpPr>
            <p:cNvPr id="82" name="object 82"/>
            <p:cNvSpPr/>
            <p:nvPr/>
          </p:nvSpPr>
          <p:spPr>
            <a:xfrm>
              <a:off x="15005970" y="6303149"/>
              <a:ext cx="666115" cy="666115"/>
            </a:xfrm>
            <a:custGeom>
              <a:avLst/>
              <a:gdLst/>
              <a:ahLst/>
              <a:cxnLst/>
              <a:rect l="l" t="t" r="r" b="b"/>
              <a:pathLst>
                <a:path w="666115" h="666115">
                  <a:moveTo>
                    <a:pt x="332974" y="0"/>
                  </a:moveTo>
                  <a:lnTo>
                    <a:pt x="283771" y="3610"/>
                  </a:lnTo>
                  <a:lnTo>
                    <a:pt x="236809" y="14098"/>
                  </a:lnTo>
                  <a:lnTo>
                    <a:pt x="192603" y="30948"/>
                  </a:lnTo>
                  <a:lnTo>
                    <a:pt x="151669" y="53645"/>
                  </a:lnTo>
                  <a:lnTo>
                    <a:pt x="114521" y="81675"/>
                  </a:lnTo>
                  <a:lnTo>
                    <a:pt x="81675" y="114521"/>
                  </a:lnTo>
                  <a:lnTo>
                    <a:pt x="53645" y="151669"/>
                  </a:lnTo>
                  <a:lnTo>
                    <a:pt x="30948" y="192603"/>
                  </a:lnTo>
                  <a:lnTo>
                    <a:pt x="14098" y="236809"/>
                  </a:lnTo>
                  <a:lnTo>
                    <a:pt x="3610" y="283771"/>
                  </a:lnTo>
                  <a:lnTo>
                    <a:pt x="0" y="332974"/>
                  </a:lnTo>
                  <a:lnTo>
                    <a:pt x="3610" y="382177"/>
                  </a:lnTo>
                  <a:lnTo>
                    <a:pt x="14098" y="429138"/>
                  </a:lnTo>
                  <a:lnTo>
                    <a:pt x="30948" y="473344"/>
                  </a:lnTo>
                  <a:lnTo>
                    <a:pt x="53645" y="514279"/>
                  </a:lnTo>
                  <a:lnTo>
                    <a:pt x="81675" y="551426"/>
                  </a:lnTo>
                  <a:lnTo>
                    <a:pt x="114521" y="584273"/>
                  </a:lnTo>
                  <a:lnTo>
                    <a:pt x="151669" y="612302"/>
                  </a:lnTo>
                  <a:lnTo>
                    <a:pt x="192603" y="634999"/>
                  </a:lnTo>
                  <a:lnTo>
                    <a:pt x="236809" y="651849"/>
                  </a:lnTo>
                  <a:lnTo>
                    <a:pt x="283771" y="662337"/>
                  </a:lnTo>
                  <a:lnTo>
                    <a:pt x="332974" y="665948"/>
                  </a:lnTo>
                  <a:lnTo>
                    <a:pt x="382177" y="662337"/>
                  </a:lnTo>
                  <a:lnTo>
                    <a:pt x="429138" y="651849"/>
                  </a:lnTo>
                  <a:lnTo>
                    <a:pt x="473344" y="634999"/>
                  </a:lnTo>
                  <a:lnTo>
                    <a:pt x="514279" y="612302"/>
                  </a:lnTo>
                  <a:lnTo>
                    <a:pt x="551426" y="584273"/>
                  </a:lnTo>
                  <a:lnTo>
                    <a:pt x="584273" y="551426"/>
                  </a:lnTo>
                  <a:lnTo>
                    <a:pt x="612302" y="514279"/>
                  </a:lnTo>
                  <a:lnTo>
                    <a:pt x="634999" y="473344"/>
                  </a:lnTo>
                  <a:lnTo>
                    <a:pt x="651849" y="429138"/>
                  </a:lnTo>
                  <a:lnTo>
                    <a:pt x="662337" y="382177"/>
                  </a:lnTo>
                  <a:lnTo>
                    <a:pt x="665948" y="332974"/>
                  </a:lnTo>
                  <a:lnTo>
                    <a:pt x="662337" y="283771"/>
                  </a:lnTo>
                  <a:lnTo>
                    <a:pt x="651849" y="236809"/>
                  </a:lnTo>
                  <a:lnTo>
                    <a:pt x="634999" y="192603"/>
                  </a:lnTo>
                  <a:lnTo>
                    <a:pt x="612302" y="151669"/>
                  </a:lnTo>
                  <a:lnTo>
                    <a:pt x="584273" y="114521"/>
                  </a:lnTo>
                  <a:lnTo>
                    <a:pt x="551426" y="81675"/>
                  </a:lnTo>
                  <a:lnTo>
                    <a:pt x="514279" y="53645"/>
                  </a:lnTo>
                  <a:lnTo>
                    <a:pt x="473344" y="30948"/>
                  </a:lnTo>
                  <a:lnTo>
                    <a:pt x="429138" y="14098"/>
                  </a:lnTo>
                  <a:lnTo>
                    <a:pt x="382177" y="3610"/>
                  </a:lnTo>
                  <a:lnTo>
                    <a:pt x="33297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15005970" y="6303149"/>
              <a:ext cx="666115" cy="666115"/>
            </a:xfrm>
            <a:custGeom>
              <a:avLst/>
              <a:gdLst/>
              <a:ahLst/>
              <a:cxnLst/>
              <a:rect l="l" t="t" r="r" b="b"/>
              <a:pathLst>
                <a:path w="666115" h="666115">
                  <a:moveTo>
                    <a:pt x="332974" y="665948"/>
                  </a:moveTo>
                  <a:lnTo>
                    <a:pt x="382177" y="662337"/>
                  </a:lnTo>
                  <a:lnTo>
                    <a:pt x="429138" y="651849"/>
                  </a:lnTo>
                  <a:lnTo>
                    <a:pt x="473344" y="634999"/>
                  </a:lnTo>
                  <a:lnTo>
                    <a:pt x="514279" y="612302"/>
                  </a:lnTo>
                  <a:lnTo>
                    <a:pt x="551426" y="584273"/>
                  </a:lnTo>
                  <a:lnTo>
                    <a:pt x="584273" y="551426"/>
                  </a:lnTo>
                  <a:lnTo>
                    <a:pt x="612302" y="514279"/>
                  </a:lnTo>
                  <a:lnTo>
                    <a:pt x="634999" y="473344"/>
                  </a:lnTo>
                  <a:lnTo>
                    <a:pt x="651849" y="429138"/>
                  </a:lnTo>
                  <a:lnTo>
                    <a:pt x="662337" y="382177"/>
                  </a:lnTo>
                  <a:lnTo>
                    <a:pt x="665948" y="332974"/>
                  </a:lnTo>
                  <a:lnTo>
                    <a:pt x="662337" y="283771"/>
                  </a:lnTo>
                  <a:lnTo>
                    <a:pt x="651849" y="236809"/>
                  </a:lnTo>
                  <a:lnTo>
                    <a:pt x="634999" y="192603"/>
                  </a:lnTo>
                  <a:lnTo>
                    <a:pt x="612302" y="151669"/>
                  </a:lnTo>
                  <a:lnTo>
                    <a:pt x="584273" y="114521"/>
                  </a:lnTo>
                  <a:lnTo>
                    <a:pt x="551426" y="81675"/>
                  </a:lnTo>
                  <a:lnTo>
                    <a:pt x="514279" y="53645"/>
                  </a:lnTo>
                  <a:lnTo>
                    <a:pt x="473344" y="30948"/>
                  </a:lnTo>
                  <a:lnTo>
                    <a:pt x="429138" y="14098"/>
                  </a:lnTo>
                  <a:lnTo>
                    <a:pt x="382177" y="3610"/>
                  </a:lnTo>
                  <a:lnTo>
                    <a:pt x="332974" y="0"/>
                  </a:lnTo>
                  <a:lnTo>
                    <a:pt x="283771" y="3610"/>
                  </a:lnTo>
                  <a:lnTo>
                    <a:pt x="236809" y="14098"/>
                  </a:lnTo>
                  <a:lnTo>
                    <a:pt x="192603" y="30948"/>
                  </a:lnTo>
                  <a:lnTo>
                    <a:pt x="151669" y="53645"/>
                  </a:lnTo>
                  <a:lnTo>
                    <a:pt x="114521" y="81675"/>
                  </a:lnTo>
                  <a:lnTo>
                    <a:pt x="81675" y="114521"/>
                  </a:lnTo>
                  <a:lnTo>
                    <a:pt x="53645" y="151669"/>
                  </a:lnTo>
                  <a:lnTo>
                    <a:pt x="30948" y="192603"/>
                  </a:lnTo>
                  <a:lnTo>
                    <a:pt x="14098" y="236809"/>
                  </a:lnTo>
                  <a:lnTo>
                    <a:pt x="3610" y="283771"/>
                  </a:lnTo>
                  <a:lnTo>
                    <a:pt x="0" y="332974"/>
                  </a:lnTo>
                  <a:lnTo>
                    <a:pt x="3610" y="382177"/>
                  </a:lnTo>
                  <a:lnTo>
                    <a:pt x="14098" y="429138"/>
                  </a:lnTo>
                  <a:lnTo>
                    <a:pt x="30948" y="473344"/>
                  </a:lnTo>
                  <a:lnTo>
                    <a:pt x="53645" y="514279"/>
                  </a:lnTo>
                  <a:lnTo>
                    <a:pt x="81675" y="551426"/>
                  </a:lnTo>
                  <a:lnTo>
                    <a:pt x="114521" y="584273"/>
                  </a:lnTo>
                  <a:lnTo>
                    <a:pt x="151669" y="612302"/>
                  </a:lnTo>
                  <a:lnTo>
                    <a:pt x="192603" y="634999"/>
                  </a:lnTo>
                  <a:lnTo>
                    <a:pt x="236809" y="651849"/>
                  </a:lnTo>
                  <a:lnTo>
                    <a:pt x="283771" y="662337"/>
                  </a:lnTo>
                  <a:lnTo>
                    <a:pt x="332974" y="665948"/>
                  </a:lnTo>
                  <a:close/>
                </a:path>
              </a:pathLst>
            </a:custGeom>
            <a:ln w="50260">
              <a:solidFill>
                <a:srgbClr val="75859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4" name="object 84"/>
          <p:cNvSpPr txBox="1"/>
          <p:nvPr/>
        </p:nvSpPr>
        <p:spPr>
          <a:xfrm>
            <a:off x="15195652" y="6268876"/>
            <a:ext cx="287020" cy="6438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050" b="1" spc="-320">
                <a:solidFill>
                  <a:srgbClr val="6E808D"/>
                </a:solidFill>
                <a:latin typeface="Trebuchet MS"/>
                <a:cs typeface="Trebuchet MS"/>
              </a:rPr>
              <a:t>6</a:t>
            </a:r>
            <a:endParaRPr sz="4050">
              <a:latin typeface="Trebuchet MS"/>
              <a:cs typeface="Trebuchet MS"/>
            </a:endParaRPr>
          </a:p>
        </p:txBody>
      </p:sp>
      <p:sp>
        <p:nvSpPr>
          <p:cNvPr id="85" name="object 85"/>
          <p:cNvSpPr txBox="1"/>
          <p:nvPr/>
        </p:nvSpPr>
        <p:spPr>
          <a:xfrm>
            <a:off x="14245175" y="7062272"/>
            <a:ext cx="2187575" cy="854710"/>
          </a:xfrm>
          <a:prstGeom prst="rect">
            <a:avLst/>
          </a:prstGeom>
        </p:spPr>
        <p:txBody>
          <a:bodyPr vert="horz" wrap="square" lIns="0" tIns="87630" rIns="0" bIns="0" rtlCol="0">
            <a:spAutoFit/>
          </a:bodyPr>
          <a:lstStyle/>
          <a:p>
            <a:pPr marL="365125" marR="5080" indent="-353060">
              <a:lnSpc>
                <a:spcPts val="2970"/>
              </a:lnSpc>
              <a:spcBef>
                <a:spcPts val="690"/>
              </a:spcBef>
            </a:pPr>
            <a:r>
              <a:rPr sz="2950" spc="-310">
                <a:solidFill>
                  <a:srgbClr val="FFFFFF"/>
                </a:solidFill>
                <a:latin typeface="Gill Sans MT"/>
                <a:cs typeface="Gill Sans MT"/>
              </a:rPr>
              <a:t>R</a:t>
            </a:r>
            <a:r>
              <a:rPr sz="2950" spc="-70">
                <a:solidFill>
                  <a:srgbClr val="FFFFFF"/>
                </a:solidFill>
                <a:latin typeface="Gill Sans MT"/>
                <a:cs typeface="Gill Sans MT"/>
              </a:rPr>
              <a:t>e</a:t>
            </a:r>
            <a:r>
              <a:rPr sz="2950" spc="-25">
                <a:solidFill>
                  <a:srgbClr val="FFFFFF"/>
                </a:solidFill>
                <a:latin typeface="Gill Sans MT"/>
                <a:cs typeface="Gill Sans MT"/>
              </a:rPr>
              <a:t>c</a:t>
            </a:r>
            <a:r>
              <a:rPr sz="2950" spc="-95">
                <a:solidFill>
                  <a:srgbClr val="FFFFFF"/>
                </a:solidFill>
                <a:latin typeface="Gill Sans MT"/>
                <a:cs typeface="Gill Sans MT"/>
              </a:rPr>
              <a:t>e</a:t>
            </a:r>
            <a:r>
              <a:rPr sz="2950" spc="-35">
                <a:solidFill>
                  <a:srgbClr val="FFFFFF"/>
                </a:solidFill>
                <a:latin typeface="Gill Sans MT"/>
                <a:cs typeface="Gill Sans MT"/>
              </a:rPr>
              <a:t>i</a:t>
            </a:r>
            <a:r>
              <a:rPr sz="2950" spc="-55">
                <a:solidFill>
                  <a:srgbClr val="FFFFFF"/>
                </a:solidFill>
                <a:latin typeface="Gill Sans MT"/>
                <a:cs typeface="Gill Sans MT"/>
              </a:rPr>
              <a:t>p</a:t>
            </a:r>
            <a:r>
              <a:rPr sz="2950" spc="-50">
                <a:solidFill>
                  <a:srgbClr val="FFFFFF"/>
                </a:solidFill>
                <a:latin typeface="Gill Sans MT"/>
                <a:cs typeface="Gill Sans MT"/>
              </a:rPr>
              <a:t>t</a:t>
            </a:r>
            <a:r>
              <a:rPr sz="2950" spc="-29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2950" spc="-265">
                <a:solidFill>
                  <a:srgbClr val="FFFFFF"/>
                </a:solidFill>
                <a:latin typeface="Gill Sans MT"/>
                <a:cs typeface="Gill Sans MT"/>
              </a:rPr>
              <a:t>o</a:t>
            </a:r>
            <a:r>
              <a:rPr sz="2950" spc="105">
                <a:solidFill>
                  <a:srgbClr val="FFFFFF"/>
                </a:solidFill>
                <a:latin typeface="Gill Sans MT"/>
                <a:cs typeface="Gill Sans MT"/>
              </a:rPr>
              <a:t>f</a:t>
            </a:r>
            <a:r>
              <a:rPr sz="2950" spc="-29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2950" spc="-265">
                <a:solidFill>
                  <a:srgbClr val="FFFFFF"/>
                </a:solidFill>
                <a:latin typeface="Gill Sans MT"/>
                <a:cs typeface="Gill Sans MT"/>
              </a:rPr>
              <a:t>o</a:t>
            </a:r>
            <a:r>
              <a:rPr sz="2950" spc="145">
                <a:solidFill>
                  <a:srgbClr val="FFFFFF"/>
                </a:solidFill>
                <a:latin typeface="Gill Sans MT"/>
                <a:cs typeface="Gill Sans MT"/>
              </a:rPr>
              <a:t>f</a:t>
            </a:r>
            <a:r>
              <a:rPr sz="2950" spc="120">
                <a:solidFill>
                  <a:srgbClr val="FFFFFF"/>
                </a:solidFill>
                <a:latin typeface="Gill Sans MT"/>
                <a:cs typeface="Gill Sans MT"/>
              </a:rPr>
              <a:t>f</a:t>
            </a:r>
            <a:r>
              <a:rPr sz="2950" spc="-95">
                <a:solidFill>
                  <a:srgbClr val="FFFFFF"/>
                </a:solidFill>
                <a:latin typeface="Gill Sans MT"/>
                <a:cs typeface="Gill Sans MT"/>
              </a:rPr>
              <a:t>e</a:t>
            </a:r>
            <a:r>
              <a:rPr sz="2950" spc="-210">
                <a:solidFill>
                  <a:srgbClr val="FFFFFF"/>
                </a:solidFill>
                <a:latin typeface="Gill Sans MT"/>
                <a:cs typeface="Gill Sans MT"/>
              </a:rPr>
              <a:t>r  </a:t>
            </a:r>
            <a:r>
              <a:rPr sz="2950" spc="-30">
                <a:solidFill>
                  <a:srgbClr val="FFFFFF"/>
                </a:solidFill>
                <a:latin typeface="Gill Sans MT"/>
                <a:cs typeface="Gill Sans MT"/>
              </a:rPr>
              <a:t>le</a:t>
            </a:r>
            <a:r>
              <a:rPr sz="2950" spc="-10">
                <a:solidFill>
                  <a:srgbClr val="FFFFFF"/>
                </a:solidFill>
                <a:latin typeface="Gill Sans MT"/>
                <a:cs typeface="Gill Sans MT"/>
              </a:rPr>
              <a:t>t</a:t>
            </a:r>
            <a:r>
              <a:rPr sz="2950" spc="-165">
                <a:solidFill>
                  <a:srgbClr val="FFFFFF"/>
                </a:solidFill>
                <a:latin typeface="Gill Sans MT"/>
                <a:cs typeface="Gill Sans MT"/>
              </a:rPr>
              <a:t>te</a:t>
            </a:r>
            <a:r>
              <a:rPr sz="2950" spc="-120">
                <a:solidFill>
                  <a:srgbClr val="FFFFFF"/>
                </a:solidFill>
                <a:latin typeface="Gill Sans MT"/>
                <a:cs typeface="Gill Sans MT"/>
              </a:rPr>
              <a:t>r</a:t>
            </a:r>
            <a:r>
              <a:rPr sz="2950" spc="-29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2950" spc="-305">
                <a:solidFill>
                  <a:srgbClr val="FFFFFF"/>
                </a:solidFill>
                <a:latin typeface="Gill Sans MT"/>
                <a:cs typeface="Gill Sans MT"/>
              </a:rPr>
              <a:t>w</a:t>
            </a:r>
            <a:r>
              <a:rPr sz="2950" spc="20">
                <a:solidFill>
                  <a:srgbClr val="FFFFFF"/>
                </a:solidFill>
                <a:latin typeface="Gill Sans MT"/>
                <a:cs typeface="Gill Sans MT"/>
              </a:rPr>
              <a:t>i</a:t>
            </a:r>
            <a:r>
              <a:rPr sz="2950" spc="-90">
                <a:solidFill>
                  <a:srgbClr val="FFFFFF"/>
                </a:solidFill>
                <a:latin typeface="Gill Sans MT"/>
                <a:cs typeface="Gill Sans MT"/>
              </a:rPr>
              <a:t>th</a:t>
            </a:r>
            <a:endParaRPr sz="2950">
              <a:latin typeface="Gill Sans MT"/>
              <a:cs typeface="Gill Sans MT"/>
            </a:endParaRPr>
          </a:p>
        </p:txBody>
      </p:sp>
      <p:sp>
        <p:nvSpPr>
          <p:cNvPr id="86" name="object 86"/>
          <p:cNvSpPr txBox="1"/>
          <p:nvPr/>
        </p:nvSpPr>
        <p:spPr>
          <a:xfrm>
            <a:off x="14552014" y="8570080"/>
            <a:ext cx="1574800" cy="47815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950" spc="-114">
                <a:solidFill>
                  <a:srgbClr val="FFFFFF"/>
                </a:solidFill>
                <a:latin typeface="Gill Sans MT"/>
                <a:cs typeface="Gill Sans MT"/>
              </a:rPr>
              <a:t>commence</a:t>
            </a:r>
            <a:endParaRPr sz="2950">
              <a:latin typeface="Gill Sans MT"/>
              <a:cs typeface="Gill Sans MT"/>
            </a:endParaRPr>
          </a:p>
        </p:txBody>
      </p:sp>
      <p:grpSp>
        <p:nvGrpSpPr>
          <p:cNvPr id="87" name="object 87"/>
          <p:cNvGrpSpPr/>
          <p:nvPr/>
        </p:nvGrpSpPr>
        <p:grpSpPr>
          <a:xfrm>
            <a:off x="17596575" y="6278019"/>
            <a:ext cx="716280" cy="716280"/>
            <a:chOff x="17596575" y="6278019"/>
            <a:chExt cx="716280" cy="716280"/>
          </a:xfrm>
        </p:grpSpPr>
        <p:sp>
          <p:nvSpPr>
            <p:cNvPr id="88" name="object 88"/>
            <p:cNvSpPr/>
            <p:nvPr/>
          </p:nvSpPr>
          <p:spPr>
            <a:xfrm>
              <a:off x="17621705" y="6303149"/>
              <a:ext cx="666115" cy="666115"/>
            </a:xfrm>
            <a:custGeom>
              <a:avLst/>
              <a:gdLst/>
              <a:ahLst/>
              <a:cxnLst/>
              <a:rect l="l" t="t" r="r" b="b"/>
              <a:pathLst>
                <a:path w="666115" h="666115">
                  <a:moveTo>
                    <a:pt x="332974" y="0"/>
                  </a:moveTo>
                  <a:lnTo>
                    <a:pt x="283771" y="3610"/>
                  </a:lnTo>
                  <a:lnTo>
                    <a:pt x="236809" y="14098"/>
                  </a:lnTo>
                  <a:lnTo>
                    <a:pt x="192603" y="30948"/>
                  </a:lnTo>
                  <a:lnTo>
                    <a:pt x="151669" y="53645"/>
                  </a:lnTo>
                  <a:lnTo>
                    <a:pt x="114521" y="81675"/>
                  </a:lnTo>
                  <a:lnTo>
                    <a:pt x="81675" y="114521"/>
                  </a:lnTo>
                  <a:lnTo>
                    <a:pt x="53645" y="151669"/>
                  </a:lnTo>
                  <a:lnTo>
                    <a:pt x="30948" y="192603"/>
                  </a:lnTo>
                  <a:lnTo>
                    <a:pt x="14098" y="236809"/>
                  </a:lnTo>
                  <a:lnTo>
                    <a:pt x="3610" y="283771"/>
                  </a:lnTo>
                  <a:lnTo>
                    <a:pt x="0" y="332974"/>
                  </a:lnTo>
                  <a:lnTo>
                    <a:pt x="3610" y="382177"/>
                  </a:lnTo>
                  <a:lnTo>
                    <a:pt x="14098" y="429138"/>
                  </a:lnTo>
                  <a:lnTo>
                    <a:pt x="30948" y="473344"/>
                  </a:lnTo>
                  <a:lnTo>
                    <a:pt x="53645" y="514279"/>
                  </a:lnTo>
                  <a:lnTo>
                    <a:pt x="81675" y="551426"/>
                  </a:lnTo>
                  <a:lnTo>
                    <a:pt x="114521" y="584273"/>
                  </a:lnTo>
                  <a:lnTo>
                    <a:pt x="151669" y="612302"/>
                  </a:lnTo>
                  <a:lnTo>
                    <a:pt x="192603" y="634999"/>
                  </a:lnTo>
                  <a:lnTo>
                    <a:pt x="236809" y="651849"/>
                  </a:lnTo>
                  <a:lnTo>
                    <a:pt x="283771" y="662337"/>
                  </a:lnTo>
                  <a:lnTo>
                    <a:pt x="332974" y="665948"/>
                  </a:lnTo>
                  <a:lnTo>
                    <a:pt x="382177" y="662337"/>
                  </a:lnTo>
                  <a:lnTo>
                    <a:pt x="429138" y="651849"/>
                  </a:lnTo>
                  <a:lnTo>
                    <a:pt x="473344" y="634999"/>
                  </a:lnTo>
                  <a:lnTo>
                    <a:pt x="514279" y="612302"/>
                  </a:lnTo>
                  <a:lnTo>
                    <a:pt x="551426" y="584273"/>
                  </a:lnTo>
                  <a:lnTo>
                    <a:pt x="584273" y="551426"/>
                  </a:lnTo>
                  <a:lnTo>
                    <a:pt x="612302" y="514279"/>
                  </a:lnTo>
                  <a:lnTo>
                    <a:pt x="634999" y="473344"/>
                  </a:lnTo>
                  <a:lnTo>
                    <a:pt x="651849" y="429138"/>
                  </a:lnTo>
                  <a:lnTo>
                    <a:pt x="662337" y="382177"/>
                  </a:lnTo>
                  <a:lnTo>
                    <a:pt x="665948" y="332974"/>
                  </a:lnTo>
                  <a:lnTo>
                    <a:pt x="662337" y="283771"/>
                  </a:lnTo>
                  <a:lnTo>
                    <a:pt x="651849" y="236809"/>
                  </a:lnTo>
                  <a:lnTo>
                    <a:pt x="634999" y="192603"/>
                  </a:lnTo>
                  <a:lnTo>
                    <a:pt x="612302" y="151669"/>
                  </a:lnTo>
                  <a:lnTo>
                    <a:pt x="584273" y="114521"/>
                  </a:lnTo>
                  <a:lnTo>
                    <a:pt x="551426" y="81675"/>
                  </a:lnTo>
                  <a:lnTo>
                    <a:pt x="514279" y="53645"/>
                  </a:lnTo>
                  <a:lnTo>
                    <a:pt x="473344" y="30948"/>
                  </a:lnTo>
                  <a:lnTo>
                    <a:pt x="429138" y="14098"/>
                  </a:lnTo>
                  <a:lnTo>
                    <a:pt x="382177" y="3610"/>
                  </a:lnTo>
                  <a:lnTo>
                    <a:pt x="33297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17621705" y="6303149"/>
              <a:ext cx="666115" cy="666115"/>
            </a:xfrm>
            <a:custGeom>
              <a:avLst/>
              <a:gdLst/>
              <a:ahLst/>
              <a:cxnLst/>
              <a:rect l="l" t="t" r="r" b="b"/>
              <a:pathLst>
                <a:path w="666115" h="666115">
                  <a:moveTo>
                    <a:pt x="332974" y="665948"/>
                  </a:moveTo>
                  <a:lnTo>
                    <a:pt x="382177" y="662337"/>
                  </a:lnTo>
                  <a:lnTo>
                    <a:pt x="429138" y="651849"/>
                  </a:lnTo>
                  <a:lnTo>
                    <a:pt x="473344" y="634999"/>
                  </a:lnTo>
                  <a:lnTo>
                    <a:pt x="514279" y="612302"/>
                  </a:lnTo>
                  <a:lnTo>
                    <a:pt x="551426" y="584273"/>
                  </a:lnTo>
                  <a:lnTo>
                    <a:pt x="584273" y="551426"/>
                  </a:lnTo>
                  <a:lnTo>
                    <a:pt x="612302" y="514279"/>
                  </a:lnTo>
                  <a:lnTo>
                    <a:pt x="634999" y="473344"/>
                  </a:lnTo>
                  <a:lnTo>
                    <a:pt x="651849" y="429138"/>
                  </a:lnTo>
                  <a:lnTo>
                    <a:pt x="662337" y="382177"/>
                  </a:lnTo>
                  <a:lnTo>
                    <a:pt x="665948" y="332974"/>
                  </a:lnTo>
                  <a:lnTo>
                    <a:pt x="662337" y="283771"/>
                  </a:lnTo>
                  <a:lnTo>
                    <a:pt x="651849" y="236809"/>
                  </a:lnTo>
                  <a:lnTo>
                    <a:pt x="634999" y="192603"/>
                  </a:lnTo>
                  <a:lnTo>
                    <a:pt x="612302" y="151669"/>
                  </a:lnTo>
                  <a:lnTo>
                    <a:pt x="584273" y="114521"/>
                  </a:lnTo>
                  <a:lnTo>
                    <a:pt x="551426" y="81675"/>
                  </a:lnTo>
                  <a:lnTo>
                    <a:pt x="514279" y="53645"/>
                  </a:lnTo>
                  <a:lnTo>
                    <a:pt x="473344" y="30948"/>
                  </a:lnTo>
                  <a:lnTo>
                    <a:pt x="429138" y="14098"/>
                  </a:lnTo>
                  <a:lnTo>
                    <a:pt x="382177" y="3610"/>
                  </a:lnTo>
                  <a:lnTo>
                    <a:pt x="332974" y="0"/>
                  </a:lnTo>
                  <a:lnTo>
                    <a:pt x="283771" y="3610"/>
                  </a:lnTo>
                  <a:lnTo>
                    <a:pt x="236809" y="14098"/>
                  </a:lnTo>
                  <a:lnTo>
                    <a:pt x="192603" y="30948"/>
                  </a:lnTo>
                  <a:lnTo>
                    <a:pt x="151669" y="53645"/>
                  </a:lnTo>
                  <a:lnTo>
                    <a:pt x="114521" y="81675"/>
                  </a:lnTo>
                  <a:lnTo>
                    <a:pt x="81675" y="114521"/>
                  </a:lnTo>
                  <a:lnTo>
                    <a:pt x="53645" y="151669"/>
                  </a:lnTo>
                  <a:lnTo>
                    <a:pt x="30948" y="192603"/>
                  </a:lnTo>
                  <a:lnTo>
                    <a:pt x="14098" y="236809"/>
                  </a:lnTo>
                  <a:lnTo>
                    <a:pt x="3610" y="283771"/>
                  </a:lnTo>
                  <a:lnTo>
                    <a:pt x="0" y="332974"/>
                  </a:lnTo>
                  <a:lnTo>
                    <a:pt x="3610" y="382177"/>
                  </a:lnTo>
                  <a:lnTo>
                    <a:pt x="14098" y="429138"/>
                  </a:lnTo>
                  <a:lnTo>
                    <a:pt x="30948" y="473344"/>
                  </a:lnTo>
                  <a:lnTo>
                    <a:pt x="53645" y="514279"/>
                  </a:lnTo>
                  <a:lnTo>
                    <a:pt x="81675" y="551426"/>
                  </a:lnTo>
                  <a:lnTo>
                    <a:pt x="114521" y="584273"/>
                  </a:lnTo>
                  <a:lnTo>
                    <a:pt x="151669" y="612302"/>
                  </a:lnTo>
                  <a:lnTo>
                    <a:pt x="192603" y="634999"/>
                  </a:lnTo>
                  <a:lnTo>
                    <a:pt x="236809" y="651849"/>
                  </a:lnTo>
                  <a:lnTo>
                    <a:pt x="283771" y="662337"/>
                  </a:lnTo>
                  <a:lnTo>
                    <a:pt x="332974" y="665948"/>
                  </a:lnTo>
                  <a:close/>
                </a:path>
              </a:pathLst>
            </a:custGeom>
            <a:ln w="50260">
              <a:solidFill>
                <a:srgbClr val="75859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0" name="object 90"/>
          <p:cNvSpPr txBox="1"/>
          <p:nvPr/>
        </p:nvSpPr>
        <p:spPr>
          <a:xfrm>
            <a:off x="17811387" y="6268876"/>
            <a:ext cx="287020" cy="6438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050" b="1" spc="-320">
                <a:solidFill>
                  <a:srgbClr val="6E808D"/>
                </a:solidFill>
                <a:latin typeface="Trebuchet MS"/>
                <a:cs typeface="Trebuchet MS"/>
              </a:rPr>
              <a:t>7</a:t>
            </a:r>
            <a:endParaRPr sz="4050">
              <a:latin typeface="Trebuchet MS"/>
              <a:cs typeface="Trebuchet MS"/>
            </a:endParaRPr>
          </a:p>
        </p:txBody>
      </p:sp>
      <p:sp>
        <p:nvSpPr>
          <p:cNvPr id="91" name="object 91"/>
          <p:cNvSpPr txBox="1"/>
          <p:nvPr/>
        </p:nvSpPr>
        <p:spPr>
          <a:xfrm>
            <a:off x="16937753" y="7049708"/>
            <a:ext cx="2070735" cy="854710"/>
          </a:xfrm>
          <a:prstGeom prst="rect">
            <a:avLst/>
          </a:prstGeom>
        </p:spPr>
        <p:txBody>
          <a:bodyPr vert="horz" wrap="square" lIns="0" tIns="87630" rIns="0" bIns="0" rtlCol="0">
            <a:spAutoFit/>
          </a:bodyPr>
          <a:lstStyle/>
          <a:p>
            <a:pPr marL="12700" marR="5080" indent="356870">
              <a:lnSpc>
                <a:spcPts val="2970"/>
              </a:lnSpc>
              <a:spcBef>
                <a:spcPts val="690"/>
              </a:spcBef>
            </a:pPr>
            <a:r>
              <a:rPr sz="2950" spc="-114">
                <a:solidFill>
                  <a:srgbClr val="FFFFFF"/>
                </a:solidFill>
                <a:latin typeface="Gill Sans MT"/>
                <a:cs typeface="Gill Sans MT"/>
              </a:rPr>
              <a:t>Following </a:t>
            </a:r>
            <a:r>
              <a:rPr sz="2950" spc="-11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2950" spc="-25">
                <a:solidFill>
                  <a:srgbClr val="FFFFFF"/>
                </a:solidFill>
                <a:latin typeface="Gill Sans MT"/>
                <a:cs typeface="Gill Sans MT"/>
              </a:rPr>
              <a:t>c</a:t>
            </a:r>
            <a:r>
              <a:rPr sz="2950" spc="-295">
                <a:solidFill>
                  <a:srgbClr val="FFFFFF"/>
                </a:solidFill>
                <a:latin typeface="Gill Sans MT"/>
                <a:cs typeface="Gill Sans MT"/>
              </a:rPr>
              <a:t>o</a:t>
            </a:r>
            <a:r>
              <a:rPr sz="2950" spc="-180">
                <a:solidFill>
                  <a:srgbClr val="FFFFFF"/>
                </a:solidFill>
                <a:latin typeface="Gill Sans MT"/>
                <a:cs typeface="Gill Sans MT"/>
              </a:rPr>
              <a:t>m</a:t>
            </a:r>
            <a:r>
              <a:rPr sz="2950" spc="-90">
                <a:solidFill>
                  <a:srgbClr val="FFFFFF"/>
                </a:solidFill>
                <a:latin typeface="Gill Sans MT"/>
                <a:cs typeface="Gill Sans MT"/>
              </a:rPr>
              <a:t>p</a:t>
            </a:r>
            <a:r>
              <a:rPr sz="2950" spc="-30">
                <a:solidFill>
                  <a:srgbClr val="FFFFFF"/>
                </a:solidFill>
                <a:latin typeface="Gill Sans MT"/>
                <a:cs typeface="Gill Sans MT"/>
              </a:rPr>
              <a:t>e</a:t>
            </a:r>
            <a:r>
              <a:rPr sz="2950" spc="-70">
                <a:solidFill>
                  <a:srgbClr val="FFFFFF"/>
                </a:solidFill>
                <a:latin typeface="Gill Sans MT"/>
                <a:cs typeface="Gill Sans MT"/>
              </a:rPr>
              <a:t>t</a:t>
            </a:r>
            <a:r>
              <a:rPr sz="2950" spc="-5">
                <a:solidFill>
                  <a:srgbClr val="FFFFFF"/>
                </a:solidFill>
                <a:latin typeface="Gill Sans MT"/>
                <a:cs typeface="Gill Sans MT"/>
              </a:rPr>
              <a:t>i</a:t>
            </a:r>
            <a:r>
              <a:rPr sz="2950" spc="-70">
                <a:solidFill>
                  <a:srgbClr val="FFFFFF"/>
                </a:solidFill>
                <a:latin typeface="Gill Sans MT"/>
                <a:cs typeface="Gill Sans MT"/>
              </a:rPr>
              <a:t>t</a:t>
            </a:r>
            <a:r>
              <a:rPr sz="2950" spc="-60">
                <a:solidFill>
                  <a:srgbClr val="FFFFFF"/>
                </a:solidFill>
                <a:latin typeface="Gill Sans MT"/>
                <a:cs typeface="Gill Sans MT"/>
              </a:rPr>
              <a:t>i</a:t>
            </a:r>
            <a:r>
              <a:rPr sz="2950" spc="-295">
                <a:solidFill>
                  <a:srgbClr val="FFFFFF"/>
                </a:solidFill>
                <a:latin typeface="Gill Sans MT"/>
                <a:cs typeface="Gill Sans MT"/>
              </a:rPr>
              <a:t>o</a:t>
            </a:r>
            <a:r>
              <a:rPr sz="2950" spc="-25">
                <a:solidFill>
                  <a:srgbClr val="FFFFFF"/>
                </a:solidFill>
                <a:latin typeface="Gill Sans MT"/>
                <a:cs typeface="Gill Sans MT"/>
              </a:rPr>
              <a:t>n</a:t>
            </a:r>
            <a:r>
              <a:rPr sz="2950" spc="-29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2950" spc="-265">
                <a:solidFill>
                  <a:srgbClr val="FFFFFF"/>
                </a:solidFill>
                <a:latin typeface="Gill Sans MT"/>
                <a:cs typeface="Gill Sans MT"/>
              </a:rPr>
              <a:t>o</a:t>
            </a:r>
            <a:r>
              <a:rPr sz="2950" spc="105">
                <a:solidFill>
                  <a:srgbClr val="FFFFFF"/>
                </a:solidFill>
                <a:latin typeface="Gill Sans MT"/>
                <a:cs typeface="Gill Sans MT"/>
              </a:rPr>
              <a:t>f</a:t>
            </a:r>
            <a:endParaRPr sz="2950">
              <a:latin typeface="Gill Sans MT"/>
              <a:cs typeface="Gill Sans MT"/>
            </a:endParaRPr>
          </a:p>
        </p:txBody>
      </p:sp>
      <p:sp>
        <p:nvSpPr>
          <p:cNvPr id="92" name="object 92"/>
          <p:cNvSpPr txBox="1"/>
          <p:nvPr/>
        </p:nvSpPr>
        <p:spPr>
          <a:xfrm>
            <a:off x="14248190" y="7816177"/>
            <a:ext cx="5008245" cy="47815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  <a:tabLst>
                <a:tab pos="2453640" algn="l"/>
              </a:tabLst>
            </a:pPr>
            <a:r>
              <a:rPr sz="2950" spc="-130">
                <a:solidFill>
                  <a:srgbClr val="FFFFFF"/>
                </a:solidFill>
                <a:latin typeface="Gill Sans MT"/>
                <a:cs typeface="Gill Sans MT"/>
              </a:rPr>
              <a:t>c</a:t>
            </a:r>
            <a:r>
              <a:rPr sz="2950" spc="-190">
                <a:solidFill>
                  <a:srgbClr val="FFFFFF"/>
                </a:solidFill>
                <a:latin typeface="Gill Sans MT"/>
                <a:cs typeface="Gill Sans MT"/>
              </a:rPr>
              <a:t>o</a:t>
            </a:r>
            <a:r>
              <a:rPr sz="2950" spc="-35">
                <a:solidFill>
                  <a:srgbClr val="FFFFFF"/>
                </a:solidFill>
                <a:latin typeface="Gill Sans MT"/>
                <a:cs typeface="Gill Sans MT"/>
              </a:rPr>
              <a:t>n</a:t>
            </a:r>
            <a:r>
              <a:rPr sz="2950" spc="45">
                <a:solidFill>
                  <a:srgbClr val="FFFFFF"/>
                </a:solidFill>
                <a:latin typeface="Gill Sans MT"/>
                <a:cs typeface="Gill Sans MT"/>
              </a:rPr>
              <a:t>f</a:t>
            </a:r>
            <a:r>
              <a:rPr sz="2950" spc="10">
                <a:solidFill>
                  <a:srgbClr val="FFFFFF"/>
                </a:solidFill>
                <a:latin typeface="Gill Sans MT"/>
                <a:cs typeface="Gill Sans MT"/>
              </a:rPr>
              <a:t>i</a:t>
            </a:r>
            <a:r>
              <a:rPr sz="2950" spc="-235">
                <a:solidFill>
                  <a:srgbClr val="FFFFFF"/>
                </a:solidFill>
                <a:latin typeface="Gill Sans MT"/>
                <a:cs typeface="Gill Sans MT"/>
              </a:rPr>
              <a:t>r</a:t>
            </a:r>
            <a:r>
              <a:rPr sz="2950" spc="-200">
                <a:solidFill>
                  <a:srgbClr val="FFFFFF"/>
                </a:solidFill>
                <a:latin typeface="Gill Sans MT"/>
                <a:cs typeface="Gill Sans MT"/>
              </a:rPr>
              <a:t>m</a:t>
            </a:r>
            <a:r>
              <a:rPr sz="2950" spc="55">
                <a:solidFill>
                  <a:srgbClr val="FFFFFF"/>
                </a:solidFill>
                <a:latin typeface="Gill Sans MT"/>
                <a:cs typeface="Gill Sans MT"/>
              </a:rPr>
              <a:t>a</a:t>
            </a:r>
            <a:r>
              <a:rPr sz="2950">
                <a:solidFill>
                  <a:srgbClr val="FFFFFF"/>
                </a:solidFill>
                <a:latin typeface="Gill Sans MT"/>
                <a:cs typeface="Gill Sans MT"/>
              </a:rPr>
              <a:t>t</a:t>
            </a:r>
            <a:r>
              <a:rPr sz="2950" spc="-35">
                <a:solidFill>
                  <a:srgbClr val="FFFFFF"/>
                </a:solidFill>
                <a:latin typeface="Gill Sans MT"/>
                <a:cs typeface="Gill Sans MT"/>
              </a:rPr>
              <a:t>i</a:t>
            </a:r>
            <a:r>
              <a:rPr sz="2950" spc="-295">
                <a:solidFill>
                  <a:srgbClr val="FFFFFF"/>
                </a:solidFill>
                <a:latin typeface="Gill Sans MT"/>
                <a:cs typeface="Gill Sans MT"/>
              </a:rPr>
              <a:t>o</a:t>
            </a:r>
            <a:r>
              <a:rPr sz="2950" spc="-25">
                <a:solidFill>
                  <a:srgbClr val="FFFFFF"/>
                </a:solidFill>
                <a:latin typeface="Gill Sans MT"/>
                <a:cs typeface="Gill Sans MT"/>
              </a:rPr>
              <a:t>n</a:t>
            </a:r>
            <a:r>
              <a:rPr sz="2950" spc="-29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2950" spc="-80">
                <a:solidFill>
                  <a:srgbClr val="FFFFFF"/>
                </a:solidFill>
                <a:latin typeface="Gill Sans MT"/>
                <a:cs typeface="Gill Sans MT"/>
              </a:rPr>
              <a:t>of</a:t>
            </a:r>
            <a:r>
              <a:rPr sz="2950">
                <a:solidFill>
                  <a:srgbClr val="FFFFFF"/>
                </a:solidFill>
                <a:latin typeface="Gill Sans MT"/>
                <a:cs typeface="Gill Sans MT"/>
              </a:rPr>
              <a:t>	</a:t>
            </a:r>
            <a:r>
              <a:rPr sz="4425" spc="-494" baseline="1883">
                <a:solidFill>
                  <a:srgbClr val="FFFFFF"/>
                </a:solidFill>
                <a:latin typeface="Gill Sans MT"/>
                <a:cs typeface="Gill Sans MT"/>
              </a:rPr>
              <a:t>w</a:t>
            </a:r>
            <a:r>
              <a:rPr sz="4425" spc="-427" baseline="1883">
                <a:solidFill>
                  <a:srgbClr val="FFFFFF"/>
                </a:solidFill>
                <a:latin typeface="Gill Sans MT"/>
                <a:cs typeface="Gill Sans MT"/>
              </a:rPr>
              <a:t>o</a:t>
            </a:r>
            <a:r>
              <a:rPr sz="4425" spc="-352" baseline="1883">
                <a:solidFill>
                  <a:srgbClr val="FFFFFF"/>
                </a:solidFill>
                <a:latin typeface="Gill Sans MT"/>
                <a:cs typeface="Gill Sans MT"/>
              </a:rPr>
              <a:t>r</a:t>
            </a:r>
            <a:r>
              <a:rPr sz="4425" spc="-97" baseline="1883">
                <a:solidFill>
                  <a:srgbClr val="FFFFFF"/>
                </a:solidFill>
                <a:latin typeface="Gill Sans MT"/>
                <a:cs typeface="Gill Sans MT"/>
              </a:rPr>
              <a:t>k</a:t>
            </a:r>
            <a:r>
              <a:rPr sz="4425" spc="127" baseline="1883">
                <a:solidFill>
                  <a:srgbClr val="FFFFFF"/>
                </a:solidFill>
                <a:latin typeface="Gill Sans MT"/>
                <a:cs typeface="Gill Sans MT"/>
              </a:rPr>
              <a:t>s,</a:t>
            </a:r>
            <a:r>
              <a:rPr sz="4425" spc="-434" baseline="1883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4425" spc="-60" baseline="1883">
                <a:solidFill>
                  <a:srgbClr val="FFFFFF"/>
                </a:solidFill>
                <a:latin typeface="Gill Sans MT"/>
                <a:cs typeface="Gill Sans MT"/>
              </a:rPr>
              <a:t>c</a:t>
            </a:r>
            <a:r>
              <a:rPr sz="4425" spc="-89" baseline="1883">
                <a:solidFill>
                  <a:srgbClr val="FFFFFF"/>
                </a:solidFill>
                <a:latin typeface="Gill Sans MT"/>
                <a:cs typeface="Gill Sans MT"/>
              </a:rPr>
              <a:t>l</a:t>
            </a:r>
            <a:r>
              <a:rPr sz="4425" spc="157" baseline="1883">
                <a:solidFill>
                  <a:srgbClr val="FFFFFF"/>
                </a:solidFill>
                <a:latin typeface="Gill Sans MT"/>
                <a:cs typeface="Gill Sans MT"/>
              </a:rPr>
              <a:t>a</a:t>
            </a:r>
            <a:r>
              <a:rPr sz="4425" spc="-52" baseline="1883">
                <a:solidFill>
                  <a:srgbClr val="FFFFFF"/>
                </a:solidFill>
                <a:latin typeface="Gill Sans MT"/>
                <a:cs typeface="Gill Sans MT"/>
              </a:rPr>
              <a:t>i</a:t>
            </a:r>
            <a:r>
              <a:rPr sz="4425" spc="-209" baseline="1883">
                <a:solidFill>
                  <a:srgbClr val="FFFFFF"/>
                </a:solidFill>
                <a:latin typeface="Gill Sans MT"/>
                <a:cs typeface="Gill Sans MT"/>
              </a:rPr>
              <a:t>m</a:t>
            </a:r>
            <a:r>
              <a:rPr sz="4425" spc="-434" baseline="1883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4425" spc="-142" baseline="1883">
                <a:solidFill>
                  <a:srgbClr val="FFFFFF"/>
                </a:solidFill>
                <a:latin typeface="Gill Sans MT"/>
                <a:cs typeface="Gill Sans MT"/>
              </a:rPr>
              <a:t>u</a:t>
            </a:r>
            <a:r>
              <a:rPr sz="4425" spc="-104" baseline="1883">
                <a:solidFill>
                  <a:srgbClr val="FFFFFF"/>
                </a:solidFill>
                <a:latin typeface="Gill Sans MT"/>
                <a:cs typeface="Gill Sans MT"/>
              </a:rPr>
              <a:t>p</a:t>
            </a:r>
            <a:r>
              <a:rPr sz="4425" spc="-434" baseline="1883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4425" spc="-135" baseline="1883">
                <a:solidFill>
                  <a:srgbClr val="FFFFFF"/>
                </a:solidFill>
                <a:latin typeface="Gill Sans MT"/>
                <a:cs typeface="Gill Sans MT"/>
              </a:rPr>
              <a:t>t</a:t>
            </a:r>
            <a:r>
              <a:rPr sz="4425" spc="-397" baseline="1883">
                <a:solidFill>
                  <a:srgbClr val="FFFFFF"/>
                </a:solidFill>
                <a:latin typeface="Gill Sans MT"/>
                <a:cs typeface="Gill Sans MT"/>
              </a:rPr>
              <a:t>o</a:t>
            </a:r>
            <a:endParaRPr sz="4425" baseline="1883">
              <a:latin typeface="Gill Sans MT"/>
              <a:cs typeface="Gill Sans MT"/>
            </a:endParaRPr>
          </a:p>
        </p:txBody>
      </p:sp>
      <p:sp>
        <p:nvSpPr>
          <p:cNvPr id="93" name="object 93"/>
          <p:cNvSpPr txBox="1"/>
          <p:nvPr/>
        </p:nvSpPr>
        <p:spPr>
          <a:xfrm>
            <a:off x="14112865" y="8193128"/>
            <a:ext cx="5088255" cy="47815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  <a:tabLst>
                <a:tab pos="2644775" algn="l"/>
              </a:tabLst>
            </a:pPr>
            <a:r>
              <a:rPr sz="2950" spc="90">
                <a:solidFill>
                  <a:srgbClr val="FFFFFF"/>
                </a:solidFill>
                <a:latin typeface="Gill Sans MT"/>
                <a:cs typeface="Gill Sans MT"/>
              </a:rPr>
              <a:t>g</a:t>
            </a:r>
            <a:r>
              <a:rPr sz="2950" spc="-235">
                <a:solidFill>
                  <a:srgbClr val="FFFFFF"/>
                </a:solidFill>
                <a:latin typeface="Gill Sans MT"/>
                <a:cs typeface="Gill Sans MT"/>
              </a:rPr>
              <a:t>r</a:t>
            </a:r>
            <a:r>
              <a:rPr sz="2950" spc="105">
                <a:solidFill>
                  <a:srgbClr val="FFFFFF"/>
                </a:solidFill>
                <a:latin typeface="Gill Sans MT"/>
                <a:cs typeface="Gill Sans MT"/>
              </a:rPr>
              <a:t>a</a:t>
            </a:r>
            <a:r>
              <a:rPr sz="2950" spc="-30">
                <a:solidFill>
                  <a:srgbClr val="FFFFFF"/>
                </a:solidFill>
                <a:latin typeface="Gill Sans MT"/>
                <a:cs typeface="Gill Sans MT"/>
              </a:rPr>
              <a:t>n</a:t>
            </a:r>
            <a:r>
              <a:rPr sz="2950" spc="-50">
                <a:solidFill>
                  <a:srgbClr val="FFFFFF"/>
                </a:solidFill>
                <a:latin typeface="Gill Sans MT"/>
                <a:cs typeface="Gill Sans MT"/>
              </a:rPr>
              <a:t>t</a:t>
            </a:r>
            <a:r>
              <a:rPr sz="2950" spc="-29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2950" spc="105">
                <a:solidFill>
                  <a:srgbClr val="FFFFFF"/>
                </a:solidFill>
                <a:latin typeface="Gill Sans MT"/>
                <a:cs typeface="Gill Sans MT"/>
              </a:rPr>
              <a:t>a</a:t>
            </a:r>
            <a:r>
              <a:rPr sz="2950" spc="-65">
                <a:solidFill>
                  <a:srgbClr val="FFFFFF"/>
                </a:solidFill>
                <a:latin typeface="Gill Sans MT"/>
                <a:cs typeface="Gill Sans MT"/>
              </a:rPr>
              <a:t>n</a:t>
            </a:r>
            <a:r>
              <a:rPr sz="2950" spc="-95">
                <a:solidFill>
                  <a:srgbClr val="FFFFFF"/>
                </a:solidFill>
                <a:latin typeface="Gill Sans MT"/>
                <a:cs typeface="Gill Sans MT"/>
              </a:rPr>
              <a:t>d</a:t>
            </a:r>
            <a:r>
              <a:rPr sz="2950" spc="-29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2950" spc="-155">
                <a:solidFill>
                  <a:srgbClr val="FFFFFF"/>
                </a:solidFill>
                <a:latin typeface="Gill Sans MT"/>
                <a:cs typeface="Gill Sans MT"/>
              </a:rPr>
              <a:t>d</a:t>
            </a:r>
            <a:r>
              <a:rPr sz="2950" spc="150">
                <a:solidFill>
                  <a:srgbClr val="FFFFFF"/>
                </a:solidFill>
                <a:latin typeface="Gill Sans MT"/>
                <a:cs typeface="Gill Sans MT"/>
              </a:rPr>
              <a:t>a</a:t>
            </a:r>
            <a:r>
              <a:rPr sz="2950" spc="-95">
                <a:solidFill>
                  <a:srgbClr val="FFFFFF"/>
                </a:solidFill>
                <a:latin typeface="Gill Sans MT"/>
                <a:cs typeface="Gill Sans MT"/>
              </a:rPr>
              <a:t>t</a:t>
            </a:r>
            <a:r>
              <a:rPr sz="2950" spc="-50">
                <a:solidFill>
                  <a:srgbClr val="FFFFFF"/>
                </a:solidFill>
                <a:latin typeface="Gill Sans MT"/>
                <a:cs typeface="Gill Sans MT"/>
              </a:rPr>
              <a:t>e</a:t>
            </a:r>
            <a:r>
              <a:rPr sz="2950" spc="-29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2950" spc="-90">
                <a:solidFill>
                  <a:srgbClr val="FFFFFF"/>
                </a:solidFill>
                <a:latin typeface="Gill Sans MT"/>
                <a:cs typeface="Gill Sans MT"/>
              </a:rPr>
              <a:t>t</a:t>
            </a:r>
            <a:r>
              <a:rPr sz="2950" spc="-265">
                <a:solidFill>
                  <a:srgbClr val="FFFFFF"/>
                </a:solidFill>
                <a:latin typeface="Gill Sans MT"/>
                <a:cs typeface="Gill Sans MT"/>
              </a:rPr>
              <a:t>o</a:t>
            </a:r>
            <a:r>
              <a:rPr sz="2950">
                <a:solidFill>
                  <a:srgbClr val="FFFFFF"/>
                </a:solidFill>
                <a:latin typeface="Gill Sans MT"/>
                <a:cs typeface="Gill Sans MT"/>
              </a:rPr>
              <a:t>	</a:t>
            </a:r>
            <a:r>
              <a:rPr sz="4425" spc="89" baseline="1883">
                <a:solidFill>
                  <a:srgbClr val="FFFFFF"/>
                </a:solidFill>
                <a:latin typeface="Gill Sans MT"/>
                <a:cs typeface="Gill Sans MT"/>
              </a:rPr>
              <a:t>4</a:t>
            </a:r>
            <a:r>
              <a:rPr sz="4425" spc="37" baseline="1883">
                <a:solidFill>
                  <a:srgbClr val="FFFFFF"/>
                </a:solidFill>
                <a:latin typeface="Gill Sans MT"/>
                <a:cs typeface="Gill Sans MT"/>
              </a:rPr>
              <a:t>0</a:t>
            </a:r>
            <a:r>
              <a:rPr sz="4425" spc="-719" baseline="1883">
                <a:solidFill>
                  <a:srgbClr val="FFFFFF"/>
                </a:solidFill>
                <a:latin typeface="Gill Sans MT"/>
                <a:cs typeface="Gill Sans MT"/>
              </a:rPr>
              <a:t>%</a:t>
            </a:r>
            <a:r>
              <a:rPr sz="4425" spc="-434" baseline="1883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4425" spc="-397" baseline="1883">
                <a:solidFill>
                  <a:srgbClr val="FFFFFF"/>
                </a:solidFill>
                <a:latin typeface="Gill Sans MT"/>
                <a:cs typeface="Gill Sans MT"/>
              </a:rPr>
              <a:t>o</a:t>
            </a:r>
            <a:r>
              <a:rPr sz="4425" spc="157" baseline="1883">
                <a:solidFill>
                  <a:srgbClr val="FFFFFF"/>
                </a:solidFill>
                <a:latin typeface="Gill Sans MT"/>
                <a:cs typeface="Gill Sans MT"/>
              </a:rPr>
              <a:t>f</a:t>
            </a:r>
            <a:r>
              <a:rPr sz="4425" spc="-434" baseline="1883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4425" spc="-37" baseline="1883">
                <a:solidFill>
                  <a:srgbClr val="FFFFFF"/>
                </a:solidFill>
                <a:latin typeface="Gill Sans MT"/>
                <a:cs typeface="Gill Sans MT"/>
              </a:rPr>
              <a:t>c</a:t>
            </a:r>
            <a:r>
              <a:rPr sz="4425" spc="-442" baseline="1883">
                <a:solidFill>
                  <a:srgbClr val="FFFFFF"/>
                </a:solidFill>
                <a:latin typeface="Gill Sans MT"/>
                <a:cs typeface="Gill Sans MT"/>
              </a:rPr>
              <a:t>o</a:t>
            </a:r>
            <a:r>
              <a:rPr sz="4425" spc="-52" baseline="1883">
                <a:solidFill>
                  <a:srgbClr val="FFFFFF"/>
                </a:solidFill>
                <a:latin typeface="Gill Sans MT"/>
                <a:cs typeface="Gill Sans MT"/>
              </a:rPr>
              <a:t>n</a:t>
            </a:r>
            <a:r>
              <a:rPr sz="4425" spc="67" baseline="1883">
                <a:solidFill>
                  <a:srgbClr val="FFFFFF"/>
                </a:solidFill>
                <a:latin typeface="Gill Sans MT"/>
                <a:cs typeface="Gill Sans MT"/>
              </a:rPr>
              <a:t>f</a:t>
            </a:r>
            <a:r>
              <a:rPr sz="4425" spc="15" baseline="1883">
                <a:solidFill>
                  <a:srgbClr val="FFFFFF"/>
                </a:solidFill>
                <a:latin typeface="Gill Sans MT"/>
                <a:cs typeface="Gill Sans MT"/>
              </a:rPr>
              <a:t>i</a:t>
            </a:r>
            <a:r>
              <a:rPr sz="4425" spc="-352" baseline="1883">
                <a:solidFill>
                  <a:srgbClr val="FFFFFF"/>
                </a:solidFill>
                <a:latin typeface="Gill Sans MT"/>
                <a:cs typeface="Gill Sans MT"/>
              </a:rPr>
              <a:t>r</a:t>
            </a:r>
            <a:r>
              <a:rPr sz="4425" spc="-262" baseline="1883">
                <a:solidFill>
                  <a:srgbClr val="FFFFFF"/>
                </a:solidFill>
                <a:latin typeface="Gill Sans MT"/>
                <a:cs typeface="Gill Sans MT"/>
              </a:rPr>
              <a:t>m</a:t>
            </a:r>
            <a:r>
              <a:rPr sz="4425" spc="-104" baseline="1883">
                <a:solidFill>
                  <a:srgbClr val="FFFFFF"/>
                </a:solidFill>
                <a:latin typeface="Gill Sans MT"/>
                <a:cs typeface="Gill Sans MT"/>
              </a:rPr>
              <a:t>e</a:t>
            </a:r>
            <a:r>
              <a:rPr sz="4425" spc="-142" baseline="1883">
                <a:solidFill>
                  <a:srgbClr val="FFFFFF"/>
                </a:solidFill>
                <a:latin typeface="Gill Sans MT"/>
                <a:cs typeface="Gill Sans MT"/>
              </a:rPr>
              <a:t>d</a:t>
            </a:r>
            <a:endParaRPr sz="4425" baseline="1883">
              <a:latin typeface="Gill Sans MT"/>
              <a:cs typeface="Gill Sans MT"/>
            </a:endParaRPr>
          </a:p>
        </p:txBody>
      </p:sp>
      <p:sp>
        <p:nvSpPr>
          <p:cNvPr id="94" name="object 94"/>
          <p:cNvSpPr txBox="1"/>
          <p:nvPr/>
        </p:nvSpPr>
        <p:spPr>
          <a:xfrm>
            <a:off x="17024830" y="8557515"/>
            <a:ext cx="1896110" cy="47815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950" spc="-45">
                <a:solidFill>
                  <a:srgbClr val="FFFFFF"/>
                </a:solidFill>
                <a:latin typeface="Gill Sans MT"/>
                <a:cs typeface="Gill Sans MT"/>
              </a:rPr>
              <a:t>P</a:t>
            </a:r>
            <a:r>
              <a:rPr sz="2950" spc="-225">
                <a:solidFill>
                  <a:srgbClr val="FFFFFF"/>
                </a:solidFill>
                <a:latin typeface="Gill Sans MT"/>
                <a:cs typeface="Gill Sans MT"/>
              </a:rPr>
              <a:t>r</a:t>
            </a:r>
            <a:r>
              <a:rPr sz="2950" spc="-300">
                <a:solidFill>
                  <a:srgbClr val="FFFFFF"/>
                </a:solidFill>
                <a:latin typeface="Gill Sans MT"/>
                <a:cs typeface="Gill Sans MT"/>
              </a:rPr>
              <a:t>o</a:t>
            </a:r>
            <a:r>
              <a:rPr sz="2950" spc="-40">
                <a:solidFill>
                  <a:srgbClr val="FFFFFF"/>
                </a:solidFill>
                <a:latin typeface="Gill Sans MT"/>
                <a:cs typeface="Gill Sans MT"/>
              </a:rPr>
              <a:t>j</a:t>
            </a:r>
            <a:r>
              <a:rPr sz="2950" spc="-70">
                <a:solidFill>
                  <a:srgbClr val="FFFFFF"/>
                </a:solidFill>
                <a:latin typeface="Gill Sans MT"/>
                <a:cs typeface="Gill Sans MT"/>
              </a:rPr>
              <a:t>e</a:t>
            </a:r>
            <a:r>
              <a:rPr sz="2950" spc="45">
                <a:solidFill>
                  <a:srgbClr val="FFFFFF"/>
                </a:solidFill>
                <a:latin typeface="Gill Sans MT"/>
                <a:cs typeface="Gill Sans MT"/>
              </a:rPr>
              <a:t>c</a:t>
            </a:r>
            <a:r>
              <a:rPr sz="2950" spc="-50">
                <a:solidFill>
                  <a:srgbClr val="FFFFFF"/>
                </a:solidFill>
                <a:latin typeface="Gill Sans MT"/>
                <a:cs typeface="Gill Sans MT"/>
              </a:rPr>
              <a:t>t</a:t>
            </a:r>
            <a:r>
              <a:rPr sz="2950" spc="-29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2950" spc="-25">
                <a:solidFill>
                  <a:srgbClr val="FFFFFF"/>
                </a:solidFill>
                <a:latin typeface="Gill Sans MT"/>
                <a:cs typeface="Gill Sans MT"/>
              </a:rPr>
              <a:t>c</a:t>
            </a:r>
            <a:r>
              <a:rPr sz="2950" spc="-65">
                <a:solidFill>
                  <a:srgbClr val="FFFFFF"/>
                </a:solidFill>
                <a:latin typeface="Gill Sans MT"/>
                <a:cs typeface="Gill Sans MT"/>
              </a:rPr>
              <a:t>o</a:t>
            </a:r>
            <a:r>
              <a:rPr sz="2950" spc="10">
                <a:solidFill>
                  <a:srgbClr val="FFFFFF"/>
                </a:solidFill>
                <a:latin typeface="Gill Sans MT"/>
                <a:cs typeface="Gill Sans MT"/>
              </a:rPr>
              <a:t>s</a:t>
            </a:r>
            <a:r>
              <a:rPr sz="2950" spc="50">
                <a:solidFill>
                  <a:srgbClr val="FFFFFF"/>
                </a:solidFill>
                <a:latin typeface="Gill Sans MT"/>
                <a:cs typeface="Gill Sans MT"/>
              </a:rPr>
              <a:t>ts</a:t>
            </a:r>
            <a:endParaRPr sz="2950">
              <a:latin typeface="Gill Sans MT"/>
              <a:cs typeface="Gill Sans MT"/>
            </a:endParaRPr>
          </a:p>
        </p:txBody>
      </p:sp>
      <p:sp>
        <p:nvSpPr>
          <p:cNvPr id="95" name="object 95"/>
          <p:cNvSpPr txBox="1"/>
          <p:nvPr/>
        </p:nvSpPr>
        <p:spPr>
          <a:xfrm>
            <a:off x="17327086" y="4113838"/>
            <a:ext cx="1269365" cy="120205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7700" b="1" spc="-790">
                <a:solidFill>
                  <a:srgbClr val="89C765"/>
                </a:solidFill>
                <a:latin typeface="Trebuchet MS"/>
                <a:cs typeface="Trebuchet MS"/>
              </a:rPr>
              <a:t>4</a:t>
            </a:r>
            <a:r>
              <a:rPr sz="7700" b="1" spc="-725">
                <a:solidFill>
                  <a:srgbClr val="89C765"/>
                </a:solidFill>
                <a:latin typeface="Trebuchet MS"/>
                <a:cs typeface="Trebuchet MS"/>
              </a:rPr>
              <a:t>0</a:t>
            </a:r>
            <a:r>
              <a:rPr sz="4150" b="1" spc="-570">
                <a:solidFill>
                  <a:srgbClr val="89C765"/>
                </a:solidFill>
                <a:latin typeface="Trebuchet MS"/>
                <a:cs typeface="Trebuchet MS"/>
              </a:rPr>
              <a:t>%</a:t>
            </a:r>
            <a:endParaRPr sz="4150">
              <a:latin typeface="Trebuchet MS"/>
              <a:cs typeface="Trebuchet MS"/>
            </a:endParaRPr>
          </a:p>
        </p:txBody>
      </p:sp>
      <p:grpSp>
        <p:nvGrpSpPr>
          <p:cNvPr id="96" name="object 96"/>
          <p:cNvGrpSpPr/>
          <p:nvPr/>
        </p:nvGrpSpPr>
        <p:grpSpPr>
          <a:xfrm>
            <a:off x="7241773" y="9499187"/>
            <a:ext cx="12862560" cy="1809750"/>
            <a:chOff x="7241773" y="9499187"/>
            <a:chExt cx="12862560" cy="1809750"/>
          </a:xfrm>
        </p:grpSpPr>
        <p:sp>
          <p:nvSpPr>
            <p:cNvPr id="97" name="object 97"/>
            <p:cNvSpPr/>
            <p:nvPr/>
          </p:nvSpPr>
          <p:spPr>
            <a:xfrm>
              <a:off x="7241773" y="9499187"/>
              <a:ext cx="12862560" cy="1809750"/>
            </a:xfrm>
            <a:custGeom>
              <a:avLst/>
              <a:gdLst/>
              <a:ahLst/>
              <a:cxnLst/>
              <a:rect l="l" t="t" r="r" b="b"/>
              <a:pathLst>
                <a:path w="12862560" h="1809750">
                  <a:moveTo>
                    <a:pt x="12862326" y="0"/>
                  </a:moveTo>
                  <a:lnTo>
                    <a:pt x="910112" y="0"/>
                  </a:lnTo>
                  <a:lnTo>
                    <a:pt x="0" y="1809368"/>
                  </a:lnTo>
                  <a:lnTo>
                    <a:pt x="12862326" y="1809368"/>
                  </a:lnTo>
                  <a:lnTo>
                    <a:pt x="1286232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8" name="object 9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2085492" y="9997028"/>
              <a:ext cx="3143363" cy="859185"/>
            </a:xfrm>
            <a:prstGeom prst="rect">
              <a:avLst/>
            </a:prstGeom>
          </p:spPr>
        </p:pic>
        <p:pic>
          <p:nvPicPr>
            <p:cNvPr id="99" name="object 9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6678714" y="9930872"/>
              <a:ext cx="2357493" cy="883171"/>
            </a:xfrm>
            <a:prstGeom prst="rect">
              <a:avLst/>
            </a:prstGeom>
          </p:spPr>
        </p:pic>
        <p:pic>
          <p:nvPicPr>
            <p:cNvPr id="100" name="object 10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768868" y="9987621"/>
              <a:ext cx="1528033" cy="928575"/>
            </a:xfrm>
            <a:prstGeom prst="rect">
              <a:avLst/>
            </a:prstGeom>
          </p:spPr>
        </p:pic>
      </p:grpSp>
      <p:pic>
        <p:nvPicPr>
          <p:cNvPr id="101" name="Picture 100" descr="Text&#10;&#10;Description automatically generated">
            <a:extLst>
              <a:ext uri="{FF2B5EF4-FFF2-40B4-BE49-F238E27FC236}">
                <a16:creationId xmlns:a16="http://schemas.microsoft.com/office/drawing/2014/main" id="{1F888F66-21F5-4E4D-B4B8-09DF275CE85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08048" y="-7089"/>
            <a:ext cx="7181528" cy="2254567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object 22"/>
          <p:cNvGrpSpPr/>
          <p:nvPr/>
        </p:nvGrpSpPr>
        <p:grpSpPr>
          <a:xfrm>
            <a:off x="7241773" y="9499187"/>
            <a:ext cx="12862560" cy="1809750"/>
            <a:chOff x="7241773" y="9499187"/>
            <a:chExt cx="12862560" cy="1809750"/>
          </a:xfrm>
        </p:grpSpPr>
        <p:sp>
          <p:nvSpPr>
            <p:cNvPr id="23" name="object 23"/>
            <p:cNvSpPr/>
            <p:nvPr/>
          </p:nvSpPr>
          <p:spPr>
            <a:xfrm>
              <a:off x="7241773" y="9499187"/>
              <a:ext cx="12862560" cy="1809750"/>
            </a:xfrm>
            <a:custGeom>
              <a:avLst/>
              <a:gdLst/>
              <a:ahLst/>
              <a:cxnLst/>
              <a:rect l="l" t="t" r="r" b="b"/>
              <a:pathLst>
                <a:path w="12862560" h="1809750">
                  <a:moveTo>
                    <a:pt x="12862326" y="0"/>
                  </a:moveTo>
                  <a:lnTo>
                    <a:pt x="910112" y="0"/>
                  </a:lnTo>
                  <a:lnTo>
                    <a:pt x="0" y="1809368"/>
                  </a:lnTo>
                  <a:lnTo>
                    <a:pt x="12862326" y="1809368"/>
                  </a:lnTo>
                  <a:lnTo>
                    <a:pt x="1286232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" name="object 2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085492" y="9997028"/>
              <a:ext cx="3143363" cy="859185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678714" y="9930872"/>
              <a:ext cx="2357493" cy="883171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768868" y="9987621"/>
              <a:ext cx="1528033" cy="928575"/>
            </a:xfrm>
            <a:prstGeom prst="rect">
              <a:avLst/>
            </a:prstGeom>
          </p:spPr>
        </p:pic>
      </p:grpSp>
      <p:sp>
        <p:nvSpPr>
          <p:cNvPr id="27" name="object 27"/>
          <p:cNvSpPr/>
          <p:nvPr/>
        </p:nvSpPr>
        <p:spPr>
          <a:xfrm>
            <a:off x="839358" y="3882981"/>
            <a:ext cx="4413250" cy="2010410"/>
          </a:xfrm>
          <a:custGeom>
            <a:avLst/>
            <a:gdLst/>
            <a:ahLst/>
            <a:cxnLst/>
            <a:rect l="l" t="t" r="r" b="b"/>
            <a:pathLst>
              <a:path w="4413250" h="2010410">
                <a:moveTo>
                  <a:pt x="4412849" y="0"/>
                </a:moveTo>
                <a:lnTo>
                  <a:pt x="0" y="0"/>
                </a:lnTo>
                <a:lnTo>
                  <a:pt x="0" y="2010409"/>
                </a:lnTo>
                <a:lnTo>
                  <a:pt x="4412849" y="2010409"/>
                </a:lnTo>
                <a:lnTo>
                  <a:pt x="4412849" y="0"/>
                </a:lnTo>
                <a:close/>
              </a:path>
            </a:pathLst>
          </a:custGeom>
          <a:solidFill>
            <a:srgbClr val="7585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826646" y="2471175"/>
            <a:ext cx="4225925" cy="14478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9300" spc="-340">
                <a:solidFill>
                  <a:srgbClr val="FFFFFF"/>
                </a:solidFill>
                <a:latin typeface="Gill Sans MT"/>
                <a:cs typeface="Gill Sans MT"/>
              </a:rPr>
              <a:t>S</a:t>
            </a:r>
            <a:r>
              <a:rPr sz="9300" spc="-420">
                <a:solidFill>
                  <a:srgbClr val="FFFFFF"/>
                </a:solidFill>
                <a:latin typeface="Gill Sans MT"/>
                <a:cs typeface="Gill Sans MT"/>
              </a:rPr>
              <a:t>t</a:t>
            </a:r>
            <a:r>
              <a:rPr sz="9300" spc="-445">
                <a:solidFill>
                  <a:srgbClr val="FFFFFF"/>
                </a:solidFill>
                <a:latin typeface="Gill Sans MT"/>
                <a:cs typeface="Gill Sans MT"/>
              </a:rPr>
              <a:t>a</a:t>
            </a:r>
            <a:r>
              <a:rPr sz="9300" spc="75">
                <a:solidFill>
                  <a:srgbClr val="FFFFFF"/>
                </a:solidFill>
                <a:latin typeface="Gill Sans MT"/>
                <a:cs typeface="Gill Sans MT"/>
              </a:rPr>
              <a:t>r</a:t>
            </a:r>
            <a:r>
              <a:rPr sz="9300" spc="-420">
                <a:solidFill>
                  <a:srgbClr val="FFFFFF"/>
                </a:solidFill>
                <a:latin typeface="Gill Sans MT"/>
                <a:cs typeface="Gill Sans MT"/>
              </a:rPr>
              <a:t>t</a:t>
            </a:r>
            <a:r>
              <a:rPr sz="9300" spc="-340">
                <a:solidFill>
                  <a:srgbClr val="FFFFFF"/>
                </a:solidFill>
                <a:latin typeface="Gill Sans MT"/>
                <a:cs typeface="Gill Sans MT"/>
              </a:rPr>
              <a:t>e</a:t>
            </a:r>
            <a:r>
              <a:rPr sz="9300" spc="-310">
                <a:solidFill>
                  <a:srgbClr val="FFFFFF"/>
                </a:solidFill>
                <a:latin typeface="Gill Sans MT"/>
                <a:cs typeface="Gill Sans MT"/>
              </a:rPr>
              <a:t>d</a:t>
            </a:r>
            <a:r>
              <a:rPr sz="9300" spc="-915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9300" spc="-290">
                <a:solidFill>
                  <a:srgbClr val="FFFFFF"/>
                </a:solidFill>
                <a:latin typeface="Gill Sans MT"/>
                <a:cs typeface="Gill Sans MT"/>
              </a:rPr>
              <a:t>in</a:t>
            </a:r>
            <a:endParaRPr sz="9300">
              <a:latin typeface="Gill Sans MT"/>
              <a:cs typeface="Gill Sans MT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826646" y="3370835"/>
            <a:ext cx="4396105" cy="27305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750" b="1" spc="-1814">
                <a:solidFill>
                  <a:srgbClr val="FFFFFF"/>
                </a:solidFill>
                <a:latin typeface="Trebuchet MS"/>
                <a:cs typeface="Trebuchet MS"/>
              </a:rPr>
              <a:t>2</a:t>
            </a:r>
            <a:r>
              <a:rPr sz="17750" b="1" spc="-2065">
                <a:solidFill>
                  <a:srgbClr val="FFFFFF"/>
                </a:solidFill>
                <a:latin typeface="Trebuchet MS"/>
                <a:cs typeface="Trebuchet MS"/>
              </a:rPr>
              <a:t>0</a:t>
            </a:r>
            <a:r>
              <a:rPr sz="17750" b="1" spc="-1925">
                <a:solidFill>
                  <a:srgbClr val="FFFFFF"/>
                </a:solidFill>
                <a:latin typeface="Trebuchet MS"/>
                <a:cs typeface="Trebuchet MS"/>
              </a:rPr>
              <a:t>1</a:t>
            </a:r>
            <a:r>
              <a:rPr sz="17750" b="1" spc="-1405">
                <a:solidFill>
                  <a:srgbClr val="FFFFFF"/>
                </a:solidFill>
                <a:latin typeface="Trebuchet MS"/>
                <a:cs typeface="Trebuchet MS"/>
              </a:rPr>
              <a:t>6</a:t>
            </a:r>
            <a:endParaRPr sz="17750">
              <a:latin typeface="Trebuchet MS"/>
              <a:cs typeface="Trebuchet MS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6286089" y="3511694"/>
            <a:ext cx="2181225" cy="17748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1450" b="1" spc="-1160">
                <a:solidFill>
                  <a:srgbClr val="FFFFFF"/>
                </a:solidFill>
                <a:latin typeface="Trebuchet MS"/>
                <a:cs typeface="Trebuchet MS"/>
              </a:rPr>
              <a:t>2</a:t>
            </a:r>
            <a:r>
              <a:rPr sz="11450" b="1" spc="-1120">
                <a:solidFill>
                  <a:srgbClr val="FFFFFF"/>
                </a:solidFill>
                <a:latin typeface="Trebuchet MS"/>
                <a:cs typeface="Trebuchet MS"/>
              </a:rPr>
              <a:t>8</a:t>
            </a:r>
            <a:r>
              <a:rPr sz="11450" b="1" spc="-894">
                <a:solidFill>
                  <a:srgbClr val="FFFFFF"/>
                </a:solidFill>
                <a:latin typeface="Trebuchet MS"/>
                <a:cs typeface="Trebuchet MS"/>
              </a:rPr>
              <a:t>8</a:t>
            </a:r>
            <a:endParaRPr sz="11450">
              <a:latin typeface="Trebuchet MS"/>
              <a:cs typeface="Trebuchet MS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16315098" y="2938668"/>
            <a:ext cx="1074420" cy="752475"/>
          </a:xfrm>
          <a:custGeom>
            <a:avLst/>
            <a:gdLst/>
            <a:ahLst/>
            <a:cxnLst/>
            <a:rect l="l" t="t" r="r" b="b"/>
            <a:pathLst>
              <a:path w="1074419" h="752475">
                <a:moveTo>
                  <a:pt x="412446" y="0"/>
                </a:moveTo>
                <a:lnTo>
                  <a:pt x="205481" y="42620"/>
                </a:lnTo>
                <a:lnTo>
                  <a:pt x="56913" y="101126"/>
                </a:lnTo>
                <a:lnTo>
                  <a:pt x="0" y="130608"/>
                </a:lnTo>
                <a:lnTo>
                  <a:pt x="61581" y="130023"/>
                </a:lnTo>
                <a:lnTo>
                  <a:pt x="115840" y="167298"/>
                </a:lnTo>
                <a:lnTo>
                  <a:pt x="193136" y="276156"/>
                </a:lnTo>
                <a:lnTo>
                  <a:pt x="323826" y="490321"/>
                </a:lnTo>
                <a:lnTo>
                  <a:pt x="356591" y="538820"/>
                </a:lnTo>
                <a:lnTo>
                  <a:pt x="392468" y="581418"/>
                </a:lnTo>
                <a:lnTo>
                  <a:pt x="431008" y="618431"/>
                </a:lnTo>
                <a:lnTo>
                  <a:pt x="471762" y="650171"/>
                </a:lnTo>
                <a:lnTo>
                  <a:pt x="514282" y="676952"/>
                </a:lnTo>
                <a:lnTo>
                  <a:pt x="558118" y="699088"/>
                </a:lnTo>
                <a:lnTo>
                  <a:pt x="602822" y="716894"/>
                </a:lnTo>
                <a:lnTo>
                  <a:pt x="647944" y="730683"/>
                </a:lnTo>
                <a:lnTo>
                  <a:pt x="693035" y="740768"/>
                </a:lnTo>
                <a:lnTo>
                  <a:pt x="737647" y="747464"/>
                </a:lnTo>
                <a:lnTo>
                  <a:pt x="781330" y="751085"/>
                </a:lnTo>
                <a:lnTo>
                  <a:pt x="823636" y="751944"/>
                </a:lnTo>
                <a:lnTo>
                  <a:pt x="864114" y="750356"/>
                </a:lnTo>
                <a:lnTo>
                  <a:pt x="902318" y="746633"/>
                </a:lnTo>
                <a:lnTo>
                  <a:pt x="937796" y="741091"/>
                </a:lnTo>
                <a:lnTo>
                  <a:pt x="970101" y="734043"/>
                </a:lnTo>
                <a:lnTo>
                  <a:pt x="998784" y="725802"/>
                </a:lnTo>
                <a:lnTo>
                  <a:pt x="991584" y="714745"/>
                </a:lnTo>
                <a:lnTo>
                  <a:pt x="962906" y="674914"/>
                </a:lnTo>
                <a:lnTo>
                  <a:pt x="931372" y="636289"/>
                </a:lnTo>
                <a:lnTo>
                  <a:pt x="897666" y="598814"/>
                </a:lnTo>
                <a:lnTo>
                  <a:pt x="862282" y="562388"/>
                </a:lnTo>
                <a:lnTo>
                  <a:pt x="825491" y="526932"/>
                </a:lnTo>
                <a:lnTo>
                  <a:pt x="787565" y="492369"/>
                </a:lnTo>
                <a:lnTo>
                  <a:pt x="748650" y="458635"/>
                </a:lnTo>
                <a:lnTo>
                  <a:pt x="708870" y="425689"/>
                </a:lnTo>
                <a:lnTo>
                  <a:pt x="668299" y="393511"/>
                </a:lnTo>
                <a:lnTo>
                  <a:pt x="627009" y="362082"/>
                </a:lnTo>
                <a:lnTo>
                  <a:pt x="585015" y="331431"/>
                </a:lnTo>
                <a:lnTo>
                  <a:pt x="531487" y="294369"/>
                </a:lnTo>
                <a:lnTo>
                  <a:pt x="493154" y="269553"/>
                </a:lnTo>
                <a:lnTo>
                  <a:pt x="459114" y="250089"/>
                </a:lnTo>
                <a:lnTo>
                  <a:pt x="452945" y="247878"/>
                </a:lnTo>
                <a:lnTo>
                  <a:pt x="455194" y="247991"/>
                </a:lnTo>
                <a:lnTo>
                  <a:pt x="501333" y="268799"/>
                </a:lnTo>
                <a:lnTo>
                  <a:pt x="536335" y="287103"/>
                </a:lnTo>
                <a:lnTo>
                  <a:pt x="570890" y="306181"/>
                </a:lnTo>
                <a:lnTo>
                  <a:pt x="616424" y="332528"/>
                </a:lnTo>
                <a:lnTo>
                  <a:pt x="683687" y="373761"/>
                </a:lnTo>
                <a:lnTo>
                  <a:pt x="727843" y="402349"/>
                </a:lnTo>
                <a:lnTo>
                  <a:pt x="771406" y="431866"/>
                </a:lnTo>
                <a:lnTo>
                  <a:pt x="814329" y="462363"/>
                </a:lnTo>
                <a:lnTo>
                  <a:pt x="856528" y="493950"/>
                </a:lnTo>
                <a:lnTo>
                  <a:pt x="897907" y="526734"/>
                </a:lnTo>
                <a:lnTo>
                  <a:pt x="938279" y="560932"/>
                </a:lnTo>
                <a:lnTo>
                  <a:pt x="977461" y="596759"/>
                </a:lnTo>
                <a:lnTo>
                  <a:pt x="1015112" y="634612"/>
                </a:lnTo>
                <a:lnTo>
                  <a:pt x="1055301" y="680581"/>
                </a:lnTo>
                <a:lnTo>
                  <a:pt x="1064248" y="692015"/>
                </a:lnTo>
                <a:lnTo>
                  <a:pt x="1067678" y="688509"/>
                </a:lnTo>
                <a:lnTo>
                  <a:pt x="1070065" y="685054"/>
                </a:lnTo>
                <a:lnTo>
                  <a:pt x="1071272" y="681687"/>
                </a:lnTo>
                <a:lnTo>
                  <a:pt x="1073827" y="666395"/>
                </a:lnTo>
                <a:lnTo>
                  <a:pt x="1073335" y="643798"/>
                </a:lnTo>
                <a:lnTo>
                  <a:pt x="1063174" y="580269"/>
                </a:lnTo>
                <a:lnTo>
                  <a:pt x="1053490" y="541123"/>
                </a:lnTo>
                <a:lnTo>
                  <a:pt x="1040727" y="498248"/>
                </a:lnTo>
                <a:lnTo>
                  <a:pt x="1024876" y="452537"/>
                </a:lnTo>
                <a:lnTo>
                  <a:pt x="1005931" y="404885"/>
                </a:lnTo>
                <a:lnTo>
                  <a:pt x="983883" y="356184"/>
                </a:lnTo>
                <a:lnTo>
                  <a:pt x="958725" y="307329"/>
                </a:lnTo>
                <a:lnTo>
                  <a:pt x="930448" y="259213"/>
                </a:lnTo>
                <a:lnTo>
                  <a:pt x="899046" y="212730"/>
                </a:lnTo>
                <a:lnTo>
                  <a:pt x="864509" y="168775"/>
                </a:lnTo>
                <a:lnTo>
                  <a:pt x="826831" y="128239"/>
                </a:lnTo>
                <a:lnTo>
                  <a:pt x="786004" y="92018"/>
                </a:lnTo>
                <a:lnTo>
                  <a:pt x="742020" y="61004"/>
                </a:lnTo>
                <a:lnTo>
                  <a:pt x="694871" y="36092"/>
                </a:lnTo>
                <a:lnTo>
                  <a:pt x="644550" y="18176"/>
                </a:lnTo>
                <a:lnTo>
                  <a:pt x="41244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7443743" y="2565810"/>
            <a:ext cx="901700" cy="1125855"/>
          </a:xfrm>
          <a:custGeom>
            <a:avLst/>
            <a:gdLst/>
            <a:ahLst/>
            <a:cxnLst/>
            <a:rect l="l" t="t" r="r" b="b"/>
            <a:pathLst>
              <a:path w="901700" h="1125854">
                <a:moveTo>
                  <a:pt x="843646" y="0"/>
                </a:moveTo>
                <a:lnTo>
                  <a:pt x="820384" y="45922"/>
                </a:lnTo>
                <a:lnTo>
                  <a:pt x="793470" y="89478"/>
                </a:lnTo>
                <a:lnTo>
                  <a:pt x="763221" y="130733"/>
                </a:lnTo>
                <a:lnTo>
                  <a:pt x="729953" y="169754"/>
                </a:lnTo>
                <a:lnTo>
                  <a:pt x="693983" y="206606"/>
                </a:lnTo>
                <a:lnTo>
                  <a:pt x="655627" y="241355"/>
                </a:lnTo>
                <a:lnTo>
                  <a:pt x="615201" y="274066"/>
                </a:lnTo>
                <a:lnTo>
                  <a:pt x="573022" y="304806"/>
                </a:lnTo>
                <a:lnTo>
                  <a:pt x="529406" y="333640"/>
                </a:lnTo>
                <a:lnTo>
                  <a:pt x="488557" y="358786"/>
                </a:lnTo>
                <a:lnTo>
                  <a:pt x="447090" y="383425"/>
                </a:lnTo>
                <a:lnTo>
                  <a:pt x="363577" y="432470"/>
                </a:lnTo>
                <a:lnTo>
                  <a:pt x="322170" y="457520"/>
                </a:lnTo>
                <a:lnTo>
                  <a:pt x="281421" y="483349"/>
                </a:lnTo>
                <a:lnTo>
                  <a:pt x="241648" y="510281"/>
                </a:lnTo>
                <a:lnTo>
                  <a:pt x="203171" y="538636"/>
                </a:lnTo>
                <a:lnTo>
                  <a:pt x="166308" y="568737"/>
                </a:lnTo>
                <a:lnTo>
                  <a:pt x="131379" y="600906"/>
                </a:lnTo>
                <a:lnTo>
                  <a:pt x="98701" y="635464"/>
                </a:lnTo>
                <a:lnTo>
                  <a:pt x="68595" y="672733"/>
                </a:lnTo>
                <a:lnTo>
                  <a:pt x="44359" y="710376"/>
                </a:lnTo>
                <a:lnTo>
                  <a:pt x="25122" y="750872"/>
                </a:lnTo>
                <a:lnTo>
                  <a:pt x="11144" y="793413"/>
                </a:lnTo>
                <a:lnTo>
                  <a:pt x="2684" y="837190"/>
                </a:lnTo>
                <a:lnTo>
                  <a:pt x="0" y="881395"/>
                </a:lnTo>
                <a:lnTo>
                  <a:pt x="3350" y="925218"/>
                </a:lnTo>
                <a:lnTo>
                  <a:pt x="12995" y="967851"/>
                </a:lnTo>
                <a:lnTo>
                  <a:pt x="29192" y="1008484"/>
                </a:lnTo>
                <a:lnTo>
                  <a:pt x="52200" y="1046310"/>
                </a:lnTo>
                <a:lnTo>
                  <a:pt x="83271" y="1081462"/>
                </a:lnTo>
                <a:lnTo>
                  <a:pt x="85307" y="1083284"/>
                </a:lnTo>
                <a:lnTo>
                  <a:pt x="94924" y="1064329"/>
                </a:lnTo>
                <a:lnTo>
                  <a:pt x="105097" y="1045827"/>
                </a:lnTo>
                <a:lnTo>
                  <a:pt x="133228" y="1000445"/>
                </a:lnTo>
                <a:lnTo>
                  <a:pt x="163801" y="957231"/>
                </a:lnTo>
                <a:lnTo>
                  <a:pt x="196238" y="915766"/>
                </a:lnTo>
                <a:lnTo>
                  <a:pt x="230133" y="875725"/>
                </a:lnTo>
                <a:lnTo>
                  <a:pt x="265265" y="836922"/>
                </a:lnTo>
                <a:lnTo>
                  <a:pt x="301413" y="799175"/>
                </a:lnTo>
                <a:lnTo>
                  <a:pt x="338463" y="762387"/>
                </a:lnTo>
                <a:lnTo>
                  <a:pt x="376315" y="726464"/>
                </a:lnTo>
                <a:lnTo>
                  <a:pt x="414914" y="691366"/>
                </a:lnTo>
                <a:lnTo>
                  <a:pt x="454205" y="657052"/>
                </a:lnTo>
                <a:lnTo>
                  <a:pt x="494190" y="623523"/>
                </a:lnTo>
                <a:lnTo>
                  <a:pt x="545228" y="582866"/>
                </a:lnTo>
                <a:lnTo>
                  <a:pt x="581882" y="555504"/>
                </a:lnTo>
                <a:lnTo>
                  <a:pt x="614635" y="533776"/>
                </a:lnTo>
                <a:lnTo>
                  <a:pt x="620679" y="531150"/>
                </a:lnTo>
                <a:lnTo>
                  <a:pt x="618568" y="531803"/>
                </a:lnTo>
                <a:lnTo>
                  <a:pt x="606279" y="540724"/>
                </a:lnTo>
                <a:lnTo>
                  <a:pt x="560741" y="580463"/>
                </a:lnTo>
                <a:lnTo>
                  <a:pt x="523272" y="616073"/>
                </a:lnTo>
                <a:lnTo>
                  <a:pt x="486742" y="652509"/>
                </a:lnTo>
                <a:lnTo>
                  <a:pt x="433517" y="708438"/>
                </a:lnTo>
                <a:lnTo>
                  <a:pt x="399078" y="746517"/>
                </a:lnTo>
                <a:lnTo>
                  <a:pt x="365549" y="785229"/>
                </a:lnTo>
                <a:lnTo>
                  <a:pt x="333002" y="824582"/>
                </a:lnTo>
                <a:lnTo>
                  <a:pt x="301588" y="864604"/>
                </a:lnTo>
                <a:lnTo>
                  <a:pt x="271446" y="905326"/>
                </a:lnTo>
                <a:lnTo>
                  <a:pt x="242859" y="946787"/>
                </a:lnTo>
                <a:lnTo>
                  <a:pt x="216109" y="989021"/>
                </a:lnTo>
                <a:lnTo>
                  <a:pt x="191703" y="1032042"/>
                </a:lnTo>
                <a:lnTo>
                  <a:pt x="170322" y="1075808"/>
                </a:lnTo>
                <a:lnTo>
                  <a:pt x="153799" y="1117436"/>
                </a:lnTo>
                <a:lnTo>
                  <a:pt x="193752" y="1124009"/>
                </a:lnTo>
                <a:lnTo>
                  <a:pt x="235103" y="1125517"/>
                </a:lnTo>
                <a:lnTo>
                  <a:pt x="276032" y="1123389"/>
                </a:lnTo>
                <a:lnTo>
                  <a:pt x="314720" y="1119057"/>
                </a:lnTo>
                <a:lnTo>
                  <a:pt x="368124" y="1109344"/>
                </a:lnTo>
                <a:lnTo>
                  <a:pt x="420341" y="1094831"/>
                </a:lnTo>
                <a:lnTo>
                  <a:pt x="470950" y="1075785"/>
                </a:lnTo>
                <a:lnTo>
                  <a:pt x="519532" y="1052476"/>
                </a:lnTo>
                <a:lnTo>
                  <a:pt x="565669" y="1025170"/>
                </a:lnTo>
                <a:lnTo>
                  <a:pt x="607497" y="995664"/>
                </a:lnTo>
                <a:lnTo>
                  <a:pt x="647364" y="963089"/>
                </a:lnTo>
                <a:lnTo>
                  <a:pt x="685055" y="927718"/>
                </a:lnTo>
                <a:lnTo>
                  <a:pt x="720353" y="889822"/>
                </a:lnTo>
                <a:lnTo>
                  <a:pt x="753043" y="849674"/>
                </a:lnTo>
                <a:lnTo>
                  <a:pt x="782908" y="807548"/>
                </a:lnTo>
                <a:lnTo>
                  <a:pt x="809733" y="763714"/>
                </a:lnTo>
                <a:lnTo>
                  <a:pt x="833302" y="718446"/>
                </a:lnTo>
                <a:lnTo>
                  <a:pt x="853398" y="672016"/>
                </a:lnTo>
                <a:lnTo>
                  <a:pt x="869805" y="624697"/>
                </a:lnTo>
                <a:lnTo>
                  <a:pt x="882309" y="576761"/>
                </a:lnTo>
                <a:lnTo>
                  <a:pt x="891227" y="528460"/>
                </a:lnTo>
                <a:lnTo>
                  <a:pt x="897199" y="479789"/>
                </a:lnTo>
                <a:lnTo>
                  <a:pt x="900451" y="430874"/>
                </a:lnTo>
                <a:lnTo>
                  <a:pt x="901210" y="381842"/>
                </a:lnTo>
                <a:lnTo>
                  <a:pt x="899703" y="332820"/>
                </a:lnTo>
                <a:lnTo>
                  <a:pt x="896155" y="283932"/>
                </a:lnTo>
                <a:lnTo>
                  <a:pt x="887088" y="208592"/>
                </a:lnTo>
                <a:lnTo>
                  <a:pt x="874280" y="133742"/>
                </a:lnTo>
                <a:lnTo>
                  <a:pt x="853200" y="65471"/>
                </a:lnTo>
                <a:lnTo>
                  <a:pt x="843388" y="26740"/>
                </a:lnTo>
                <a:lnTo>
                  <a:pt x="84364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15907233" y="3628121"/>
            <a:ext cx="3054350" cy="591187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3750">
                <a:solidFill>
                  <a:srgbClr val="FFFFFF"/>
                </a:solidFill>
                <a:latin typeface="Gill Sans MT"/>
                <a:cs typeface="Gill Sans MT"/>
              </a:rPr>
              <a:t>Carbon saving:</a:t>
            </a:r>
            <a:endParaRPr sz="3750">
              <a:latin typeface="Gill Sans MT"/>
              <a:cs typeface="Gill Sans MT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15669539" y="3984352"/>
            <a:ext cx="3137535" cy="14478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9300" b="1" spc="-1060">
                <a:solidFill>
                  <a:srgbClr val="FFFFFF"/>
                </a:solidFill>
                <a:latin typeface="Trebuchet MS"/>
                <a:cs typeface="Trebuchet MS"/>
              </a:rPr>
              <a:t>13,595</a:t>
            </a:r>
            <a:endParaRPr sz="9300">
              <a:latin typeface="Trebuchet MS"/>
              <a:cs typeface="Trebuchet MS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15907233" y="5081899"/>
            <a:ext cx="3054350" cy="5988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3750" spc="-125">
                <a:solidFill>
                  <a:srgbClr val="FFFFFF"/>
                </a:solidFill>
                <a:latin typeface="Gill Sans MT"/>
                <a:cs typeface="Gill Sans MT"/>
              </a:rPr>
              <a:t>t</a:t>
            </a:r>
            <a:r>
              <a:rPr sz="3750" spc="-385">
                <a:solidFill>
                  <a:srgbClr val="FFFFFF"/>
                </a:solidFill>
                <a:latin typeface="Gill Sans MT"/>
                <a:cs typeface="Gill Sans MT"/>
              </a:rPr>
              <a:t>o</a:t>
            </a:r>
            <a:r>
              <a:rPr sz="3750" spc="-100">
                <a:solidFill>
                  <a:srgbClr val="FFFFFF"/>
                </a:solidFill>
                <a:latin typeface="Gill Sans MT"/>
                <a:cs typeface="Gill Sans MT"/>
              </a:rPr>
              <a:t>n</a:t>
            </a:r>
            <a:r>
              <a:rPr sz="3750" spc="-90">
                <a:solidFill>
                  <a:srgbClr val="FFFFFF"/>
                </a:solidFill>
                <a:latin typeface="Gill Sans MT"/>
                <a:cs typeface="Gill Sans MT"/>
              </a:rPr>
              <a:t>ne</a:t>
            </a:r>
            <a:r>
              <a:rPr sz="3750" spc="210">
                <a:solidFill>
                  <a:srgbClr val="FFFFFF"/>
                </a:solidFill>
                <a:latin typeface="Gill Sans MT"/>
                <a:cs typeface="Gill Sans MT"/>
              </a:rPr>
              <a:t>s</a:t>
            </a:r>
            <a:r>
              <a:rPr sz="3750" spc="-37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3750" spc="165">
                <a:solidFill>
                  <a:srgbClr val="FFFFFF"/>
                </a:solidFill>
                <a:latin typeface="Gill Sans MT"/>
                <a:cs typeface="Gill Sans MT"/>
              </a:rPr>
              <a:t>/</a:t>
            </a:r>
            <a:r>
              <a:rPr sz="3750" spc="-37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3750" spc="-125">
                <a:solidFill>
                  <a:srgbClr val="FFFFFF"/>
                </a:solidFill>
                <a:latin typeface="Gill Sans MT"/>
                <a:cs typeface="Gill Sans MT"/>
              </a:rPr>
              <a:t>p</a:t>
            </a:r>
            <a:r>
              <a:rPr sz="3750" spc="-135">
                <a:solidFill>
                  <a:srgbClr val="FFFFFF"/>
                </a:solidFill>
                <a:latin typeface="Gill Sans MT"/>
                <a:cs typeface="Gill Sans MT"/>
              </a:rPr>
              <a:t>e</a:t>
            </a:r>
            <a:r>
              <a:rPr sz="3750" spc="-335">
                <a:solidFill>
                  <a:srgbClr val="FFFFFF"/>
                </a:solidFill>
                <a:latin typeface="Gill Sans MT"/>
                <a:cs typeface="Gill Sans MT"/>
              </a:rPr>
              <a:t>r</a:t>
            </a:r>
            <a:r>
              <a:rPr sz="3750" spc="-37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3750" spc="110">
                <a:solidFill>
                  <a:srgbClr val="FFFFFF"/>
                </a:solidFill>
                <a:latin typeface="Gill Sans MT"/>
                <a:cs typeface="Gill Sans MT"/>
              </a:rPr>
              <a:t>y</a:t>
            </a:r>
            <a:r>
              <a:rPr sz="3750" spc="-150">
                <a:solidFill>
                  <a:srgbClr val="FFFFFF"/>
                </a:solidFill>
                <a:latin typeface="Gill Sans MT"/>
                <a:cs typeface="Gill Sans MT"/>
              </a:rPr>
              <a:t>e</a:t>
            </a:r>
            <a:r>
              <a:rPr sz="3750" spc="120">
                <a:solidFill>
                  <a:srgbClr val="FFFFFF"/>
                </a:solidFill>
                <a:latin typeface="Gill Sans MT"/>
                <a:cs typeface="Gill Sans MT"/>
              </a:rPr>
              <a:t>a</a:t>
            </a:r>
            <a:r>
              <a:rPr sz="3750" spc="-335">
                <a:solidFill>
                  <a:srgbClr val="FFFFFF"/>
                </a:solidFill>
                <a:latin typeface="Gill Sans MT"/>
                <a:cs typeface="Gill Sans MT"/>
              </a:rPr>
              <a:t>r</a:t>
            </a:r>
            <a:endParaRPr sz="3750">
              <a:latin typeface="Gill Sans MT"/>
              <a:cs typeface="Gill Sans MT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11204131" y="3646617"/>
            <a:ext cx="3615054" cy="2155718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r>
              <a:rPr lang="en-GB" sz="3750">
                <a:solidFill>
                  <a:schemeClr val="bg1"/>
                </a:solidFill>
                <a:latin typeface="Gill Sans MT" panose="020B0502020104020203" pitchFamily="34" charset="0"/>
              </a:rPr>
              <a:t>We’ve paid over</a:t>
            </a:r>
          </a:p>
          <a:p>
            <a:pPr marL="12700">
              <a:lnSpc>
                <a:spcPts val="6330"/>
              </a:lnSpc>
            </a:pPr>
            <a:r>
              <a:rPr sz="6500" b="1" spc="-670">
                <a:solidFill>
                  <a:srgbClr val="FFFFFF"/>
                </a:solidFill>
                <a:latin typeface="Trebuchet MS"/>
                <a:cs typeface="Trebuchet MS"/>
              </a:rPr>
              <a:t>£2,788,332</a:t>
            </a:r>
            <a:endParaRPr sz="6500">
              <a:latin typeface="Trebuchet MS"/>
              <a:cs typeface="Trebuchet MS"/>
            </a:endParaRPr>
          </a:p>
          <a:p>
            <a:pPr marL="12700">
              <a:lnSpc>
                <a:spcPts val="5940"/>
              </a:lnSpc>
            </a:pPr>
            <a:r>
              <a:rPr sz="5900" b="1" spc="-280">
                <a:solidFill>
                  <a:srgbClr val="FFFFFF"/>
                </a:solidFill>
                <a:latin typeface="Trebuchet MS"/>
                <a:cs typeface="Trebuchet MS"/>
              </a:rPr>
              <a:t>g</a:t>
            </a:r>
            <a:r>
              <a:rPr sz="5900" b="1" spc="-660">
                <a:solidFill>
                  <a:srgbClr val="FFFFFF"/>
                </a:solidFill>
                <a:latin typeface="Trebuchet MS"/>
                <a:cs typeface="Trebuchet MS"/>
              </a:rPr>
              <a:t>r</a:t>
            </a:r>
            <a:r>
              <a:rPr sz="5900" b="1" spc="-575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sz="5900" b="1" spc="-525">
                <a:solidFill>
                  <a:srgbClr val="FFFFFF"/>
                </a:solidFill>
                <a:latin typeface="Trebuchet MS"/>
                <a:cs typeface="Trebuchet MS"/>
              </a:rPr>
              <a:t>n</a:t>
            </a:r>
            <a:r>
              <a:rPr sz="5900" b="1" spc="-434">
                <a:solidFill>
                  <a:srgbClr val="FFFFFF"/>
                </a:solidFill>
                <a:latin typeface="Trebuchet MS"/>
                <a:cs typeface="Trebuchet MS"/>
              </a:rPr>
              <a:t>t</a:t>
            </a:r>
            <a:r>
              <a:rPr sz="5900" b="1" spc="-73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5900" b="1" spc="-545">
                <a:solidFill>
                  <a:srgbClr val="FFFFFF"/>
                </a:solidFill>
                <a:latin typeface="Trebuchet MS"/>
                <a:cs typeface="Trebuchet MS"/>
              </a:rPr>
              <a:t>c</a:t>
            </a:r>
            <a:r>
              <a:rPr sz="5900" b="1" spc="-550">
                <a:solidFill>
                  <a:srgbClr val="FFFFFF"/>
                </a:solidFill>
                <a:latin typeface="Trebuchet MS"/>
                <a:cs typeface="Trebuchet MS"/>
              </a:rPr>
              <a:t>l</a:t>
            </a:r>
            <a:r>
              <a:rPr sz="5900" b="1" spc="-48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sz="5900" b="1" spc="-465">
                <a:solidFill>
                  <a:srgbClr val="FFFFFF"/>
                </a:solidFill>
                <a:latin typeface="Trebuchet MS"/>
                <a:cs typeface="Trebuchet MS"/>
              </a:rPr>
              <a:t>i</a:t>
            </a:r>
            <a:r>
              <a:rPr sz="5900" b="1" spc="-1060">
                <a:solidFill>
                  <a:srgbClr val="FFFFFF"/>
                </a:solidFill>
                <a:latin typeface="Trebuchet MS"/>
                <a:cs typeface="Trebuchet MS"/>
              </a:rPr>
              <a:t>m</a:t>
            </a:r>
            <a:r>
              <a:rPr sz="5900" b="1" spc="180">
                <a:solidFill>
                  <a:srgbClr val="FFFFFF"/>
                </a:solidFill>
                <a:latin typeface="Trebuchet MS"/>
                <a:cs typeface="Trebuchet MS"/>
              </a:rPr>
              <a:t>s</a:t>
            </a:r>
            <a:endParaRPr sz="5900">
              <a:latin typeface="Trebuchet MS"/>
              <a:cs typeface="Trebuchet MS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6286089" y="4545830"/>
            <a:ext cx="3931920" cy="4408170"/>
          </a:xfrm>
          <a:prstGeom prst="rect">
            <a:avLst/>
          </a:prstGeom>
        </p:spPr>
        <p:txBody>
          <a:bodyPr vert="horz" wrap="square" lIns="0" tIns="2794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200"/>
              </a:spcBef>
            </a:pPr>
            <a:r>
              <a:rPr sz="6350" b="1" spc="-445">
                <a:solidFill>
                  <a:srgbClr val="FFFFFF"/>
                </a:solidFill>
                <a:latin typeface="Trebuchet MS"/>
                <a:cs typeface="Trebuchet MS"/>
              </a:rPr>
              <a:t>businesses</a:t>
            </a:r>
            <a:endParaRPr sz="6350">
              <a:latin typeface="Trebuchet MS"/>
              <a:cs typeface="Trebuchet MS"/>
            </a:endParaRPr>
          </a:p>
          <a:p>
            <a:pPr marL="62865" marR="5080">
              <a:lnSpc>
                <a:spcPct val="86000"/>
              </a:lnSpc>
              <a:spcBef>
                <a:spcPts val="3745"/>
              </a:spcBef>
            </a:pPr>
            <a:r>
              <a:rPr sz="2750" spc="-620">
                <a:solidFill>
                  <a:srgbClr val="FFFFFF"/>
                </a:solidFill>
                <a:latin typeface="Gill Sans MT"/>
                <a:cs typeface="Gill Sans MT"/>
              </a:rPr>
              <a:t>A</a:t>
            </a:r>
            <a:r>
              <a:rPr sz="2750" spc="-45">
                <a:solidFill>
                  <a:srgbClr val="FFFFFF"/>
                </a:solidFill>
                <a:latin typeface="Gill Sans MT"/>
                <a:cs typeface="Gill Sans MT"/>
              </a:rPr>
              <a:t>t</a:t>
            </a:r>
            <a:r>
              <a:rPr sz="2750" spc="-27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2750" spc="-25">
                <a:solidFill>
                  <a:srgbClr val="FFFFFF"/>
                </a:solidFill>
                <a:latin typeface="Gill Sans MT"/>
                <a:cs typeface="Gill Sans MT"/>
              </a:rPr>
              <a:t>l</a:t>
            </a:r>
            <a:r>
              <a:rPr sz="2750" spc="-95">
                <a:solidFill>
                  <a:srgbClr val="FFFFFF"/>
                </a:solidFill>
                <a:latin typeface="Gill Sans MT"/>
                <a:cs typeface="Gill Sans MT"/>
              </a:rPr>
              <a:t>e</a:t>
            </a:r>
            <a:r>
              <a:rPr sz="2750" spc="114">
                <a:solidFill>
                  <a:srgbClr val="FFFFFF"/>
                </a:solidFill>
                <a:latin typeface="Gill Sans MT"/>
                <a:cs typeface="Gill Sans MT"/>
              </a:rPr>
              <a:t>a</a:t>
            </a:r>
            <a:r>
              <a:rPr sz="2750" spc="210">
                <a:solidFill>
                  <a:srgbClr val="FFFFFF"/>
                </a:solidFill>
                <a:latin typeface="Gill Sans MT"/>
                <a:cs typeface="Gill Sans MT"/>
              </a:rPr>
              <a:t>s</a:t>
            </a:r>
            <a:r>
              <a:rPr sz="2750" spc="-45">
                <a:solidFill>
                  <a:srgbClr val="FFFFFF"/>
                </a:solidFill>
                <a:latin typeface="Gill Sans MT"/>
                <a:cs typeface="Gill Sans MT"/>
              </a:rPr>
              <a:t>t</a:t>
            </a:r>
            <a:r>
              <a:rPr sz="2750" spc="-27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7500" b="1" spc="-725">
                <a:solidFill>
                  <a:srgbClr val="FFFFFF"/>
                </a:solidFill>
                <a:latin typeface="Trebuchet MS"/>
                <a:cs typeface="Trebuchet MS"/>
              </a:rPr>
              <a:t>6</a:t>
            </a:r>
            <a:r>
              <a:rPr sz="7500" b="1" spc="-585">
                <a:solidFill>
                  <a:srgbClr val="FFFFFF"/>
                </a:solidFill>
                <a:latin typeface="Trebuchet MS"/>
                <a:cs typeface="Trebuchet MS"/>
              </a:rPr>
              <a:t>0</a:t>
            </a:r>
            <a:r>
              <a:rPr sz="7500" b="1" spc="-93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7500" b="1" spc="-1205">
                <a:solidFill>
                  <a:srgbClr val="FFFFFF"/>
                </a:solidFill>
                <a:latin typeface="Trebuchet MS"/>
                <a:cs typeface="Trebuchet MS"/>
              </a:rPr>
              <a:t>j</a:t>
            </a:r>
            <a:r>
              <a:rPr sz="7500" b="1" spc="-955">
                <a:solidFill>
                  <a:srgbClr val="FFFFFF"/>
                </a:solidFill>
                <a:latin typeface="Trebuchet MS"/>
                <a:cs typeface="Trebuchet MS"/>
              </a:rPr>
              <a:t>o</a:t>
            </a:r>
            <a:r>
              <a:rPr sz="7500" b="1" spc="-375">
                <a:solidFill>
                  <a:srgbClr val="FFFFFF"/>
                </a:solidFill>
                <a:latin typeface="Trebuchet MS"/>
                <a:cs typeface="Trebuchet MS"/>
              </a:rPr>
              <a:t>bs  </a:t>
            </a:r>
            <a:r>
              <a:rPr sz="3250" spc="-155">
                <a:solidFill>
                  <a:srgbClr val="FFFFFF"/>
                </a:solidFill>
                <a:latin typeface="Gill Sans MT"/>
                <a:cs typeface="Gill Sans MT"/>
              </a:rPr>
              <a:t>d</a:t>
            </a:r>
            <a:r>
              <a:rPr sz="3250" spc="-45">
                <a:solidFill>
                  <a:srgbClr val="FFFFFF"/>
                </a:solidFill>
                <a:latin typeface="Gill Sans MT"/>
                <a:cs typeface="Gill Sans MT"/>
              </a:rPr>
              <a:t>i</a:t>
            </a:r>
            <a:r>
              <a:rPr sz="3250" spc="-254">
                <a:solidFill>
                  <a:srgbClr val="FFFFFF"/>
                </a:solidFill>
                <a:latin typeface="Gill Sans MT"/>
                <a:cs typeface="Gill Sans MT"/>
              </a:rPr>
              <a:t>r</a:t>
            </a:r>
            <a:r>
              <a:rPr sz="3250" spc="-80">
                <a:solidFill>
                  <a:srgbClr val="FFFFFF"/>
                </a:solidFill>
                <a:latin typeface="Gill Sans MT"/>
                <a:cs typeface="Gill Sans MT"/>
              </a:rPr>
              <a:t>e</a:t>
            </a:r>
            <a:r>
              <a:rPr sz="3250" spc="45">
                <a:solidFill>
                  <a:srgbClr val="FFFFFF"/>
                </a:solidFill>
                <a:latin typeface="Gill Sans MT"/>
                <a:cs typeface="Gill Sans MT"/>
              </a:rPr>
              <a:t>c</a:t>
            </a:r>
            <a:r>
              <a:rPr sz="3250" spc="-105">
                <a:solidFill>
                  <a:srgbClr val="FFFFFF"/>
                </a:solidFill>
                <a:latin typeface="Gill Sans MT"/>
                <a:cs typeface="Gill Sans MT"/>
              </a:rPr>
              <a:t>t</a:t>
            </a:r>
            <a:r>
              <a:rPr sz="3250" spc="-30">
                <a:solidFill>
                  <a:srgbClr val="FFFFFF"/>
                </a:solidFill>
                <a:latin typeface="Gill Sans MT"/>
                <a:cs typeface="Gill Sans MT"/>
              </a:rPr>
              <a:t>l</a:t>
            </a:r>
            <a:r>
              <a:rPr sz="3250" spc="140">
                <a:solidFill>
                  <a:srgbClr val="FFFFFF"/>
                </a:solidFill>
                <a:latin typeface="Gill Sans MT"/>
                <a:cs typeface="Gill Sans MT"/>
              </a:rPr>
              <a:t>y</a:t>
            </a:r>
            <a:r>
              <a:rPr sz="3250" spc="-32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3250" spc="-50">
                <a:solidFill>
                  <a:srgbClr val="FFFFFF"/>
                </a:solidFill>
                <a:latin typeface="Gill Sans MT"/>
                <a:cs typeface="Gill Sans MT"/>
              </a:rPr>
              <a:t>c</a:t>
            </a:r>
            <a:r>
              <a:rPr sz="3250" spc="-254">
                <a:solidFill>
                  <a:srgbClr val="FFFFFF"/>
                </a:solidFill>
                <a:latin typeface="Gill Sans MT"/>
                <a:cs typeface="Gill Sans MT"/>
              </a:rPr>
              <a:t>r</a:t>
            </a:r>
            <a:r>
              <a:rPr sz="3250" spc="-120">
                <a:solidFill>
                  <a:srgbClr val="FFFFFF"/>
                </a:solidFill>
                <a:latin typeface="Gill Sans MT"/>
                <a:cs typeface="Gill Sans MT"/>
              </a:rPr>
              <a:t>e</a:t>
            </a:r>
            <a:r>
              <a:rPr sz="3250" spc="60">
                <a:solidFill>
                  <a:srgbClr val="FFFFFF"/>
                </a:solidFill>
                <a:latin typeface="Gill Sans MT"/>
                <a:cs typeface="Gill Sans MT"/>
              </a:rPr>
              <a:t>a</a:t>
            </a:r>
            <a:r>
              <a:rPr sz="3250" spc="-5">
                <a:solidFill>
                  <a:srgbClr val="FFFFFF"/>
                </a:solidFill>
                <a:latin typeface="Gill Sans MT"/>
                <a:cs typeface="Gill Sans MT"/>
              </a:rPr>
              <a:t>t</a:t>
            </a:r>
            <a:r>
              <a:rPr sz="3250" spc="-80">
                <a:solidFill>
                  <a:srgbClr val="FFFFFF"/>
                </a:solidFill>
                <a:latin typeface="Gill Sans MT"/>
                <a:cs typeface="Gill Sans MT"/>
              </a:rPr>
              <a:t>e</a:t>
            </a:r>
            <a:r>
              <a:rPr sz="3250" spc="-110">
                <a:solidFill>
                  <a:srgbClr val="FFFFFF"/>
                </a:solidFill>
                <a:latin typeface="Gill Sans MT"/>
                <a:cs typeface="Gill Sans MT"/>
              </a:rPr>
              <a:t>d</a:t>
            </a:r>
            <a:r>
              <a:rPr sz="3250" spc="-32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3250" spc="-100">
                <a:solidFill>
                  <a:srgbClr val="FFFFFF"/>
                </a:solidFill>
                <a:latin typeface="Gill Sans MT"/>
                <a:cs typeface="Gill Sans MT"/>
              </a:rPr>
              <a:t>b</a:t>
            </a:r>
            <a:r>
              <a:rPr sz="3250" spc="-80">
                <a:solidFill>
                  <a:srgbClr val="FFFFFF"/>
                </a:solidFill>
                <a:latin typeface="Gill Sans MT"/>
                <a:cs typeface="Gill Sans MT"/>
              </a:rPr>
              <a:t>e</a:t>
            </a:r>
            <a:r>
              <a:rPr sz="3250" spc="-45">
                <a:solidFill>
                  <a:srgbClr val="FFFFFF"/>
                </a:solidFill>
                <a:latin typeface="Gill Sans MT"/>
                <a:cs typeface="Gill Sans MT"/>
              </a:rPr>
              <a:t>c</a:t>
            </a:r>
            <a:r>
              <a:rPr sz="3250" spc="114">
                <a:solidFill>
                  <a:srgbClr val="FFFFFF"/>
                </a:solidFill>
                <a:latin typeface="Gill Sans MT"/>
                <a:cs typeface="Gill Sans MT"/>
              </a:rPr>
              <a:t>a</a:t>
            </a:r>
            <a:r>
              <a:rPr sz="3250" spc="-95">
                <a:solidFill>
                  <a:srgbClr val="FFFFFF"/>
                </a:solidFill>
                <a:latin typeface="Gill Sans MT"/>
                <a:cs typeface="Gill Sans MT"/>
              </a:rPr>
              <a:t>u</a:t>
            </a:r>
            <a:r>
              <a:rPr sz="3250" spc="175">
                <a:solidFill>
                  <a:srgbClr val="FFFFFF"/>
                </a:solidFill>
                <a:latin typeface="Gill Sans MT"/>
                <a:cs typeface="Gill Sans MT"/>
              </a:rPr>
              <a:t>s</a:t>
            </a:r>
            <a:r>
              <a:rPr sz="3250" spc="-40">
                <a:solidFill>
                  <a:srgbClr val="FFFFFF"/>
                </a:solidFill>
                <a:latin typeface="Gill Sans MT"/>
                <a:cs typeface="Gill Sans MT"/>
              </a:rPr>
              <a:t>e  </a:t>
            </a:r>
            <a:r>
              <a:rPr sz="3250" spc="-90">
                <a:solidFill>
                  <a:srgbClr val="FFFFFF"/>
                </a:solidFill>
                <a:latin typeface="Gill Sans MT"/>
                <a:cs typeface="Gill Sans MT"/>
              </a:rPr>
              <a:t>of</a:t>
            </a:r>
            <a:r>
              <a:rPr sz="3250" spc="-32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3250" spc="-105">
                <a:solidFill>
                  <a:srgbClr val="FFFFFF"/>
                </a:solidFill>
                <a:latin typeface="Gill Sans MT"/>
                <a:cs typeface="Gill Sans MT"/>
              </a:rPr>
              <a:t>e</a:t>
            </a:r>
            <a:r>
              <a:rPr sz="3250" spc="-75">
                <a:solidFill>
                  <a:srgbClr val="FFFFFF"/>
                </a:solidFill>
                <a:latin typeface="Gill Sans MT"/>
                <a:cs typeface="Gill Sans MT"/>
              </a:rPr>
              <a:t>n</a:t>
            </a:r>
            <a:r>
              <a:rPr sz="3250" spc="-105">
                <a:solidFill>
                  <a:srgbClr val="FFFFFF"/>
                </a:solidFill>
                <a:latin typeface="Gill Sans MT"/>
                <a:cs typeface="Gill Sans MT"/>
              </a:rPr>
              <a:t>e</a:t>
            </a:r>
            <a:r>
              <a:rPr sz="3250" spc="-260">
                <a:solidFill>
                  <a:srgbClr val="FFFFFF"/>
                </a:solidFill>
                <a:latin typeface="Gill Sans MT"/>
                <a:cs typeface="Gill Sans MT"/>
              </a:rPr>
              <a:t>r</a:t>
            </a:r>
            <a:r>
              <a:rPr sz="3250" spc="130">
                <a:solidFill>
                  <a:srgbClr val="FFFFFF"/>
                </a:solidFill>
                <a:latin typeface="Gill Sans MT"/>
                <a:cs typeface="Gill Sans MT"/>
              </a:rPr>
              <a:t>gy</a:t>
            </a:r>
            <a:r>
              <a:rPr sz="3250" spc="-155">
                <a:solidFill>
                  <a:srgbClr val="FFFFFF"/>
                </a:solidFill>
                <a:latin typeface="Gill Sans MT"/>
                <a:cs typeface="Gill Sans MT"/>
              </a:rPr>
              <a:t>-</a:t>
            </a:r>
            <a:r>
              <a:rPr sz="3250" spc="40">
                <a:solidFill>
                  <a:srgbClr val="FFFFFF"/>
                </a:solidFill>
                <a:latin typeface="Gill Sans MT"/>
                <a:cs typeface="Gill Sans MT"/>
              </a:rPr>
              <a:t>e</a:t>
            </a:r>
            <a:r>
              <a:rPr sz="3250" spc="75">
                <a:solidFill>
                  <a:srgbClr val="FFFFFF"/>
                </a:solidFill>
                <a:latin typeface="Gill Sans MT"/>
                <a:cs typeface="Gill Sans MT"/>
              </a:rPr>
              <a:t>f</a:t>
            </a:r>
            <a:r>
              <a:rPr sz="3250" spc="45">
                <a:solidFill>
                  <a:srgbClr val="FFFFFF"/>
                </a:solidFill>
                <a:latin typeface="Gill Sans MT"/>
                <a:cs typeface="Gill Sans MT"/>
              </a:rPr>
              <a:t>f</a:t>
            </a:r>
            <a:r>
              <a:rPr sz="3250" spc="15">
                <a:solidFill>
                  <a:srgbClr val="FFFFFF"/>
                </a:solidFill>
                <a:latin typeface="Gill Sans MT"/>
                <a:cs typeface="Gill Sans MT"/>
              </a:rPr>
              <a:t>i</a:t>
            </a:r>
            <a:r>
              <a:rPr sz="3250" spc="-50">
                <a:solidFill>
                  <a:srgbClr val="FFFFFF"/>
                </a:solidFill>
                <a:latin typeface="Gill Sans MT"/>
                <a:cs typeface="Gill Sans MT"/>
              </a:rPr>
              <a:t>c</a:t>
            </a:r>
            <a:r>
              <a:rPr sz="3250" spc="-45">
                <a:solidFill>
                  <a:srgbClr val="FFFFFF"/>
                </a:solidFill>
                <a:latin typeface="Gill Sans MT"/>
                <a:cs typeface="Gill Sans MT"/>
              </a:rPr>
              <a:t>i</a:t>
            </a:r>
            <a:r>
              <a:rPr sz="3250" spc="-105">
                <a:solidFill>
                  <a:srgbClr val="FFFFFF"/>
                </a:solidFill>
                <a:latin typeface="Gill Sans MT"/>
                <a:cs typeface="Gill Sans MT"/>
              </a:rPr>
              <a:t>e</a:t>
            </a:r>
            <a:r>
              <a:rPr sz="3250" spc="-40">
                <a:solidFill>
                  <a:srgbClr val="FFFFFF"/>
                </a:solidFill>
                <a:latin typeface="Gill Sans MT"/>
                <a:cs typeface="Gill Sans MT"/>
              </a:rPr>
              <a:t>n</a:t>
            </a:r>
            <a:r>
              <a:rPr sz="3250" spc="-50">
                <a:solidFill>
                  <a:srgbClr val="FFFFFF"/>
                </a:solidFill>
                <a:latin typeface="Gill Sans MT"/>
                <a:cs typeface="Gill Sans MT"/>
              </a:rPr>
              <a:t>t  </a:t>
            </a:r>
            <a:r>
              <a:rPr sz="3250" spc="-220">
                <a:solidFill>
                  <a:srgbClr val="FFFFFF"/>
                </a:solidFill>
                <a:latin typeface="Gill Sans MT"/>
                <a:cs typeface="Gill Sans MT"/>
              </a:rPr>
              <a:t>m</a:t>
            </a:r>
            <a:r>
              <a:rPr sz="3250" spc="120">
                <a:solidFill>
                  <a:srgbClr val="FFFFFF"/>
                </a:solidFill>
                <a:latin typeface="Gill Sans MT"/>
                <a:cs typeface="Gill Sans MT"/>
              </a:rPr>
              <a:t>a</a:t>
            </a:r>
            <a:r>
              <a:rPr sz="3250" spc="-50">
                <a:solidFill>
                  <a:srgbClr val="FFFFFF"/>
                </a:solidFill>
                <a:latin typeface="Gill Sans MT"/>
                <a:cs typeface="Gill Sans MT"/>
              </a:rPr>
              <a:t>c</a:t>
            </a:r>
            <a:r>
              <a:rPr sz="3250" spc="-70">
                <a:solidFill>
                  <a:srgbClr val="FFFFFF"/>
                </a:solidFill>
                <a:latin typeface="Gill Sans MT"/>
                <a:cs typeface="Gill Sans MT"/>
              </a:rPr>
              <a:t>hin</a:t>
            </a:r>
            <a:r>
              <a:rPr sz="3250" spc="-105">
                <a:solidFill>
                  <a:srgbClr val="FFFFFF"/>
                </a:solidFill>
                <a:latin typeface="Gill Sans MT"/>
                <a:cs typeface="Gill Sans MT"/>
              </a:rPr>
              <a:t>e</a:t>
            </a:r>
            <a:r>
              <a:rPr sz="3250" spc="-250">
                <a:solidFill>
                  <a:srgbClr val="FFFFFF"/>
                </a:solidFill>
                <a:latin typeface="Gill Sans MT"/>
                <a:cs typeface="Gill Sans MT"/>
              </a:rPr>
              <a:t>r</a:t>
            </a:r>
            <a:r>
              <a:rPr sz="3250" spc="140">
                <a:solidFill>
                  <a:srgbClr val="FFFFFF"/>
                </a:solidFill>
                <a:latin typeface="Gill Sans MT"/>
                <a:cs typeface="Gill Sans MT"/>
              </a:rPr>
              <a:t>y</a:t>
            </a:r>
            <a:r>
              <a:rPr sz="3250" spc="-32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3250" spc="-120">
                <a:solidFill>
                  <a:srgbClr val="FFFFFF"/>
                </a:solidFill>
                <a:latin typeface="Gill Sans MT"/>
                <a:cs typeface="Gill Sans MT"/>
              </a:rPr>
              <a:t>p</a:t>
            </a:r>
            <a:r>
              <a:rPr sz="3250" spc="110">
                <a:solidFill>
                  <a:srgbClr val="FFFFFF"/>
                </a:solidFill>
                <a:latin typeface="Gill Sans MT"/>
                <a:cs typeface="Gill Sans MT"/>
              </a:rPr>
              <a:t>a</a:t>
            </a:r>
            <a:r>
              <a:rPr sz="3250" spc="-175">
                <a:solidFill>
                  <a:srgbClr val="FFFFFF"/>
                </a:solidFill>
                <a:latin typeface="Gill Sans MT"/>
                <a:cs typeface="Gill Sans MT"/>
              </a:rPr>
              <a:t>r</a:t>
            </a:r>
            <a:r>
              <a:rPr sz="3250" spc="-190">
                <a:solidFill>
                  <a:srgbClr val="FFFFFF"/>
                </a:solidFill>
                <a:latin typeface="Gill Sans MT"/>
                <a:cs typeface="Gill Sans MT"/>
              </a:rPr>
              <a:t>t</a:t>
            </a:r>
            <a:r>
              <a:rPr sz="3250" spc="-170">
                <a:solidFill>
                  <a:srgbClr val="FFFFFF"/>
                </a:solidFill>
                <a:latin typeface="Gill Sans MT"/>
                <a:cs typeface="Gill Sans MT"/>
              </a:rPr>
              <a:t>-</a:t>
            </a:r>
            <a:r>
              <a:rPr sz="3250" spc="120">
                <a:solidFill>
                  <a:srgbClr val="FFFFFF"/>
                </a:solidFill>
                <a:latin typeface="Gill Sans MT"/>
                <a:cs typeface="Gill Sans MT"/>
              </a:rPr>
              <a:t>f</a:t>
            </a:r>
            <a:r>
              <a:rPr sz="3250" spc="-114">
                <a:solidFill>
                  <a:srgbClr val="FFFFFF"/>
                </a:solidFill>
                <a:latin typeface="Gill Sans MT"/>
                <a:cs typeface="Gill Sans MT"/>
              </a:rPr>
              <a:t>un</a:t>
            </a:r>
            <a:r>
              <a:rPr sz="3250" spc="-105">
                <a:solidFill>
                  <a:srgbClr val="FFFFFF"/>
                </a:solidFill>
                <a:latin typeface="Gill Sans MT"/>
                <a:cs typeface="Gill Sans MT"/>
              </a:rPr>
              <a:t>d</a:t>
            </a:r>
            <a:r>
              <a:rPr sz="3250" spc="-80">
                <a:solidFill>
                  <a:srgbClr val="FFFFFF"/>
                </a:solidFill>
                <a:latin typeface="Gill Sans MT"/>
                <a:cs typeface="Gill Sans MT"/>
              </a:rPr>
              <a:t>e</a:t>
            </a:r>
            <a:r>
              <a:rPr sz="3250" spc="-75">
                <a:solidFill>
                  <a:srgbClr val="FFFFFF"/>
                </a:solidFill>
                <a:latin typeface="Gill Sans MT"/>
                <a:cs typeface="Gill Sans MT"/>
              </a:rPr>
              <a:t>d  </a:t>
            </a:r>
            <a:r>
              <a:rPr sz="3250" spc="-105">
                <a:solidFill>
                  <a:srgbClr val="FFFFFF"/>
                </a:solidFill>
                <a:latin typeface="Gill Sans MT"/>
                <a:cs typeface="Gill Sans MT"/>
              </a:rPr>
              <a:t>b</a:t>
            </a:r>
            <a:r>
              <a:rPr sz="3250" spc="140">
                <a:solidFill>
                  <a:srgbClr val="FFFFFF"/>
                </a:solidFill>
                <a:latin typeface="Gill Sans MT"/>
                <a:cs typeface="Gill Sans MT"/>
              </a:rPr>
              <a:t>y</a:t>
            </a:r>
            <a:r>
              <a:rPr sz="3250" spc="-32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3250" spc="-90">
                <a:solidFill>
                  <a:srgbClr val="FFFFFF"/>
                </a:solidFill>
                <a:latin typeface="Gill Sans MT"/>
                <a:cs typeface="Gill Sans MT"/>
              </a:rPr>
              <a:t>t</a:t>
            </a:r>
            <a:r>
              <a:rPr sz="3250" spc="-95">
                <a:solidFill>
                  <a:srgbClr val="FFFFFF"/>
                </a:solidFill>
                <a:latin typeface="Gill Sans MT"/>
                <a:cs typeface="Gill Sans MT"/>
              </a:rPr>
              <a:t>h</a:t>
            </a:r>
            <a:r>
              <a:rPr sz="3250" spc="-55">
                <a:solidFill>
                  <a:srgbClr val="FFFFFF"/>
                </a:solidFill>
                <a:latin typeface="Gill Sans MT"/>
                <a:cs typeface="Gill Sans MT"/>
              </a:rPr>
              <a:t>e</a:t>
            </a:r>
            <a:r>
              <a:rPr sz="3250" spc="-32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3250" spc="-114">
                <a:solidFill>
                  <a:srgbClr val="FFFFFF"/>
                </a:solidFill>
                <a:latin typeface="Gill Sans MT"/>
                <a:cs typeface="Gill Sans MT"/>
              </a:rPr>
              <a:t>p</a:t>
            </a:r>
            <a:r>
              <a:rPr sz="3250" spc="-250">
                <a:solidFill>
                  <a:srgbClr val="FFFFFF"/>
                </a:solidFill>
                <a:latin typeface="Gill Sans MT"/>
                <a:cs typeface="Gill Sans MT"/>
              </a:rPr>
              <a:t>r</a:t>
            </a:r>
            <a:r>
              <a:rPr sz="3250" spc="-320">
                <a:solidFill>
                  <a:srgbClr val="FFFFFF"/>
                </a:solidFill>
                <a:latin typeface="Gill Sans MT"/>
                <a:cs typeface="Gill Sans MT"/>
              </a:rPr>
              <a:t>o</a:t>
            </a:r>
            <a:r>
              <a:rPr sz="3250" spc="90">
                <a:solidFill>
                  <a:srgbClr val="FFFFFF"/>
                </a:solidFill>
                <a:latin typeface="Gill Sans MT"/>
                <a:cs typeface="Gill Sans MT"/>
              </a:rPr>
              <a:t>g</a:t>
            </a:r>
            <a:r>
              <a:rPr sz="3250" spc="-265">
                <a:solidFill>
                  <a:srgbClr val="FFFFFF"/>
                </a:solidFill>
                <a:latin typeface="Gill Sans MT"/>
                <a:cs typeface="Gill Sans MT"/>
              </a:rPr>
              <a:t>r</a:t>
            </a:r>
            <a:r>
              <a:rPr sz="3250" spc="-50">
                <a:solidFill>
                  <a:srgbClr val="FFFFFF"/>
                </a:solidFill>
                <a:latin typeface="Gill Sans MT"/>
                <a:cs typeface="Gill Sans MT"/>
              </a:rPr>
              <a:t>am</a:t>
            </a:r>
            <a:r>
              <a:rPr sz="3250" spc="-200">
                <a:solidFill>
                  <a:srgbClr val="FFFFFF"/>
                </a:solidFill>
                <a:latin typeface="Gill Sans MT"/>
                <a:cs typeface="Gill Sans MT"/>
              </a:rPr>
              <a:t>m</a:t>
            </a:r>
            <a:r>
              <a:rPr sz="3250" spc="-105">
                <a:solidFill>
                  <a:srgbClr val="FFFFFF"/>
                </a:solidFill>
                <a:latin typeface="Gill Sans MT"/>
                <a:cs typeface="Gill Sans MT"/>
              </a:rPr>
              <a:t>e</a:t>
            </a:r>
            <a:r>
              <a:rPr sz="3250" spc="5">
                <a:solidFill>
                  <a:srgbClr val="FFFFFF"/>
                </a:solidFill>
                <a:latin typeface="Gill Sans MT"/>
                <a:cs typeface="Gill Sans MT"/>
              </a:rPr>
              <a:t>.</a:t>
            </a:r>
            <a:endParaRPr sz="3250">
              <a:latin typeface="Gill Sans MT"/>
              <a:cs typeface="Gill Sans MT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11217044" y="6508212"/>
            <a:ext cx="4011929" cy="2624455"/>
          </a:xfrm>
          <a:custGeom>
            <a:avLst/>
            <a:gdLst/>
            <a:ahLst/>
            <a:cxnLst/>
            <a:rect l="l" t="t" r="r" b="b"/>
            <a:pathLst>
              <a:path w="4011930" h="2624454">
                <a:moveTo>
                  <a:pt x="4011810" y="0"/>
                </a:moveTo>
                <a:lnTo>
                  <a:pt x="0" y="0"/>
                </a:lnTo>
                <a:lnTo>
                  <a:pt x="0" y="2623999"/>
                </a:lnTo>
                <a:lnTo>
                  <a:pt x="4011810" y="2623999"/>
                </a:lnTo>
                <a:lnTo>
                  <a:pt x="4011810" y="0"/>
                </a:lnTo>
                <a:close/>
              </a:path>
            </a:pathLst>
          </a:custGeom>
          <a:solidFill>
            <a:srgbClr val="7585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 txBox="1"/>
          <p:nvPr/>
        </p:nvSpPr>
        <p:spPr>
          <a:xfrm>
            <a:off x="11647795" y="6354576"/>
            <a:ext cx="3170555" cy="17748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5"/>
              </a:spcBef>
            </a:pPr>
            <a:r>
              <a:rPr sz="11450" b="1" spc="-1155">
                <a:solidFill>
                  <a:srgbClr val="FFFFFF"/>
                </a:solidFill>
                <a:latin typeface="Trebuchet MS"/>
                <a:cs typeface="Trebuchet MS"/>
              </a:rPr>
              <a:t>1</a:t>
            </a:r>
            <a:r>
              <a:rPr sz="11450" b="1" spc="-1839">
                <a:solidFill>
                  <a:srgbClr val="FFFFFF"/>
                </a:solidFill>
                <a:latin typeface="Trebuchet MS"/>
                <a:cs typeface="Trebuchet MS"/>
              </a:rPr>
              <a:t>,</a:t>
            </a:r>
            <a:r>
              <a:rPr sz="11450" b="1" spc="-1205">
                <a:solidFill>
                  <a:srgbClr val="FFFFFF"/>
                </a:solidFill>
                <a:latin typeface="Trebuchet MS"/>
                <a:cs typeface="Trebuchet MS"/>
              </a:rPr>
              <a:t>9</a:t>
            </a:r>
            <a:r>
              <a:rPr sz="11450" b="1" spc="-1115">
                <a:solidFill>
                  <a:srgbClr val="FFFFFF"/>
                </a:solidFill>
                <a:latin typeface="Trebuchet MS"/>
                <a:cs typeface="Trebuchet MS"/>
              </a:rPr>
              <a:t>5</a:t>
            </a:r>
            <a:r>
              <a:rPr sz="11450" b="1" spc="-894">
                <a:solidFill>
                  <a:srgbClr val="FFFFFF"/>
                </a:solidFill>
                <a:latin typeface="Trebuchet MS"/>
                <a:cs typeface="Trebuchet MS"/>
              </a:rPr>
              <a:t>0</a:t>
            </a:r>
            <a:endParaRPr sz="11450">
              <a:latin typeface="Trebuchet MS"/>
              <a:cs typeface="Trebuchet MS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12071182" y="7874948"/>
            <a:ext cx="2323465" cy="1083945"/>
          </a:xfrm>
          <a:prstGeom prst="rect">
            <a:avLst/>
          </a:prstGeom>
        </p:spPr>
        <p:txBody>
          <a:bodyPr vert="horz" wrap="square" lIns="0" tIns="190500" rIns="0" bIns="0" rtlCol="0">
            <a:spAutoFit/>
          </a:bodyPr>
          <a:lstStyle/>
          <a:p>
            <a:pPr marR="5080" indent="22860">
              <a:lnSpc>
                <a:spcPct val="71300"/>
              </a:lnSpc>
              <a:spcBef>
                <a:spcPts val="1500"/>
              </a:spcBef>
            </a:pPr>
            <a:r>
              <a:rPr sz="4050" spc="-265">
                <a:solidFill>
                  <a:srgbClr val="FFFFFF"/>
                </a:solidFill>
                <a:latin typeface="Gill Sans MT"/>
                <a:cs typeface="Gill Sans MT"/>
              </a:rPr>
              <a:t>m</a:t>
            </a:r>
            <a:r>
              <a:rPr sz="4050" spc="-210">
                <a:solidFill>
                  <a:srgbClr val="FFFFFF"/>
                </a:solidFill>
                <a:latin typeface="Gill Sans MT"/>
                <a:cs typeface="Gill Sans MT"/>
              </a:rPr>
              <a:t>em</a:t>
            </a:r>
            <a:r>
              <a:rPr sz="4050" spc="-140">
                <a:solidFill>
                  <a:srgbClr val="FFFFFF"/>
                </a:solidFill>
                <a:latin typeface="Gill Sans MT"/>
                <a:cs typeface="Gill Sans MT"/>
              </a:rPr>
              <a:t>b</a:t>
            </a:r>
            <a:r>
              <a:rPr sz="4050" spc="-310">
                <a:solidFill>
                  <a:srgbClr val="FFFFFF"/>
                </a:solidFill>
                <a:latin typeface="Gill Sans MT"/>
                <a:cs typeface="Gill Sans MT"/>
              </a:rPr>
              <a:t>e</a:t>
            </a:r>
            <a:r>
              <a:rPr sz="4050" spc="-135">
                <a:solidFill>
                  <a:srgbClr val="FFFFFF"/>
                </a:solidFill>
                <a:latin typeface="Gill Sans MT"/>
                <a:cs typeface="Gill Sans MT"/>
              </a:rPr>
              <a:t>r</a:t>
            </a:r>
            <a:r>
              <a:rPr sz="4050" spc="225">
                <a:solidFill>
                  <a:srgbClr val="FFFFFF"/>
                </a:solidFill>
                <a:latin typeface="Gill Sans MT"/>
                <a:cs typeface="Gill Sans MT"/>
              </a:rPr>
              <a:t>s</a:t>
            </a:r>
            <a:r>
              <a:rPr sz="4050" spc="-40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4050" spc="-85">
                <a:solidFill>
                  <a:srgbClr val="FFFFFF"/>
                </a:solidFill>
                <a:latin typeface="Gill Sans MT"/>
                <a:cs typeface="Gill Sans MT"/>
              </a:rPr>
              <a:t>in  </a:t>
            </a:r>
            <a:r>
              <a:rPr sz="4050" spc="-130">
                <a:solidFill>
                  <a:srgbClr val="FFFFFF"/>
                </a:solidFill>
                <a:latin typeface="Gill Sans MT"/>
                <a:cs typeface="Gill Sans MT"/>
              </a:rPr>
              <a:t>t</a:t>
            </a:r>
            <a:r>
              <a:rPr sz="4050" spc="-135">
                <a:solidFill>
                  <a:srgbClr val="FFFFFF"/>
                </a:solidFill>
                <a:latin typeface="Gill Sans MT"/>
                <a:cs typeface="Gill Sans MT"/>
              </a:rPr>
              <a:t>h</a:t>
            </a:r>
            <a:r>
              <a:rPr sz="4050" spc="-75">
                <a:solidFill>
                  <a:srgbClr val="FFFFFF"/>
                </a:solidFill>
                <a:latin typeface="Gill Sans MT"/>
                <a:cs typeface="Gill Sans MT"/>
              </a:rPr>
              <a:t>e</a:t>
            </a:r>
            <a:r>
              <a:rPr sz="4050" spc="-40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4050" spc="-105">
                <a:solidFill>
                  <a:srgbClr val="FFFFFF"/>
                </a:solidFill>
                <a:latin typeface="Gill Sans MT"/>
                <a:cs typeface="Gill Sans MT"/>
              </a:rPr>
              <a:t>n</a:t>
            </a:r>
            <a:r>
              <a:rPr sz="4050" spc="-60">
                <a:solidFill>
                  <a:srgbClr val="FFFFFF"/>
                </a:solidFill>
                <a:latin typeface="Gill Sans MT"/>
                <a:cs typeface="Gill Sans MT"/>
              </a:rPr>
              <a:t>e</a:t>
            </a:r>
            <a:r>
              <a:rPr sz="4050" spc="-35">
                <a:solidFill>
                  <a:srgbClr val="FFFFFF"/>
                </a:solidFill>
                <a:latin typeface="Gill Sans MT"/>
                <a:cs typeface="Gill Sans MT"/>
              </a:rPr>
              <a:t>t</a:t>
            </a:r>
            <a:r>
              <a:rPr sz="4050" spc="-470">
                <a:solidFill>
                  <a:srgbClr val="FFFFFF"/>
                </a:solidFill>
                <a:latin typeface="Gill Sans MT"/>
                <a:cs typeface="Gill Sans MT"/>
              </a:rPr>
              <a:t>w</a:t>
            </a:r>
            <a:r>
              <a:rPr sz="4050" spc="-425">
                <a:solidFill>
                  <a:srgbClr val="FFFFFF"/>
                </a:solidFill>
                <a:latin typeface="Gill Sans MT"/>
                <a:cs typeface="Gill Sans MT"/>
              </a:rPr>
              <a:t>o</a:t>
            </a:r>
            <a:r>
              <a:rPr sz="4050" spc="-345">
                <a:solidFill>
                  <a:srgbClr val="FFFFFF"/>
                </a:solidFill>
                <a:latin typeface="Gill Sans MT"/>
                <a:cs typeface="Gill Sans MT"/>
              </a:rPr>
              <a:t>r</a:t>
            </a:r>
            <a:r>
              <a:rPr sz="4050" spc="-120">
                <a:solidFill>
                  <a:srgbClr val="FFFFFF"/>
                </a:solidFill>
                <a:latin typeface="Gill Sans MT"/>
                <a:cs typeface="Gill Sans MT"/>
              </a:rPr>
              <a:t>k</a:t>
            </a:r>
            <a:endParaRPr sz="4050">
              <a:latin typeface="Gill Sans MT"/>
              <a:cs typeface="Gill Sans MT"/>
            </a:endParaRPr>
          </a:p>
        </p:txBody>
      </p:sp>
      <p:pic>
        <p:nvPicPr>
          <p:cNvPr id="43" name="object 43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592732" y="4026455"/>
            <a:ext cx="1500745" cy="1125219"/>
          </a:xfrm>
          <a:prstGeom prst="rect">
            <a:avLst/>
          </a:prstGeom>
        </p:spPr>
      </p:pic>
      <p:sp>
        <p:nvSpPr>
          <p:cNvPr id="44" name="object 44"/>
          <p:cNvSpPr/>
          <p:nvPr/>
        </p:nvSpPr>
        <p:spPr>
          <a:xfrm>
            <a:off x="14446378" y="2965328"/>
            <a:ext cx="810895" cy="1256665"/>
          </a:xfrm>
          <a:custGeom>
            <a:avLst/>
            <a:gdLst/>
            <a:ahLst/>
            <a:cxnLst/>
            <a:rect l="l" t="t" r="r" b="b"/>
            <a:pathLst>
              <a:path w="810894" h="1256664">
                <a:moveTo>
                  <a:pt x="541540" y="1065669"/>
                </a:moveTo>
                <a:lnTo>
                  <a:pt x="521284" y="1066469"/>
                </a:lnTo>
                <a:lnTo>
                  <a:pt x="500151" y="1066749"/>
                </a:lnTo>
                <a:lnTo>
                  <a:pt x="425958" y="1063332"/>
                </a:lnTo>
                <a:lnTo>
                  <a:pt x="361797" y="1053973"/>
                </a:lnTo>
                <a:lnTo>
                  <a:pt x="307022" y="1039914"/>
                </a:lnTo>
                <a:lnTo>
                  <a:pt x="260985" y="1022426"/>
                </a:lnTo>
                <a:lnTo>
                  <a:pt x="223012" y="1002779"/>
                </a:lnTo>
                <a:lnTo>
                  <a:pt x="168706" y="962113"/>
                </a:lnTo>
                <a:lnTo>
                  <a:pt x="139458" y="927188"/>
                </a:lnTo>
                <a:lnTo>
                  <a:pt x="125742" y="888784"/>
                </a:lnTo>
                <a:lnTo>
                  <a:pt x="123964" y="867740"/>
                </a:lnTo>
                <a:lnTo>
                  <a:pt x="123964" y="807580"/>
                </a:lnTo>
                <a:lnTo>
                  <a:pt x="72986" y="834288"/>
                </a:lnTo>
                <a:lnTo>
                  <a:pt x="33883" y="866203"/>
                </a:lnTo>
                <a:lnTo>
                  <a:pt x="8839" y="902195"/>
                </a:lnTo>
                <a:lnTo>
                  <a:pt x="0" y="941133"/>
                </a:lnTo>
                <a:lnTo>
                  <a:pt x="5308" y="971423"/>
                </a:lnTo>
                <a:lnTo>
                  <a:pt x="44818" y="1026693"/>
                </a:lnTo>
                <a:lnTo>
                  <a:pt x="77025" y="1050632"/>
                </a:lnTo>
                <a:lnTo>
                  <a:pt x="116217" y="1071397"/>
                </a:lnTo>
                <a:lnTo>
                  <a:pt x="161391" y="1088453"/>
                </a:lnTo>
                <a:lnTo>
                  <a:pt x="211556" y="1101293"/>
                </a:lnTo>
                <a:lnTo>
                  <a:pt x="265722" y="1109395"/>
                </a:lnTo>
                <a:lnTo>
                  <a:pt x="322897" y="1112202"/>
                </a:lnTo>
                <a:lnTo>
                  <a:pt x="384111" y="1108964"/>
                </a:lnTo>
                <a:lnTo>
                  <a:pt x="441756" y="1099693"/>
                </a:lnTo>
                <a:lnTo>
                  <a:pt x="494639" y="1085049"/>
                </a:lnTo>
                <a:lnTo>
                  <a:pt x="541540" y="1065669"/>
                </a:lnTo>
                <a:close/>
              </a:path>
              <a:path w="810894" h="1256664">
                <a:moveTo>
                  <a:pt x="645795" y="1039710"/>
                </a:moveTo>
                <a:lnTo>
                  <a:pt x="616496" y="1067308"/>
                </a:lnTo>
                <a:lnTo>
                  <a:pt x="580453" y="1091742"/>
                </a:lnTo>
                <a:lnTo>
                  <a:pt x="538340" y="1112647"/>
                </a:lnTo>
                <a:lnTo>
                  <a:pt x="490842" y="1129601"/>
                </a:lnTo>
                <a:lnTo>
                  <a:pt x="438645" y="1142212"/>
                </a:lnTo>
                <a:lnTo>
                  <a:pt x="382435" y="1150061"/>
                </a:lnTo>
                <a:lnTo>
                  <a:pt x="322897" y="1152779"/>
                </a:lnTo>
                <a:lnTo>
                  <a:pt x="263359" y="1150061"/>
                </a:lnTo>
                <a:lnTo>
                  <a:pt x="207149" y="1142212"/>
                </a:lnTo>
                <a:lnTo>
                  <a:pt x="154952" y="1129601"/>
                </a:lnTo>
                <a:lnTo>
                  <a:pt x="107454" y="1112647"/>
                </a:lnTo>
                <a:lnTo>
                  <a:pt x="65341" y="1091742"/>
                </a:lnTo>
                <a:lnTo>
                  <a:pt x="29298" y="1067308"/>
                </a:lnTo>
                <a:lnTo>
                  <a:pt x="0" y="1039710"/>
                </a:lnTo>
                <a:lnTo>
                  <a:pt x="0" y="1097648"/>
                </a:lnTo>
                <a:lnTo>
                  <a:pt x="9969" y="1136586"/>
                </a:lnTo>
                <a:lnTo>
                  <a:pt x="35674" y="1165961"/>
                </a:lnTo>
                <a:lnTo>
                  <a:pt x="95669" y="1207084"/>
                </a:lnTo>
                <a:lnTo>
                  <a:pt x="139217" y="1226007"/>
                </a:lnTo>
                <a:lnTo>
                  <a:pt x="193090" y="1241602"/>
                </a:lnTo>
                <a:lnTo>
                  <a:pt x="258229" y="1252181"/>
                </a:lnTo>
                <a:lnTo>
                  <a:pt x="335610" y="1256080"/>
                </a:lnTo>
                <a:lnTo>
                  <a:pt x="411886" y="1252232"/>
                </a:lnTo>
                <a:lnTo>
                  <a:pt x="474802" y="1241755"/>
                </a:lnTo>
                <a:lnTo>
                  <a:pt x="525602" y="1226324"/>
                </a:lnTo>
                <a:lnTo>
                  <a:pt x="565543" y="1207604"/>
                </a:lnTo>
                <a:lnTo>
                  <a:pt x="617893" y="1166926"/>
                </a:lnTo>
                <a:lnTo>
                  <a:pt x="642442" y="1127760"/>
                </a:lnTo>
                <a:lnTo>
                  <a:pt x="645795" y="1104468"/>
                </a:lnTo>
                <a:lnTo>
                  <a:pt x="645795" y="1039710"/>
                </a:lnTo>
                <a:close/>
              </a:path>
              <a:path w="810894" h="1256664">
                <a:moveTo>
                  <a:pt x="670585" y="269671"/>
                </a:moveTo>
                <a:lnTo>
                  <a:pt x="641286" y="297268"/>
                </a:lnTo>
                <a:lnTo>
                  <a:pt x="605243" y="321703"/>
                </a:lnTo>
                <a:lnTo>
                  <a:pt x="563130" y="342607"/>
                </a:lnTo>
                <a:lnTo>
                  <a:pt x="515632" y="359549"/>
                </a:lnTo>
                <a:lnTo>
                  <a:pt x="463435" y="372160"/>
                </a:lnTo>
                <a:lnTo>
                  <a:pt x="407225" y="380022"/>
                </a:lnTo>
                <a:lnTo>
                  <a:pt x="347687" y="382727"/>
                </a:lnTo>
                <a:lnTo>
                  <a:pt x="288150" y="380022"/>
                </a:lnTo>
                <a:lnTo>
                  <a:pt x="231952" y="372160"/>
                </a:lnTo>
                <a:lnTo>
                  <a:pt x="179755" y="359549"/>
                </a:lnTo>
                <a:lnTo>
                  <a:pt x="132257" y="342607"/>
                </a:lnTo>
                <a:lnTo>
                  <a:pt x="90144" y="321703"/>
                </a:lnTo>
                <a:lnTo>
                  <a:pt x="54089" y="297268"/>
                </a:lnTo>
                <a:lnTo>
                  <a:pt x="24790" y="269671"/>
                </a:lnTo>
                <a:lnTo>
                  <a:pt x="24790" y="327609"/>
                </a:lnTo>
                <a:lnTo>
                  <a:pt x="34759" y="366547"/>
                </a:lnTo>
                <a:lnTo>
                  <a:pt x="60464" y="395922"/>
                </a:lnTo>
                <a:lnTo>
                  <a:pt x="120459" y="437032"/>
                </a:lnTo>
                <a:lnTo>
                  <a:pt x="164007" y="455955"/>
                </a:lnTo>
                <a:lnTo>
                  <a:pt x="217881" y="471551"/>
                </a:lnTo>
                <a:lnTo>
                  <a:pt x="283019" y="482130"/>
                </a:lnTo>
                <a:lnTo>
                  <a:pt x="360400" y="486029"/>
                </a:lnTo>
                <a:lnTo>
                  <a:pt x="436676" y="482180"/>
                </a:lnTo>
                <a:lnTo>
                  <a:pt x="499592" y="471703"/>
                </a:lnTo>
                <a:lnTo>
                  <a:pt x="550392" y="456285"/>
                </a:lnTo>
                <a:lnTo>
                  <a:pt x="590334" y="437565"/>
                </a:lnTo>
                <a:lnTo>
                  <a:pt x="642683" y="396875"/>
                </a:lnTo>
                <a:lnTo>
                  <a:pt x="667232" y="357708"/>
                </a:lnTo>
                <a:lnTo>
                  <a:pt x="670585" y="334429"/>
                </a:lnTo>
                <a:lnTo>
                  <a:pt x="670585" y="269671"/>
                </a:lnTo>
                <a:close/>
              </a:path>
              <a:path w="810894" h="1256664">
                <a:moveTo>
                  <a:pt x="670585" y="171081"/>
                </a:moveTo>
                <a:lnTo>
                  <a:pt x="650011" y="112090"/>
                </a:lnTo>
                <a:lnTo>
                  <a:pt x="593559" y="61569"/>
                </a:lnTo>
                <a:lnTo>
                  <a:pt x="554367" y="40805"/>
                </a:lnTo>
                <a:lnTo>
                  <a:pt x="509193" y="23749"/>
                </a:lnTo>
                <a:lnTo>
                  <a:pt x="459028" y="10896"/>
                </a:lnTo>
                <a:lnTo>
                  <a:pt x="404863" y="2806"/>
                </a:lnTo>
                <a:lnTo>
                  <a:pt x="347687" y="0"/>
                </a:lnTo>
                <a:lnTo>
                  <a:pt x="290525" y="2806"/>
                </a:lnTo>
                <a:lnTo>
                  <a:pt x="236359" y="10896"/>
                </a:lnTo>
                <a:lnTo>
                  <a:pt x="186182" y="23749"/>
                </a:lnTo>
                <a:lnTo>
                  <a:pt x="141008" y="40805"/>
                </a:lnTo>
                <a:lnTo>
                  <a:pt x="101828" y="61569"/>
                </a:lnTo>
                <a:lnTo>
                  <a:pt x="69608" y="85509"/>
                </a:lnTo>
                <a:lnTo>
                  <a:pt x="30111" y="140792"/>
                </a:lnTo>
                <a:lnTo>
                  <a:pt x="24790" y="171081"/>
                </a:lnTo>
                <a:lnTo>
                  <a:pt x="30111" y="201371"/>
                </a:lnTo>
                <a:lnTo>
                  <a:pt x="69608" y="256654"/>
                </a:lnTo>
                <a:lnTo>
                  <a:pt x="101828" y="280581"/>
                </a:lnTo>
                <a:lnTo>
                  <a:pt x="141008" y="301345"/>
                </a:lnTo>
                <a:lnTo>
                  <a:pt x="186182" y="318414"/>
                </a:lnTo>
                <a:lnTo>
                  <a:pt x="236359" y="331254"/>
                </a:lnTo>
                <a:lnTo>
                  <a:pt x="290525" y="339344"/>
                </a:lnTo>
                <a:lnTo>
                  <a:pt x="347687" y="342150"/>
                </a:lnTo>
                <a:lnTo>
                  <a:pt x="404863" y="339344"/>
                </a:lnTo>
                <a:lnTo>
                  <a:pt x="459028" y="331254"/>
                </a:lnTo>
                <a:lnTo>
                  <a:pt x="509193" y="318414"/>
                </a:lnTo>
                <a:lnTo>
                  <a:pt x="554367" y="301345"/>
                </a:lnTo>
                <a:lnTo>
                  <a:pt x="593559" y="280581"/>
                </a:lnTo>
                <a:lnTo>
                  <a:pt x="625767" y="256654"/>
                </a:lnTo>
                <a:lnTo>
                  <a:pt x="665276" y="201371"/>
                </a:lnTo>
                <a:lnTo>
                  <a:pt x="670585" y="171081"/>
                </a:lnTo>
                <a:close/>
              </a:path>
              <a:path w="810894" h="1256664">
                <a:moveTo>
                  <a:pt x="731443" y="546506"/>
                </a:moveTo>
                <a:lnTo>
                  <a:pt x="702157" y="574090"/>
                </a:lnTo>
                <a:lnTo>
                  <a:pt x="666102" y="598538"/>
                </a:lnTo>
                <a:lnTo>
                  <a:pt x="623989" y="619429"/>
                </a:lnTo>
                <a:lnTo>
                  <a:pt x="576491" y="636384"/>
                </a:lnTo>
                <a:lnTo>
                  <a:pt x="524294" y="648982"/>
                </a:lnTo>
                <a:lnTo>
                  <a:pt x="468096" y="656844"/>
                </a:lnTo>
                <a:lnTo>
                  <a:pt x="408546" y="659549"/>
                </a:lnTo>
                <a:lnTo>
                  <a:pt x="349008" y="656844"/>
                </a:lnTo>
                <a:lnTo>
                  <a:pt x="292811" y="648982"/>
                </a:lnTo>
                <a:lnTo>
                  <a:pt x="240614" y="636384"/>
                </a:lnTo>
                <a:lnTo>
                  <a:pt x="193116" y="619429"/>
                </a:lnTo>
                <a:lnTo>
                  <a:pt x="151003" y="598538"/>
                </a:lnTo>
                <a:lnTo>
                  <a:pt x="114960" y="574090"/>
                </a:lnTo>
                <a:lnTo>
                  <a:pt x="85661" y="546506"/>
                </a:lnTo>
                <a:lnTo>
                  <a:pt x="85661" y="604443"/>
                </a:lnTo>
                <a:lnTo>
                  <a:pt x="95618" y="643369"/>
                </a:lnTo>
                <a:lnTo>
                  <a:pt x="121335" y="672744"/>
                </a:lnTo>
                <a:lnTo>
                  <a:pt x="181317" y="713867"/>
                </a:lnTo>
                <a:lnTo>
                  <a:pt x="224866" y="732790"/>
                </a:lnTo>
                <a:lnTo>
                  <a:pt x="278739" y="748385"/>
                </a:lnTo>
                <a:lnTo>
                  <a:pt x="343877" y="758964"/>
                </a:lnTo>
                <a:lnTo>
                  <a:pt x="421271" y="762863"/>
                </a:lnTo>
                <a:lnTo>
                  <a:pt x="497535" y="759002"/>
                </a:lnTo>
                <a:lnTo>
                  <a:pt x="560451" y="748538"/>
                </a:lnTo>
                <a:lnTo>
                  <a:pt x="611251" y="733107"/>
                </a:lnTo>
                <a:lnTo>
                  <a:pt x="651192" y="714387"/>
                </a:lnTo>
                <a:lnTo>
                  <a:pt x="703541" y="673696"/>
                </a:lnTo>
                <a:lnTo>
                  <a:pt x="728091" y="634542"/>
                </a:lnTo>
                <a:lnTo>
                  <a:pt x="731443" y="611251"/>
                </a:lnTo>
                <a:lnTo>
                  <a:pt x="731443" y="546506"/>
                </a:lnTo>
                <a:close/>
              </a:path>
              <a:path w="810894" h="1256664">
                <a:moveTo>
                  <a:pt x="731456" y="447916"/>
                </a:moveTo>
                <a:lnTo>
                  <a:pt x="729538" y="429831"/>
                </a:lnTo>
                <a:lnTo>
                  <a:pt x="723963" y="412229"/>
                </a:lnTo>
                <a:lnTo>
                  <a:pt x="714946" y="395236"/>
                </a:lnTo>
                <a:lnTo>
                  <a:pt x="702754" y="378929"/>
                </a:lnTo>
                <a:lnTo>
                  <a:pt x="699668" y="386791"/>
                </a:lnTo>
                <a:lnTo>
                  <a:pt x="695782" y="394271"/>
                </a:lnTo>
                <a:lnTo>
                  <a:pt x="655904" y="440486"/>
                </a:lnTo>
                <a:lnTo>
                  <a:pt x="593699" y="481431"/>
                </a:lnTo>
                <a:lnTo>
                  <a:pt x="550291" y="499262"/>
                </a:lnTo>
                <a:lnTo>
                  <a:pt x="497509" y="513588"/>
                </a:lnTo>
                <a:lnTo>
                  <a:pt x="434505" y="523138"/>
                </a:lnTo>
                <a:lnTo>
                  <a:pt x="360400" y="526605"/>
                </a:lnTo>
                <a:lnTo>
                  <a:pt x="299237" y="524332"/>
                </a:lnTo>
                <a:lnTo>
                  <a:pt x="244805" y="517944"/>
                </a:lnTo>
                <a:lnTo>
                  <a:pt x="196761" y="508127"/>
                </a:lnTo>
                <a:lnTo>
                  <a:pt x="154736" y="495579"/>
                </a:lnTo>
                <a:lnTo>
                  <a:pt x="118376" y="480974"/>
                </a:lnTo>
                <a:lnTo>
                  <a:pt x="87337" y="464997"/>
                </a:lnTo>
                <a:lnTo>
                  <a:pt x="99225" y="496036"/>
                </a:lnTo>
                <a:lnTo>
                  <a:pt x="153073" y="551103"/>
                </a:lnTo>
                <a:lnTo>
                  <a:pt x="192684" y="573900"/>
                </a:lnTo>
                <a:lnTo>
                  <a:pt x="239204" y="592696"/>
                </a:lnTo>
                <a:lnTo>
                  <a:pt x="291465" y="606894"/>
                </a:lnTo>
                <a:lnTo>
                  <a:pt x="348310" y="615861"/>
                </a:lnTo>
                <a:lnTo>
                  <a:pt x="408559" y="618985"/>
                </a:lnTo>
                <a:lnTo>
                  <a:pt x="465721" y="616178"/>
                </a:lnTo>
                <a:lnTo>
                  <a:pt x="519887" y="608088"/>
                </a:lnTo>
                <a:lnTo>
                  <a:pt x="570064" y="595236"/>
                </a:lnTo>
                <a:lnTo>
                  <a:pt x="615238" y="578180"/>
                </a:lnTo>
                <a:lnTo>
                  <a:pt x="654418" y="557415"/>
                </a:lnTo>
                <a:lnTo>
                  <a:pt x="686638" y="533476"/>
                </a:lnTo>
                <a:lnTo>
                  <a:pt x="726135" y="478205"/>
                </a:lnTo>
                <a:lnTo>
                  <a:pt x="731456" y="447916"/>
                </a:lnTo>
                <a:close/>
              </a:path>
              <a:path w="810894" h="1256664">
                <a:moveTo>
                  <a:pt x="810348" y="809802"/>
                </a:moveTo>
                <a:lnTo>
                  <a:pt x="781050" y="837387"/>
                </a:lnTo>
                <a:lnTo>
                  <a:pt x="744994" y="861834"/>
                </a:lnTo>
                <a:lnTo>
                  <a:pt x="702881" y="882726"/>
                </a:lnTo>
                <a:lnTo>
                  <a:pt x="655383" y="899680"/>
                </a:lnTo>
                <a:lnTo>
                  <a:pt x="603199" y="912291"/>
                </a:lnTo>
                <a:lnTo>
                  <a:pt x="546989" y="920153"/>
                </a:lnTo>
                <a:lnTo>
                  <a:pt x="487451" y="922858"/>
                </a:lnTo>
                <a:lnTo>
                  <a:pt x="427913" y="920153"/>
                </a:lnTo>
                <a:lnTo>
                  <a:pt x="371703" y="912291"/>
                </a:lnTo>
                <a:lnTo>
                  <a:pt x="319506" y="899680"/>
                </a:lnTo>
                <a:lnTo>
                  <a:pt x="272008" y="882726"/>
                </a:lnTo>
                <a:lnTo>
                  <a:pt x="229895" y="861834"/>
                </a:lnTo>
                <a:lnTo>
                  <a:pt x="193840" y="837387"/>
                </a:lnTo>
                <a:lnTo>
                  <a:pt x="164553" y="809802"/>
                </a:lnTo>
                <a:lnTo>
                  <a:pt x="164553" y="867740"/>
                </a:lnTo>
                <a:lnTo>
                  <a:pt x="174510" y="906678"/>
                </a:lnTo>
                <a:lnTo>
                  <a:pt x="200228" y="936040"/>
                </a:lnTo>
                <a:lnTo>
                  <a:pt x="260210" y="977176"/>
                </a:lnTo>
                <a:lnTo>
                  <a:pt x="303771" y="996099"/>
                </a:lnTo>
                <a:lnTo>
                  <a:pt x="357632" y="1011682"/>
                </a:lnTo>
                <a:lnTo>
                  <a:pt x="422783" y="1022273"/>
                </a:lnTo>
                <a:lnTo>
                  <a:pt x="500164" y="1026172"/>
                </a:lnTo>
                <a:lnTo>
                  <a:pt x="576427" y="1022311"/>
                </a:lnTo>
                <a:lnTo>
                  <a:pt x="639343" y="1011834"/>
                </a:lnTo>
                <a:lnTo>
                  <a:pt x="690143" y="996416"/>
                </a:lnTo>
                <a:lnTo>
                  <a:pt x="730097" y="977696"/>
                </a:lnTo>
                <a:lnTo>
                  <a:pt x="782434" y="937006"/>
                </a:lnTo>
                <a:lnTo>
                  <a:pt x="806983" y="897839"/>
                </a:lnTo>
                <a:lnTo>
                  <a:pt x="810348" y="874547"/>
                </a:lnTo>
                <a:lnTo>
                  <a:pt x="810348" y="809802"/>
                </a:lnTo>
                <a:close/>
              </a:path>
              <a:path w="810894" h="1256664">
                <a:moveTo>
                  <a:pt x="810348" y="711212"/>
                </a:moveTo>
                <a:lnTo>
                  <a:pt x="807669" y="689737"/>
                </a:lnTo>
                <a:lnTo>
                  <a:pt x="799909" y="668972"/>
                </a:lnTo>
                <a:lnTo>
                  <a:pt x="787400" y="649109"/>
                </a:lnTo>
                <a:lnTo>
                  <a:pt x="770496" y="630313"/>
                </a:lnTo>
                <a:lnTo>
                  <a:pt x="767791" y="643089"/>
                </a:lnTo>
                <a:lnTo>
                  <a:pt x="763765" y="655396"/>
                </a:lnTo>
                <a:lnTo>
                  <a:pt x="737311" y="696785"/>
                </a:lnTo>
                <a:lnTo>
                  <a:pt x="689470" y="738238"/>
                </a:lnTo>
                <a:lnTo>
                  <a:pt x="654558" y="758266"/>
                </a:lnTo>
                <a:lnTo>
                  <a:pt x="611149" y="776084"/>
                </a:lnTo>
                <a:lnTo>
                  <a:pt x="558368" y="790422"/>
                </a:lnTo>
                <a:lnTo>
                  <a:pt x="495363" y="799973"/>
                </a:lnTo>
                <a:lnTo>
                  <a:pt x="421271" y="803440"/>
                </a:lnTo>
                <a:lnTo>
                  <a:pt x="359219" y="801090"/>
                </a:lnTo>
                <a:lnTo>
                  <a:pt x="304126" y="794512"/>
                </a:lnTo>
                <a:lnTo>
                  <a:pt x="255587" y="784428"/>
                </a:lnTo>
                <a:lnTo>
                  <a:pt x="213245" y="771563"/>
                </a:lnTo>
                <a:lnTo>
                  <a:pt x="176707" y="756615"/>
                </a:lnTo>
                <a:lnTo>
                  <a:pt x="198450" y="786104"/>
                </a:lnTo>
                <a:lnTo>
                  <a:pt x="229755" y="812812"/>
                </a:lnTo>
                <a:lnTo>
                  <a:pt x="269417" y="836104"/>
                </a:lnTo>
                <a:lnTo>
                  <a:pt x="316230" y="855345"/>
                </a:lnTo>
                <a:lnTo>
                  <a:pt x="368973" y="869886"/>
                </a:lnTo>
                <a:lnTo>
                  <a:pt x="426453" y="879081"/>
                </a:lnTo>
                <a:lnTo>
                  <a:pt x="487451" y="882281"/>
                </a:lnTo>
                <a:lnTo>
                  <a:pt x="544614" y="879475"/>
                </a:lnTo>
                <a:lnTo>
                  <a:pt x="598779" y="871385"/>
                </a:lnTo>
                <a:lnTo>
                  <a:pt x="648957" y="858532"/>
                </a:lnTo>
                <a:lnTo>
                  <a:pt x="694131" y="841476"/>
                </a:lnTo>
                <a:lnTo>
                  <a:pt x="733310" y="820712"/>
                </a:lnTo>
                <a:lnTo>
                  <a:pt x="765530" y="796772"/>
                </a:lnTo>
                <a:lnTo>
                  <a:pt x="805027" y="741502"/>
                </a:lnTo>
                <a:lnTo>
                  <a:pt x="810348" y="71121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5" name="object 45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76426" y="6187135"/>
            <a:ext cx="5691998" cy="4729061"/>
          </a:xfrm>
          <a:prstGeom prst="rect">
            <a:avLst/>
          </a:prstGeom>
        </p:spPr>
      </p:pic>
      <p:grpSp>
        <p:nvGrpSpPr>
          <p:cNvPr id="46" name="object 46"/>
          <p:cNvGrpSpPr/>
          <p:nvPr/>
        </p:nvGrpSpPr>
        <p:grpSpPr>
          <a:xfrm>
            <a:off x="15844544" y="5859452"/>
            <a:ext cx="3143885" cy="3484245"/>
            <a:chOff x="15844544" y="5859452"/>
            <a:chExt cx="3143885" cy="3484245"/>
          </a:xfrm>
        </p:grpSpPr>
        <p:sp>
          <p:nvSpPr>
            <p:cNvPr id="47" name="object 47"/>
            <p:cNvSpPr/>
            <p:nvPr/>
          </p:nvSpPr>
          <p:spPr>
            <a:xfrm>
              <a:off x="15844544" y="6371894"/>
              <a:ext cx="3143885" cy="2971800"/>
            </a:xfrm>
            <a:custGeom>
              <a:avLst/>
              <a:gdLst/>
              <a:ahLst/>
              <a:cxnLst/>
              <a:rect l="l" t="t" r="r" b="b"/>
              <a:pathLst>
                <a:path w="3143884" h="2971800">
                  <a:moveTo>
                    <a:pt x="1571688" y="0"/>
                  </a:moveTo>
                  <a:lnTo>
                    <a:pt x="1521796" y="734"/>
                  </a:lnTo>
                  <a:lnTo>
                    <a:pt x="1472292" y="2922"/>
                  </a:lnTo>
                  <a:lnTo>
                    <a:pt x="1423198" y="6544"/>
                  </a:lnTo>
                  <a:lnTo>
                    <a:pt x="1374538" y="11575"/>
                  </a:lnTo>
                  <a:lnTo>
                    <a:pt x="1326335" y="17996"/>
                  </a:lnTo>
                  <a:lnTo>
                    <a:pt x="1278612" y="25784"/>
                  </a:lnTo>
                  <a:lnTo>
                    <a:pt x="1231392" y="34918"/>
                  </a:lnTo>
                  <a:lnTo>
                    <a:pt x="1184697" y="45375"/>
                  </a:lnTo>
                  <a:lnTo>
                    <a:pt x="1138551" y="57134"/>
                  </a:lnTo>
                  <a:lnTo>
                    <a:pt x="1092977" y="70173"/>
                  </a:lnTo>
                  <a:lnTo>
                    <a:pt x="1047998" y="84471"/>
                  </a:lnTo>
                  <a:lnTo>
                    <a:pt x="1003636" y="100006"/>
                  </a:lnTo>
                  <a:lnTo>
                    <a:pt x="959916" y="116755"/>
                  </a:lnTo>
                  <a:lnTo>
                    <a:pt x="916859" y="134698"/>
                  </a:lnTo>
                  <a:lnTo>
                    <a:pt x="874489" y="153812"/>
                  </a:lnTo>
                  <a:lnTo>
                    <a:pt x="832829" y="174076"/>
                  </a:lnTo>
                  <a:lnTo>
                    <a:pt x="791902" y="195467"/>
                  </a:lnTo>
                  <a:lnTo>
                    <a:pt x="751731" y="217965"/>
                  </a:lnTo>
                  <a:lnTo>
                    <a:pt x="712339" y="241547"/>
                  </a:lnTo>
                  <a:lnTo>
                    <a:pt x="673748" y="266192"/>
                  </a:lnTo>
                  <a:lnTo>
                    <a:pt x="635983" y="291878"/>
                  </a:lnTo>
                  <a:lnTo>
                    <a:pt x="599066" y="318583"/>
                  </a:lnTo>
                  <a:lnTo>
                    <a:pt x="563019" y="346285"/>
                  </a:lnTo>
                  <a:lnTo>
                    <a:pt x="527867" y="374963"/>
                  </a:lnTo>
                  <a:lnTo>
                    <a:pt x="493632" y="404595"/>
                  </a:lnTo>
                  <a:lnTo>
                    <a:pt x="460336" y="435159"/>
                  </a:lnTo>
                  <a:lnTo>
                    <a:pt x="428004" y="466633"/>
                  </a:lnTo>
                  <a:lnTo>
                    <a:pt x="396658" y="498996"/>
                  </a:lnTo>
                  <a:lnTo>
                    <a:pt x="366321" y="532226"/>
                  </a:lnTo>
                  <a:lnTo>
                    <a:pt x="337015" y="566301"/>
                  </a:lnTo>
                  <a:lnTo>
                    <a:pt x="308765" y="601199"/>
                  </a:lnTo>
                  <a:lnTo>
                    <a:pt x="281594" y="636899"/>
                  </a:lnTo>
                  <a:lnTo>
                    <a:pt x="255523" y="673379"/>
                  </a:lnTo>
                  <a:lnTo>
                    <a:pt x="230576" y="710617"/>
                  </a:lnTo>
                  <a:lnTo>
                    <a:pt x="206777" y="748591"/>
                  </a:lnTo>
                  <a:lnTo>
                    <a:pt x="184147" y="787280"/>
                  </a:lnTo>
                  <a:lnTo>
                    <a:pt x="162711" y="826661"/>
                  </a:lnTo>
                  <a:lnTo>
                    <a:pt x="142491" y="866714"/>
                  </a:lnTo>
                  <a:lnTo>
                    <a:pt x="123511" y="907416"/>
                  </a:lnTo>
                  <a:lnTo>
                    <a:pt x="105792" y="948745"/>
                  </a:lnTo>
                  <a:lnTo>
                    <a:pt x="89359" y="990681"/>
                  </a:lnTo>
                  <a:lnTo>
                    <a:pt x="74234" y="1033200"/>
                  </a:lnTo>
                  <a:lnTo>
                    <a:pt x="60440" y="1076282"/>
                  </a:lnTo>
                  <a:lnTo>
                    <a:pt x="48000" y="1119904"/>
                  </a:lnTo>
                  <a:lnTo>
                    <a:pt x="36938" y="1164045"/>
                  </a:lnTo>
                  <a:lnTo>
                    <a:pt x="27276" y="1208683"/>
                  </a:lnTo>
                  <a:lnTo>
                    <a:pt x="19037" y="1253796"/>
                  </a:lnTo>
                  <a:lnTo>
                    <a:pt x="12245" y="1299363"/>
                  </a:lnTo>
                  <a:lnTo>
                    <a:pt x="6922" y="1345361"/>
                  </a:lnTo>
                  <a:lnTo>
                    <a:pt x="3092" y="1391770"/>
                  </a:lnTo>
                  <a:lnTo>
                    <a:pt x="776" y="1438567"/>
                  </a:lnTo>
                  <a:lnTo>
                    <a:pt x="0" y="1485730"/>
                  </a:lnTo>
                  <a:lnTo>
                    <a:pt x="776" y="1532894"/>
                  </a:lnTo>
                  <a:lnTo>
                    <a:pt x="3092" y="1579690"/>
                  </a:lnTo>
                  <a:lnTo>
                    <a:pt x="6922" y="1626099"/>
                  </a:lnTo>
                  <a:lnTo>
                    <a:pt x="12245" y="1672098"/>
                  </a:lnTo>
                  <a:lnTo>
                    <a:pt x="19037" y="1717664"/>
                  </a:lnTo>
                  <a:lnTo>
                    <a:pt x="27276" y="1762778"/>
                  </a:lnTo>
                  <a:lnTo>
                    <a:pt x="36938" y="1807416"/>
                  </a:lnTo>
                  <a:lnTo>
                    <a:pt x="48000" y="1851557"/>
                  </a:lnTo>
                  <a:lnTo>
                    <a:pt x="60440" y="1895179"/>
                  </a:lnTo>
                  <a:lnTo>
                    <a:pt x="74234" y="1938261"/>
                  </a:lnTo>
                  <a:lnTo>
                    <a:pt x="89359" y="1980780"/>
                  </a:lnTo>
                  <a:lnTo>
                    <a:pt x="105792" y="2022715"/>
                  </a:lnTo>
                  <a:lnTo>
                    <a:pt x="123510" y="2064045"/>
                  </a:lnTo>
                  <a:lnTo>
                    <a:pt x="142491" y="2104747"/>
                  </a:lnTo>
                  <a:lnTo>
                    <a:pt x="162711" y="2144799"/>
                  </a:lnTo>
                  <a:lnTo>
                    <a:pt x="184147" y="2184181"/>
                  </a:lnTo>
                  <a:lnTo>
                    <a:pt x="206776" y="2222870"/>
                  </a:lnTo>
                  <a:lnTo>
                    <a:pt x="230576" y="2260844"/>
                  </a:lnTo>
                  <a:lnTo>
                    <a:pt x="255522" y="2298082"/>
                  </a:lnTo>
                  <a:lnTo>
                    <a:pt x="281593" y="2334562"/>
                  </a:lnTo>
                  <a:lnTo>
                    <a:pt x="308765" y="2370262"/>
                  </a:lnTo>
                  <a:lnTo>
                    <a:pt x="337015" y="2405160"/>
                  </a:lnTo>
                  <a:lnTo>
                    <a:pt x="366319" y="2439235"/>
                  </a:lnTo>
                  <a:lnTo>
                    <a:pt x="396657" y="2472465"/>
                  </a:lnTo>
                  <a:lnTo>
                    <a:pt x="428003" y="2504828"/>
                  </a:lnTo>
                  <a:lnTo>
                    <a:pt x="460335" y="2536303"/>
                  </a:lnTo>
                  <a:lnTo>
                    <a:pt x="493630" y="2566867"/>
                  </a:lnTo>
                  <a:lnTo>
                    <a:pt x="527865" y="2596499"/>
                  </a:lnTo>
                  <a:lnTo>
                    <a:pt x="563017" y="2625177"/>
                  </a:lnTo>
                  <a:lnTo>
                    <a:pt x="599063" y="2652880"/>
                  </a:lnTo>
                  <a:lnTo>
                    <a:pt x="635980" y="2679585"/>
                  </a:lnTo>
                  <a:lnTo>
                    <a:pt x="673745" y="2705271"/>
                  </a:lnTo>
                  <a:lnTo>
                    <a:pt x="712335" y="2729916"/>
                  </a:lnTo>
                  <a:lnTo>
                    <a:pt x="751727" y="2753499"/>
                  </a:lnTo>
                  <a:lnTo>
                    <a:pt x="791898" y="2775997"/>
                  </a:lnTo>
                  <a:lnTo>
                    <a:pt x="832825" y="2797389"/>
                  </a:lnTo>
                  <a:lnTo>
                    <a:pt x="874485" y="2817653"/>
                  </a:lnTo>
                  <a:lnTo>
                    <a:pt x="916854" y="2836767"/>
                  </a:lnTo>
                  <a:lnTo>
                    <a:pt x="959910" y="2854710"/>
                  </a:lnTo>
                  <a:lnTo>
                    <a:pt x="1003631" y="2871460"/>
                  </a:lnTo>
                  <a:lnTo>
                    <a:pt x="1047992" y="2886995"/>
                  </a:lnTo>
                  <a:lnTo>
                    <a:pt x="1092970" y="2901294"/>
                  </a:lnTo>
                  <a:lnTo>
                    <a:pt x="1138544" y="2914333"/>
                  </a:lnTo>
                  <a:lnTo>
                    <a:pt x="1184689" y="2926093"/>
                  </a:lnTo>
                  <a:lnTo>
                    <a:pt x="1231384" y="2936551"/>
                  </a:lnTo>
                  <a:lnTo>
                    <a:pt x="1278604" y="2945685"/>
                  </a:lnTo>
                  <a:lnTo>
                    <a:pt x="1326326" y="2953473"/>
                  </a:lnTo>
                  <a:lnTo>
                    <a:pt x="1374529" y="2959895"/>
                  </a:lnTo>
                  <a:lnTo>
                    <a:pt x="1423188" y="2964927"/>
                  </a:lnTo>
                  <a:lnTo>
                    <a:pt x="1472281" y="2968549"/>
                  </a:lnTo>
                  <a:lnTo>
                    <a:pt x="1521784" y="2970738"/>
                  </a:lnTo>
                  <a:lnTo>
                    <a:pt x="1571675" y="2971473"/>
                  </a:lnTo>
                  <a:lnTo>
                    <a:pt x="3143363" y="2971473"/>
                  </a:lnTo>
                  <a:lnTo>
                    <a:pt x="3143363" y="1485730"/>
                  </a:lnTo>
                  <a:lnTo>
                    <a:pt x="3142587" y="1438567"/>
                  </a:lnTo>
                  <a:lnTo>
                    <a:pt x="3140271" y="1391770"/>
                  </a:lnTo>
                  <a:lnTo>
                    <a:pt x="3136441" y="1345361"/>
                  </a:lnTo>
                  <a:lnTo>
                    <a:pt x="3131118" y="1299363"/>
                  </a:lnTo>
                  <a:lnTo>
                    <a:pt x="3124326" y="1253796"/>
                  </a:lnTo>
                  <a:lnTo>
                    <a:pt x="3116087" y="1208683"/>
                  </a:lnTo>
                  <a:lnTo>
                    <a:pt x="3106425" y="1164045"/>
                  </a:lnTo>
                  <a:lnTo>
                    <a:pt x="3095363" y="1119904"/>
                  </a:lnTo>
                  <a:lnTo>
                    <a:pt x="3082923" y="1076282"/>
                  </a:lnTo>
                  <a:lnTo>
                    <a:pt x="3069129" y="1033200"/>
                  </a:lnTo>
                  <a:lnTo>
                    <a:pt x="3054004" y="990681"/>
                  </a:lnTo>
                  <a:lnTo>
                    <a:pt x="3037571" y="948745"/>
                  </a:lnTo>
                  <a:lnTo>
                    <a:pt x="3019853" y="907416"/>
                  </a:lnTo>
                  <a:lnTo>
                    <a:pt x="3000872" y="866714"/>
                  </a:lnTo>
                  <a:lnTo>
                    <a:pt x="2980652" y="826661"/>
                  </a:lnTo>
                  <a:lnTo>
                    <a:pt x="2959216" y="787280"/>
                  </a:lnTo>
                  <a:lnTo>
                    <a:pt x="2936587" y="748591"/>
                  </a:lnTo>
                  <a:lnTo>
                    <a:pt x="2912787" y="710617"/>
                  </a:lnTo>
                  <a:lnTo>
                    <a:pt x="2887841" y="673379"/>
                  </a:lnTo>
                  <a:lnTo>
                    <a:pt x="2861770" y="636899"/>
                  </a:lnTo>
                  <a:lnTo>
                    <a:pt x="2834598" y="601199"/>
                  </a:lnTo>
                  <a:lnTo>
                    <a:pt x="2806348" y="566301"/>
                  </a:lnTo>
                  <a:lnTo>
                    <a:pt x="2777043" y="532226"/>
                  </a:lnTo>
                  <a:lnTo>
                    <a:pt x="2746706" y="498996"/>
                  </a:lnTo>
                  <a:lnTo>
                    <a:pt x="2715360" y="466633"/>
                  </a:lnTo>
                  <a:lnTo>
                    <a:pt x="2683028" y="435159"/>
                  </a:lnTo>
                  <a:lnTo>
                    <a:pt x="2649733" y="404595"/>
                  </a:lnTo>
                  <a:lnTo>
                    <a:pt x="2615498" y="374963"/>
                  </a:lnTo>
                  <a:lnTo>
                    <a:pt x="2580346" y="346285"/>
                  </a:lnTo>
                  <a:lnTo>
                    <a:pt x="2544300" y="318583"/>
                  </a:lnTo>
                  <a:lnTo>
                    <a:pt x="2507383" y="291878"/>
                  </a:lnTo>
                  <a:lnTo>
                    <a:pt x="2469618" y="266192"/>
                  </a:lnTo>
                  <a:lnTo>
                    <a:pt x="2431028" y="241547"/>
                  </a:lnTo>
                  <a:lnTo>
                    <a:pt x="2391636" y="217965"/>
                  </a:lnTo>
                  <a:lnTo>
                    <a:pt x="2351465" y="195467"/>
                  </a:lnTo>
                  <a:lnTo>
                    <a:pt x="2310538" y="174076"/>
                  </a:lnTo>
                  <a:lnTo>
                    <a:pt x="2268878" y="153812"/>
                  </a:lnTo>
                  <a:lnTo>
                    <a:pt x="2226509" y="134698"/>
                  </a:lnTo>
                  <a:lnTo>
                    <a:pt x="2183453" y="116755"/>
                  </a:lnTo>
                  <a:lnTo>
                    <a:pt x="2139732" y="100006"/>
                  </a:lnTo>
                  <a:lnTo>
                    <a:pt x="2095371" y="84471"/>
                  </a:lnTo>
                  <a:lnTo>
                    <a:pt x="2050393" y="70173"/>
                  </a:lnTo>
                  <a:lnTo>
                    <a:pt x="2004819" y="57134"/>
                  </a:lnTo>
                  <a:lnTo>
                    <a:pt x="1958674" y="45375"/>
                  </a:lnTo>
                  <a:lnTo>
                    <a:pt x="1911979" y="34918"/>
                  </a:lnTo>
                  <a:lnTo>
                    <a:pt x="1864759" y="25784"/>
                  </a:lnTo>
                  <a:lnTo>
                    <a:pt x="1817037" y="17996"/>
                  </a:lnTo>
                  <a:lnTo>
                    <a:pt x="1768834" y="11575"/>
                  </a:lnTo>
                  <a:lnTo>
                    <a:pt x="1720175" y="6544"/>
                  </a:lnTo>
                  <a:lnTo>
                    <a:pt x="1671082" y="2922"/>
                  </a:lnTo>
                  <a:lnTo>
                    <a:pt x="1621579" y="734"/>
                  </a:lnTo>
                  <a:lnTo>
                    <a:pt x="157168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17536857" y="6833132"/>
              <a:ext cx="243204" cy="229870"/>
            </a:xfrm>
            <a:custGeom>
              <a:avLst/>
              <a:gdLst/>
              <a:ahLst/>
              <a:cxnLst/>
              <a:rect l="l" t="t" r="r" b="b"/>
              <a:pathLst>
                <a:path w="243205" h="229870">
                  <a:moveTo>
                    <a:pt x="242593" y="0"/>
                  </a:moveTo>
                  <a:lnTo>
                    <a:pt x="0" y="0"/>
                  </a:lnTo>
                  <a:lnTo>
                    <a:pt x="0" y="229324"/>
                  </a:lnTo>
                  <a:lnTo>
                    <a:pt x="242593" y="229324"/>
                  </a:lnTo>
                  <a:lnTo>
                    <a:pt x="242593" y="0"/>
                  </a:lnTo>
                  <a:close/>
                </a:path>
              </a:pathLst>
            </a:custGeom>
            <a:solidFill>
              <a:srgbClr val="FF00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16566160" y="5980420"/>
              <a:ext cx="1344295" cy="1341120"/>
            </a:xfrm>
            <a:custGeom>
              <a:avLst/>
              <a:gdLst/>
              <a:ahLst/>
              <a:cxnLst/>
              <a:rect l="l" t="t" r="r" b="b"/>
              <a:pathLst>
                <a:path w="1344294" h="1341120">
                  <a:moveTo>
                    <a:pt x="874112" y="82642"/>
                  </a:moveTo>
                  <a:lnTo>
                    <a:pt x="895410" y="142564"/>
                  </a:lnTo>
                  <a:lnTo>
                    <a:pt x="900337" y="179244"/>
                  </a:lnTo>
                  <a:lnTo>
                    <a:pt x="890450" y="213579"/>
                  </a:lnTo>
                  <a:lnTo>
                    <a:pt x="867732" y="241765"/>
                  </a:lnTo>
                  <a:lnTo>
                    <a:pt x="834168" y="259998"/>
                  </a:lnTo>
                  <a:lnTo>
                    <a:pt x="795662" y="264302"/>
                  </a:lnTo>
                  <a:lnTo>
                    <a:pt x="759461" y="254543"/>
                  </a:lnTo>
                  <a:lnTo>
                    <a:pt x="729590" y="232643"/>
                  </a:lnTo>
                  <a:lnTo>
                    <a:pt x="710075" y="200527"/>
                  </a:lnTo>
                  <a:lnTo>
                    <a:pt x="688112" y="138707"/>
                  </a:lnTo>
                  <a:lnTo>
                    <a:pt x="293267" y="262196"/>
                  </a:lnTo>
                  <a:lnTo>
                    <a:pt x="315231" y="324017"/>
                  </a:lnTo>
                  <a:lnTo>
                    <a:pt x="320165" y="360689"/>
                  </a:lnTo>
                  <a:lnTo>
                    <a:pt x="310282" y="395020"/>
                  </a:lnTo>
                  <a:lnTo>
                    <a:pt x="287566" y="423205"/>
                  </a:lnTo>
                  <a:lnTo>
                    <a:pt x="254001" y="441437"/>
                  </a:lnTo>
                  <a:lnTo>
                    <a:pt x="215495" y="445747"/>
                  </a:lnTo>
                  <a:lnTo>
                    <a:pt x="179294" y="435987"/>
                  </a:lnTo>
                  <a:lnTo>
                    <a:pt x="149424" y="414084"/>
                  </a:lnTo>
                  <a:lnTo>
                    <a:pt x="129909" y="381967"/>
                  </a:lnTo>
                  <a:lnTo>
                    <a:pt x="108611" y="322044"/>
                  </a:lnTo>
                  <a:lnTo>
                    <a:pt x="69024" y="346796"/>
                  </a:lnTo>
                  <a:lnTo>
                    <a:pt x="37457" y="378952"/>
                  </a:lnTo>
                  <a:lnTo>
                    <a:pt x="14822" y="416803"/>
                  </a:lnTo>
                  <a:lnTo>
                    <a:pt x="2032" y="458642"/>
                  </a:lnTo>
                  <a:lnTo>
                    <a:pt x="0" y="502760"/>
                  </a:lnTo>
                  <a:lnTo>
                    <a:pt x="9636" y="547448"/>
                  </a:lnTo>
                  <a:lnTo>
                    <a:pt x="246563" y="1214188"/>
                  </a:lnTo>
                  <a:lnTo>
                    <a:pt x="265949" y="1253136"/>
                  </a:lnTo>
                  <a:lnTo>
                    <a:pt x="293380" y="1285904"/>
                  </a:lnTo>
                  <a:lnTo>
                    <a:pt x="327335" y="1311781"/>
                  </a:lnTo>
                  <a:lnTo>
                    <a:pt x="366293" y="1330052"/>
                  </a:lnTo>
                  <a:lnTo>
                    <a:pt x="408733" y="1340005"/>
                  </a:lnTo>
                  <a:lnTo>
                    <a:pt x="453135" y="1340925"/>
                  </a:lnTo>
                  <a:lnTo>
                    <a:pt x="497977" y="1332099"/>
                  </a:lnTo>
                  <a:lnTo>
                    <a:pt x="1208682" y="1109836"/>
                  </a:lnTo>
                  <a:lnTo>
                    <a:pt x="1250203" y="1091650"/>
                  </a:lnTo>
                  <a:lnTo>
                    <a:pt x="1285137" y="1065918"/>
                  </a:lnTo>
                  <a:lnTo>
                    <a:pt x="1312724" y="1034066"/>
                  </a:lnTo>
                  <a:lnTo>
                    <a:pt x="1332202" y="997519"/>
                  </a:lnTo>
                  <a:lnTo>
                    <a:pt x="1342812" y="957705"/>
                  </a:lnTo>
                  <a:lnTo>
                    <a:pt x="1343792" y="916048"/>
                  </a:lnTo>
                  <a:lnTo>
                    <a:pt x="1334383" y="873977"/>
                  </a:lnTo>
                  <a:lnTo>
                    <a:pt x="1097456" y="207237"/>
                  </a:lnTo>
                  <a:lnTo>
                    <a:pt x="1076582" y="166061"/>
                  </a:lnTo>
                  <a:lnTo>
                    <a:pt x="1046737" y="131912"/>
                  </a:lnTo>
                  <a:lnTo>
                    <a:pt x="1009744" y="105642"/>
                  </a:lnTo>
                  <a:lnTo>
                    <a:pt x="967428" y="88105"/>
                  </a:lnTo>
                  <a:lnTo>
                    <a:pt x="921609" y="80154"/>
                  </a:lnTo>
                  <a:lnTo>
                    <a:pt x="874112" y="82642"/>
                  </a:lnTo>
                  <a:close/>
                </a:path>
                <a:path w="1344294" h="1341120">
                  <a:moveTo>
                    <a:pt x="1232857" y="905729"/>
                  </a:moveTo>
                  <a:lnTo>
                    <a:pt x="1227786" y="971384"/>
                  </a:lnTo>
                  <a:lnTo>
                    <a:pt x="1174832" y="1014592"/>
                  </a:lnTo>
                  <a:lnTo>
                    <a:pt x="464127" y="1236856"/>
                  </a:lnTo>
                  <a:lnTo>
                    <a:pt x="428049" y="1240987"/>
                  </a:lnTo>
                  <a:lnTo>
                    <a:pt x="394144" y="1232103"/>
                  </a:lnTo>
                  <a:lnTo>
                    <a:pt x="366221" y="1211991"/>
                  </a:lnTo>
                  <a:lnTo>
                    <a:pt x="348089" y="1182436"/>
                  </a:lnTo>
                  <a:lnTo>
                    <a:pt x="157100" y="644966"/>
                  </a:lnTo>
                  <a:lnTo>
                    <a:pt x="1041856" y="368258"/>
                  </a:lnTo>
                  <a:lnTo>
                    <a:pt x="1232857" y="905729"/>
                  </a:lnTo>
                  <a:close/>
                </a:path>
                <a:path w="1344294" h="1341120">
                  <a:moveTo>
                    <a:pt x="241914" y="407423"/>
                  </a:moveTo>
                  <a:lnTo>
                    <a:pt x="196395" y="403889"/>
                  </a:lnTo>
                  <a:lnTo>
                    <a:pt x="166172" y="370633"/>
                  </a:lnTo>
                  <a:lnTo>
                    <a:pt x="125461" y="256077"/>
                  </a:lnTo>
                  <a:lnTo>
                    <a:pt x="122398" y="233548"/>
                  </a:lnTo>
                  <a:lnTo>
                    <a:pt x="128363" y="212450"/>
                  </a:lnTo>
                  <a:lnTo>
                    <a:pt x="142141" y="195147"/>
                  </a:lnTo>
                  <a:lnTo>
                    <a:pt x="162515" y="184004"/>
                  </a:lnTo>
                  <a:lnTo>
                    <a:pt x="185948" y="181444"/>
                  </a:lnTo>
                  <a:lnTo>
                    <a:pt x="208040" y="187529"/>
                  </a:lnTo>
                  <a:lnTo>
                    <a:pt x="226308" y="201048"/>
                  </a:lnTo>
                  <a:lnTo>
                    <a:pt x="238270" y="220795"/>
                  </a:lnTo>
                  <a:lnTo>
                    <a:pt x="278968" y="335350"/>
                  </a:lnTo>
                  <a:lnTo>
                    <a:pt x="282031" y="357874"/>
                  </a:lnTo>
                  <a:lnTo>
                    <a:pt x="276066" y="378973"/>
                  </a:lnTo>
                  <a:lnTo>
                    <a:pt x="262288" y="396279"/>
                  </a:lnTo>
                  <a:lnTo>
                    <a:pt x="241914" y="407423"/>
                  </a:lnTo>
                  <a:close/>
                </a:path>
                <a:path w="1344294" h="1341120">
                  <a:moveTo>
                    <a:pt x="822080" y="225971"/>
                  </a:moveTo>
                  <a:lnTo>
                    <a:pt x="776562" y="222447"/>
                  </a:lnTo>
                  <a:lnTo>
                    <a:pt x="746338" y="189181"/>
                  </a:lnTo>
                  <a:lnTo>
                    <a:pt x="705627" y="74625"/>
                  </a:lnTo>
                  <a:lnTo>
                    <a:pt x="702572" y="52098"/>
                  </a:lnTo>
                  <a:lnTo>
                    <a:pt x="708541" y="31002"/>
                  </a:lnTo>
                  <a:lnTo>
                    <a:pt x="722320" y="13700"/>
                  </a:lnTo>
                  <a:lnTo>
                    <a:pt x="742694" y="2552"/>
                  </a:lnTo>
                  <a:lnTo>
                    <a:pt x="766120" y="0"/>
                  </a:lnTo>
                  <a:lnTo>
                    <a:pt x="788208" y="6087"/>
                  </a:lnTo>
                  <a:lnTo>
                    <a:pt x="806475" y="19608"/>
                  </a:lnTo>
                  <a:lnTo>
                    <a:pt x="818437" y="39355"/>
                  </a:lnTo>
                  <a:lnTo>
                    <a:pt x="859147" y="153911"/>
                  </a:lnTo>
                  <a:lnTo>
                    <a:pt x="862205" y="176433"/>
                  </a:lnTo>
                  <a:lnTo>
                    <a:pt x="856239" y="197527"/>
                  </a:lnTo>
                  <a:lnTo>
                    <a:pt x="842460" y="214828"/>
                  </a:lnTo>
                  <a:lnTo>
                    <a:pt x="822080" y="225971"/>
                  </a:lnTo>
                  <a:close/>
                </a:path>
                <a:path w="1344294" h="1341120">
                  <a:moveTo>
                    <a:pt x="429121" y="768229"/>
                  </a:moveTo>
                  <a:lnTo>
                    <a:pt x="275965" y="816140"/>
                  </a:lnTo>
                  <a:lnTo>
                    <a:pt x="224901" y="672433"/>
                  </a:lnTo>
                  <a:lnTo>
                    <a:pt x="378069" y="624535"/>
                  </a:lnTo>
                  <a:lnTo>
                    <a:pt x="429121" y="768229"/>
                  </a:lnTo>
                  <a:close/>
                </a:path>
                <a:path w="1344294" h="1341120">
                  <a:moveTo>
                    <a:pt x="587114" y="559159"/>
                  </a:moveTo>
                  <a:lnTo>
                    <a:pt x="433946" y="607057"/>
                  </a:lnTo>
                  <a:lnTo>
                    <a:pt x="485010" y="750751"/>
                  </a:lnTo>
                  <a:lnTo>
                    <a:pt x="638178" y="702853"/>
                  </a:lnTo>
                  <a:lnTo>
                    <a:pt x="587114" y="559159"/>
                  </a:lnTo>
                  <a:close/>
                </a:path>
                <a:path w="1344294" h="1341120">
                  <a:moveTo>
                    <a:pt x="796146" y="493783"/>
                  </a:moveTo>
                  <a:lnTo>
                    <a:pt x="642991" y="541681"/>
                  </a:lnTo>
                  <a:lnTo>
                    <a:pt x="694055" y="685375"/>
                  </a:lnTo>
                  <a:lnTo>
                    <a:pt x="847211" y="637477"/>
                  </a:lnTo>
                  <a:lnTo>
                    <a:pt x="796146" y="493783"/>
                  </a:lnTo>
                  <a:close/>
                </a:path>
                <a:path w="1344294" h="1341120">
                  <a:moveTo>
                    <a:pt x="1005204" y="428407"/>
                  </a:moveTo>
                  <a:lnTo>
                    <a:pt x="852048" y="476305"/>
                  </a:lnTo>
                  <a:lnTo>
                    <a:pt x="903100" y="619999"/>
                  </a:lnTo>
                  <a:lnTo>
                    <a:pt x="1056268" y="572089"/>
                  </a:lnTo>
                  <a:lnTo>
                    <a:pt x="1005204" y="428407"/>
                  </a:lnTo>
                  <a:close/>
                </a:path>
                <a:path w="1344294" h="1341120">
                  <a:moveTo>
                    <a:pt x="445757" y="815034"/>
                  </a:moveTo>
                  <a:lnTo>
                    <a:pt x="292589" y="862932"/>
                  </a:lnTo>
                  <a:lnTo>
                    <a:pt x="343653" y="1006626"/>
                  </a:lnTo>
                  <a:lnTo>
                    <a:pt x="496821" y="958728"/>
                  </a:lnTo>
                  <a:lnTo>
                    <a:pt x="445757" y="815034"/>
                  </a:lnTo>
                  <a:close/>
                </a:path>
                <a:path w="1344294" h="1341120">
                  <a:moveTo>
                    <a:pt x="654814" y="749658"/>
                  </a:moveTo>
                  <a:lnTo>
                    <a:pt x="501634" y="797556"/>
                  </a:lnTo>
                  <a:lnTo>
                    <a:pt x="552698" y="941250"/>
                  </a:lnTo>
                  <a:lnTo>
                    <a:pt x="705866" y="893352"/>
                  </a:lnTo>
                  <a:lnTo>
                    <a:pt x="654814" y="749658"/>
                  </a:lnTo>
                  <a:close/>
                </a:path>
                <a:path w="1344294" h="1341120">
                  <a:moveTo>
                    <a:pt x="863847" y="684282"/>
                  </a:moveTo>
                  <a:lnTo>
                    <a:pt x="710691" y="732180"/>
                  </a:lnTo>
                  <a:lnTo>
                    <a:pt x="761743" y="875874"/>
                  </a:lnTo>
                  <a:lnTo>
                    <a:pt x="914911" y="827963"/>
                  </a:lnTo>
                  <a:lnTo>
                    <a:pt x="863847" y="684282"/>
                  </a:lnTo>
                  <a:close/>
                </a:path>
                <a:path w="1344294" h="1341120">
                  <a:moveTo>
                    <a:pt x="1072904" y="618893"/>
                  </a:moveTo>
                  <a:lnTo>
                    <a:pt x="919736" y="666804"/>
                  </a:lnTo>
                  <a:lnTo>
                    <a:pt x="970801" y="810485"/>
                  </a:lnTo>
                  <a:lnTo>
                    <a:pt x="1123956" y="762587"/>
                  </a:lnTo>
                  <a:lnTo>
                    <a:pt x="1072904" y="618893"/>
                  </a:lnTo>
                  <a:close/>
                </a:path>
                <a:path w="1344294" h="1341120">
                  <a:moveTo>
                    <a:pt x="513457" y="1005533"/>
                  </a:moveTo>
                  <a:lnTo>
                    <a:pt x="360289" y="1053431"/>
                  </a:lnTo>
                  <a:lnTo>
                    <a:pt x="411354" y="1197125"/>
                  </a:lnTo>
                  <a:lnTo>
                    <a:pt x="564509" y="1149227"/>
                  </a:lnTo>
                  <a:lnTo>
                    <a:pt x="513457" y="1005533"/>
                  </a:lnTo>
                  <a:close/>
                </a:path>
                <a:path w="1344294" h="1341120">
                  <a:moveTo>
                    <a:pt x="722502" y="940157"/>
                  </a:moveTo>
                  <a:lnTo>
                    <a:pt x="569334" y="988055"/>
                  </a:lnTo>
                  <a:lnTo>
                    <a:pt x="620399" y="1131736"/>
                  </a:lnTo>
                  <a:lnTo>
                    <a:pt x="773567" y="1083838"/>
                  </a:lnTo>
                  <a:lnTo>
                    <a:pt x="722502" y="940157"/>
                  </a:lnTo>
                  <a:close/>
                </a:path>
                <a:path w="1344294" h="1341120">
                  <a:moveTo>
                    <a:pt x="931547" y="874781"/>
                  </a:moveTo>
                  <a:lnTo>
                    <a:pt x="778379" y="922679"/>
                  </a:lnTo>
                  <a:lnTo>
                    <a:pt x="829444" y="1066360"/>
                  </a:lnTo>
                  <a:lnTo>
                    <a:pt x="982599" y="1018462"/>
                  </a:lnTo>
                  <a:lnTo>
                    <a:pt x="931547" y="874781"/>
                  </a:lnTo>
                  <a:close/>
                </a:path>
              </a:pathLst>
            </a:custGeom>
            <a:ln w="241651">
              <a:solidFill>
                <a:srgbClr val="6E808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16548782" y="5956067"/>
              <a:ext cx="1393190" cy="1400810"/>
            </a:xfrm>
            <a:custGeom>
              <a:avLst/>
              <a:gdLst/>
              <a:ahLst/>
              <a:cxnLst/>
              <a:rect l="l" t="t" r="r" b="b"/>
              <a:pathLst>
                <a:path w="1393190" h="1400809">
                  <a:moveTo>
                    <a:pt x="112571" y="336324"/>
                  </a:moveTo>
                  <a:lnTo>
                    <a:pt x="71541" y="362172"/>
                  </a:lnTo>
                  <a:lnTo>
                    <a:pt x="38813" y="395770"/>
                  </a:lnTo>
                  <a:lnTo>
                    <a:pt x="15362" y="435282"/>
                  </a:lnTo>
                  <a:lnTo>
                    <a:pt x="2106" y="478976"/>
                  </a:lnTo>
                  <a:lnTo>
                    <a:pt x="0" y="525049"/>
                  </a:lnTo>
                  <a:lnTo>
                    <a:pt x="9989" y="571718"/>
                  </a:lnTo>
                  <a:lnTo>
                    <a:pt x="255536" y="1267998"/>
                  </a:lnTo>
                  <a:lnTo>
                    <a:pt x="275626" y="1308676"/>
                  </a:lnTo>
                  <a:lnTo>
                    <a:pt x="304055" y="1342899"/>
                  </a:lnTo>
                  <a:lnTo>
                    <a:pt x="339245" y="1369924"/>
                  </a:lnTo>
                  <a:lnTo>
                    <a:pt x="379621" y="1389006"/>
                  </a:lnTo>
                  <a:lnTo>
                    <a:pt x="423606" y="1399400"/>
                  </a:lnTo>
                  <a:lnTo>
                    <a:pt x="469624" y="1400363"/>
                  </a:lnTo>
                  <a:lnTo>
                    <a:pt x="516098" y="1391149"/>
                  </a:lnTo>
                  <a:lnTo>
                    <a:pt x="818056" y="1295992"/>
                  </a:lnTo>
                  <a:lnTo>
                    <a:pt x="443628" y="1295992"/>
                  </a:lnTo>
                  <a:lnTo>
                    <a:pt x="408489" y="1286713"/>
                  </a:lnTo>
                  <a:lnTo>
                    <a:pt x="379548" y="1265707"/>
                  </a:lnTo>
                  <a:lnTo>
                    <a:pt x="360756" y="1234839"/>
                  </a:lnTo>
                  <a:lnTo>
                    <a:pt x="162806" y="673545"/>
                  </a:lnTo>
                  <a:lnTo>
                    <a:pt x="822955" y="465506"/>
                  </a:lnTo>
                  <a:lnTo>
                    <a:pt x="223331" y="465506"/>
                  </a:lnTo>
                  <a:lnTo>
                    <a:pt x="185814" y="455312"/>
                  </a:lnTo>
                  <a:lnTo>
                    <a:pt x="154858" y="432439"/>
                  </a:lnTo>
                  <a:lnTo>
                    <a:pt x="134635" y="398898"/>
                  </a:lnTo>
                  <a:lnTo>
                    <a:pt x="112571" y="336324"/>
                  </a:lnTo>
                  <a:close/>
                </a:path>
                <a:path w="1393190" h="1400809">
                  <a:moveTo>
                    <a:pt x="1196687" y="384574"/>
                  </a:moveTo>
                  <a:lnTo>
                    <a:pt x="1079766" y="384574"/>
                  </a:lnTo>
                  <a:lnTo>
                    <a:pt x="1277704" y="945868"/>
                  </a:lnTo>
                  <a:lnTo>
                    <a:pt x="1282268" y="981222"/>
                  </a:lnTo>
                  <a:lnTo>
                    <a:pt x="1250234" y="1041800"/>
                  </a:lnTo>
                  <a:lnTo>
                    <a:pt x="481016" y="1291684"/>
                  </a:lnTo>
                  <a:lnTo>
                    <a:pt x="443628" y="1295992"/>
                  </a:lnTo>
                  <a:lnTo>
                    <a:pt x="818056" y="1295992"/>
                  </a:lnTo>
                  <a:lnTo>
                    <a:pt x="1252661" y="1159034"/>
                  </a:lnTo>
                  <a:lnTo>
                    <a:pt x="1295693" y="1140041"/>
                  </a:lnTo>
                  <a:lnTo>
                    <a:pt x="1331897" y="1113166"/>
                  </a:lnTo>
                  <a:lnTo>
                    <a:pt x="1360486" y="1079899"/>
                  </a:lnTo>
                  <a:lnTo>
                    <a:pt x="1380673" y="1041730"/>
                  </a:lnTo>
                  <a:lnTo>
                    <a:pt x="1391669" y="1000149"/>
                  </a:lnTo>
                  <a:lnTo>
                    <a:pt x="1392686" y="956645"/>
                  </a:lnTo>
                  <a:lnTo>
                    <a:pt x="1382936" y="912709"/>
                  </a:lnTo>
                  <a:lnTo>
                    <a:pt x="1196687" y="384574"/>
                  </a:lnTo>
                  <a:close/>
                </a:path>
                <a:path w="1393190" h="1400809">
                  <a:moveTo>
                    <a:pt x="532131" y="1050108"/>
                  </a:moveTo>
                  <a:lnTo>
                    <a:pt x="373396" y="1100129"/>
                  </a:lnTo>
                  <a:lnTo>
                    <a:pt x="426320" y="1250181"/>
                  </a:lnTo>
                  <a:lnTo>
                    <a:pt x="585055" y="1200160"/>
                  </a:lnTo>
                  <a:lnTo>
                    <a:pt x="532131" y="1050108"/>
                  </a:lnTo>
                  <a:close/>
                </a:path>
                <a:path w="1393190" h="1400809">
                  <a:moveTo>
                    <a:pt x="748790" y="981829"/>
                  </a:moveTo>
                  <a:lnTo>
                    <a:pt x="590055" y="1031851"/>
                  </a:lnTo>
                  <a:lnTo>
                    <a:pt x="642967" y="1181903"/>
                  </a:lnTo>
                  <a:lnTo>
                    <a:pt x="801701" y="1131881"/>
                  </a:lnTo>
                  <a:lnTo>
                    <a:pt x="748790" y="981829"/>
                  </a:lnTo>
                  <a:close/>
                </a:path>
                <a:path w="1393190" h="1400809">
                  <a:moveTo>
                    <a:pt x="965437" y="913551"/>
                  </a:moveTo>
                  <a:lnTo>
                    <a:pt x="806702" y="963572"/>
                  </a:lnTo>
                  <a:lnTo>
                    <a:pt x="859614" y="1113624"/>
                  </a:lnTo>
                  <a:lnTo>
                    <a:pt x="1018348" y="1063603"/>
                  </a:lnTo>
                  <a:lnTo>
                    <a:pt x="965437" y="913551"/>
                  </a:lnTo>
                  <a:close/>
                </a:path>
                <a:path w="1393190" h="1400809">
                  <a:moveTo>
                    <a:pt x="461967" y="851165"/>
                  </a:moveTo>
                  <a:lnTo>
                    <a:pt x="303245" y="901187"/>
                  </a:lnTo>
                  <a:lnTo>
                    <a:pt x="356169" y="1051251"/>
                  </a:lnTo>
                  <a:lnTo>
                    <a:pt x="514891" y="1001217"/>
                  </a:lnTo>
                  <a:lnTo>
                    <a:pt x="461967" y="851165"/>
                  </a:lnTo>
                  <a:close/>
                </a:path>
                <a:path w="1393190" h="1400809">
                  <a:moveTo>
                    <a:pt x="678639" y="782887"/>
                  </a:moveTo>
                  <a:lnTo>
                    <a:pt x="519892" y="832908"/>
                  </a:lnTo>
                  <a:lnTo>
                    <a:pt x="572816" y="982973"/>
                  </a:lnTo>
                  <a:lnTo>
                    <a:pt x="731551" y="932938"/>
                  </a:lnTo>
                  <a:lnTo>
                    <a:pt x="678639" y="782887"/>
                  </a:lnTo>
                  <a:close/>
                </a:path>
                <a:path w="1393190" h="1400809">
                  <a:moveTo>
                    <a:pt x="895273" y="714608"/>
                  </a:moveTo>
                  <a:lnTo>
                    <a:pt x="736552" y="764629"/>
                  </a:lnTo>
                  <a:lnTo>
                    <a:pt x="789463" y="914694"/>
                  </a:lnTo>
                  <a:lnTo>
                    <a:pt x="948197" y="864673"/>
                  </a:lnTo>
                  <a:lnTo>
                    <a:pt x="895273" y="714608"/>
                  </a:lnTo>
                  <a:close/>
                </a:path>
                <a:path w="1393190" h="1400809">
                  <a:moveTo>
                    <a:pt x="391816" y="652222"/>
                  </a:moveTo>
                  <a:lnTo>
                    <a:pt x="233082" y="702244"/>
                  </a:lnTo>
                  <a:lnTo>
                    <a:pt x="286006" y="852308"/>
                  </a:lnTo>
                  <a:lnTo>
                    <a:pt x="444741" y="802287"/>
                  </a:lnTo>
                  <a:lnTo>
                    <a:pt x="391816" y="652222"/>
                  </a:lnTo>
                  <a:close/>
                </a:path>
                <a:path w="1393190" h="1400809">
                  <a:moveTo>
                    <a:pt x="1111933" y="646329"/>
                  </a:moveTo>
                  <a:lnTo>
                    <a:pt x="953198" y="696351"/>
                  </a:lnTo>
                  <a:lnTo>
                    <a:pt x="1006122" y="846415"/>
                  </a:lnTo>
                  <a:lnTo>
                    <a:pt x="1164857" y="796394"/>
                  </a:lnTo>
                  <a:lnTo>
                    <a:pt x="1111933" y="646329"/>
                  </a:lnTo>
                  <a:close/>
                </a:path>
                <a:path w="1393190" h="1400809">
                  <a:moveTo>
                    <a:pt x="608476" y="583944"/>
                  </a:moveTo>
                  <a:lnTo>
                    <a:pt x="449741" y="633965"/>
                  </a:lnTo>
                  <a:lnTo>
                    <a:pt x="502653" y="784030"/>
                  </a:lnTo>
                  <a:lnTo>
                    <a:pt x="661400" y="734008"/>
                  </a:lnTo>
                  <a:lnTo>
                    <a:pt x="608476" y="583944"/>
                  </a:lnTo>
                  <a:close/>
                </a:path>
                <a:path w="1393190" h="1400809">
                  <a:moveTo>
                    <a:pt x="825123" y="515665"/>
                  </a:moveTo>
                  <a:lnTo>
                    <a:pt x="666388" y="565699"/>
                  </a:lnTo>
                  <a:lnTo>
                    <a:pt x="719312" y="715751"/>
                  </a:lnTo>
                  <a:lnTo>
                    <a:pt x="878034" y="665730"/>
                  </a:lnTo>
                  <a:lnTo>
                    <a:pt x="825123" y="515665"/>
                  </a:lnTo>
                  <a:close/>
                </a:path>
                <a:path w="1393190" h="1400809">
                  <a:moveTo>
                    <a:pt x="1041782" y="447387"/>
                  </a:moveTo>
                  <a:lnTo>
                    <a:pt x="883048" y="497421"/>
                  </a:lnTo>
                  <a:lnTo>
                    <a:pt x="935959" y="647473"/>
                  </a:lnTo>
                  <a:lnTo>
                    <a:pt x="1094693" y="597451"/>
                  </a:lnTo>
                  <a:lnTo>
                    <a:pt x="1041782" y="447387"/>
                  </a:lnTo>
                  <a:close/>
                </a:path>
                <a:path w="1393190" h="1400809">
                  <a:moveTo>
                    <a:pt x="713143" y="144858"/>
                  </a:moveTo>
                  <a:lnTo>
                    <a:pt x="303936" y="273813"/>
                  </a:lnTo>
                  <a:lnTo>
                    <a:pt x="326704" y="338372"/>
                  </a:lnTo>
                  <a:lnTo>
                    <a:pt x="331816" y="376677"/>
                  </a:lnTo>
                  <a:lnTo>
                    <a:pt x="321570" y="412534"/>
                  </a:lnTo>
                  <a:lnTo>
                    <a:pt x="298025" y="441969"/>
                  </a:lnTo>
                  <a:lnTo>
                    <a:pt x="263238" y="461007"/>
                  </a:lnTo>
                  <a:lnTo>
                    <a:pt x="223331" y="465506"/>
                  </a:lnTo>
                  <a:lnTo>
                    <a:pt x="822955" y="465506"/>
                  </a:lnTo>
                  <a:lnTo>
                    <a:pt x="1079766" y="384574"/>
                  </a:lnTo>
                  <a:lnTo>
                    <a:pt x="1196687" y="384574"/>
                  </a:lnTo>
                  <a:lnTo>
                    <a:pt x="1158402" y="276012"/>
                  </a:lnTo>
                  <a:lnTo>
                    <a:pt x="824614" y="276012"/>
                  </a:lnTo>
                  <a:lnTo>
                    <a:pt x="787096" y="265820"/>
                  </a:lnTo>
                  <a:lnTo>
                    <a:pt x="756139" y="242951"/>
                  </a:lnTo>
                  <a:lnTo>
                    <a:pt x="735911" y="209417"/>
                  </a:lnTo>
                  <a:lnTo>
                    <a:pt x="713143" y="144858"/>
                  </a:lnTo>
                  <a:close/>
                </a:path>
                <a:path w="1393190" h="1400809">
                  <a:moveTo>
                    <a:pt x="192715" y="189488"/>
                  </a:moveTo>
                  <a:lnTo>
                    <a:pt x="168435" y="192153"/>
                  </a:lnTo>
                  <a:lnTo>
                    <a:pt x="147318" y="203795"/>
                  </a:lnTo>
                  <a:lnTo>
                    <a:pt x="133039" y="221866"/>
                  </a:lnTo>
                  <a:lnTo>
                    <a:pt x="126855" y="243900"/>
                  </a:lnTo>
                  <a:lnTo>
                    <a:pt x="130023" y="267430"/>
                  </a:lnTo>
                  <a:lnTo>
                    <a:pt x="172217" y="387062"/>
                  </a:lnTo>
                  <a:lnTo>
                    <a:pt x="184609" y="407678"/>
                  </a:lnTo>
                  <a:lnTo>
                    <a:pt x="203538" y="421795"/>
                  </a:lnTo>
                  <a:lnTo>
                    <a:pt x="226431" y="428151"/>
                  </a:lnTo>
                  <a:lnTo>
                    <a:pt x="250711" y="425486"/>
                  </a:lnTo>
                  <a:lnTo>
                    <a:pt x="271834" y="413842"/>
                  </a:lnTo>
                  <a:lnTo>
                    <a:pt x="286121" y="395752"/>
                  </a:lnTo>
                  <a:lnTo>
                    <a:pt x="292298" y="373739"/>
                  </a:lnTo>
                  <a:lnTo>
                    <a:pt x="289122" y="350221"/>
                  </a:lnTo>
                  <a:lnTo>
                    <a:pt x="246929" y="230577"/>
                  </a:lnTo>
                  <a:lnTo>
                    <a:pt x="234537" y="209960"/>
                  </a:lnTo>
                  <a:lnTo>
                    <a:pt x="215607" y="195844"/>
                  </a:lnTo>
                  <a:lnTo>
                    <a:pt x="192715" y="189488"/>
                  </a:lnTo>
                  <a:close/>
                </a:path>
                <a:path w="1393190" h="1400809">
                  <a:moveTo>
                    <a:pt x="955144" y="83709"/>
                  </a:moveTo>
                  <a:lnTo>
                    <a:pt x="905916" y="86305"/>
                  </a:lnTo>
                  <a:lnTo>
                    <a:pt x="927980" y="148879"/>
                  </a:lnTo>
                  <a:lnTo>
                    <a:pt x="933092" y="187184"/>
                  </a:lnTo>
                  <a:lnTo>
                    <a:pt x="922847" y="223041"/>
                  </a:lnTo>
                  <a:lnTo>
                    <a:pt x="899306" y="252476"/>
                  </a:lnTo>
                  <a:lnTo>
                    <a:pt x="864527" y="271514"/>
                  </a:lnTo>
                  <a:lnTo>
                    <a:pt x="824614" y="276012"/>
                  </a:lnTo>
                  <a:lnTo>
                    <a:pt x="1158402" y="276012"/>
                  </a:lnTo>
                  <a:lnTo>
                    <a:pt x="1137390" y="216428"/>
                  </a:lnTo>
                  <a:lnTo>
                    <a:pt x="1115757" y="173428"/>
                  </a:lnTo>
                  <a:lnTo>
                    <a:pt x="1084828" y="137766"/>
                  </a:lnTo>
                  <a:lnTo>
                    <a:pt x="1046489" y="110331"/>
                  </a:lnTo>
                  <a:lnTo>
                    <a:pt x="1002632" y="92015"/>
                  </a:lnTo>
                  <a:lnTo>
                    <a:pt x="955144" y="83709"/>
                  </a:lnTo>
                  <a:close/>
                </a:path>
                <a:path w="1393190" h="1400809">
                  <a:moveTo>
                    <a:pt x="793991" y="0"/>
                  </a:moveTo>
                  <a:lnTo>
                    <a:pt x="769711" y="2672"/>
                  </a:lnTo>
                  <a:lnTo>
                    <a:pt x="748595" y="14308"/>
                  </a:lnTo>
                  <a:lnTo>
                    <a:pt x="734317" y="32378"/>
                  </a:lnTo>
                  <a:lnTo>
                    <a:pt x="728136" y="54412"/>
                  </a:lnTo>
                  <a:lnTo>
                    <a:pt x="731312" y="77936"/>
                  </a:lnTo>
                  <a:lnTo>
                    <a:pt x="773493" y="197568"/>
                  </a:lnTo>
                  <a:lnTo>
                    <a:pt x="785885" y="218187"/>
                  </a:lnTo>
                  <a:lnTo>
                    <a:pt x="804814" y="232306"/>
                  </a:lnTo>
                  <a:lnTo>
                    <a:pt x="827707" y="238662"/>
                  </a:lnTo>
                  <a:lnTo>
                    <a:pt x="851987" y="235992"/>
                  </a:lnTo>
                  <a:lnTo>
                    <a:pt x="873110" y="224356"/>
                  </a:lnTo>
                  <a:lnTo>
                    <a:pt x="887392" y="206285"/>
                  </a:lnTo>
                  <a:lnTo>
                    <a:pt x="893574" y="184252"/>
                  </a:lnTo>
                  <a:lnTo>
                    <a:pt x="890398" y="160727"/>
                  </a:lnTo>
                  <a:lnTo>
                    <a:pt x="848217" y="41095"/>
                  </a:lnTo>
                  <a:lnTo>
                    <a:pt x="835818" y="20472"/>
                  </a:lnTo>
                  <a:lnTo>
                    <a:pt x="816885" y="6353"/>
                  </a:lnTo>
                  <a:lnTo>
                    <a:pt x="79399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1" name="object 51"/>
          <p:cNvSpPr txBox="1"/>
          <p:nvPr/>
        </p:nvSpPr>
        <p:spPr>
          <a:xfrm>
            <a:off x="16502143" y="7403991"/>
            <a:ext cx="2206625" cy="160909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 algn="just">
              <a:lnSpc>
                <a:spcPts val="3254"/>
              </a:lnSpc>
              <a:spcBef>
                <a:spcPts val="114"/>
              </a:spcBef>
            </a:pPr>
            <a:r>
              <a:rPr sz="2950" spc="-40">
                <a:solidFill>
                  <a:srgbClr val="89C765"/>
                </a:solidFill>
                <a:latin typeface="Gill Sans MT"/>
                <a:cs typeface="Gill Sans MT"/>
              </a:rPr>
              <a:t>S</a:t>
            </a:r>
            <a:r>
              <a:rPr sz="2950" spc="-35">
                <a:solidFill>
                  <a:srgbClr val="89C765"/>
                </a:solidFill>
                <a:latin typeface="Gill Sans MT"/>
                <a:cs typeface="Gill Sans MT"/>
              </a:rPr>
              <a:t>i</a:t>
            </a:r>
            <a:r>
              <a:rPr sz="2950" spc="-65">
                <a:solidFill>
                  <a:srgbClr val="89C765"/>
                </a:solidFill>
                <a:latin typeface="Gill Sans MT"/>
                <a:cs typeface="Gill Sans MT"/>
              </a:rPr>
              <a:t>n</a:t>
            </a:r>
            <a:r>
              <a:rPr sz="2950" spc="-25">
                <a:solidFill>
                  <a:srgbClr val="89C765"/>
                </a:solidFill>
                <a:latin typeface="Gill Sans MT"/>
                <a:cs typeface="Gill Sans MT"/>
              </a:rPr>
              <a:t>c</a:t>
            </a:r>
            <a:r>
              <a:rPr sz="2950" spc="-50">
                <a:solidFill>
                  <a:srgbClr val="89C765"/>
                </a:solidFill>
                <a:latin typeface="Gill Sans MT"/>
                <a:cs typeface="Gill Sans MT"/>
              </a:rPr>
              <a:t>e</a:t>
            </a:r>
            <a:r>
              <a:rPr sz="2950" spc="-290">
                <a:solidFill>
                  <a:srgbClr val="89C765"/>
                </a:solidFill>
                <a:latin typeface="Gill Sans MT"/>
                <a:cs typeface="Gill Sans MT"/>
              </a:rPr>
              <a:t> </a:t>
            </a:r>
            <a:r>
              <a:rPr sz="2950">
                <a:solidFill>
                  <a:srgbClr val="89C765"/>
                </a:solidFill>
                <a:latin typeface="Gill Sans MT"/>
                <a:cs typeface="Gill Sans MT"/>
              </a:rPr>
              <a:t>2</a:t>
            </a:r>
            <a:r>
              <a:rPr sz="2950" spc="-50">
                <a:solidFill>
                  <a:srgbClr val="89C765"/>
                </a:solidFill>
                <a:latin typeface="Gill Sans MT"/>
                <a:cs typeface="Gill Sans MT"/>
              </a:rPr>
              <a:t>0</a:t>
            </a:r>
            <a:r>
              <a:rPr sz="2950" spc="-25">
                <a:solidFill>
                  <a:srgbClr val="89C765"/>
                </a:solidFill>
                <a:latin typeface="Gill Sans MT"/>
                <a:cs typeface="Gill Sans MT"/>
              </a:rPr>
              <a:t>1</a:t>
            </a:r>
            <a:r>
              <a:rPr sz="2950" spc="15">
                <a:solidFill>
                  <a:srgbClr val="89C765"/>
                </a:solidFill>
                <a:latin typeface="Gill Sans MT"/>
                <a:cs typeface="Gill Sans MT"/>
              </a:rPr>
              <a:t>8</a:t>
            </a:r>
            <a:r>
              <a:rPr sz="2950" spc="5">
                <a:solidFill>
                  <a:srgbClr val="89C765"/>
                </a:solidFill>
                <a:latin typeface="Gill Sans MT"/>
                <a:cs typeface="Gill Sans MT"/>
              </a:rPr>
              <a:t>,</a:t>
            </a:r>
            <a:endParaRPr sz="2950">
              <a:latin typeface="Gill Sans MT"/>
              <a:cs typeface="Gill Sans MT"/>
            </a:endParaRPr>
          </a:p>
          <a:p>
            <a:pPr marL="12700" marR="5080" algn="just">
              <a:lnSpc>
                <a:spcPts val="2970"/>
              </a:lnSpc>
              <a:spcBef>
                <a:spcPts val="290"/>
              </a:spcBef>
            </a:pPr>
            <a:r>
              <a:rPr sz="2950" spc="-10">
                <a:solidFill>
                  <a:srgbClr val="89C765"/>
                </a:solidFill>
                <a:latin typeface="Gill Sans MT"/>
                <a:cs typeface="Gill Sans MT"/>
              </a:rPr>
              <a:t>3</a:t>
            </a:r>
            <a:r>
              <a:rPr sz="2950" spc="35">
                <a:solidFill>
                  <a:srgbClr val="89C765"/>
                </a:solidFill>
                <a:latin typeface="Gill Sans MT"/>
                <a:cs typeface="Gill Sans MT"/>
              </a:rPr>
              <a:t>0</a:t>
            </a:r>
            <a:r>
              <a:rPr sz="2950" spc="-290">
                <a:solidFill>
                  <a:srgbClr val="89C765"/>
                </a:solidFill>
                <a:latin typeface="Gill Sans MT"/>
                <a:cs typeface="Gill Sans MT"/>
              </a:rPr>
              <a:t> </a:t>
            </a:r>
            <a:r>
              <a:rPr sz="2950" spc="-50">
                <a:solidFill>
                  <a:srgbClr val="89C765"/>
                </a:solidFill>
                <a:latin typeface="Gill Sans MT"/>
                <a:cs typeface="Gill Sans MT"/>
              </a:rPr>
              <a:t>ev</a:t>
            </a:r>
            <a:r>
              <a:rPr sz="2950" spc="-85">
                <a:solidFill>
                  <a:srgbClr val="89C765"/>
                </a:solidFill>
                <a:latin typeface="Gill Sans MT"/>
                <a:cs typeface="Gill Sans MT"/>
              </a:rPr>
              <a:t>e</a:t>
            </a:r>
            <a:r>
              <a:rPr sz="2950" spc="-30">
                <a:solidFill>
                  <a:srgbClr val="89C765"/>
                </a:solidFill>
                <a:latin typeface="Gill Sans MT"/>
                <a:cs typeface="Gill Sans MT"/>
              </a:rPr>
              <a:t>n</a:t>
            </a:r>
            <a:r>
              <a:rPr sz="2950" spc="45">
                <a:solidFill>
                  <a:srgbClr val="89C765"/>
                </a:solidFill>
                <a:latin typeface="Gill Sans MT"/>
                <a:cs typeface="Gill Sans MT"/>
              </a:rPr>
              <a:t>t</a:t>
            </a:r>
            <a:r>
              <a:rPr sz="2950" spc="65">
                <a:solidFill>
                  <a:srgbClr val="89C765"/>
                </a:solidFill>
                <a:latin typeface="Gill Sans MT"/>
                <a:cs typeface="Gill Sans MT"/>
              </a:rPr>
              <a:t>s</a:t>
            </a:r>
            <a:r>
              <a:rPr sz="2950" spc="-290">
                <a:solidFill>
                  <a:srgbClr val="89C765"/>
                </a:solidFill>
                <a:latin typeface="Gill Sans MT"/>
                <a:cs typeface="Gill Sans MT"/>
              </a:rPr>
              <a:t> </a:t>
            </a:r>
            <a:r>
              <a:rPr sz="2950" spc="-90">
                <a:solidFill>
                  <a:srgbClr val="89C765"/>
                </a:solidFill>
                <a:latin typeface="Gill Sans MT"/>
                <a:cs typeface="Gill Sans MT"/>
              </a:rPr>
              <a:t>h</a:t>
            </a:r>
            <a:r>
              <a:rPr sz="2950" spc="125">
                <a:solidFill>
                  <a:srgbClr val="89C765"/>
                </a:solidFill>
                <a:latin typeface="Gill Sans MT"/>
                <a:cs typeface="Gill Sans MT"/>
              </a:rPr>
              <a:t>a</a:t>
            </a:r>
            <a:r>
              <a:rPr sz="2950" spc="-40">
                <a:solidFill>
                  <a:srgbClr val="89C765"/>
                </a:solidFill>
                <a:latin typeface="Gill Sans MT"/>
                <a:cs typeface="Gill Sans MT"/>
              </a:rPr>
              <a:t>ve  </a:t>
            </a:r>
            <a:r>
              <a:rPr sz="2950" spc="-90">
                <a:solidFill>
                  <a:srgbClr val="89C765"/>
                </a:solidFill>
                <a:latin typeface="Gill Sans MT"/>
                <a:cs typeface="Gill Sans MT"/>
              </a:rPr>
              <a:t>b</a:t>
            </a:r>
            <a:r>
              <a:rPr sz="2950" spc="-70">
                <a:solidFill>
                  <a:srgbClr val="89C765"/>
                </a:solidFill>
                <a:latin typeface="Gill Sans MT"/>
                <a:cs typeface="Gill Sans MT"/>
              </a:rPr>
              <a:t>e</a:t>
            </a:r>
            <a:r>
              <a:rPr sz="2950" spc="-95">
                <a:solidFill>
                  <a:srgbClr val="89C765"/>
                </a:solidFill>
                <a:latin typeface="Gill Sans MT"/>
                <a:cs typeface="Gill Sans MT"/>
              </a:rPr>
              <a:t>e</a:t>
            </a:r>
            <a:r>
              <a:rPr sz="2950" spc="-25">
                <a:solidFill>
                  <a:srgbClr val="89C765"/>
                </a:solidFill>
                <a:latin typeface="Gill Sans MT"/>
                <a:cs typeface="Gill Sans MT"/>
              </a:rPr>
              <a:t>n</a:t>
            </a:r>
            <a:r>
              <a:rPr sz="2950" spc="-290">
                <a:solidFill>
                  <a:srgbClr val="89C765"/>
                </a:solidFill>
                <a:latin typeface="Gill Sans MT"/>
                <a:cs typeface="Gill Sans MT"/>
              </a:rPr>
              <a:t> </a:t>
            </a:r>
            <a:r>
              <a:rPr sz="2950" spc="-70">
                <a:solidFill>
                  <a:srgbClr val="89C765"/>
                </a:solidFill>
                <a:latin typeface="Gill Sans MT"/>
                <a:cs typeface="Gill Sans MT"/>
              </a:rPr>
              <a:t>h</a:t>
            </a:r>
            <a:r>
              <a:rPr sz="2950" spc="-275">
                <a:solidFill>
                  <a:srgbClr val="89C765"/>
                </a:solidFill>
                <a:latin typeface="Gill Sans MT"/>
                <a:cs typeface="Gill Sans MT"/>
              </a:rPr>
              <a:t>o</a:t>
            </a:r>
            <a:r>
              <a:rPr sz="2950" spc="220">
                <a:solidFill>
                  <a:srgbClr val="89C765"/>
                </a:solidFill>
                <a:latin typeface="Gill Sans MT"/>
                <a:cs typeface="Gill Sans MT"/>
              </a:rPr>
              <a:t>s</a:t>
            </a:r>
            <a:r>
              <a:rPr sz="2950" spc="-95">
                <a:solidFill>
                  <a:srgbClr val="89C765"/>
                </a:solidFill>
                <a:latin typeface="Gill Sans MT"/>
                <a:cs typeface="Gill Sans MT"/>
              </a:rPr>
              <a:t>t</a:t>
            </a:r>
            <a:r>
              <a:rPr sz="2950" spc="-70">
                <a:solidFill>
                  <a:srgbClr val="89C765"/>
                </a:solidFill>
                <a:latin typeface="Gill Sans MT"/>
                <a:cs typeface="Gill Sans MT"/>
              </a:rPr>
              <a:t>e</a:t>
            </a:r>
            <a:r>
              <a:rPr sz="2950" spc="-95">
                <a:solidFill>
                  <a:srgbClr val="89C765"/>
                </a:solidFill>
                <a:latin typeface="Gill Sans MT"/>
                <a:cs typeface="Gill Sans MT"/>
              </a:rPr>
              <a:t>d</a:t>
            </a:r>
            <a:r>
              <a:rPr sz="2950" spc="-290">
                <a:solidFill>
                  <a:srgbClr val="89C765"/>
                </a:solidFill>
                <a:latin typeface="Gill Sans MT"/>
                <a:cs typeface="Gill Sans MT"/>
              </a:rPr>
              <a:t> </a:t>
            </a:r>
            <a:r>
              <a:rPr sz="2950" spc="-95">
                <a:solidFill>
                  <a:srgbClr val="89C765"/>
                </a:solidFill>
                <a:latin typeface="Gill Sans MT"/>
                <a:cs typeface="Gill Sans MT"/>
              </a:rPr>
              <a:t>b</a:t>
            </a:r>
            <a:r>
              <a:rPr sz="2950" spc="100">
                <a:solidFill>
                  <a:srgbClr val="89C765"/>
                </a:solidFill>
                <a:latin typeface="Gill Sans MT"/>
                <a:cs typeface="Gill Sans MT"/>
              </a:rPr>
              <a:t>y  </a:t>
            </a:r>
            <a:r>
              <a:rPr sz="2950" spc="-80">
                <a:solidFill>
                  <a:srgbClr val="89C765"/>
                </a:solidFill>
                <a:latin typeface="Gill Sans MT"/>
                <a:cs typeface="Gill Sans MT"/>
              </a:rPr>
              <a:t>th</a:t>
            </a:r>
            <a:r>
              <a:rPr sz="2950" spc="-50">
                <a:solidFill>
                  <a:srgbClr val="89C765"/>
                </a:solidFill>
                <a:latin typeface="Gill Sans MT"/>
                <a:cs typeface="Gill Sans MT"/>
              </a:rPr>
              <a:t>e</a:t>
            </a:r>
            <a:r>
              <a:rPr sz="2950" spc="-290">
                <a:solidFill>
                  <a:srgbClr val="89C765"/>
                </a:solidFill>
                <a:latin typeface="Gill Sans MT"/>
                <a:cs typeface="Gill Sans MT"/>
              </a:rPr>
              <a:t> </a:t>
            </a:r>
            <a:r>
              <a:rPr sz="2950" spc="-105">
                <a:solidFill>
                  <a:srgbClr val="89C765"/>
                </a:solidFill>
                <a:latin typeface="Gill Sans MT"/>
                <a:cs typeface="Gill Sans MT"/>
              </a:rPr>
              <a:t>p</a:t>
            </a:r>
            <a:r>
              <a:rPr sz="2950" spc="-225">
                <a:solidFill>
                  <a:srgbClr val="89C765"/>
                </a:solidFill>
                <a:latin typeface="Gill Sans MT"/>
                <a:cs typeface="Gill Sans MT"/>
              </a:rPr>
              <a:t>r</a:t>
            </a:r>
            <a:r>
              <a:rPr sz="2950" spc="-285">
                <a:solidFill>
                  <a:srgbClr val="89C765"/>
                </a:solidFill>
                <a:latin typeface="Gill Sans MT"/>
                <a:cs typeface="Gill Sans MT"/>
              </a:rPr>
              <a:t>o</a:t>
            </a:r>
            <a:r>
              <a:rPr sz="2950" spc="90">
                <a:solidFill>
                  <a:srgbClr val="89C765"/>
                </a:solidFill>
                <a:latin typeface="Gill Sans MT"/>
                <a:cs typeface="Gill Sans MT"/>
              </a:rPr>
              <a:t>g</a:t>
            </a:r>
            <a:r>
              <a:rPr sz="2950" spc="-235">
                <a:solidFill>
                  <a:srgbClr val="89C765"/>
                </a:solidFill>
                <a:latin typeface="Gill Sans MT"/>
                <a:cs typeface="Gill Sans MT"/>
              </a:rPr>
              <a:t>r</a:t>
            </a:r>
            <a:r>
              <a:rPr sz="2950" spc="-45">
                <a:solidFill>
                  <a:srgbClr val="89C765"/>
                </a:solidFill>
                <a:latin typeface="Gill Sans MT"/>
                <a:cs typeface="Gill Sans MT"/>
              </a:rPr>
              <a:t>a</a:t>
            </a:r>
            <a:r>
              <a:rPr sz="2950" spc="-35">
                <a:solidFill>
                  <a:srgbClr val="89C765"/>
                </a:solidFill>
                <a:latin typeface="Gill Sans MT"/>
                <a:cs typeface="Gill Sans MT"/>
              </a:rPr>
              <a:t>m</a:t>
            </a:r>
            <a:r>
              <a:rPr sz="2950" spc="-175">
                <a:solidFill>
                  <a:srgbClr val="89C765"/>
                </a:solidFill>
                <a:latin typeface="Gill Sans MT"/>
                <a:cs typeface="Gill Sans MT"/>
              </a:rPr>
              <a:t>m</a:t>
            </a:r>
            <a:r>
              <a:rPr sz="2950" spc="-50">
                <a:solidFill>
                  <a:srgbClr val="89C765"/>
                </a:solidFill>
                <a:latin typeface="Gill Sans MT"/>
                <a:cs typeface="Gill Sans MT"/>
              </a:rPr>
              <a:t>e</a:t>
            </a:r>
            <a:endParaRPr sz="2950">
              <a:latin typeface="Gill Sans MT"/>
              <a:cs typeface="Gill Sans MT"/>
            </a:endParaRPr>
          </a:p>
        </p:txBody>
      </p:sp>
      <p:sp>
        <p:nvSpPr>
          <p:cNvPr id="52" name="object 52"/>
          <p:cNvSpPr/>
          <p:nvPr/>
        </p:nvSpPr>
        <p:spPr>
          <a:xfrm>
            <a:off x="17609934" y="6866806"/>
            <a:ext cx="100965" cy="62865"/>
          </a:xfrm>
          <a:custGeom>
            <a:avLst/>
            <a:gdLst/>
            <a:ahLst/>
            <a:cxnLst/>
            <a:rect l="l" t="t" r="r" b="b"/>
            <a:pathLst>
              <a:path w="100965" h="62865">
                <a:moveTo>
                  <a:pt x="50260" y="0"/>
                </a:moveTo>
                <a:lnTo>
                  <a:pt x="30697" y="2468"/>
                </a:lnTo>
                <a:lnTo>
                  <a:pt x="14721" y="9199"/>
                </a:lnTo>
                <a:lnTo>
                  <a:pt x="3949" y="19183"/>
                </a:lnTo>
                <a:lnTo>
                  <a:pt x="0" y="31412"/>
                </a:lnTo>
                <a:lnTo>
                  <a:pt x="3949" y="43641"/>
                </a:lnTo>
                <a:lnTo>
                  <a:pt x="14721" y="53626"/>
                </a:lnTo>
                <a:lnTo>
                  <a:pt x="30697" y="60357"/>
                </a:lnTo>
                <a:lnTo>
                  <a:pt x="50260" y="62825"/>
                </a:lnTo>
                <a:lnTo>
                  <a:pt x="69823" y="60357"/>
                </a:lnTo>
                <a:lnTo>
                  <a:pt x="85798" y="53626"/>
                </a:lnTo>
                <a:lnTo>
                  <a:pt x="96570" y="43641"/>
                </a:lnTo>
                <a:lnTo>
                  <a:pt x="100520" y="31412"/>
                </a:lnTo>
                <a:lnTo>
                  <a:pt x="96570" y="19183"/>
                </a:lnTo>
                <a:lnTo>
                  <a:pt x="85798" y="9199"/>
                </a:lnTo>
                <a:lnTo>
                  <a:pt x="69823" y="2468"/>
                </a:lnTo>
                <a:lnTo>
                  <a:pt x="50260" y="0"/>
                </a:lnTo>
                <a:close/>
              </a:path>
            </a:pathLst>
          </a:custGeom>
          <a:solidFill>
            <a:srgbClr val="6E808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839362" y="2269825"/>
            <a:ext cx="19265265" cy="48895"/>
          </a:xfrm>
          <a:custGeom>
            <a:avLst/>
            <a:gdLst/>
            <a:ahLst/>
            <a:cxnLst/>
            <a:rect l="l" t="t" r="r" b="b"/>
            <a:pathLst>
              <a:path w="19265265" h="48894">
                <a:moveTo>
                  <a:pt x="0" y="48428"/>
                </a:moveTo>
                <a:lnTo>
                  <a:pt x="19264737" y="0"/>
                </a:lnTo>
              </a:path>
            </a:pathLst>
          </a:custGeom>
          <a:ln w="2513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7" name="Picture 56" descr="Text&#10;&#10;Description automatically generated">
            <a:extLst>
              <a:ext uri="{FF2B5EF4-FFF2-40B4-BE49-F238E27FC236}">
                <a16:creationId xmlns:a16="http://schemas.microsoft.com/office/drawing/2014/main" id="{01016C24-81FF-4282-994E-50C6DCE8346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08048" y="-7089"/>
            <a:ext cx="7181528" cy="2254567"/>
          </a:xfrm>
          <a:prstGeom prst="rect">
            <a:avLst/>
          </a:prstGeom>
        </p:spPr>
      </p:pic>
      <p:sp>
        <p:nvSpPr>
          <p:cNvPr id="62" name="TextBox 61">
            <a:extLst>
              <a:ext uri="{FF2B5EF4-FFF2-40B4-BE49-F238E27FC236}">
                <a16:creationId xmlns:a16="http://schemas.microsoft.com/office/drawing/2014/main" id="{E27F607D-5E6D-460E-AF77-75CA9647FF69}"/>
              </a:ext>
            </a:extLst>
          </p:cNvPr>
          <p:cNvSpPr txBox="1"/>
          <p:nvPr/>
        </p:nvSpPr>
        <p:spPr>
          <a:xfrm>
            <a:off x="6192568" y="2836503"/>
            <a:ext cx="2991140" cy="6694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750">
                <a:solidFill>
                  <a:schemeClr val="bg1"/>
                </a:solidFill>
                <a:latin typeface="Gill Sans MT" panose="020B0502020104020203" pitchFamily="34" charset="0"/>
              </a:rPr>
              <a:t>To date: we’ve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3C32C277-8961-4E4D-9947-8C81877833C5}"/>
              </a:ext>
            </a:extLst>
          </p:cNvPr>
          <p:cNvSpPr txBox="1"/>
          <p:nvPr/>
        </p:nvSpPr>
        <p:spPr>
          <a:xfrm>
            <a:off x="6215247" y="3246300"/>
            <a:ext cx="10319656" cy="6694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144" algn="l" rtl="0" eaLnBrk="1" latinLnBrk="0" hangingPunct="1">
              <a:spcBef>
                <a:spcPts val="110"/>
              </a:spcBef>
              <a:spcAft>
                <a:spcPts val="0"/>
              </a:spcAft>
            </a:pPr>
            <a:r>
              <a:rPr lang="en-GB" sz="3750" kern="1200" spc="-350">
                <a:solidFill>
                  <a:srgbClr val="FFFFFF"/>
                </a:solidFill>
                <a:effectLst/>
                <a:latin typeface="Gill Sans MT" panose="020B0502020104020203" pitchFamily="34" charset="0"/>
                <a:ea typeface="+mn-ea"/>
                <a:cs typeface="Gill Sans MT" panose="020B0502020104020203" pitchFamily="34" charset="0"/>
              </a:rPr>
              <a:t>o</a:t>
            </a:r>
            <a:r>
              <a:rPr lang="en-GB" sz="3750" kern="1200" spc="170">
                <a:solidFill>
                  <a:srgbClr val="FFFFFF"/>
                </a:solidFill>
                <a:effectLst/>
                <a:latin typeface="Gill Sans MT" panose="020B0502020104020203" pitchFamily="34" charset="0"/>
                <a:ea typeface="+mn-ea"/>
                <a:cs typeface="Gill Sans MT" panose="020B0502020104020203" pitchFamily="34" charset="0"/>
              </a:rPr>
              <a:t>f</a:t>
            </a:r>
            <a:r>
              <a:rPr lang="en-GB" sz="3750" kern="1200" spc="140">
                <a:solidFill>
                  <a:srgbClr val="FFFFFF"/>
                </a:solidFill>
                <a:effectLst/>
                <a:latin typeface="Gill Sans MT" panose="020B0502020104020203" pitchFamily="34" charset="0"/>
                <a:ea typeface="+mn-ea"/>
                <a:cs typeface="Gill Sans MT" panose="020B0502020104020203" pitchFamily="34" charset="0"/>
              </a:rPr>
              <a:t>f</a:t>
            </a:r>
            <a:r>
              <a:rPr lang="en-GB" sz="3750" kern="1200" spc="-135">
                <a:solidFill>
                  <a:srgbClr val="FFFFFF"/>
                </a:solidFill>
                <a:effectLst/>
                <a:latin typeface="Gill Sans MT" panose="020B0502020104020203" pitchFamily="34" charset="0"/>
                <a:ea typeface="+mn-ea"/>
                <a:cs typeface="Gill Sans MT" panose="020B0502020104020203" pitchFamily="34" charset="0"/>
              </a:rPr>
              <a:t>e</a:t>
            </a:r>
            <a:r>
              <a:rPr lang="en-GB" sz="3750" kern="1200" spc="-300">
                <a:solidFill>
                  <a:srgbClr val="FFFFFF"/>
                </a:solidFill>
                <a:effectLst/>
                <a:latin typeface="Gill Sans MT" panose="020B0502020104020203" pitchFamily="34" charset="0"/>
                <a:ea typeface="+mn-ea"/>
                <a:cs typeface="Gill Sans MT" panose="020B0502020104020203" pitchFamily="34" charset="0"/>
              </a:rPr>
              <a:t>r</a:t>
            </a:r>
            <a:r>
              <a:rPr lang="en-GB" sz="3750" kern="1200" spc="-105">
                <a:solidFill>
                  <a:srgbClr val="FFFFFF"/>
                </a:solidFill>
                <a:effectLst/>
                <a:latin typeface="Gill Sans MT" panose="020B0502020104020203" pitchFamily="34" charset="0"/>
                <a:ea typeface="+mn-ea"/>
                <a:cs typeface="Gill Sans MT" panose="020B0502020104020203" pitchFamily="34" charset="0"/>
              </a:rPr>
              <a:t>e</a:t>
            </a:r>
            <a:r>
              <a:rPr lang="en-GB" sz="3750" kern="1200" spc="-130">
                <a:solidFill>
                  <a:srgbClr val="FFFFFF"/>
                </a:solidFill>
                <a:effectLst/>
                <a:latin typeface="Gill Sans MT" panose="020B0502020104020203" pitchFamily="34" charset="0"/>
                <a:ea typeface="+mn-ea"/>
                <a:cs typeface="Gill Sans MT" panose="020B0502020104020203" pitchFamily="34" charset="0"/>
              </a:rPr>
              <a:t>d</a:t>
            </a:r>
            <a:r>
              <a:rPr lang="en-GB" sz="3750" kern="1200" spc="-370">
                <a:solidFill>
                  <a:srgbClr val="FFFFFF"/>
                </a:solidFill>
                <a:effectLst/>
                <a:latin typeface="Gill Sans MT" panose="020B0502020104020203" pitchFamily="34" charset="0"/>
                <a:ea typeface="+mn-ea"/>
                <a:cs typeface="Gill Sans MT" panose="020B0502020104020203" pitchFamily="34" charset="0"/>
              </a:rPr>
              <a:t> </a:t>
            </a:r>
            <a:r>
              <a:rPr lang="en-GB" sz="3750" kern="1200" spc="180">
                <a:solidFill>
                  <a:srgbClr val="FFFFFF"/>
                </a:solidFill>
                <a:effectLst/>
                <a:latin typeface="Gill Sans MT" panose="020B0502020104020203" pitchFamily="34" charset="0"/>
                <a:ea typeface="+mn-ea"/>
                <a:cs typeface="Gill Sans MT" panose="020B0502020104020203" pitchFamily="34" charset="0"/>
              </a:rPr>
              <a:t>s</a:t>
            </a:r>
            <a:r>
              <a:rPr lang="en-GB" sz="3750" kern="1200" spc="-140">
                <a:solidFill>
                  <a:srgbClr val="FFFFFF"/>
                </a:solidFill>
                <a:effectLst/>
                <a:latin typeface="Gill Sans MT" panose="020B0502020104020203" pitchFamily="34" charset="0"/>
                <a:ea typeface="+mn-ea"/>
                <a:cs typeface="Gill Sans MT" panose="020B0502020104020203" pitchFamily="34" charset="0"/>
              </a:rPr>
              <a:t>u</a:t>
            </a:r>
            <a:r>
              <a:rPr lang="en-GB" sz="3750" kern="1200" spc="-130">
                <a:solidFill>
                  <a:srgbClr val="FFFFFF"/>
                </a:solidFill>
                <a:effectLst/>
                <a:latin typeface="Gill Sans MT" panose="020B0502020104020203" pitchFamily="34" charset="0"/>
                <a:ea typeface="+mn-ea"/>
                <a:cs typeface="Gill Sans MT" panose="020B0502020104020203" pitchFamily="34" charset="0"/>
              </a:rPr>
              <a:t>p</a:t>
            </a:r>
            <a:r>
              <a:rPr lang="en-GB" sz="3750" kern="1200" spc="-120">
                <a:solidFill>
                  <a:srgbClr val="FFFFFF"/>
                </a:solidFill>
                <a:effectLst/>
                <a:latin typeface="Gill Sans MT" panose="020B0502020104020203" pitchFamily="34" charset="0"/>
                <a:ea typeface="+mn-ea"/>
                <a:cs typeface="Gill Sans MT" panose="020B0502020104020203" pitchFamily="34" charset="0"/>
              </a:rPr>
              <a:t>p</a:t>
            </a:r>
            <a:r>
              <a:rPr lang="en-GB" sz="3750" kern="1200" spc="-385">
                <a:solidFill>
                  <a:srgbClr val="FFFFFF"/>
                </a:solidFill>
                <a:effectLst/>
                <a:latin typeface="Gill Sans MT" panose="020B0502020104020203" pitchFamily="34" charset="0"/>
                <a:ea typeface="+mn-ea"/>
                <a:cs typeface="Gill Sans MT" panose="020B0502020104020203" pitchFamily="34" charset="0"/>
              </a:rPr>
              <a:t>o</a:t>
            </a:r>
            <a:r>
              <a:rPr lang="en-GB" sz="3750" kern="1200" spc="-204">
                <a:solidFill>
                  <a:srgbClr val="FFFFFF"/>
                </a:solidFill>
                <a:effectLst/>
                <a:latin typeface="Gill Sans MT" panose="020B0502020104020203" pitchFamily="34" charset="0"/>
                <a:ea typeface="+mn-ea"/>
                <a:cs typeface="Gill Sans MT" panose="020B0502020104020203" pitchFamily="34" charset="0"/>
              </a:rPr>
              <a:t>r</a:t>
            </a:r>
            <a:r>
              <a:rPr lang="en-GB" sz="3750" kern="1200" spc="-65">
                <a:solidFill>
                  <a:srgbClr val="FFFFFF"/>
                </a:solidFill>
                <a:effectLst/>
                <a:latin typeface="Gill Sans MT" panose="020B0502020104020203" pitchFamily="34" charset="0"/>
                <a:ea typeface="+mn-ea"/>
                <a:cs typeface="Gill Sans MT" panose="020B0502020104020203" pitchFamily="34" charset="0"/>
              </a:rPr>
              <a:t>t</a:t>
            </a:r>
            <a:r>
              <a:rPr lang="en-GB" sz="3750" kern="1200" spc="-370">
                <a:solidFill>
                  <a:srgbClr val="FFFFFF"/>
                </a:solidFill>
                <a:effectLst/>
                <a:latin typeface="Gill Sans MT" panose="020B0502020104020203" pitchFamily="34" charset="0"/>
                <a:ea typeface="+mn-ea"/>
                <a:cs typeface="Gill Sans MT" panose="020B0502020104020203" pitchFamily="34" charset="0"/>
              </a:rPr>
              <a:t> </a:t>
            </a:r>
            <a:r>
              <a:rPr lang="en-GB" sz="3750" kern="1200" spc="-265">
                <a:solidFill>
                  <a:srgbClr val="FFFFFF"/>
                </a:solidFill>
                <a:effectLst/>
                <a:latin typeface="Gill Sans MT" panose="020B0502020104020203" pitchFamily="34" charset="0"/>
                <a:ea typeface="+mn-ea"/>
                <a:cs typeface="Gill Sans MT" panose="020B0502020104020203" pitchFamily="34" charset="0"/>
              </a:rPr>
              <a:t>to</a:t>
            </a:r>
            <a:endParaRPr lang="en-GB" sz="3750">
              <a:effectLst/>
            </a:endParaRPr>
          </a:p>
        </p:txBody>
      </p:sp>
      <p:sp>
        <p:nvSpPr>
          <p:cNvPr id="55" name="object 29">
            <a:extLst>
              <a:ext uri="{FF2B5EF4-FFF2-40B4-BE49-F238E27FC236}">
                <a16:creationId xmlns:a16="http://schemas.microsoft.com/office/drawing/2014/main" id="{46F7B927-8331-4F15-BEB1-8EBAEA42A72B}"/>
              </a:ext>
            </a:extLst>
          </p:cNvPr>
          <p:cNvSpPr txBox="1">
            <a:spLocks/>
          </p:cNvSpPr>
          <p:nvPr/>
        </p:nvSpPr>
        <p:spPr>
          <a:xfrm>
            <a:off x="826646" y="434803"/>
            <a:ext cx="12305634" cy="1565813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>
            <a:lvl1pPr>
              <a:defRPr sz="9300" b="1" i="0">
                <a:solidFill>
                  <a:schemeClr val="bg1"/>
                </a:solidFill>
                <a:latin typeface="Trebuchet MS"/>
                <a:ea typeface="+mj-ea"/>
                <a:cs typeface="Trebuchet MS"/>
              </a:defRPr>
            </a:lvl1pPr>
          </a:lstStyle>
          <a:p>
            <a:pPr marL="12700">
              <a:spcBef>
                <a:spcPts val="90"/>
              </a:spcBef>
            </a:pPr>
            <a:r>
              <a:rPr lang="en-GB" sz="10100" kern="0" spc="-300"/>
              <a:t>Achievements </a:t>
            </a:r>
          </a:p>
        </p:txBody>
      </p:sp>
    </p:spTree>
    <p:extLst>
      <p:ext uri="{BB962C8B-B14F-4D97-AF65-F5344CB8AC3E}">
        <p14:creationId xmlns:p14="http://schemas.microsoft.com/office/powerpoint/2010/main" val="15902435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</TotalTime>
  <Words>682</Words>
  <Application>Microsoft Office PowerPoint</Application>
  <PresentationFormat>Custom</PresentationFormat>
  <Paragraphs>157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Arial</vt:lpstr>
      <vt:lpstr>Calibri</vt:lpstr>
      <vt:lpstr>Century Gothic</vt:lpstr>
      <vt:lpstr>Conduit</vt:lpstr>
      <vt:lpstr>Gill Sans MT</vt:lpstr>
      <vt:lpstr>Lucida Sans</vt:lpstr>
      <vt:lpstr>Trebuchet MS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What we offer</vt:lpstr>
      <vt:lpstr>Eligibility criteria</vt:lpstr>
      <vt:lpstr>What happens during</vt:lpstr>
      <vt:lpstr>Application process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McCullagh, Bernadette</dc:creator>
  <cp:lastModifiedBy>McCullagh, Bernadette</cp:lastModifiedBy>
  <cp:revision>2</cp:revision>
  <dcterms:created xsi:type="dcterms:W3CDTF">2022-06-08T15:58:48Z</dcterms:created>
  <dcterms:modified xsi:type="dcterms:W3CDTF">2022-07-19T09:43:31Z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2022-06-08T00:00:00Z</vt:filetime>
  </property>
  <property fmtid="{D5CDD505-2E9C-101B-9397-08002B2CF9AE}" pid="3" name="Creator">
    <vt:lpwstr>Adobe InDesign 16.4 (Macintosh)</vt:lpwstr>
  </property>
  <property fmtid="{D5CDD505-2E9C-101B-9397-08002B2CF9AE}" pid="4" name="LastSaved">
    <vt:filetime>2022-06-08T00:00:00Z</vt:filetime>
  </property>
</Properties>
</file>