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3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E1C89C-FC6A-44FB-83A3-0AB7723D9A69}" v="2" dt="2023-06-28T11:54:59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7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9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dgard, Martin" userId="8933c772-c829-4f0b-893f-a612fc6d91fa" providerId="ADAL" clId="{6EE1C89C-FC6A-44FB-83A3-0AB7723D9A69}"/>
    <pc:docChg chg="custSel addSld delSld modSld">
      <pc:chgData name="Ledgard, Martin" userId="8933c772-c829-4f0b-893f-a612fc6d91fa" providerId="ADAL" clId="{6EE1C89C-FC6A-44FB-83A3-0AB7723D9A69}" dt="2023-06-30T16:30:39.825" v="1009" actId="12"/>
      <pc:docMkLst>
        <pc:docMk/>
      </pc:docMkLst>
      <pc:sldChg chg="modSp mod">
        <pc:chgData name="Ledgard, Martin" userId="8933c772-c829-4f0b-893f-a612fc6d91fa" providerId="ADAL" clId="{6EE1C89C-FC6A-44FB-83A3-0AB7723D9A69}" dt="2023-06-28T11:18:02.823" v="82" actId="403"/>
        <pc:sldMkLst>
          <pc:docMk/>
          <pc:sldMk cId="1523140058" sldId="256"/>
        </pc:sldMkLst>
        <pc:spChg chg="mod">
          <ac:chgData name="Ledgard, Martin" userId="8933c772-c829-4f0b-893f-a612fc6d91fa" providerId="ADAL" clId="{6EE1C89C-FC6A-44FB-83A3-0AB7723D9A69}" dt="2023-06-28T11:17:46.862" v="55" actId="20577"/>
          <ac:spMkLst>
            <pc:docMk/>
            <pc:sldMk cId="1523140058" sldId="256"/>
            <ac:spMk id="7" creationId="{19502C96-E69F-654D-8E0E-DC55127490BC}"/>
          </ac:spMkLst>
        </pc:spChg>
        <pc:spChg chg="mod">
          <ac:chgData name="Ledgard, Martin" userId="8933c772-c829-4f0b-893f-a612fc6d91fa" providerId="ADAL" clId="{6EE1C89C-FC6A-44FB-83A3-0AB7723D9A69}" dt="2023-06-28T11:18:02.823" v="82" actId="403"/>
          <ac:spMkLst>
            <pc:docMk/>
            <pc:sldMk cId="1523140058" sldId="256"/>
            <ac:spMk id="8" creationId="{D9B0B26B-5A1C-D841-B3EA-DEAC0B716EC7}"/>
          </ac:spMkLst>
        </pc:spChg>
      </pc:sldChg>
      <pc:sldChg chg="del">
        <pc:chgData name="Ledgard, Martin" userId="8933c772-c829-4f0b-893f-a612fc6d91fa" providerId="ADAL" clId="{6EE1C89C-FC6A-44FB-83A3-0AB7723D9A69}" dt="2023-06-28T11:18:12.188" v="83" actId="47"/>
        <pc:sldMkLst>
          <pc:docMk/>
          <pc:sldMk cId="736353892" sldId="258"/>
        </pc:sldMkLst>
      </pc:sldChg>
      <pc:sldChg chg="del">
        <pc:chgData name="Ledgard, Martin" userId="8933c772-c829-4f0b-893f-a612fc6d91fa" providerId="ADAL" clId="{6EE1C89C-FC6A-44FB-83A3-0AB7723D9A69}" dt="2023-06-28T11:18:12.938" v="84" actId="47"/>
        <pc:sldMkLst>
          <pc:docMk/>
          <pc:sldMk cId="3067910165" sldId="259"/>
        </pc:sldMkLst>
      </pc:sldChg>
      <pc:sldChg chg="addSp delSp modSp mod modClrScheme chgLayout">
        <pc:chgData name="Ledgard, Martin" userId="8933c772-c829-4f0b-893f-a612fc6d91fa" providerId="ADAL" clId="{6EE1C89C-FC6A-44FB-83A3-0AB7723D9A69}" dt="2023-06-30T16:30:39.825" v="1009" actId="12"/>
        <pc:sldMkLst>
          <pc:docMk/>
          <pc:sldMk cId="1490595524" sldId="260"/>
        </pc:sldMkLst>
        <pc:spChg chg="del">
          <ac:chgData name="Ledgard, Martin" userId="8933c772-c829-4f0b-893f-a612fc6d91fa" providerId="ADAL" clId="{6EE1C89C-FC6A-44FB-83A3-0AB7723D9A69}" dt="2023-06-28T11:54:49.505" v="267" actId="700"/>
          <ac:spMkLst>
            <pc:docMk/>
            <pc:sldMk cId="1490595524" sldId="260"/>
            <ac:spMk id="2" creationId="{BDAC38D5-BCB7-5A4B-BCF3-44A4454F4B71}"/>
          </ac:spMkLst>
        </pc:spChg>
        <pc:spChg chg="del">
          <ac:chgData name="Ledgard, Martin" userId="8933c772-c829-4f0b-893f-a612fc6d91fa" providerId="ADAL" clId="{6EE1C89C-FC6A-44FB-83A3-0AB7723D9A69}" dt="2023-06-28T11:54:49.505" v="267" actId="700"/>
          <ac:spMkLst>
            <pc:docMk/>
            <pc:sldMk cId="1490595524" sldId="260"/>
            <ac:spMk id="3" creationId="{C24D7D93-9A29-E044-B80D-73C992FCF2CD}"/>
          </ac:spMkLst>
        </pc:spChg>
        <pc:spChg chg="add mod">
          <ac:chgData name="Ledgard, Martin" userId="8933c772-c829-4f0b-893f-a612fc6d91fa" providerId="ADAL" clId="{6EE1C89C-FC6A-44FB-83A3-0AB7723D9A69}" dt="2023-06-30T16:30:39.825" v="1009" actId="12"/>
          <ac:spMkLst>
            <pc:docMk/>
            <pc:sldMk cId="1490595524" sldId="260"/>
            <ac:spMk id="4" creationId="{4956B437-5F4E-90C9-C6FF-0DD594A0F60F}"/>
          </ac:spMkLst>
        </pc:spChg>
      </pc:sldChg>
      <pc:sldChg chg="del">
        <pc:chgData name="Ledgard, Martin" userId="8933c772-c829-4f0b-893f-a612fc6d91fa" providerId="ADAL" clId="{6EE1C89C-FC6A-44FB-83A3-0AB7723D9A69}" dt="2023-06-28T11:54:42.454" v="265" actId="47"/>
        <pc:sldMkLst>
          <pc:docMk/>
          <pc:sldMk cId="982711926" sldId="261"/>
        </pc:sldMkLst>
      </pc:sldChg>
      <pc:sldChg chg="del">
        <pc:chgData name="Ledgard, Martin" userId="8933c772-c829-4f0b-893f-a612fc6d91fa" providerId="ADAL" clId="{6EE1C89C-FC6A-44FB-83A3-0AB7723D9A69}" dt="2023-06-28T11:54:43.054" v="266" actId="47"/>
        <pc:sldMkLst>
          <pc:docMk/>
          <pc:sldMk cId="3588960900" sldId="262"/>
        </pc:sldMkLst>
      </pc:sldChg>
      <pc:sldChg chg="modSp add mod">
        <pc:chgData name="Ledgard, Martin" userId="8933c772-c829-4f0b-893f-a612fc6d91fa" providerId="ADAL" clId="{6EE1C89C-FC6A-44FB-83A3-0AB7723D9A69}" dt="2023-06-30T14:20:12.960" v="1004" actId="20577"/>
        <pc:sldMkLst>
          <pc:docMk/>
          <pc:sldMk cId="2799487467" sldId="263"/>
        </pc:sldMkLst>
        <pc:spChg chg="mod">
          <ac:chgData name="Ledgard, Martin" userId="8933c772-c829-4f0b-893f-a612fc6d91fa" providerId="ADAL" clId="{6EE1C89C-FC6A-44FB-83A3-0AB7723D9A69}" dt="2023-06-30T14:20:12.960" v="1004" actId="20577"/>
          <ac:spMkLst>
            <pc:docMk/>
            <pc:sldMk cId="2799487467" sldId="263"/>
            <ac:spMk id="5" creationId="{2D66B94D-837D-9CAC-D083-6C3AC5784350}"/>
          </ac:spMkLst>
        </pc:spChg>
        <pc:spChg chg="mod">
          <ac:chgData name="Ledgard, Martin" userId="8933c772-c829-4f0b-893f-a612fc6d91fa" providerId="ADAL" clId="{6EE1C89C-FC6A-44FB-83A3-0AB7723D9A69}" dt="2023-06-28T11:17:09.568" v="5" actId="207"/>
          <ac:spMkLst>
            <pc:docMk/>
            <pc:sldMk cId="2799487467" sldId="263"/>
            <ac:spMk id="8" creationId="{DA290654-2814-A300-71AF-FEA81EBBD9E9}"/>
          </ac:spMkLst>
        </pc:spChg>
        <pc:spChg chg="mod">
          <ac:chgData name="Ledgard, Martin" userId="8933c772-c829-4f0b-893f-a612fc6d91fa" providerId="ADAL" clId="{6EE1C89C-FC6A-44FB-83A3-0AB7723D9A69}" dt="2023-06-28T11:17:22.670" v="7" actId="255"/>
          <ac:spMkLst>
            <pc:docMk/>
            <pc:sldMk cId="2799487467" sldId="263"/>
            <ac:spMk id="17" creationId="{6B4CB13C-A9EF-06F0-71D0-39408794F4F2}"/>
          </ac:spMkLst>
        </pc:spChg>
        <pc:spChg chg="mod">
          <ac:chgData name="Ledgard, Martin" userId="8933c772-c829-4f0b-893f-a612fc6d91fa" providerId="ADAL" clId="{6EE1C89C-FC6A-44FB-83A3-0AB7723D9A69}" dt="2023-06-28T11:16:17.719" v="1" actId="207"/>
          <ac:spMkLst>
            <pc:docMk/>
            <pc:sldMk cId="2799487467" sldId="263"/>
            <ac:spMk id="24" creationId="{700B779F-9251-15E3-6C3D-05A15200E5E3}"/>
          </ac:spMkLst>
        </pc:spChg>
        <pc:spChg chg="mod">
          <ac:chgData name="Ledgard, Martin" userId="8933c772-c829-4f0b-893f-a612fc6d91fa" providerId="ADAL" clId="{6EE1C89C-FC6A-44FB-83A3-0AB7723D9A69}" dt="2023-06-28T11:16:17.719" v="1" actId="207"/>
          <ac:spMkLst>
            <pc:docMk/>
            <pc:sldMk cId="2799487467" sldId="263"/>
            <ac:spMk id="25" creationId="{4931CB33-8DFA-4019-86A8-650E7AC56349}"/>
          </ac:spMkLst>
        </pc:spChg>
        <pc:spChg chg="mod">
          <ac:chgData name="Ledgard, Martin" userId="8933c772-c829-4f0b-893f-a612fc6d91fa" providerId="ADAL" clId="{6EE1C89C-FC6A-44FB-83A3-0AB7723D9A69}" dt="2023-06-28T11:16:17.719" v="1" actId="207"/>
          <ac:spMkLst>
            <pc:docMk/>
            <pc:sldMk cId="2799487467" sldId="263"/>
            <ac:spMk id="26" creationId="{5588C60B-CD0D-DB7B-240D-D958A36B33BF}"/>
          </ac:spMkLst>
        </pc:spChg>
        <pc:spChg chg="mod">
          <ac:chgData name="Ledgard, Martin" userId="8933c772-c829-4f0b-893f-a612fc6d91fa" providerId="ADAL" clId="{6EE1C89C-FC6A-44FB-83A3-0AB7723D9A69}" dt="2023-06-28T11:16:17.719" v="1" actId="207"/>
          <ac:spMkLst>
            <pc:docMk/>
            <pc:sldMk cId="2799487467" sldId="263"/>
            <ac:spMk id="28" creationId="{52B9EC94-908F-C305-2CF0-979E342DF7E5}"/>
          </ac:spMkLst>
        </pc:spChg>
        <pc:spChg chg="mod">
          <ac:chgData name="Ledgard, Martin" userId="8933c772-c829-4f0b-893f-a612fc6d91fa" providerId="ADAL" clId="{6EE1C89C-FC6A-44FB-83A3-0AB7723D9A69}" dt="2023-06-28T11:16:17.719" v="1" actId="207"/>
          <ac:spMkLst>
            <pc:docMk/>
            <pc:sldMk cId="2799487467" sldId="263"/>
            <ac:spMk id="29" creationId="{70CFA16D-B461-622C-4EE2-9B40E17D010C}"/>
          </ac:spMkLst>
        </pc:spChg>
        <pc:cxnChg chg="mod">
          <ac:chgData name="Ledgard, Martin" userId="8933c772-c829-4f0b-893f-a612fc6d91fa" providerId="ADAL" clId="{6EE1C89C-FC6A-44FB-83A3-0AB7723D9A69}" dt="2023-06-28T11:17:05.447" v="4" actId="208"/>
          <ac:cxnSpMkLst>
            <pc:docMk/>
            <pc:sldMk cId="2799487467" sldId="263"/>
            <ac:cxnSpMk id="22" creationId="{2D0C308E-5D0E-D9FD-C12C-F04524EC63DB}"/>
          </ac:cxnSpMkLst>
        </pc:cxnChg>
        <pc:cxnChg chg="mod">
          <ac:chgData name="Ledgard, Martin" userId="8933c772-c829-4f0b-893f-a612fc6d91fa" providerId="ADAL" clId="{6EE1C89C-FC6A-44FB-83A3-0AB7723D9A69}" dt="2023-06-28T11:16:52.215" v="2" actId="208"/>
          <ac:cxnSpMkLst>
            <pc:docMk/>
            <pc:sldMk cId="2799487467" sldId="263"/>
            <ac:cxnSpMk id="27" creationId="{D899C991-F0A7-4593-55BF-FB163CA34FF4}"/>
          </ac:cxnSpMkLst>
        </pc:cxnChg>
        <pc:cxnChg chg="mod">
          <ac:chgData name="Ledgard, Martin" userId="8933c772-c829-4f0b-893f-a612fc6d91fa" providerId="ADAL" clId="{6EE1C89C-FC6A-44FB-83A3-0AB7723D9A69}" dt="2023-06-28T11:16:52.215" v="2" actId="208"/>
          <ac:cxnSpMkLst>
            <pc:docMk/>
            <pc:sldMk cId="2799487467" sldId="263"/>
            <ac:cxnSpMk id="31" creationId="{7E8983CD-4EDC-B8A6-E74D-43B67DA0CA1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D773-CFDA-6545-A7CC-E88EFB28C5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50084"/>
            <a:ext cx="9144000" cy="1655762"/>
          </a:xfrm>
        </p:spPr>
        <p:txBody>
          <a:bodyPr anchor="b"/>
          <a:lstStyle>
            <a:lvl1pPr algn="ctr">
              <a:defRPr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9D96C-83D5-414B-902C-52D21DC78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4301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1" name="Picture 10" descr="A picture containing building, clock&#10;&#10;Description automatically generated">
            <a:extLst>
              <a:ext uri="{FF2B5EF4-FFF2-40B4-BE49-F238E27FC236}">
                <a16:creationId xmlns:a16="http://schemas.microsoft.com/office/drawing/2014/main" id="{E67E5E82-92DC-0D46-B29A-6F07D3E9C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64015"/>
            <a:ext cx="12192000" cy="2985097"/>
          </a:xfrm>
          <a:prstGeom prst="rect">
            <a:avLst/>
          </a:prstGeom>
        </p:spPr>
      </p:pic>
      <p:pic>
        <p:nvPicPr>
          <p:cNvPr id="13" name="Picture 12" descr="A picture containing wheel&#10;&#10;Description automatically generated">
            <a:extLst>
              <a:ext uri="{FF2B5EF4-FFF2-40B4-BE49-F238E27FC236}">
                <a16:creationId xmlns:a16="http://schemas.microsoft.com/office/drawing/2014/main" id="{A1CABA52-9221-6049-854F-9E2E84C05E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05582" y="5849112"/>
            <a:ext cx="2809618" cy="7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8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47E6-8F05-9745-9353-E8BDACBC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B311F-BB95-2C4E-B080-8776DAD2C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AB7E4-D233-3446-9FBD-D067C18BB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63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41B1-DF9F-214B-914E-9BE30987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F891B-2E4F-DA42-B625-817642215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4855D-92EB-554D-85F9-B4AD29C13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86AB0-3C1D-6D45-825A-A90B1FECC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FA2CE-0C17-254A-9935-4189E041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4168-901C-204B-B7F8-00AB95DC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E315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4C6F4-D609-D041-94FF-1FE5AE581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E3158"/>
                </a:solidFill>
              </a:defRPr>
            </a:lvl1pPr>
            <a:lvl2pPr>
              <a:defRPr>
                <a:solidFill>
                  <a:srgbClr val="1E3158"/>
                </a:solidFill>
              </a:defRPr>
            </a:lvl2pPr>
            <a:lvl3pPr>
              <a:defRPr>
                <a:solidFill>
                  <a:srgbClr val="1E3158"/>
                </a:solidFill>
              </a:defRPr>
            </a:lvl3pPr>
            <a:lvl4pPr>
              <a:defRPr>
                <a:solidFill>
                  <a:srgbClr val="1E3158"/>
                </a:solidFill>
              </a:defRPr>
            </a:lvl4pPr>
            <a:lvl5pPr>
              <a:defRPr>
                <a:solidFill>
                  <a:srgbClr val="1E3158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8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E99E-2632-F844-9710-5F3D330C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5A92D-D3EC-6B4A-9C30-7FA083549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15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FDFD-38C5-D043-89FD-B33C2118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39B6-A074-A546-988D-7CC6346E5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02EEA-B079-5D4D-BC52-6C921C2AA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0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22E2-A36E-B44D-829B-C6FC0143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2CD76-97FA-9743-AD9A-09A7269D0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623FA-E441-0F41-B10E-53BFDEAA3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8982C-DA5F-F348-8D08-DD8C539D8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30DB1-5179-1A41-A59D-75D0AB4B0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9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AB11-51C5-2044-9008-568CAB61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84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CEBA-8417-8844-9F2E-38AAA97F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35F80-E0A3-6649-8C98-F375A6317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69CA9-A99E-2643-BB83-BC1818394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748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C76FE-63C1-824E-B4C4-3FC42D28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19A4E-6FB0-024A-8E30-C770725D8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622D50-739C-BA47-BBAA-61B0D035897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" y="5664307"/>
            <a:ext cx="12192000" cy="9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4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E31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1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502C96-E69F-654D-8E0E-DC55127490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Coventry Education Partnership Priorities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9B0B26B-5A1C-D841-B3EA-DEAC0B716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2023 to 2024</a:t>
            </a:r>
          </a:p>
        </p:txBody>
      </p:sp>
    </p:spTree>
    <p:extLst>
      <p:ext uri="{BB962C8B-B14F-4D97-AF65-F5344CB8AC3E}">
        <p14:creationId xmlns:p14="http://schemas.microsoft.com/office/powerpoint/2010/main" val="152314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854CBFF-33D2-863A-6B81-EA76A2B2F0F3}"/>
              </a:ext>
            </a:extLst>
          </p:cNvPr>
          <p:cNvSpPr/>
          <p:nvPr/>
        </p:nvSpPr>
        <p:spPr>
          <a:xfrm rot="16200000">
            <a:off x="3912395" y="2540794"/>
            <a:ext cx="6600823" cy="1776413"/>
          </a:xfrm>
          <a:prstGeom prst="homePlate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EA69B9A-313F-32D8-F764-CD033CF776C8}"/>
              </a:ext>
            </a:extLst>
          </p:cNvPr>
          <p:cNvSpPr/>
          <p:nvPr/>
        </p:nvSpPr>
        <p:spPr>
          <a:xfrm rot="16200000">
            <a:off x="5826511" y="2540792"/>
            <a:ext cx="6600823" cy="1776413"/>
          </a:xfrm>
          <a:prstGeom prst="homePlat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19E850F-AE5D-D91A-BEBA-FEA439117770}"/>
              </a:ext>
            </a:extLst>
          </p:cNvPr>
          <p:cNvSpPr/>
          <p:nvPr/>
        </p:nvSpPr>
        <p:spPr>
          <a:xfrm rot="16200000">
            <a:off x="7741445" y="2540793"/>
            <a:ext cx="6600823" cy="1776413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0B1F6EC7-6D64-DF7A-2E4A-F3C765E745F7}"/>
              </a:ext>
            </a:extLst>
          </p:cNvPr>
          <p:cNvSpPr/>
          <p:nvPr/>
        </p:nvSpPr>
        <p:spPr>
          <a:xfrm rot="16200000">
            <a:off x="1981201" y="2540793"/>
            <a:ext cx="6600823" cy="1776413"/>
          </a:xfrm>
          <a:prstGeom prst="homePlate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3D289C0-800B-8974-9FD2-6E03FF4F835F}"/>
              </a:ext>
            </a:extLst>
          </p:cNvPr>
          <p:cNvSpPr/>
          <p:nvPr/>
        </p:nvSpPr>
        <p:spPr>
          <a:xfrm rot="16200000">
            <a:off x="23815" y="2540792"/>
            <a:ext cx="6600823" cy="1776413"/>
          </a:xfrm>
          <a:prstGeom prst="homePlat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39C505-7E7A-A192-D3CE-309FA8C9E185}"/>
              </a:ext>
            </a:extLst>
          </p:cNvPr>
          <p:cNvSpPr/>
          <p:nvPr/>
        </p:nvSpPr>
        <p:spPr>
          <a:xfrm>
            <a:off x="171450" y="3507666"/>
            <a:ext cx="11896725" cy="2502609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92EE2E8-A46D-8A94-A48F-806FA0128725}"/>
              </a:ext>
            </a:extLst>
          </p:cNvPr>
          <p:cNvSpPr/>
          <p:nvPr/>
        </p:nvSpPr>
        <p:spPr>
          <a:xfrm>
            <a:off x="147637" y="717549"/>
            <a:ext cx="11896725" cy="2640241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A42B6C-B01C-3CFA-20F9-9DD0A4AEC38D}"/>
              </a:ext>
            </a:extLst>
          </p:cNvPr>
          <p:cNvSpPr txBox="1"/>
          <p:nvPr/>
        </p:nvSpPr>
        <p:spPr>
          <a:xfrm>
            <a:off x="2713321" y="6198145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Curriculum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4CB13C-A9EF-06F0-71D0-39408794F4F2}"/>
              </a:ext>
            </a:extLst>
          </p:cNvPr>
          <p:cNvSpPr txBox="1"/>
          <p:nvPr/>
        </p:nvSpPr>
        <p:spPr>
          <a:xfrm>
            <a:off x="4340909" y="6194334"/>
            <a:ext cx="19207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</a:rPr>
              <a:t>SEND &amp; Inclusion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79F32A-67B4-B78E-881A-E35EB1C856EE}"/>
              </a:ext>
            </a:extLst>
          </p:cNvPr>
          <p:cNvSpPr txBox="1"/>
          <p:nvPr/>
        </p:nvSpPr>
        <p:spPr>
          <a:xfrm>
            <a:off x="6622099" y="6194334"/>
            <a:ext cx="118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Early Years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280502-D6A0-198A-6BB1-F32644B7FCA9}"/>
              </a:ext>
            </a:extLst>
          </p:cNvPr>
          <p:cNvSpPr txBox="1"/>
          <p:nvPr/>
        </p:nvSpPr>
        <p:spPr>
          <a:xfrm>
            <a:off x="8583841" y="6178827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Behaviour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B17967-3B91-4255-2FB2-6C8F1E5CE4D1}"/>
              </a:ext>
            </a:extLst>
          </p:cNvPr>
          <p:cNvSpPr txBox="1"/>
          <p:nvPr/>
        </p:nvSpPr>
        <p:spPr>
          <a:xfrm>
            <a:off x="10409503" y="6185177"/>
            <a:ext cx="126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Attendance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084E8C-22CD-8446-8E42-B580E62513B4}"/>
              </a:ext>
            </a:extLst>
          </p:cNvPr>
          <p:cNvSpPr txBox="1"/>
          <p:nvPr/>
        </p:nvSpPr>
        <p:spPr>
          <a:xfrm>
            <a:off x="407891" y="4200856"/>
            <a:ext cx="1978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Long-term ambition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017182-456D-863E-4D04-14E9106D8AF2}"/>
              </a:ext>
            </a:extLst>
          </p:cNvPr>
          <p:cNvSpPr txBox="1"/>
          <p:nvPr/>
        </p:nvSpPr>
        <p:spPr>
          <a:xfrm>
            <a:off x="342901" y="1560615"/>
            <a:ext cx="1978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Long-term KPIs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0B779F-9251-15E3-6C3D-05A15200E5E3}"/>
              </a:ext>
            </a:extLst>
          </p:cNvPr>
          <p:cNvSpPr txBox="1"/>
          <p:nvPr/>
        </p:nvSpPr>
        <p:spPr>
          <a:xfrm>
            <a:off x="2465929" y="3574352"/>
            <a:ext cx="16686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solidFill>
                  <a:srgbClr val="1E315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Secure and deliver an ambitious and relevant curriculum that is designed to give all pupils, including disadvantaged pupils, the knowledge and cultural capital they need to succeed in life</a:t>
            </a:r>
            <a:endParaRPr lang="en-GB" sz="1300" dirty="0">
              <a:solidFill>
                <a:srgbClr val="1E315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31CB33-8DFA-4019-86A8-650E7AC56349}"/>
              </a:ext>
            </a:extLst>
          </p:cNvPr>
          <p:cNvSpPr txBox="1"/>
          <p:nvPr/>
        </p:nvSpPr>
        <p:spPr>
          <a:xfrm>
            <a:off x="4427378" y="3574352"/>
            <a:ext cx="1668621" cy="2435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GB" sz="1300" dirty="0">
                <a:solidFill>
                  <a:srgbClr val="1E315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ambitious for children and young people with SEND and effective in the provision that we make for them so that their educational outcomes improve across all key stages</a:t>
            </a:r>
            <a:endParaRPr lang="en-GB" sz="1300" dirty="0">
              <a:solidFill>
                <a:srgbClr val="1E315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88C60B-CD0D-DB7B-240D-D958A36B33BF}"/>
              </a:ext>
            </a:extLst>
          </p:cNvPr>
          <p:cNvSpPr txBox="1"/>
          <p:nvPr/>
        </p:nvSpPr>
        <p:spPr>
          <a:xfrm>
            <a:off x="6500815" y="4012611"/>
            <a:ext cx="148336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solidFill>
                  <a:srgbClr val="1E315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early years provision is effective in providing children with successful foundations for learning</a:t>
            </a:r>
            <a:endParaRPr lang="en-GB" sz="1300" dirty="0">
              <a:solidFill>
                <a:srgbClr val="1E315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B9EC94-908F-C305-2CF0-979E342DF7E5}"/>
              </a:ext>
            </a:extLst>
          </p:cNvPr>
          <p:cNvSpPr txBox="1"/>
          <p:nvPr/>
        </p:nvSpPr>
        <p:spPr>
          <a:xfrm>
            <a:off x="8356866" y="3536178"/>
            <a:ext cx="161544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solidFill>
                  <a:srgbClr val="1E315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 behaviour well so that schools and settings are calm, safe and supportive environments which children and young people want to attend and where they can learn and thrive</a:t>
            </a:r>
            <a:endParaRPr lang="en-GB" sz="1300" dirty="0">
              <a:solidFill>
                <a:srgbClr val="1E315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300" dirty="0">
              <a:solidFill>
                <a:srgbClr val="1E3158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CFA16D-B461-622C-4EE2-9B40E17D010C}"/>
              </a:ext>
            </a:extLst>
          </p:cNvPr>
          <p:cNvSpPr txBox="1"/>
          <p:nvPr/>
        </p:nvSpPr>
        <p:spPr>
          <a:xfrm>
            <a:off x="10193086" y="3545818"/>
            <a:ext cx="164950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solidFill>
                  <a:srgbClr val="1E315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Embed attendance </a:t>
            </a:r>
            <a:r>
              <a:rPr lang="en-GB" sz="1300" dirty="0">
                <a:solidFill>
                  <a:srgbClr val="1E315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GB" sz="1300" dirty="0">
                <a:solidFill>
                  <a:srgbClr val="1E315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 an important area of school improvement, with each school and setting offering a clear vision for attendance, underpinned by high expectations and core values </a:t>
            </a:r>
            <a:endParaRPr lang="en-GB" sz="1300" dirty="0">
              <a:solidFill>
                <a:srgbClr val="1E315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54B50-9F13-9B6C-6A10-4F9779253E5F}"/>
              </a:ext>
            </a:extLst>
          </p:cNvPr>
          <p:cNvSpPr txBox="1"/>
          <p:nvPr/>
        </p:nvSpPr>
        <p:spPr>
          <a:xfrm>
            <a:off x="6477732" y="1352673"/>
            <a:ext cx="14833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example,</a:t>
            </a:r>
          </a:p>
          <a:p>
            <a:pPr algn="ctr"/>
            <a:r>
              <a:rPr lang="en-GB" sz="13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</a:t>
            </a:r>
            <a:r>
              <a:rPr lang="en-GB" sz="13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ortion of children in good or better provision; GLD; numbers of families engaging in projects</a:t>
            </a:r>
            <a:endParaRPr lang="en-GB" sz="13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83D16-632C-06CA-22FE-099E10D49EFD}"/>
              </a:ext>
            </a:extLst>
          </p:cNvPr>
          <p:cNvSpPr txBox="1"/>
          <p:nvPr/>
        </p:nvSpPr>
        <p:spPr>
          <a:xfrm>
            <a:off x="2595643" y="1407930"/>
            <a:ext cx="14833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example,</a:t>
            </a:r>
          </a:p>
          <a:p>
            <a:pPr algn="ctr"/>
            <a:r>
              <a:rPr lang="en-GB" sz="13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</a:t>
            </a:r>
            <a:r>
              <a:rPr lang="en-GB" sz="13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ortion of children in good or better provision; achievement data; NEET / destinations data</a:t>
            </a:r>
            <a:endParaRPr lang="en-GB" sz="13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6B94D-837D-9CAC-D083-6C3AC5784350}"/>
              </a:ext>
            </a:extLst>
          </p:cNvPr>
          <p:cNvSpPr txBox="1"/>
          <p:nvPr/>
        </p:nvSpPr>
        <p:spPr>
          <a:xfrm>
            <a:off x="4505281" y="1352673"/>
            <a:ext cx="1552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example, number of part-time timetables; Exclusions of SEND pupils; proportion of children achieving EHC outcomes</a:t>
            </a:r>
            <a:endParaRPr lang="en-GB" sz="13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13055-F606-3B77-4FEC-0A985FADCF3A}"/>
              </a:ext>
            </a:extLst>
          </p:cNvPr>
          <p:cNvSpPr txBox="1"/>
          <p:nvPr/>
        </p:nvSpPr>
        <p:spPr>
          <a:xfrm>
            <a:off x="8422906" y="1526110"/>
            <a:ext cx="148336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example,</a:t>
            </a:r>
          </a:p>
          <a:p>
            <a:pPr algn="ctr"/>
            <a:r>
              <a:rPr lang="en-GB" sz="13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PEX data, specific Behaviour &amp; Attitudes feedback from inspections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FB467-1B21-1044-1329-D4E3EE7E8586}"/>
              </a:ext>
            </a:extLst>
          </p:cNvPr>
          <p:cNvSpPr txBox="1"/>
          <p:nvPr/>
        </p:nvSpPr>
        <p:spPr>
          <a:xfrm>
            <a:off x="10300175" y="1407929"/>
            <a:ext cx="14833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example,</a:t>
            </a:r>
          </a:p>
          <a:p>
            <a:pPr algn="ctr"/>
            <a:r>
              <a:rPr lang="en-GB" sz="13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 attendance and PA data, including broken down by key groups and by phase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90654-2814-A300-71AF-FEA81EBBD9E9}"/>
              </a:ext>
            </a:extLst>
          </p:cNvPr>
          <p:cNvSpPr txBox="1"/>
          <p:nvPr/>
        </p:nvSpPr>
        <p:spPr>
          <a:xfrm flipH="1">
            <a:off x="901790" y="51309"/>
            <a:ext cx="172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E3158"/>
                </a:solidFill>
              </a:rPr>
              <a:t>Long term strands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0C308E-5D0E-D9FD-C12C-F04524EC63DB}"/>
              </a:ext>
            </a:extLst>
          </p:cNvPr>
          <p:cNvCxnSpPr/>
          <p:nvPr/>
        </p:nvCxnSpPr>
        <p:spPr>
          <a:xfrm>
            <a:off x="2153920" y="374474"/>
            <a:ext cx="1056640" cy="113206"/>
          </a:xfrm>
          <a:prstGeom prst="straightConnector1">
            <a:avLst/>
          </a:prstGeom>
          <a:ln>
            <a:solidFill>
              <a:srgbClr val="1E315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99C991-F0A7-4593-55BF-FB163CA34FF4}"/>
              </a:ext>
            </a:extLst>
          </p:cNvPr>
          <p:cNvCxnSpPr>
            <a:cxnSpLocks/>
          </p:cNvCxnSpPr>
          <p:nvPr/>
        </p:nvCxnSpPr>
        <p:spPr>
          <a:xfrm>
            <a:off x="2185001" y="284528"/>
            <a:ext cx="7984908" cy="89946"/>
          </a:xfrm>
          <a:prstGeom prst="straightConnector1">
            <a:avLst/>
          </a:prstGeom>
          <a:ln>
            <a:solidFill>
              <a:srgbClr val="1E315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8983CD-4EDC-B8A6-E74D-43B67DA0CA15}"/>
              </a:ext>
            </a:extLst>
          </p:cNvPr>
          <p:cNvCxnSpPr>
            <a:cxnSpLocks/>
          </p:cNvCxnSpPr>
          <p:nvPr/>
        </p:nvCxnSpPr>
        <p:spPr>
          <a:xfrm>
            <a:off x="2337401" y="436928"/>
            <a:ext cx="4499077" cy="89946"/>
          </a:xfrm>
          <a:prstGeom prst="straightConnector1">
            <a:avLst/>
          </a:prstGeom>
          <a:ln>
            <a:solidFill>
              <a:srgbClr val="1E315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48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56B437-5F4E-90C9-C6FF-0DD594A0F60F}"/>
              </a:ext>
            </a:extLst>
          </p:cNvPr>
          <p:cNvSpPr txBox="1"/>
          <p:nvPr/>
        </p:nvSpPr>
        <p:spPr>
          <a:xfrm>
            <a:off x="601157" y="317304"/>
            <a:ext cx="106055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1E3158"/>
                </a:solidFill>
              </a:rPr>
              <a:t>2023 to 2024 Key Priority:</a:t>
            </a:r>
          </a:p>
          <a:p>
            <a:endParaRPr lang="en-GB" sz="2400" dirty="0">
              <a:solidFill>
                <a:srgbClr val="1E3158"/>
              </a:solidFill>
            </a:endParaRPr>
          </a:p>
          <a:p>
            <a:r>
              <a:rPr lang="en-GB" sz="3200" b="1" dirty="0">
                <a:solidFill>
                  <a:srgbClr val="1E3158"/>
                </a:solidFill>
              </a:rPr>
              <a:t>SEND &amp; Inclusion Strand</a:t>
            </a:r>
          </a:p>
          <a:p>
            <a:endParaRPr lang="en-GB" sz="2400" dirty="0">
              <a:solidFill>
                <a:srgbClr val="1E3158"/>
              </a:solidFill>
            </a:endParaRPr>
          </a:p>
          <a:p>
            <a:r>
              <a:rPr lang="en-GB" dirty="0">
                <a:solidFill>
                  <a:srgbClr val="1E3158"/>
                </a:solidFill>
              </a:rPr>
              <a:t>Whole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31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the capacity of schools to meet a broader range of complex needs effectively through a workforce development strategy that is co-produced and commissioned through a system partnership, with the aim of increasing the confidence, skills and expertise of school based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31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 to develop and roll out a range of specialist ERPs across the City to build a continuum of provision and extend choice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31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 focus on the impact of the pandemic on child development, target a range of early intervention programmes to develop speech, language and communication from the early years </a:t>
            </a:r>
          </a:p>
          <a:p>
            <a:endParaRPr lang="en-GB" dirty="0">
              <a:solidFill>
                <a:srgbClr val="1E3158"/>
              </a:solidFill>
            </a:endParaRPr>
          </a:p>
          <a:p>
            <a:r>
              <a:rPr lang="en-GB" dirty="0">
                <a:solidFill>
                  <a:srgbClr val="1E3158"/>
                </a:solidFill>
              </a:rPr>
              <a:t>Network / Collaborative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3158"/>
                </a:solidFill>
              </a:rPr>
              <a:t>Improve the quality of provision within each school/setting through focussed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E3158"/>
                </a:solidFill>
              </a:rPr>
              <a:t>Ensure network/collaborative engagement in wider system strategies to improve provision</a:t>
            </a:r>
          </a:p>
        </p:txBody>
      </p:sp>
    </p:spTree>
    <p:extLst>
      <p:ext uri="{BB962C8B-B14F-4D97-AF65-F5344CB8AC3E}">
        <p14:creationId xmlns:p14="http://schemas.microsoft.com/office/powerpoint/2010/main" val="149059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EA2F66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mccb140dbed244199e56aceeba5736a4 xmlns="7e3e8a4e-0a49-4291-9c7d-097dd45875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3bfc825f-3047-456d-922c-9340b900aa3a</TermId>
        </TermInfo>
      </Terms>
    </mccb140dbed244199e56aceeba5736a4>
    <j08f xmlns="7e3e8a4e-0a49-4291-9c7d-097dd458753c" xsi:nil="true"/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  <Notes0 xmlns="7e3e8a4e-0a49-4291-9c7d-097dd458753c" xsi:nil="true"/>
    <a9gw xmlns="7e3e8a4e-0a49-4291-9c7d-097dd458753c">
      <UserInfo>
        <DisplayName>McKenna, Jade</DisplayName>
        <AccountId>6780</AccountId>
        <AccountType/>
      </UserInfo>
    </a9gw>
    <TaxCatchAll xmlns="f030db69-1d5c-4c1f-887a-00e75fed0d5c">
      <Value>9</Value>
    </TaxCatchAll>
    <lcf76f155ced4ddcb4097134ff3c332f xmlns="7e3e8a4e-0a49-4291-9c7d-097dd458753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96D5910DE6E4CA6FEA41B590B5372" ma:contentTypeVersion="23" ma:contentTypeDescription="Create a new document." ma:contentTypeScope="" ma:versionID="3def16f1cb5c8ed1a43d69159b2cfeb8">
  <xsd:schema xmlns:xsd="http://www.w3.org/2001/XMLSchema" xmlns:xs="http://www.w3.org/2001/XMLSchema" xmlns:p="http://schemas.microsoft.com/office/2006/metadata/properties" xmlns:ns1="http://schemas.microsoft.com/sharepoint/v3" xmlns:ns2="5f8ed62b-d2dd-4a95-aafb-49876bf9e55f" xmlns:ns3="7e3e8a4e-0a49-4291-9c7d-097dd458753c" xmlns:ns4="f030db69-1d5c-4c1f-887a-00e75fed0d5c" targetNamespace="http://schemas.microsoft.com/office/2006/metadata/properties" ma:root="true" ma:fieldsID="2694224a2ebdaa4ba4123c380eac91b8" ns1:_="" ns2:_="" ns3:_="" ns4:_="">
    <xsd:import namespace="http://schemas.microsoft.com/sharepoint/v3"/>
    <xsd:import namespace="5f8ed62b-d2dd-4a95-aafb-49876bf9e55f"/>
    <xsd:import namespace="7e3e8a4e-0a49-4291-9c7d-097dd458753c"/>
    <xsd:import namespace="f030db69-1d5c-4c1f-887a-00e75fed0d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PublishingStartDate" minOccurs="0"/>
                <xsd:element ref="ns1:PublishingExpirationDate" minOccurs="0"/>
                <xsd:element ref="ns3:a9gw" minOccurs="0"/>
                <xsd:element ref="ns3:Notes0" minOccurs="0"/>
                <xsd:element ref="ns3:mccb140dbed244199e56aceeba5736a4" minOccurs="0"/>
                <xsd:element ref="ns4:TaxCatchAll" minOccurs="0"/>
                <xsd:element ref="ns3:j08f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ed62b-d2dd-4a95-aafb-49876bf9e5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e8a4e-0a49-4291-9c7d-097dd458753c" elementFormDefault="qualified">
    <xsd:import namespace="http://schemas.microsoft.com/office/2006/documentManagement/types"/>
    <xsd:import namespace="http://schemas.microsoft.com/office/infopath/2007/PartnerControls"/>
    <xsd:element name="a9gw" ma:index="12" nillable="true" ma:displayName="Received from" ma:list="UserInfo" ma:internalName="a9gw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otes0" ma:index="13" nillable="true" ma:displayName="Notes" ma:internalName="Notes0">
      <xsd:simpleType>
        <xsd:restriction base="dms:Note">
          <xsd:maxLength value="255"/>
        </xsd:restriction>
      </xsd:simpleType>
    </xsd:element>
    <xsd:element name="mccb140dbed244199e56aceeba5736a4" ma:index="15" nillable="true" ma:taxonomy="true" ma:internalName="mccb140dbed244199e56aceeba5736a4" ma:taxonomyFieldName="Page_x0020_category" ma:displayName="Page category" ma:default="" ma:fieldId="{6ccb140d-bed2-4419-9e56-aceeba5736a4}" ma:sspId="6ed0261d-8e1d-4a30-b593-96d7f0c84e13" ma:termSetId="e3f56d71-be72-49c6-871a-1d0adc6e703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j08f" ma:index="17" nillable="true" ma:displayName="Text" ma:internalName="j08f">
      <xsd:simpleType>
        <xsd:restriction base="dms:Text"/>
      </xsd:simpleType>
    </xsd:element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6ed0261d-8e1d-4a30-b593-96d7f0c84e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0db69-1d5c-4c1f-887a-00e75fed0d5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description="" ma:hidden="true" ma:list="{82eb27b9-836c-4d92-8076-20917adaa5cd}" ma:internalName="TaxCatchAll" ma:showField="CatchAllData" ma:web="5f8ed62b-d2dd-4a95-aafb-49876bf9e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A2E863-7D1D-492F-8F10-2D495C386C9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e3e8a4e-0a49-4291-9c7d-097dd458753c"/>
    <ds:schemaRef ds:uri="f030db69-1d5c-4c1f-887a-00e75fed0d5c"/>
  </ds:schemaRefs>
</ds:datastoreItem>
</file>

<file path=customXml/itemProps2.xml><?xml version="1.0" encoding="utf-8"?>
<ds:datastoreItem xmlns:ds="http://schemas.openxmlformats.org/officeDocument/2006/customXml" ds:itemID="{203247BE-ADED-474D-89BB-5D143A97BE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7DB8B5-B02B-4E49-B1CE-AC5FC41CB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f8ed62b-d2dd-4a95-aafb-49876bf9e55f"/>
    <ds:schemaRef ds:uri="7e3e8a4e-0a49-4291-9c7d-097dd458753c"/>
    <ds:schemaRef ds:uri="f030db69-1d5c-4c1f-887a-00e75fed0d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383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Coventry Education Partnership Priorities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Coventry light theme</dc:title>
  <dc:creator>Haigh, Nicole</dc:creator>
  <cp:lastModifiedBy>Ledgard, Martin</cp:lastModifiedBy>
  <cp:revision>14</cp:revision>
  <dcterms:created xsi:type="dcterms:W3CDTF">2019-12-20T14:27:30Z</dcterms:created>
  <dcterms:modified xsi:type="dcterms:W3CDTF">2023-06-30T16:30:45Z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0x01010048196D5910DE6E4CA6FEA41B590B5372</vt:lpwstr>
  </property>
  <property fmtid="{D5CDD505-2E9C-101B-9397-08002B2CF9AE}" pid="3" name="Page category">
    <vt:lpwstr>9;#Communications|3bfc825f-3047-456d-922c-9340b900aa3a</vt:lpwstr>
  </property>
</Properties>
</file>