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2"/>
  </p:notesMasterIdLst>
  <p:sldIdLst>
    <p:sldId id="256" r:id="rId5"/>
    <p:sldId id="275" r:id="rId6"/>
    <p:sldId id="276" r:id="rId7"/>
    <p:sldId id="277" r:id="rId8"/>
    <p:sldId id="280" r:id="rId9"/>
    <p:sldId id="279"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39E2E2-5701-9169-EBEA-100213146FE4}" name="Ian McLaughlan" initials="IM" userId="S::ian.mclaughlan@wmca.org.uk::69e6ccf2-e6b8-4d48-bc4d-2a716e8548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085"/>
    <a:srgbClr val="EA7B23"/>
    <a:srgbClr val="33A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C6604-882E-4ED1-BC74-86A9992E48D5}" type="datetimeFigureOut">
              <a:rPr lang="en-GB" smtClean="0"/>
              <a:t>17/11/2023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A5074-993A-4F48-87E3-1AF4DEC7648C}" type="slidenum">
              <a:rPr lang="en-GB" smtClean="0"/>
              <a:t>‹#›</a:t>
            </a:fld>
            <a:endParaRPr lang="en-GB"/>
          </a:p>
        </p:txBody>
      </p:sp>
    </p:spTree>
    <p:extLst>
      <p:ext uri="{BB962C8B-B14F-4D97-AF65-F5344CB8AC3E}">
        <p14:creationId xmlns:p14="http://schemas.microsoft.com/office/powerpoint/2010/main" val="53689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3ABCCF3-7358-6BEF-399D-4A1899C53BBC}"/>
              </a:ext>
            </a:extLst>
          </p:cNvPr>
          <p:cNvSpPr>
            <a:spLocks noGrp="1"/>
          </p:cNvSpPr>
          <p:nvPr>
            <p:ph type="pic" sz="quarter" idx="10" hasCustomPrompt="1"/>
          </p:nvPr>
        </p:nvSpPr>
        <p:spPr>
          <a:xfrm>
            <a:off x="5396948" y="0"/>
            <a:ext cx="8597348" cy="6857999"/>
          </a:xfrm>
          <a:prstGeom prst="hexagon">
            <a:avLst/>
          </a:prstGeom>
        </p:spPr>
        <p:txBody>
          <a:bodyPr/>
          <a:lstStyle/>
          <a:p>
            <a:r>
              <a:rPr lang="en-US"/>
              <a:t>Insert title image here</a:t>
            </a:r>
          </a:p>
        </p:txBody>
      </p:sp>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984595" y="3578084"/>
            <a:ext cx="3706812" cy="1073288"/>
          </a:xfrm>
        </p:spPr>
        <p:txBody>
          <a:bodyPr anchor="ctr">
            <a:normAutofit/>
          </a:bodyPr>
          <a:lstStyle>
            <a:lvl1pPr marL="0" indent="0">
              <a:buNone/>
              <a:defRPr sz="4000" b="1">
                <a:solidFill>
                  <a:schemeClr val="bg1"/>
                </a:solidFill>
              </a:defRPr>
            </a:lvl1pPr>
          </a:lstStyle>
          <a:p>
            <a:pPr lvl="0"/>
            <a:r>
              <a:rPr lang="en-GB"/>
              <a:t>Title Here</a:t>
            </a:r>
            <a:endParaRPr lang="en-US"/>
          </a:p>
        </p:txBody>
      </p:sp>
      <p:pic>
        <p:nvPicPr>
          <p:cNvPr id="14" name="Picture 13" descr="A close-up of a black background&#10;&#10;Description automatically generated with low confidence">
            <a:extLst>
              <a:ext uri="{FF2B5EF4-FFF2-40B4-BE49-F238E27FC236}">
                <a16:creationId xmlns:a16="http://schemas.microsoft.com/office/drawing/2014/main" id="{7CCD8ADC-B5DA-71AC-B491-7DA9D0289AAF}"/>
              </a:ext>
            </a:extLst>
          </p:cNvPr>
          <p:cNvPicPr>
            <a:picLocks noChangeAspect="1"/>
          </p:cNvPicPr>
          <p:nvPr userDrawn="1"/>
        </p:nvPicPr>
        <p:blipFill>
          <a:blip r:embed="rId2"/>
          <a:stretch>
            <a:fillRect/>
          </a:stretch>
        </p:blipFill>
        <p:spPr>
          <a:xfrm>
            <a:off x="984595" y="2383762"/>
            <a:ext cx="3706812" cy="896152"/>
          </a:xfrm>
          <a:prstGeom prst="rect">
            <a:avLst/>
          </a:prstGeom>
        </p:spPr>
      </p:pic>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3"/>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4"/>
          <a:stretch>
            <a:fillRect/>
          </a:stretch>
        </p:blipFill>
        <p:spPr>
          <a:xfrm>
            <a:off x="4937470" y="5740279"/>
            <a:ext cx="1986791" cy="1302814"/>
          </a:xfrm>
          <a:prstGeom prst="rect">
            <a:avLst/>
          </a:prstGeom>
        </p:spPr>
      </p:pic>
      <p:sp>
        <p:nvSpPr>
          <p:cNvPr id="4" name="Text Placeholder 3">
            <a:extLst>
              <a:ext uri="{FF2B5EF4-FFF2-40B4-BE49-F238E27FC236}">
                <a16:creationId xmlns:a16="http://schemas.microsoft.com/office/drawing/2014/main" id="{12E6FB0E-0760-1545-4ACA-4D32F30B9ED1}"/>
              </a:ext>
            </a:extLst>
          </p:cNvPr>
          <p:cNvSpPr>
            <a:spLocks noGrp="1"/>
          </p:cNvSpPr>
          <p:nvPr>
            <p:ph type="body" sz="quarter" idx="12" hasCustomPrompt="1"/>
          </p:nvPr>
        </p:nvSpPr>
        <p:spPr>
          <a:xfrm>
            <a:off x="984595" y="4709992"/>
            <a:ext cx="3706812" cy="1030287"/>
          </a:xfrm>
        </p:spPr>
        <p:txBody>
          <a:bodyPr>
            <a:normAutofit/>
          </a:bodyPr>
          <a:lstStyle>
            <a:lvl1pPr marL="0" indent="0">
              <a:buNone/>
              <a:defRPr sz="1400">
                <a:solidFill>
                  <a:schemeClr val="bg1"/>
                </a:solidFill>
              </a:defRPr>
            </a:lvl1pPr>
          </a:lstStyle>
          <a:p>
            <a:pPr lvl="0"/>
            <a:r>
              <a:rPr lang="en-US"/>
              <a:t>This design is ideal for grabbing people’s attention at conferences and events</a:t>
            </a:r>
          </a:p>
        </p:txBody>
      </p:sp>
    </p:spTree>
    <p:extLst>
      <p:ext uri="{BB962C8B-B14F-4D97-AF65-F5344CB8AC3E}">
        <p14:creationId xmlns:p14="http://schemas.microsoft.com/office/powerpoint/2010/main" val="417267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800100" y="1022952"/>
            <a:ext cx="3162300" cy="624965"/>
          </a:xfrm>
        </p:spPr>
        <p:txBody>
          <a:bodyPr anchor="ctr">
            <a:normAutofit/>
          </a:bodyPr>
          <a:lstStyle>
            <a:lvl1pPr marL="0" indent="0" algn="l">
              <a:buNone/>
              <a:defRPr sz="4000" b="1">
                <a:solidFill>
                  <a:srgbClr val="813085"/>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3"/>
          <a:stretch>
            <a:fillRect/>
          </a:stretch>
        </p:blipFill>
        <p:spPr>
          <a:xfrm>
            <a:off x="10628858" y="216860"/>
            <a:ext cx="1312798" cy="1021414"/>
          </a:xfrm>
          <a:prstGeom prst="rect">
            <a:avLst/>
          </a:prstGeom>
        </p:spPr>
      </p:pic>
      <p:pic>
        <p:nvPicPr>
          <p:cNvPr id="3" name="Picture 2" descr="An orange arrow on a black background&#10;&#10;Description automatically generated with medium confidence">
            <a:extLst>
              <a:ext uri="{FF2B5EF4-FFF2-40B4-BE49-F238E27FC236}">
                <a16:creationId xmlns:a16="http://schemas.microsoft.com/office/drawing/2014/main" id="{A2357C65-064F-DD0C-C303-628E325978BD}"/>
              </a:ext>
            </a:extLst>
          </p:cNvPr>
          <p:cNvPicPr>
            <a:picLocks noChangeAspect="1"/>
          </p:cNvPicPr>
          <p:nvPr userDrawn="1"/>
        </p:nvPicPr>
        <p:blipFill>
          <a:blip r:embed="rId4"/>
          <a:stretch>
            <a:fillRect/>
          </a:stretch>
        </p:blipFill>
        <p:spPr>
          <a:xfrm rot="10800000">
            <a:off x="328387" y="1116013"/>
            <a:ext cx="300980" cy="438842"/>
          </a:xfrm>
          <a:prstGeom prst="rect">
            <a:avLst/>
          </a:prstGeom>
        </p:spPr>
      </p:pic>
      <p:sp>
        <p:nvSpPr>
          <p:cNvPr id="2" name="Picture Placeholder 7">
            <a:extLst>
              <a:ext uri="{FF2B5EF4-FFF2-40B4-BE49-F238E27FC236}">
                <a16:creationId xmlns:a16="http://schemas.microsoft.com/office/drawing/2014/main" id="{C85F6A27-B408-4E2C-B4BC-68EF9302A5FF}"/>
              </a:ext>
            </a:extLst>
          </p:cNvPr>
          <p:cNvSpPr>
            <a:spLocks noGrp="1"/>
          </p:cNvSpPr>
          <p:nvPr>
            <p:ph type="pic" sz="quarter" idx="10" hasCustomPrompt="1"/>
          </p:nvPr>
        </p:nvSpPr>
        <p:spPr>
          <a:xfrm>
            <a:off x="5349799" y="1554855"/>
            <a:ext cx="8784050" cy="7006929"/>
          </a:xfrm>
          <a:prstGeom prst="hexagon">
            <a:avLst/>
          </a:prstGeom>
        </p:spPr>
        <p:txBody>
          <a:bodyPr/>
          <a:lstStyle/>
          <a:p>
            <a:r>
              <a:rPr lang="en-US"/>
              <a:t>Insert title image here</a:t>
            </a:r>
          </a:p>
        </p:txBody>
      </p:sp>
      <p:pic>
        <p:nvPicPr>
          <p:cNvPr id="4" name="Picture 3" descr="A picture containing black, darkness, screenshot&#10;&#10;Description automatically generated">
            <a:extLst>
              <a:ext uri="{FF2B5EF4-FFF2-40B4-BE49-F238E27FC236}">
                <a16:creationId xmlns:a16="http://schemas.microsoft.com/office/drawing/2014/main" id="{6503029A-48BB-6461-87A8-7380A4A34AF6}"/>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5" name="Picture 4" descr="A black background with blue text&#10;&#10;Description automatically generated with low confidence">
            <a:extLst>
              <a:ext uri="{FF2B5EF4-FFF2-40B4-BE49-F238E27FC236}">
                <a16:creationId xmlns:a16="http://schemas.microsoft.com/office/drawing/2014/main" id="{FC334715-1F25-8576-59A9-65E0EC4735C8}"/>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6" name="Text Placeholder 3">
            <a:extLst>
              <a:ext uri="{FF2B5EF4-FFF2-40B4-BE49-F238E27FC236}">
                <a16:creationId xmlns:a16="http://schemas.microsoft.com/office/drawing/2014/main" id="{D2E371FC-6F90-649F-C99D-744A3509E636}"/>
              </a:ext>
            </a:extLst>
          </p:cNvPr>
          <p:cNvSpPr>
            <a:spLocks noGrp="1"/>
          </p:cNvSpPr>
          <p:nvPr>
            <p:ph type="body" sz="quarter" idx="19" hasCustomPrompt="1"/>
          </p:nvPr>
        </p:nvSpPr>
        <p:spPr>
          <a:xfrm>
            <a:off x="800100" y="1875302"/>
            <a:ext cx="3706812" cy="1030287"/>
          </a:xfrm>
        </p:spPr>
        <p:txBody>
          <a:bodyPr>
            <a:normAutofit/>
          </a:bodyPr>
          <a:lstStyle>
            <a:lvl1pPr marL="0" indent="0">
              <a:buNone/>
              <a:defRPr sz="1400">
                <a:solidFill>
                  <a:srgbClr val="813085"/>
                </a:solidFill>
              </a:defRPr>
            </a:lvl1pPr>
          </a:lstStyle>
          <a:p>
            <a:pPr lvl="0"/>
            <a:r>
              <a:rPr lang="en-US"/>
              <a:t>This slide design is ideal for text-heavy presentations, perhaps for reporting to stakeholders</a:t>
            </a:r>
          </a:p>
        </p:txBody>
      </p:sp>
    </p:spTree>
    <p:extLst>
      <p:ext uri="{BB962C8B-B14F-4D97-AF65-F5344CB8AC3E}">
        <p14:creationId xmlns:p14="http://schemas.microsoft.com/office/powerpoint/2010/main" val="63599368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ints">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770022" y="3816046"/>
            <a:ext cx="2008544" cy="624965"/>
          </a:xfrm>
        </p:spPr>
        <p:txBody>
          <a:bodyPr anchor="ctr">
            <a:normAutofit/>
          </a:bodyPr>
          <a:lstStyle>
            <a:lvl1pPr marL="0" indent="0" algn="ctr">
              <a:buNone/>
              <a:defRPr sz="4000" b="1">
                <a:solidFill>
                  <a:srgbClr val="813085"/>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3"/>
          <a:stretch>
            <a:fillRect/>
          </a:stretch>
        </p:blipFill>
        <p:spPr>
          <a:xfrm>
            <a:off x="10628858" y="216860"/>
            <a:ext cx="1312798" cy="1021414"/>
          </a:xfrm>
          <a:prstGeom prst="rect">
            <a:avLst/>
          </a:prstGeom>
        </p:spPr>
      </p:pic>
      <p:sp>
        <p:nvSpPr>
          <p:cNvPr id="5" name="Text Placeholder 9">
            <a:extLst>
              <a:ext uri="{FF2B5EF4-FFF2-40B4-BE49-F238E27FC236}">
                <a16:creationId xmlns:a16="http://schemas.microsoft.com/office/drawing/2014/main" id="{E9816671-F2D1-66DE-E97A-31B5899FFAEA}"/>
              </a:ext>
            </a:extLst>
          </p:cNvPr>
          <p:cNvSpPr>
            <a:spLocks noGrp="1"/>
          </p:cNvSpPr>
          <p:nvPr>
            <p:ph type="body" sz="quarter" idx="14" hasCustomPrompt="1"/>
          </p:nvPr>
        </p:nvSpPr>
        <p:spPr>
          <a:xfrm>
            <a:off x="770022" y="4454674"/>
            <a:ext cx="2008544" cy="624965"/>
          </a:xfrm>
        </p:spPr>
        <p:txBody>
          <a:bodyPr anchor="ctr">
            <a:normAutofit/>
          </a:bodyPr>
          <a:lstStyle>
            <a:lvl1pPr marL="0" indent="0" algn="ctr">
              <a:buNone/>
              <a:defRPr sz="2400" b="0">
                <a:solidFill>
                  <a:srgbClr val="813085"/>
                </a:solidFill>
              </a:defRPr>
            </a:lvl1pPr>
          </a:lstStyle>
          <a:p>
            <a:pPr lvl="0"/>
            <a:r>
              <a:rPr lang="en-GB"/>
              <a:t>Subheading</a:t>
            </a:r>
            <a:endParaRPr lang="en-US"/>
          </a:p>
        </p:txBody>
      </p:sp>
      <p:sp>
        <p:nvSpPr>
          <p:cNvPr id="14" name="Text Placeholder 9">
            <a:extLst>
              <a:ext uri="{FF2B5EF4-FFF2-40B4-BE49-F238E27FC236}">
                <a16:creationId xmlns:a16="http://schemas.microsoft.com/office/drawing/2014/main" id="{799F142D-DB00-7324-293B-ECACC595F253}"/>
              </a:ext>
            </a:extLst>
          </p:cNvPr>
          <p:cNvSpPr>
            <a:spLocks noGrp="1"/>
          </p:cNvSpPr>
          <p:nvPr>
            <p:ph type="body" sz="quarter" idx="15" hasCustomPrompt="1"/>
          </p:nvPr>
        </p:nvSpPr>
        <p:spPr>
          <a:xfrm>
            <a:off x="3640283" y="3816046"/>
            <a:ext cx="2008544" cy="624965"/>
          </a:xfrm>
        </p:spPr>
        <p:txBody>
          <a:bodyPr anchor="ctr">
            <a:normAutofit/>
          </a:bodyPr>
          <a:lstStyle>
            <a:lvl1pPr marL="0" indent="0" algn="ctr">
              <a:buNone/>
              <a:defRPr sz="4000" b="1">
                <a:solidFill>
                  <a:srgbClr val="813085"/>
                </a:solidFill>
              </a:defRPr>
            </a:lvl1pPr>
          </a:lstStyle>
          <a:p>
            <a:pPr lvl="0"/>
            <a:r>
              <a:rPr lang="en-GB"/>
              <a:t>Title</a:t>
            </a:r>
            <a:endParaRPr lang="en-US"/>
          </a:p>
        </p:txBody>
      </p:sp>
      <p:sp>
        <p:nvSpPr>
          <p:cNvPr id="15" name="Text Placeholder 9">
            <a:extLst>
              <a:ext uri="{FF2B5EF4-FFF2-40B4-BE49-F238E27FC236}">
                <a16:creationId xmlns:a16="http://schemas.microsoft.com/office/drawing/2014/main" id="{A118E0CC-B595-C5C9-D5FE-0FBBF357DFC6}"/>
              </a:ext>
            </a:extLst>
          </p:cNvPr>
          <p:cNvSpPr>
            <a:spLocks noGrp="1"/>
          </p:cNvSpPr>
          <p:nvPr>
            <p:ph type="body" sz="quarter" idx="16" hasCustomPrompt="1"/>
          </p:nvPr>
        </p:nvSpPr>
        <p:spPr>
          <a:xfrm>
            <a:off x="3640283" y="4454674"/>
            <a:ext cx="2008544" cy="624965"/>
          </a:xfrm>
        </p:spPr>
        <p:txBody>
          <a:bodyPr anchor="ctr">
            <a:normAutofit/>
          </a:bodyPr>
          <a:lstStyle>
            <a:lvl1pPr marL="0" indent="0" algn="ctr">
              <a:buNone/>
              <a:defRPr sz="2400" b="0">
                <a:solidFill>
                  <a:srgbClr val="813085"/>
                </a:solidFill>
              </a:defRPr>
            </a:lvl1pPr>
          </a:lstStyle>
          <a:p>
            <a:pPr lvl="0"/>
            <a:r>
              <a:rPr lang="en-GB"/>
              <a:t>Subheading</a:t>
            </a:r>
            <a:endParaRPr lang="en-US"/>
          </a:p>
        </p:txBody>
      </p:sp>
      <p:sp>
        <p:nvSpPr>
          <p:cNvPr id="17" name="Text Placeholder 9">
            <a:extLst>
              <a:ext uri="{FF2B5EF4-FFF2-40B4-BE49-F238E27FC236}">
                <a16:creationId xmlns:a16="http://schemas.microsoft.com/office/drawing/2014/main" id="{264EEDBC-F756-DBA6-E261-35906FBD01B3}"/>
              </a:ext>
            </a:extLst>
          </p:cNvPr>
          <p:cNvSpPr>
            <a:spLocks noGrp="1"/>
          </p:cNvSpPr>
          <p:nvPr>
            <p:ph type="body" sz="quarter" idx="17" hasCustomPrompt="1"/>
          </p:nvPr>
        </p:nvSpPr>
        <p:spPr>
          <a:xfrm>
            <a:off x="6515309" y="3816046"/>
            <a:ext cx="2008544" cy="624965"/>
          </a:xfrm>
        </p:spPr>
        <p:txBody>
          <a:bodyPr anchor="ctr">
            <a:normAutofit/>
          </a:bodyPr>
          <a:lstStyle>
            <a:lvl1pPr marL="0" indent="0" algn="ctr">
              <a:buNone/>
              <a:defRPr sz="4000" b="1">
                <a:solidFill>
                  <a:srgbClr val="813085"/>
                </a:solidFill>
              </a:defRPr>
            </a:lvl1pPr>
          </a:lstStyle>
          <a:p>
            <a:pPr lvl="0"/>
            <a:r>
              <a:rPr lang="en-GB"/>
              <a:t>Title</a:t>
            </a:r>
            <a:endParaRPr lang="en-US"/>
          </a:p>
        </p:txBody>
      </p:sp>
      <p:sp>
        <p:nvSpPr>
          <p:cNvPr id="18" name="Text Placeholder 9">
            <a:extLst>
              <a:ext uri="{FF2B5EF4-FFF2-40B4-BE49-F238E27FC236}">
                <a16:creationId xmlns:a16="http://schemas.microsoft.com/office/drawing/2014/main" id="{92ACC243-CC55-F9C7-3790-4DD57E0B76E4}"/>
              </a:ext>
            </a:extLst>
          </p:cNvPr>
          <p:cNvSpPr>
            <a:spLocks noGrp="1"/>
          </p:cNvSpPr>
          <p:nvPr>
            <p:ph type="body" sz="quarter" idx="18" hasCustomPrompt="1"/>
          </p:nvPr>
        </p:nvSpPr>
        <p:spPr>
          <a:xfrm>
            <a:off x="6515309" y="4454674"/>
            <a:ext cx="2008544" cy="624965"/>
          </a:xfrm>
        </p:spPr>
        <p:txBody>
          <a:bodyPr anchor="ctr">
            <a:normAutofit/>
          </a:bodyPr>
          <a:lstStyle>
            <a:lvl1pPr marL="0" indent="0" algn="ctr">
              <a:buNone/>
              <a:defRPr sz="2400" b="0">
                <a:solidFill>
                  <a:srgbClr val="813085"/>
                </a:solidFill>
              </a:defRPr>
            </a:lvl1pPr>
          </a:lstStyle>
          <a:p>
            <a:pPr lvl="0"/>
            <a:r>
              <a:rPr lang="en-GB"/>
              <a:t>Subheading</a:t>
            </a:r>
            <a:endParaRPr lang="en-US"/>
          </a:p>
        </p:txBody>
      </p:sp>
      <p:sp>
        <p:nvSpPr>
          <p:cNvPr id="19" name="Text Placeholder 9">
            <a:extLst>
              <a:ext uri="{FF2B5EF4-FFF2-40B4-BE49-F238E27FC236}">
                <a16:creationId xmlns:a16="http://schemas.microsoft.com/office/drawing/2014/main" id="{663F8DE1-E685-F349-8953-2C55C6081B0C}"/>
              </a:ext>
            </a:extLst>
          </p:cNvPr>
          <p:cNvSpPr>
            <a:spLocks noGrp="1"/>
          </p:cNvSpPr>
          <p:nvPr>
            <p:ph type="body" sz="quarter" idx="19" hasCustomPrompt="1"/>
          </p:nvPr>
        </p:nvSpPr>
        <p:spPr>
          <a:xfrm>
            <a:off x="9390336" y="3816046"/>
            <a:ext cx="2008544" cy="624965"/>
          </a:xfrm>
        </p:spPr>
        <p:txBody>
          <a:bodyPr anchor="ctr">
            <a:normAutofit/>
          </a:bodyPr>
          <a:lstStyle>
            <a:lvl1pPr marL="0" indent="0" algn="ctr">
              <a:buNone/>
              <a:defRPr sz="4000" b="1">
                <a:solidFill>
                  <a:srgbClr val="813085"/>
                </a:solidFill>
              </a:defRPr>
            </a:lvl1pPr>
          </a:lstStyle>
          <a:p>
            <a:pPr lvl="0"/>
            <a:r>
              <a:rPr lang="en-GB"/>
              <a:t>Title</a:t>
            </a:r>
            <a:endParaRPr lang="en-US"/>
          </a:p>
        </p:txBody>
      </p:sp>
      <p:sp>
        <p:nvSpPr>
          <p:cNvPr id="20" name="Text Placeholder 9">
            <a:extLst>
              <a:ext uri="{FF2B5EF4-FFF2-40B4-BE49-F238E27FC236}">
                <a16:creationId xmlns:a16="http://schemas.microsoft.com/office/drawing/2014/main" id="{92D7B3DC-0F4A-05E5-D32F-F95134B70913}"/>
              </a:ext>
            </a:extLst>
          </p:cNvPr>
          <p:cNvSpPr>
            <a:spLocks noGrp="1"/>
          </p:cNvSpPr>
          <p:nvPr>
            <p:ph type="body" sz="quarter" idx="20" hasCustomPrompt="1"/>
          </p:nvPr>
        </p:nvSpPr>
        <p:spPr>
          <a:xfrm>
            <a:off x="9390336" y="4454674"/>
            <a:ext cx="2008544" cy="624965"/>
          </a:xfrm>
        </p:spPr>
        <p:txBody>
          <a:bodyPr anchor="ctr">
            <a:normAutofit/>
          </a:bodyPr>
          <a:lstStyle>
            <a:lvl1pPr marL="0" indent="0" algn="ctr">
              <a:buNone/>
              <a:defRPr sz="2400" b="0">
                <a:solidFill>
                  <a:srgbClr val="813085"/>
                </a:solidFill>
              </a:defRPr>
            </a:lvl1pPr>
          </a:lstStyle>
          <a:p>
            <a:pPr lvl="0"/>
            <a:r>
              <a:rPr lang="en-GB"/>
              <a:t>Subheading</a:t>
            </a:r>
            <a:endParaRPr lang="en-US"/>
          </a:p>
        </p:txBody>
      </p:sp>
      <p:pic>
        <p:nvPicPr>
          <p:cNvPr id="21" name="Picture 20" descr="An orange arrow on a black background&#10;&#10;Description automatically generated with medium confidence">
            <a:extLst>
              <a:ext uri="{FF2B5EF4-FFF2-40B4-BE49-F238E27FC236}">
                <a16:creationId xmlns:a16="http://schemas.microsoft.com/office/drawing/2014/main" id="{4DAA37FD-BBAB-9C1F-C698-30B536F24BC2}"/>
              </a:ext>
            </a:extLst>
          </p:cNvPr>
          <p:cNvPicPr>
            <a:picLocks noChangeAspect="1"/>
          </p:cNvPicPr>
          <p:nvPr userDrawn="1"/>
        </p:nvPicPr>
        <p:blipFill>
          <a:blip r:embed="rId4"/>
          <a:stretch>
            <a:fillRect/>
          </a:stretch>
        </p:blipFill>
        <p:spPr>
          <a:xfrm rot="16200000">
            <a:off x="1024133" y="1815541"/>
            <a:ext cx="1312798" cy="1914117"/>
          </a:xfrm>
          <a:prstGeom prst="rect">
            <a:avLst/>
          </a:prstGeom>
        </p:spPr>
      </p:pic>
      <p:pic>
        <p:nvPicPr>
          <p:cNvPr id="25" name="Picture 24" descr="An orange arrow on a black background&#10;&#10;Description automatically generated with medium confidence">
            <a:extLst>
              <a:ext uri="{FF2B5EF4-FFF2-40B4-BE49-F238E27FC236}">
                <a16:creationId xmlns:a16="http://schemas.microsoft.com/office/drawing/2014/main" id="{AF2C1234-1654-5E25-3314-A478158C3A72}"/>
              </a:ext>
            </a:extLst>
          </p:cNvPr>
          <p:cNvPicPr>
            <a:picLocks noChangeAspect="1"/>
          </p:cNvPicPr>
          <p:nvPr userDrawn="1"/>
        </p:nvPicPr>
        <p:blipFill>
          <a:blip r:embed="rId4"/>
          <a:stretch>
            <a:fillRect/>
          </a:stretch>
        </p:blipFill>
        <p:spPr>
          <a:xfrm rot="16200000">
            <a:off x="3988156" y="1815542"/>
            <a:ext cx="1312798" cy="1914117"/>
          </a:xfrm>
          <a:prstGeom prst="rect">
            <a:avLst/>
          </a:prstGeom>
        </p:spPr>
      </p:pic>
      <p:pic>
        <p:nvPicPr>
          <p:cNvPr id="26" name="Picture 25" descr="An orange arrow on a black background&#10;&#10;Description automatically generated with medium confidence">
            <a:extLst>
              <a:ext uri="{FF2B5EF4-FFF2-40B4-BE49-F238E27FC236}">
                <a16:creationId xmlns:a16="http://schemas.microsoft.com/office/drawing/2014/main" id="{CA909D1F-D54B-1029-E70A-47537172259C}"/>
              </a:ext>
            </a:extLst>
          </p:cNvPr>
          <p:cNvPicPr>
            <a:picLocks noChangeAspect="1"/>
          </p:cNvPicPr>
          <p:nvPr userDrawn="1"/>
        </p:nvPicPr>
        <p:blipFill>
          <a:blip r:embed="rId4"/>
          <a:stretch>
            <a:fillRect/>
          </a:stretch>
        </p:blipFill>
        <p:spPr>
          <a:xfrm rot="16200000">
            <a:off x="6863182" y="1815541"/>
            <a:ext cx="1312798" cy="1914117"/>
          </a:xfrm>
          <a:prstGeom prst="rect">
            <a:avLst/>
          </a:prstGeom>
        </p:spPr>
      </p:pic>
      <p:pic>
        <p:nvPicPr>
          <p:cNvPr id="27" name="Picture 26" descr="An orange arrow on a black background&#10;&#10;Description automatically generated with medium confidence">
            <a:extLst>
              <a:ext uri="{FF2B5EF4-FFF2-40B4-BE49-F238E27FC236}">
                <a16:creationId xmlns:a16="http://schemas.microsoft.com/office/drawing/2014/main" id="{B86183EA-97FB-6743-7766-38A17AB5B26C}"/>
              </a:ext>
            </a:extLst>
          </p:cNvPr>
          <p:cNvPicPr>
            <a:picLocks noChangeAspect="1"/>
          </p:cNvPicPr>
          <p:nvPr userDrawn="1"/>
        </p:nvPicPr>
        <p:blipFill>
          <a:blip r:embed="rId4"/>
          <a:stretch>
            <a:fillRect/>
          </a:stretch>
        </p:blipFill>
        <p:spPr>
          <a:xfrm rot="16200000">
            <a:off x="9738208" y="1815540"/>
            <a:ext cx="1312798" cy="1914117"/>
          </a:xfrm>
          <a:prstGeom prst="rect">
            <a:avLst/>
          </a:prstGeom>
        </p:spPr>
      </p:pic>
      <p:pic>
        <p:nvPicPr>
          <p:cNvPr id="2" name="Picture 1" descr="A picture containing black, darkness, screenshot&#10;&#10;Description automatically generated">
            <a:extLst>
              <a:ext uri="{FF2B5EF4-FFF2-40B4-BE49-F238E27FC236}">
                <a16:creationId xmlns:a16="http://schemas.microsoft.com/office/drawing/2014/main" id="{19DEA8D8-A7F0-6CEF-DDBC-3A663E5A7DA9}"/>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5D15FB89-CCD0-CAC7-2E7A-5EB5FFD45F8B}"/>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6" name="Text Placeholder 3">
            <a:extLst>
              <a:ext uri="{FF2B5EF4-FFF2-40B4-BE49-F238E27FC236}">
                <a16:creationId xmlns:a16="http://schemas.microsoft.com/office/drawing/2014/main" id="{48F4E975-5515-8C60-E37F-F40EEE02B222}"/>
              </a:ext>
            </a:extLst>
          </p:cNvPr>
          <p:cNvSpPr>
            <a:spLocks noGrp="1"/>
          </p:cNvSpPr>
          <p:nvPr>
            <p:ph type="body" sz="quarter" idx="21" hasCustomPrompt="1"/>
          </p:nvPr>
        </p:nvSpPr>
        <p:spPr>
          <a:xfrm>
            <a:off x="723473" y="1085912"/>
            <a:ext cx="3706812" cy="1030287"/>
          </a:xfrm>
        </p:spPr>
        <p:txBody>
          <a:bodyPr>
            <a:normAutofit/>
          </a:bodyPr>
          <a:lstStyle>
            <a:lvl1pPr marL="0" indent="0">
              <a:buNone/>
              <a:defRPr sz="1400">
                <a:solidFill>
                  <a:srgbClr val="EA7B23"/>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299525063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ints">
    <p:bg>
      <p:bgRef idx="1001">
        <a:schemeClr val="bg1"/>
      </p:bgRef>
    </p:bg>
    <p:spTree>
      <p:nvGrpSpPr>
        <p:cNvPr id="1" name=""/>
        <p:cNvGrpSpPr/>
        <p:nvPr/>
      </p:nvGrpSpPr>
      <p:grpSpPr>
        <a:xfrm>
          <a:off x="0" y="0"/>
          <a:ext cx="0" cy="0"/>
          <a:chOff x="0" y="0"/>
          <a:chExt cx="0" cy="0"/>
        </a:xfrm>
      </p:grpSpPr>
      <p:pic>
        <p:nvPicPr>
          <p:cNvPr id="11" name="Picture 10" descr="A purple arrow on a black background&#10;&#10;Description automatically generated with medium confidence">
            <a:extLst>
              <a:ext uri="{FF2B5EF4-FFF2-40B4-BE49-F238E27FC236}">
                <a16:creationId xmlns:a16="http://schemas.microsoft.com/office/drawing/2014/main" id="{BBEE0B0D-9701-737B-8B1D-046955E37FA3}"/>
              </a:ext>
            </a:extLst>
          </p:cNvPr>
          <p:cNvPicPr>
            <a:picLocks noChangeAspect="1"/>
          </p:cNvPicPr>
          <p:nvPr userDrawn="1"/>
        </p:nvPicPr>
        <p:blipFill>
          <a:blip r:embed="rId2"/>
          <a:stretch>
            <a:fillRect/>
          </a:stretch>
        </p:blipFill>
        <p:spPr>
          <a:xfrm rot="16200000">
            <a:off x="9738205" y="1815536"/>
            <a:ext cx="1312802" cy="1914120"/>
          </a:xfrm>
          <a:prstGeom prst="rect">
            <a:avLst/>
          </a:prstGeom>
        </p:spPr>
      </p:pic>
      <p:pic>
        <p:nvPicPr>
          <p:cNvPr id="9" name="Picture 8" descr="A purple arrow on a black background&#10;&#10;Description automatically generated with medium confidence">
            <a:extLst>
              <a:ext uri="{FF2B5EF4-FFF2-40B4-BE49-F238E27FC236}">
                <a16:creationId xmlns:a16="http://schemas.microsoft.com/office/drawing/2014/main" id="{43B976AF-C46C-3CE2-668B-0CD5B0EB1E8E}"/>
              </a:ext>
            </a:extLst>
          </p:cNvPr>
          <p:cNvPicPr>
            <a:picLocks noChangeAspect="1"/>
          </p:cNvPicPr>
          <p:nvPr userDrawn="1"/>
        </p:nvPicPr>
        <p:blipFill>
          <a:blip r:embed="rId2"/>
          <a:stretch>
            <a:fillRect/>
          </a:stretch>
        </p:blipFill>
        <p:spPr>
          <a:xfrm rot="16200000">
            <a:off x="6863180" y="1815537"/>
            <a:ext cx="1312802" cy="1914120"/>
          </a:xfrm>
          <a:prstGeom prst="rect">
            <a:avLst/>
          </a:prstGeom>
        </p:spPr>
      </p:pic>
      <p:pic>
        <p:nvPicPr>
          <p:cNvPr id="8" name="Picture 7" descr="A purple arrow on a black background&#10;&#10;Description automatically generated with medium confidence">
            <a:extLst>
              <a:ext uri="{FF2B5EF4-FFF2-40B4-BE49-F238E27FC236}">
                <a16:creationId xmlns:a16="http://schemas.microsoft.com/office/drawing/2014/main" id="{9B75C789-974F-FA30-206C-86F72673BB1A}"/>
              </a:ext>
            </a:extLst>
          </p:cNvPr>
          <p:cNvPicPr>
            <a:picLocks noChangeAspect="1"/>
          </p:cNvPicPr>
          <p:nvPr userDrawn="1"/>
        </p:nvPicPr>
        <p:blipFill>
          <a:blip r:embed="rId2"/>
          <a:stretch>
            <a:fillRect/>
          </a:stretch>
        </p:blipFill>
        <p:spPr>
          <a:xfrm rot="16200000">
            <a:off x="3988153" y="1815537"/>
            <a:ext cx="1312802" cy="1914120"/>
          </a:xfrm>
          <a:prstGeom prst="rect">
            <a:avLst/>
          </a:prstGeom>
        </p:spPr>
      </p:pic>
      <p:pic>
        <p:nvPicPr>
          <p:cNvPr id="7" name="Picture 6" descr="A purple arrow on a black background&#10;&#10;Description automatically generated with medium confidence">
            <a:extLst>
              <a:ext uri="{FF2B5EF4-FFF2-40B4-BE49-F238E27FC236}">
                <a16:creationId xmlns:a16="http://schemas.microsoft.com/office/drawing/2014/main" id="{E411FBEE-FDC9-D673-DEEF-EAADC0F8347C}"/>
              </a:ext>
            </a:extLst>
          </p:cNvPr>
          <p:cNvPicPr>
            <a:picLocks noChangeAspect="1"/>
          </p:cNvPicPr>
          <p:nvPr userDrawn="1"/>
        </p:nvPicPr>
        <p:blipFill>
          <a:blip r:embed="rId2"/>
          <a:stretch>
            <a:fillRect/>
          </a:stretch>
        </p:blipFill>
        <p:spPr>
          <a:xfrm rot="16200000">
            <a:off x="1024132" y="1815537"/>
            <a:ext cx="1312802" cy="1914120"/>
          </a:xfrm>
          <a:prstGeom prst="rect">
            <a:avLst/>
          </a:prstGeom>
        </p:spPr>
      </p:pic>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770022" y="3816046"/>
            <a:ext cx="2008544" cy="624965"/>
          </a:xfrm>
        </p:spPr>
        <p:txBody>
          <a:bodyPr anchor="ctr">
            <a:normAutofit/>
          </a:bodyPr>
          <a:lstStyle>
            <a:lvl1pPr marL="0" indent="0" algn="ctr">
              <a:buNone/>
              <a:defRPr sz="4000" b="1">
                <a:solidFill>
                  <a:srgbClr val="EA7B23"/>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3"/>
          <a:stretch>
            <a:fillRect/>
          </a:stretch>
        </p:blipFill>
        <p:spPr>
          <a:xfrm>
            <a:off x="250341" y="197263"/>
            <a:ext cx="2008543" cy="438841"/>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4"/>
          <a:stretch>
            <a:fillRect/>
          </a:stretch>
        </p:blipFill>
        <p:spPr>
          <a:xfrm>
            <a:off x="10628858" y="216860"/>
            <a:ext cx="1312798" cy="1021414"/>
          </a:xfrm>
          <a:prstGeom prst="rect">
            <a:avLst/>
          </a:prstGeom>
        </p:spPr>
      </p:pic>
      <p:sp>
        <p:nvSpPr>
          <p:cNvPr id="5" name="Text Placeholder 9">
            <a:extLst>
              <a:ext uri="{FF2B5EF4-FFF2-40B4-BE49-F238E27FC236}">
                <a16:creationId xmlns:a16="http://schemas.microsoft.com/office/drawing/2014/main" id="{E9816671-F2D1-66DE-E97A-31B5899FFAEA}"/>
              </a:ext>
            </a:extLst>
          </p:cNvPr>
          <p:cNvSpPr>
            <a:spLocks noGrp="1"/>
          </p:cNvSpPr>
          <p:nvPr>
            <p:ph type="body" sz="quarter" idx="14" hasCustomPrompt="1"/>
          </p:nvPr>
        </p:nvSpPr>
        <p:spPr>
          <a:xfrm>
            <a:off x="770022" y="4454674"/>
            <a:ext cx="2008544" cy="624965"/>
          </a:xfrm>
        </p:spPr>
        <p:txBody>
          <a:bodyPr anchor="ctr">
            <a:normAutofit/>
          </a:bodyPr>
          <a:lstStyle>
            <a:lvl1pPr marL="0" indent="0" algn="ctr">
              <a:buNone/>
              <a:defRPr sz="2400" b="0">
                <a:solidFill>
                  <a:srgbClr val="EA7B23"/>
                </a:solidFill>
              </a:defRPr>
            </a:lvl1pPr>
          </a:lstStyle>
          <a:p>
            <a:pPr lvl="0"/>
            <a:r>
              <a:rPr lang="en-GB"/>
              <a:t>Subheading</a:t>
            </a:r>
            <a:endParaRPr lang="en-US"/>
          </a:p>
        </p:txBody>
      </p:sp>
      <p:sp>
        <p:nvSpPr>
          <p:cNvPr id="14" name="Text Placeholder 9">
            <a:extLst>
              <a:ext uri="{FF2B5EF4-FFF2-40B4-BE49-F238E27FC236}">
                <a16:creationId xmlns:a16="http://schemas.microsoft.com/office/drawing/2014/main" id="{799F142D-DB00-7324-293B-ECACC595F253}"/>
              </a:ext>
            </a:extLst>
          </p:cNvPr>
          <p:cNvSpPr>
            <a:spLocks noGrp="1"/>
          </p:cNvSpPr>
          <p:nvPr>
            <p:ph type="body" sz="quarter" idx="15" hasCustomPrompt="1"/>
          </p:nvPr>
        </p:nvSpPr>
        <p:spPr>
          <a:xfrm>
            <a:off x="3640283" y="3816046"/>
            <a:ext cx="2008544" cy="624965"/>
          </a:xfrm>
        </p:spPr>
        <p:txBody>
          <a:bodyPr anchor="ctr">
            <a:normAutofit/>
          </a:bodyPr>
          <a:lstStyle>
            <a:lvl1pPr marL="0" indent="0" algn="ctr">
              <a:buNone/>
              <a:defRPr sz="4000" b="1">
                <a:solidFill>
                  <a:srgbClr val="EA7B23"/>
                </a:solidFill>
              </a:defRPr>
            </a:lvl1pPr>
          </a:lstStyle>
          <a:p>
            <a:pPr lvl="0"/>
            <a:r>
              <a:rPr lang="en-GB"/>
              <a:t>Title</a:t>
            </a:r>
            <a:endParaRPr lang="en-US"/>
          </a:p>
        </p:txBody>
      </p:sp>
      <p:sp>
        <p:nvSpPr>
          <p:cNvPr id="15" name="Text Placeholder 9">
            <a:extLst>
              <a:ext uri="{FF2B5EF4-FFF2-40B4-BE49-F238E27FC236}">
                <a16:creationId xmlns:a16="http://schemas.microsoft.com/office/drawing/2014/main" id="{A118E0CC-B595-C5C9-D5FE-0FBBF357DFC6}"/>
              </a:ext>
            </a:extLst>
          </p:cNvPr>
          <p:cNvSpPr>
            <a:spLocks noGrp="1"/>
          </p:cNvSpPr>
          <p:nvPr>
            <p:ph type="body" sz="quarter" idx="16" hasCustomPrompt="1"/>
          </p:nvPr>
        </p:nvSpPr>
        <p:spPr>
          <a:xfrm>
            <a:off x="3640283" y="4454674"/>
            <a:ext cx="2008544" cy="624965"/>
          </a:xfrm>
        </p:spPr>
        <p:txBody>
          <a:bodyPr anchor="ctr">
            <a:normAutofit/>
          </a:bodyPr>
          <a:lstStyle>
            <a:lvl1pPr marL="0" indent="0" algn="ctr">
              <a:buNone/>
              <a:defRPr sz="2400" b="0">
                <a:solidFill>
                  <a:srgbClr val="EA7B23"/>
                </a:solidFill>
              </a:defRPr>
            </a:lvl1pPr>
          </a:lstStyle>
          <a:p>
            <a:pPr lvl="0"/>
            <a:r>
              <a:rPr lang="en-GB"/>
              <a:t>Subheading</a:t>
            </a:r>
            <a:endParaRPr lang="en-US"/>
          </a:p>
        </p:txBody>
      </p:sp>
      <p:sp>
        <p:nvSpPr>
          <p:cNvPr id="17" name="Text Placeholder 9">
            <a:extLst>
              <a:ext uri="{FF2B5EF4-FFF2-40B4-BE49-F238E27FC236}">
                <a16:creationId xmlns:a16="http://schemas.microsoft.com/office/drawing/2014/main" id="{264EEDBC-F756-DBA6-E261-35906FBD01B3}"/>
              </a:ext>
            </a:extLst>
          </p:cNvPr>
          <p:cNvSpPr>
            <a:spLocks noGrp="1"/>
          </p:cNvSpPr>
          <p:nvPr>
            <p:ph type="body" sz="quarter" idx="17" hasCustomPrompt="1"/>
          </p:nvPr>
        </p:nvSpPr>
        <p:spPr>
          <a:xfrm>
            <a:off x="6515309" y="3816046"/>
            <a:ext cx="2008544" cy="624965"/>
          </a:xfrm>
        </p:spPr>
        <p:txBody>
          <a:bodyPr anchor="ctr">
            <a:normAutofit/>
          </a:bodyPr>
          <a:lstStyle>
            <a:lvl1pPr marL="0" indent="0" algn="ctr">
              <a:buNone/>
              <a:defRPr sz="4000" b="1">
                <a:solidFill>
                  <a:srgbClr val="EA7B23"/>
                </a:solidFill>
              </a:defRPr>
            </a:lvl1pPr>
          </a:lstStyle>
          <a:p>
            <a:pPr lvl="0"/>
            <a:r>
              <a:rPr lang="en-GB"/>
              <a:t>Title</a:t>
            </a:r>
            <a:endParaRPr lang="en-US"/>
          </a:p>
        </p:txBody>
      </p:sp>
      <p:sp>
        <p:nvSpPr>
          <p:cNvPr id="18" name="Text Placeholder 9">
            <a:extLst>
              <a:ext uri="{FF2B5EF4-FFF2-40B4-BE49-F238E27FC236}">
                <a16:creationId xmlns:a16="http://schemas.microsoft.com/office/drawing/2014/main" id="{92ACC243-CC55-F9C7-3790-4DD57E0B76E4}"/>
              </a:ext>
            </a:extLst>
          </p:cNvPr>
          <p:cNvSpPr>
            <a:spLocks noGrp="1"/>
          </p:cNvSpPr>
          <p:nvPr>
            <p:ph type="body" sz="quarter" idx="18" hasCustomPrompt="1"/>
          </p:nvPr>
        </p:nvSpPr>
        <p:spPr>
          <a:xfrm>
            <a:off x="6515309" y="4454674"/>
            <a:ext cx="2008544" cy="624965"/>
          </a:xfrm>
        </p:spPr>
        <p:txBody>
          <a:bodyPr anchor="ctr">
            <a:normAutofit/>
          </a:bodyPr>
          <a:lstStyle>
            <a:lvl1pPr marL="0" indent="0" algn="ctr">
              <a:buNone/>
              <a:defRPr sz="2400" b="0">
                <a:solidFill>
                  <a:srgbClr val="EA7B23"/>
                </a:solidFill>
              </a:defRPr>
            </a:lvl1pPr>
          </a:lstStyle>
          <a:p>
            <a:pPr lvl="0"/>
            <a:r>
              <a:rPr lang="en-GB"/>
              <a:t>Subheading</a:t>
            </a:r>
            <a:endParaRPr lang="en-US"/>
          </a:p>
        </p:txBody>
      </p:sp>
      <p:sp>
        <p:nvSpPr>
          <p:cNvPr id="19" name="Text Placeholder 9">
            <a:extLst>
              <a:ext uri="{FF2B5EF4-FFF2-40B4-BE49-F238E27FC236}">
                <a16:creationId xmlns:a16="http://schemas.microsoft.com/office/drawing/2014/main" id="{663F8DE1-E685-F349-8953-2C55C6081B0C}"/>
              </a:ext>
            </a:extLst>
          </p:cNvPr>
          <p:cNvSpPr>
            <a:spLocks noGrp="1"/>
          </p:cNvSpPr>
          <p:nvPr>
            <p:ph type="body" sz="quarter" idx="19" hasCustomPrompt="1"/>
          </p:nvPr>
        </p:nvSpPr>
        <p:spPr>
          <a:xfrm>
            <a:off x="9390336" y="3816046"/>
            <a:ext cx="2008544" cy="624965"/>
          </a:xfrm>
        </p:spPr>
        <p:txBody>
          <a:bodyPr anchor="ctr">
            <a:normAutofit/>
          </a:bodyPr>
          <a:lstStyle>
            <a:lvl1pPr marL="0" indent="0" algn="ctr">
              <a:buNone/>
              <a:defRPr sz="4000" b="1">
                <a:solidFill>
                  <a:srgbClr val="EA7B23"/>
                </a:solidFill>
              </a:defRPr>
            </a:lvl1pPr>
          </a:lstStyle>
          <a:p>
            <a:pPr lvl="0"/>
            <a:r>
              <a:rPr lang="en-GB"/>
              <a:t>Title</a:t>
            </a:r>
            <a:endParaRPr lang="en-US"/>
          </a:p>
        </p:txBody>
      </p:sp>
      <p:sp>
        <p:nvSpPr>
          <p:cNvPr id="20" name="Text Placeholder 9">
            <a:extLst>
              <a:ext uri="{FF2B5EF4-FFF2-40B4-BE49-F238E27FC236}">
                <a16:creationId xmlns:a16="http://schemas.microsoft.com/office/drawing/2014/main" id="{92D7B3DC-0F4A-05E5-D32F-F95134B70913}"/>
              </a:ext>
            </a:extLst>
          </p:cNvPr>
          <p:cNvSpPr>
            <a:spLocks noGrp="1"/>
          </p:cNvSpPr>
          <p:nvPr>
            <p:ph type="body" sz="quarter" idx="20" hasCustomPrompt="1"/>
          </p:nvPr>
        </p:nvSpPr>
        <p:spPr>
          <a:xfrm>
            <a:off x="9390336" y="4454674"/>
            <a:ext cx="2008544" cy="624965"/>
          </a:xfrm>
        </p:spPr>
        <p:txBody>
          <a:bodyPr anchor="ctr">
            <a:normAutofit/>
          </a:bodyPr>
          <a:lstStyle>
            <a:lvl1pPr marL="0" indent="0" algn="ctr">
              <a:buNone/>
              <a:defRPr sz="2400" b="0">
                <a:solidFill>
                  <a:srgbClr val="EA7B23"/>
                </a:solidFill>
              </a:defRPr>
            </a:lvl1pPr>
          </a:lstStyle>
          <a:p>
            <a:pPr lvl="0"/>
            <a:r>
              <a:rPr lang="en-GB"/>
              <a:t>Subheading</a:t>
            </a:r>
            <a:endParaRPr lang="en-US"/>
          </a:p>
        </p:txBody>
      </p:sp>
      <p:pic>
        <p:nvPicPr>
          <p:cNvPr id="2" name="Picture 1" descr="A picture containing black, darkness, screenshot&#10;&#10;Description automatically generated">
            <a:extLst>
              <a:ext uri="{FF2B5EF4-FFF2-40B4-BE49-F238E27FC236}">
                <a16:creationId xmlns:a16="http://schemas.microsoft.com/office/drawing/2014/main" id="{19DEA8D8-A7F0-6CEF-DDBC-3A663E5A7DA9}"/>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5D15FB89-CCD0-CAC7-2E7A-5EB5FFD45F8B}"/>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6" name="Text Placeholder 3">
            <a:extLst>
              <a:ext uri="{FF2B5EF4-FFF2-40B4-BE49-F238E27FC236}">
                <a16:creationId xmlns:a16="http://schemas.microsoft.com/office/drawing/2014/main" id="{511DDC89-EDCF-FD12-FC23-41CE9A97DC8C}"/>
              </a:ext>
            </a:extLst>
          </p:cNvPr>
          <p:cNvSpPr>
            <a:spLocks noGrp="1"/>
          </p:cNvSpPr>
          <p:nvPr>
            <p:ph type="body" sz="quarter" idx="21" hasCustomPrompt="1"/>
          </p:nvPr>
        </p:nvSpPr>
        <p:spPr>
          <a:xfrm>
            <a:off x="723473" y="1085912"/>
            <a:ext cx="3706812" cy="1030287"/>
          </a:xfrm>
        </p:spPr>
        <p:txBody>
          <a:bodyPr>
            <a:normAutofit/>
          </a:bodyPr>
          <a:lstStyle>
            <a:lvl1pPr marL="0" indent="0">
              <a:buNone/>
              <a:defRPr sz="1400">
                <a:solidFill>
                  <a:srgbClr val="EA7B23"/>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7219950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lum slide">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525222" y="1022952"/>
            <a:ext cx="3162300" cy="624965"/>
          </a:xfrm>
        </p:spPr>
        <p:txBody>
          <a:bodyPr anchor="ctr">
            <a:normAutofit/>
          </a:bodyPr>
          <a:lstStyle>
            <a:lvl1pPr marL="0" indent="0" algn="l">
              <a:buNone/>
              <a:defRPr sz="4000" b="1">
                <a:solidFill>
                  <a:srgbClr val="EA7B23"/>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4"/>
          <a:stretch>
            <a:fillRect/>
          </a:stretch>
        </p:blipFill>
        <p:spPr>
          <a:xfrm>
            <a:off x="10628858" y="216860"/>
            <a:ext cx="1312798" cy="1021414"/>
          </a:xfrm>
          <a:prstGeom prst="rect">
            <a:avLst/>
          </a:prstGeom>
        </p:spPr>
      </p:pic>
      <p:graphicFrame>
        <p:nvGraphicFramePr>
          <p:cNvPr id="9" name="Table 19">
            <a:extLst>
              <a:ext uri="{FF2B5EF4-FFF2-40B4-BE49-F238E27FC236}">
                <a16:creationId xmlns:a16="http://schemas.microsoft.com/office/drawing/2014/main" id="{EA2F3CC2-0AB0-062D-FCC7-3EFD00BBEED3}"/>
              </a:ext>
            </a:extLst>
          </p:cNvPr>
          <p:cNvGraphicFramePr>
            <a:graphicFrameLocks noGrp="1"/>
          </p:cNvGraphicFramePr>
          <p:nvPr userDrawn="1">
            <p:extLst>
              <p:ext uri="{D42A27DB-BD31-4B8C-83A1-F6EECF244321}">
                <p14:modId xmlns:p14="http://schemas.microsoft.com/office/powerpoint/2010/main" val="1744985025"/>
              </p:ext>
            </p:extLst>
          </p:nvPr>
        </p:nvGraphicFramePr>
        <p:xfrm>
          <a:off x="525222" y="1861250"/>
          <a:ext cx="11141556" cy="4063140"/>
        </p:xfrm>
        <a:graphic>
          <a:graphicData uri="http://schemas.openxmlformats.org/drawingml/2006/table">
            <a:tbl>
              <a:tblPr firstRow="1" bandRow="1">
                <a:tableStyleId>{5C22544A-7EE6-4342-B048-85BDC9FD1C3A}</a:tableStyleId>
              </a:tblPr>
              <a:tblGrid>
                <a:gridCol w="3713852">
                  <a:extLst>
                    <a:ext uri="{9D8B030D-6E8A-4147-A177-3AD203B41FA5}">
                      <a16:colId xmlns:a16="http://schemas.microsoft.com/office/drawing/2014/main" val="3996957391"/>
                    </a:ext>
                  </a:extLst>
                </a:gridCol>
                <a:gridCol w="3713852">
                  <a:extLst>
                    <a:ext uri="{9D8B030D-6E8A-4147-A177-3AD203B41FA5}">
                      <a16:colId xmlns:a16="http://schemas.microsoft.com/office/drawing/2014/main" val="1183091787"/>
                    </a:ext>
                  </a:extLst>
                </a:gridCol>
                <a:gridCol w="3713852">
                  <a:extLst>
                    <a:ext uri="{9D8B030D-6E8A-4147-A177-3AD203B41FA5}">
                      <a16:colId xmlns:a16="http://schemas.microsoft.com/office/drawing/2014/main" val="2455646976"/>
                    </a:ext>
                  </a:extLst>
                </a:gridCol>
              </a:tblGrid>
              <a:tr h="812627">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01198442"/>
                  </a:ext>
                </a:extLst>
              </a:tr>
              <a:tr h="3250513">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4424948"/>
                  </a:ext>
                </a:extLst>
              </a:tr>
            </a:tbl>
          </a:graphicData>
        </a:graphic>
      </p:graphicFrame>
      <p:pic>
        <p:nvPicPr>
          <p:cNvPr id="2" name="Picture 1" descr="A picture containing black, darkness, screenshot&#10;&#10;Description automatically generated">
            <a:extLst>
              <a:ext uri="{FF2B5EF4-FFF2-40B4-BE49-F238E27FC236}">
                <a16:creationId xmlns:a16="http://schemas.microsoft.com/office/drawing/2014/main" id="{E0F6B68E-7C99-03A2-E60D-7262D526C080}"/>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9F55A67A-70DB-A0F3-AB75-BBBDFD93239B}"/>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6" name="Text Placeholder 3">
            <a:extLst>
              <a:ext uri="{FF2B5EF4-FFF2-40B4-BE49-F238E27FC236}">
                <a16:creationId xmlns:a16="http://schemas.microsoft.com/office/drawing/2014/main" id="{1D187D02-E80F-C924-1075-4B684960A748}"/>
              </a:ext>
            </a:extLst>
          </p:cNvPr>
          <p:cNvSpPr>
            <a:spLocks noGrp="1"/>
          </p:cNvSpPr>
          <p:nvPr>
            <p:ph type="body" sz="quarter" idx="21" hasCustomPrompt="1"/>
          </p:nvPr>
        </p:nvSpPr>
        <p:spPr>
          <a:xfrm>
            <a:off x="3787760" y="1034620"/>
            <a:ext cx="3706812" cy="624966"/>
          </a:xfrm>
        </p:spPr>
        <p:txBody>
          <a:bodyPr>
            <a:normAutofit/>
          </a:bodyPr>
          <a:lstStyle>
            <a:lvl1pPr marL="0" indent="0">
              <a:buNone/>
              <a:defRPr sz="1400">
                <a:solidFill>
                  <a:srgbClr val="EA7B23"/>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290590537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Collum slide">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525222" y="1022952"/>
            <a:ext cx="3162300" cy="624965"/>
          </a:xfrm>
        </p:spPr>
        <p:txBody>
          <a:bodyPr anchor="ctr">
            <a:normAutofit/>
          </a:bodyPr>
          <a:lstStyle>
            <a:lvl1pPr marL="0" indent="0" algn="l">
              <a:buNone/>
              <a:defRPr sz="4000" b="1">
                <a:solidFill>
                  <a:srgbClr val="813085"/>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4"/>
          <a:stretch>
            <a:fillRect/>
          </a:stretch>
        </p:blipFill>
        <p:spPr>
          <a:xfrm>
            <a:off x="10628858" y="216860"/>
            <a:ext cx="1312798" cy="1021414"/>
          </a:xfrm>
          <a:prstGeom prst="rect">
            <a:avLst/>
          </a:prstGeom>
        </p:spPr>
      </p:pic>
      <p:graphicFrame>
        <p:nvGraphicFramePr>
          <p:cNvPr id="9" name="Table 19">
            <a:extLst>
              <a:ext uri="{FF2B5EF4-FFF2-40B4-BE49-F238E27FC236}">
                <a16:creationId xmlns:a16="http://schemas.microsoft.com/office/drawing/2014/main" id="{EA2F3CC2-0AB0-062D-FCC7-3EFD00BBEED3}"/>
              </a:ext>
            </a:extLst>
          </p:cNvPr>
          <p:cNvGraphicFramePr>
            <a:graphicFrameLocks noGrp="1"/>
          </p:cNvGraphicFramePr>
          <p:nvPr userDrawn="1">
            <p:extLst>
              <p:ext uri="{D42A27DB-BD31-4B8C-83A1-F6EECF244321}">
                <p14:modId xmlns:p14="http://schemas.microsoft.com/office/powerpoint/2010/main" val="2462014636"/>
              </p:ext>
            </p:extLst>
          </p:nvPr>
        </p:nvGraphicFramePr>
        <p:xfrm>
          <a:off x="525222" y="1861250"/>
          <a:ext cx="11141556" cy="4063140"/>
        </p:xfrm>
        <a:graphic>
          <a:graphicData uri="http://schemas.openxmlformats.org/drawingml/2006/table">
            <a:tbl>
              <a:tblPr firstRow="1" bandRow="1">
                <a:tableStyleId>{5C22544A-7EE6-4342-B048-85BDC9FD1C3A}</a:tableStyleId>
              </a:tblPr>
              <a:tblGrid>
                <a:gridCol w="3713852">
                  <a:extLst>
                    <a:ext uri="{9D8B030D-6E8A-4147-A177-3AD203B41FA5}">
                      <a16:colId xmlns:a16="http://schemas.microsoft.com/office/drawing/2014/main" val="3996957391"/>
                    </a:ext>
                  </a:extLst>
                </a:gridCol>
                <a:gridCol w="3713852">
                  <a:extLst>
                    <a:ext uri="{9D8B030D-6E8A-4147-A177-3AD203B41FA5}">
                      <a16:colId xmlns:a16="http://schemas.microsoft.com/office/drawing/2014/main" val="1183091787"/>
                    </a:ext>
                  </a:extLst>
                </a:gridCol>
                <a:gridCol w="3713852">
                  <a:extLst>
                    <a:ext uri="{9D8B030D-6E8A-4147-A177-3AD203B41FA5}">
                      <a16:colId xmlns:a16="http://schemas.microsoft.com/office/drawing/2014/main" val="2455646976"/>
                    </a:ext>
                  </a:extLst>
                </a:gridCol>
              </a:tblGrid>
              <a:tr h="812627">
                <a:tc>
                  <a:txBody>
                    <a:bodyPr/>
                    <a:lstStyle/>
                    <a:p>
                      <a:endParaRPr lang="en-US"/>
                    </a:p>
                  </a:txBody>
                  <a:tcP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81308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81308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813085"/>
                    </a:solidFill>
                  </a:tcPr>
                </a:tc>
                <a:extLst>
                  <a:ext uri="{0D108BD9-81ED-4DB2-BD59-A6C34878D82A}">
                    <a16:rowId xmlns:a16="http://schemas.microsoft.com/office/drawing/2014/main" val="1801198442"/>
                  </a:ext>
                </a:extLst>
              </a:tr>
              <a:tr h="3250513">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4424948"/>
                  </a:ext>
                </a:extLst>
              </a:tr>
            </a:tbl>
          </a:graphicData>
        </a:graphic>
      </p:graphicFrame>
      <p:pic>
        <p:nvPicPr>
          <p:cNvPr id="2" name="Picture 1" descr="A picture containing black, darkness, screenshot&#10;&#10;Description automatically generated">
            <a:extLst>
              <a:ext uri="{FF2B5EF4-FFF2-40B4-BE49-F238E27FC236}">
                <a16:creationId xmlns:a16="http://schemas.microsoft.com/office/drawing/2014/main" id="{E0F6B68E-7C99-03A2-E60D-7262D526C080}"/>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9F55A67A-70DB-A0F3-AB75-BBBDFD93239B}"/>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5" name="Text Placeholder 3">
            <a:extLst>
              <a:ext uri="{FF2B5EF4-FFF2-40B4-BE49-F238E27FC236}">
                <a16:creationId xmlns:a16="http://schemas.microsoft.com/office/drawing/2014/main" id="{3DB125DD-55DE-F36A-D05C-37868DD26E24}"/>
              </a:ext>
            </a:extLst>
          </p:cNvPr>
          <p:cNvSpPr>
            <a:spLocks noGrp="1"/>
          </p:cNvSpPr>
          <p:nvPr>
            <p:ph type="body" sz="quarter" idx="21" hasCustomPrompt="1"/>
          </p:nvPr>
        </p:nvSpPr>
        <p:spPr>
          <a:xfrm>
            <a:off x="3787760" y="1034620"/>
            <a:ext cx="3706812" cy="624966"/>
          </a:xfrm>
        </p:spPr>
        <p:txBody>
          <a:bodyPr>
            <a:normAutofit/>
          </a:bodyPr>
          <a:lstStyle>
            <a:lvl1pPr marL="0" indent="0">
              <a:buNone/>
              <a:defRPr sz="1400">
                <a:solidFill>
                  <a:srgbClr val="813085"/>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27098411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Collum slide">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525222" y="1022950"/>
            <a:ext cx="3162300" cy="624965"/>
          </a:xfrm>
        </p:spPr>
        <p:txBody>
          <a:bodyPr anchor="ctr">
            <a:normAutofit/>
          </a:bodyPr>
          <a:lstStyle>
            <a:lvl1pPr marL="0" indent="0" algn="l">
              <a:buNone/>
              <a:defRPr sz="4000" b="1">
                <a:solidFill>
                  <a:srgbClr val="EA7B23"/>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4"/>
          <a:stretch>
            <a:fillRect/>
          </a:stretch>
        </p:blipFill>
        <p:spPr>
          <a:xfrm>
            <a:off x="10628858" y="216860"/>
            <a:ext cx="1312798" cy="1021414"/>
          </a:xfrm>
          <a:prstGeom prst="rect">
            <a:avLst/>
          </a:prstGeom>
        </p:spPr>
      </p:pic>
      <p:graphicFrame>
        <p:nvGraphicFramePr>
          <p:cNvPr id="9" name="Table 19">
            <a:extLst>
              <a:ext uri="{FF2B5EF4-FFF2-40B4-BE49-F238E27FC236}">
                <a16:creationId xmlns:a16="http://schemas.microsoft.com/office/drawing/2014/main" id="{EA2F3CC2-0AB0-062D-FCC7-3EFD00BBEED3}"/>
              </a:ext>
            </a:extLst>
          </p:cNvPr>
          <p:cNvGraphicFramePr>
            <a:graphicFrameLocks noGrp="1"/>
          </p:cNvGraphicFramePr>
          <p:nvPr userDrawn="1">
            <p:extLst>
              <p:ext uri="{D42A27DB-BD31-4B8C-83A1-F6EECF244321}">
                <p14:modId xmlns:p14="http://schemas.microsoft.com/office/powerpoint/2010/main" val="2045478086"/>
              </p:ext>
            </p:extLst>
          </p:nvPr>
        </p:nvGraphicFramePr>
        <p:xfrm>
          <a:off x="525222" y="1861250"/>
          <a:ext cx="11141555" cy="4017495"/>
        </p:xfrm>
        <a:graphic>
          <a:graphicData uri="http://schemas.openxmlformats.org/drawingml/2006/table">
            <a:tbl>
              <a:tblPr firstRow="1" bandRow="1">
                <a:tableStyleId>{5C22544A-7EE6-4342-B048-85BDC9FD1C3A}</a:tableStyleId>
              </a:tblPr>
              <a:tblGrid>
                <a:gridCol w="2228311">
                  <a:extLst>
                    <a:ext uri="{9D8B030D-6E8A-4147-A177-3AD203B41FA5}">
                      <a16:colId xmlns:a16="http://schemas.microsoft.com/office/drawing/2014/main" val="3996957391"/>
                    </a:ext>
                  </a:extLst>
                </a:gridCol>
                <a:gridCol w="2228311">
                  <a:extLst>
                    <a:ext uri="{9D8B030D-6E8A-4147-A177-3AD203B41FA5}">
                      <a16:colId xmlns:a16="http://schemas.microsoft.com/office/drawing/2014/main" val="1183091787"/>
                    </a:ext>
                  </a:extLst>
                </a:gridCol>
                <a:gridCol w="2228311">
                  <a:extLst>
                    <a:ext uri="{9D8B030D-6E8A-4147-A177-3AD203B41FA5}">
                      <a16:colId xmlns:a16="http://schemas.microsoft.com/office/drawing/2014/main" val="2455646976"/>
                    </a:ext>
                  </a:extLst>
                </a:gridCol>
                <a:gridCol w="2228311">
                  <a:extLst>
                    <a:ext uri="{9D8B030D-6E8A-4147-A177-3AD203B41FA5}">
                      <a16:colId xmlns:a16="http://schemas.microsoft.com/office/drawing/2014/main" val="50446839"/>
                    </a:ext>
                  </a:extLst>
                </a:gridCol>
                <a:gridCol w="2228311">
                  <a:extLst>
                    <a:ext uri="{9D8B030D-6E8A-4147-A177-3AD203B41FA5}">
                      <a16:colId xmlns:a16="http://schemas.microsoft.com/office/drawing/2014/main" val="2918162144"/>
                    </a:ext>
                  </a:extLst>
                </a:gridCol>
              </a:tblGrid>
              <a:tr h="803498">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01198442"/>
                  </a:ext>
                </a:extLst>
              </a:tr>
              <a:tr h="3213997">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4424948"/>
                  </a:ext>
                </a:extLst>
              </a:tr>
            </a:tbl>
          </a:graphicData>
        </a:graphic>
      </p:graphicFrame>
      <p:pic>
        <p:nvPicPr>
          <p:cNvPr id="2" name="Picture 1" descr="A picture containing black, darkness, screenshot&#10;&#10;Description automatically generated">
            <a:extLst>
              <a:ext uri="{FF2B5EF4-FFF2-40B4-BE49-F238E27FC236}">
                <a16:creationId xmlns:a16="http://schemas.microsoft.com/office/drawing/2014/main" id="{904668DC-AE1F-6797-1872-F8517BE39F96}"/>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3AB4E179-C057-00DE-C909-F61019C3D4CF}"/>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4" name="Text Placeholder 3">
            <a:extLst>
              <a:ext uri="{FF2B5EF4-FFF2-40B4-BE49-F238E27FC236}">
                <a16:creationId xmlns:a16="http://schemas.microsoft.com/office/drawing/2014/main" id="{59975558-B1B5-FBEE-A89A-2A15D5A5C8CF}"/>
              </a:ext>
            </a:extLst>
          </p:cNvPr>
          <p:cNvSpPr>
            <a:spLocks noGrp="1"/>
          </p:cNvSpPr>
          <p:nvPr>
            <p:ph type="body" sz="quarter" idx="21" hasCustomPrompt="1"/>
          </p:nvPr>
        </p:nvSpPr>
        <p:spPr>
          <a:xfrm>
            <a:off x="3787760" y="1034620"/>
            <a:ext cx="3706812" cy="624966"/>
          </a:xfrm>
        </p:spPr>
        <p:txBody>
          <a:bodyPr>
            <a:normAutofit/>
          </a:bodyPr>
          <a:lstStyle>
            <a:lvl1pPr marL="0" indent="0">
              <a:buNone/>
              <a:defRPr sz="1400">
                <a:solidFill>
                  <a:srgbClr val="EA7B23"/>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427241046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5 Collum slide">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525222" y="1022950"/>
            <a:ext cx="3162300" cy="624965"/>
          </a:xfrm>
        </p:spPr>
        <p:txBody>
          <a:bodyPr anchor="ctr">
            <a:normAutofit/>
          </a:bodyPr>
          <a:lstStyle>
            <a:lvl1pPr marL="0" indent="0" algn="l">
              <a:buNone/>
              <a:defRPr sz="4000" b="1">
                <a:solidFill>
                  <a:srgbClr val="813085"/>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4"/>
          <a:stretch>
            <a:fillRect/>
          </a:stretch>
        </p:blipFill>
        <p:spPr>
          <a:xfrm>
            <a:off x="10628858" y="216860"/>
            <a:ext cx="1312798" cy="1021414"/>
          </a:xfrm>
          <a:prstGeom prst="rect">
            <a:avLst/>
          </a:prstGeom>
        </p:spPr>
      </p:pic>
      <p:graphicFrame>
        <p:nvGraphicFramePr>
          <p:cNvPr id="9" name="Table 19">
            <a:extLst>
              <a:ext uri="{FF2B5EF4-FFF2-40B4-BE49-F238E27FC236}">
                <a16:creationId xmlns:a16="http://schemas.microsoft.com/office/drawing/2014/main" id="{EA2F3CC2-0AB0-062D-FCC7-3EFD00BBEED3}"/>
              </a:ext>
            </a:extLst>
          </p:cNvPr>
          <p:cNvGraphicFramePr>
            <a:graphicFrameLocks noGrp="1"/>
          </p:cNvGraphicFramePr>
          <p:nvPr userDrawn="1">
            <p:extLst>
              <p:ext uri="{D42A27DB-BD31-4B8C-83A1-F6EECF244321}">
                <p14:modId xmlns:p14="http://schemas.microsoft.com/office/powerpoint/2010/main" val="33283134"/>
              </p:ext>
            </p:extLst>
          </p:nvPr>
        </p:nvGraphicFramePr>
        <p:xfrm>
          <a:off x="525222" y="1861250"/>
          <a:ext cx="11141555" cy="4017495"/>
        </p:xfrm>
        <a:graphic>
          <a:graphicData uri="http://schemas.openxmlformats.org/drawingml/2006/table">
            <a:tbl>
              <a:tblPr firstRow="1" bandRow="1">
                <a:tableStyleId>{5C22544A-7EE6-4342-B048-85BDC9FD1C3A}</a:tableStyleId>
              </a:tblPr>
              <a:tblGrid>
                <a:gridCol w="2228311">
                  <a:extLst>
                    <a:ext uri="{9D8B030D-6E8A-4147-A177-3AD203B41FA5}">
                      <a16:colId xmlns:a16="http://schemas.microsoft.com/office/drawing/2014/main" val="3996957391"/>
                    </a:ext>
                  </a:extLst>
                </a:gridCol>
                <a:gridCol w="2228311">
                  <a:extLst>
                    <a:ext uri="{9D8B030D-6E8A-4147-A177-3AD203B41FA5}">
                      <a16:colId xmlns:a16="http://schemas.microsoft.com/office/drawing/2014/main" val="1183091787"/>
                    </a:ext>
                  </a:extLst>
                </a:gridCol>
                <a:gridCol w="2228311">
                  <a:extLst>
                    <a:ext uri="{9D8B030D-6E8A-4147-A177-3AD203B41FA5}">
                      <a16:colId xmlns:a16="http://schemas.microsoft.com/office/drawing/2014/main" val="2455646976"/>
                    </a:ext>
                  </a:extLst>
                </a:gridCol>
                <a:gridCol w="2228311">
                  <a:extLst>
                    <a:ext uri="{9D8B030D-6E8A-4147-A177-3AD203B41FA5}">
                      <a16:colId xmlns:a16="http://schemas.microsoft.com/office/drawing/2014/main" val="50446839"/>
                    </a:ext>
                  </a:extLst>
                </a:gridCol>
                <a:gridCol w="2228311">
                  <a:extLst>
                    <a:ext uri="{9D8B030D-6E8A-4147-A177-3AD203B41FA5}">
                      <a16:colId xmlns:a16="http://schemas.microsoft.com/office/drawing/2014/main" val="2918162144"/>
                    </a:ext>
                  </a:extLst>
                </a:gridCol>
              </a:tblGrid>
              <a:tr h="803498">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rgbClr val="81308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rgbClr val="81308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rgbClr val="81308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rgbClr val="813085"/>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rgbClr val="813085"/>
                    </a:solidFill>
                  </a:tcPr>
                </a:tc>
                <a:extLst>
                  <a:ext uri="{0D108BD9-81ED-4DB2-BD59-A6C34878D82A}">
                    <a16:rowId xmlns:a16="http://schemas.microsoft.com/office/drawing/2014/main" val="1801198442"/>
                  </a:ext>
                </a:extLst>
              </a:tr>
              <a:tr h="3213997">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rgbClr val="813085"/>
                      </a:solidFill>
                      <a:prstDash val="solid"/>
                      <a:round/>
                      <a:headEnd type="none" w="med" len="med"/>
                      <a:tailEnd type="none" w="med" len="med"/>
                    </a:lnL>
                    <a:lnR w="12700" cap="flat" cmpd="sng" algn="ctr">
                      <a:solidFill>
                        <a:srgbClr val="813085"/>
                      </a:solidFill>
                      <a:prstDash val="solid"/>
                      <a:round/>
                      <a:headEnd type="none" w="med" len="med"/>
                      <a:tailEnd type="none" w="med" len="med"/>
                    </a:lnR>
                    <a:lnT w="12700" cap="flat" cmpd="sng" algn="ctr">
                      <a:solidFill>
                        <a:srgbClr val="813085"/>
                      </a:solidFill>
                      <a:prstDash val="solid"/>
                      <a:round/>
                      <a:headEnd type="none" w="med" len="med"/>
                      <a:tailEnd type="none" w="med" len="med"/>
                    </a:lnT>
                    <a:lnB w="12700" cap="flat" cmpd="sng" algn="ctr">
                      <a:solidFill>
                        <a:srgbClr val="81308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4424948"/>
                  </a:ext>
                </a:extLst>
              </a:tr>
            </a:tbl>
          </a:graphicData>
        </a:graphic>
      </p:graphicFrame>
      <p:pic>
        <p:nvPicPr>
          <p:cNvPr id="2" name="Picture 1" descr="A picture containing black, darkness, screenshot&#10;&#10;Description automatically generated">
            <a:extLst>
              <a:ext uri="{FF2B5EF4-FFF2-40B4-BE49-F238E27FC236}">
                <a16:creationId xmlns:a16="http://schemas.microsoft.com/office/drawing/2014/main" id="{904668DC-AE1F-6797-1872-F8517BE39F96}"/>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3AB4E179-C057-00DE-C909-F61019C3D4CF}"/>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4" name="Text Placeholder 3">
            <a:extLst>
              <a:ext uri="{FF2B5EF4-FFF2-40B4-BE49-F238E27FC236}">
                <a16:creationId xmlns:a16="http://schemas.microsoft.com/office/drawing/2014/main" id="{839D4A7F-018D-CAEA-3877-6AE4B8315862}"/>
              </a:ext>
            </a:extLst>
          </p:cNvPr>
          <p:cNvSpPr>
            <a:spLocks noGrp="1"/>
          </p:cNvSpPr>
          <p:nvPr>
            <p:ph type="body" sz="quarter" idx="21" hasCustomPrompt="1"/>
          </p:nvPr>
        </p:nvSpPr>
        <p:spPr>
          <a:xfrm>
            <a:off x="3787760" y="1034620"/>
            <a:ext cx="3706812" cy="624966"/>
          </a:xfrm>
        </p:spPr>
        <p:txBody>
          <a:bodyPr>
            <a:normAutofit/>
          </a:bodyPr>
          <a:lstStyle>
            <a:lvl1pPr marL="0" indent="0">
              <a:buNone/>
              <a:defRPr sz="1400">
                <a:solidFill>
                  <a:srgbClr val="813085"/>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364000887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pic>
        <p:nvPicPr>
          <p:cNvPr id="5" name="Picture 4" descr="An orange arrow on a black background&#10;&#10;Description automatically generated with medium confidence">
            <a:extLst>
              <a:ext uri="{FF2B5EF4-FFF2-40B4-BE49-F238E27FC236}">
                <a16:creationId xmlns:a16="http://schemas.microsoft.com/office/drawing/2014/main" id="{C4346D83-775E-AA92-54DE-81C4A1D9F9D3}"/>
              </a:ext>
            </a:extLst>
          </p:cNvPr>
          <p:cNvPicPr>
            <a:picLocks noChangeAspect="1"/>
          </p:cNvPicPr>
          <p:nvPr userDrawn="1"/>
        </p:nvPicPr>
        <p:blipFill>
          <a:blip r:embed="rId2"/>
          <a:stretch>
            <a:fillRect/>
          </a:stretch>
        </p:blipFill>
        <p:spPr>
          <a:xfrm rot="18811270">
            <a:off x="9663341" y="-1054029"/>
            <a:ext cx="3580194" cy="5220073"/>
          </a:xfrm>
          <a:prstGeom prst="rect">
            <a:avLst/>
          </a:prstGeom>
        </p:spPr>
      </p:pic>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0" y="3429000"/>
            <a:ext cx="12191999" cy="1073288"/>
          </a:xfrm>
        </p:spPr>
        <p:txBody>
          <a:bodyPr anchor="ctr">
            <a:normAutofit/>
          </a:bodyPr>
          <a:lstStyle>
            <a:lvl1pPr marL="0" indent="0" algn="ctr">
              <a:buNone/>
              <a:defRPr sz="4000" b="1">
                <a:solidFill>
                  <a:schemeClr val="bg1"/>
                </a:solidFill>
              </a:defRPr>
            </a:lvl1pPr>
          </a:lstStyle>
          <a:p>
            <a:pPr lvl="0"/>
            <a:r>
              <a:rPr lang="en-GB"/>
              <a:t>Thank you!</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3"/>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4"/>
          <a:stretch>
            <a:fillRect/>
          </a:stretch>
        </p:blipFill>
        <p:spPr>
          <a:xfrm>
            <a:off x="10205209" y="5740279"/>
            <a:ext cx="1986791" cy="1302814"/>
          </a:xfrm>
          <a:prstGeom prst="rect">
            <a:avLst/>
          </a:prstGeom>
        </p:spPr>
      </p:pic>
      <p:pic>
        <p:nvPicPr>
          <p:cNvPr id="11" name="Picture 10" descr="A blue arrow on a black background&#10;&#10;Description automatically generated with medium confidence">
            <a:extLst>
              <a:ext uri="{FF2B5EF4-FFF2-40B4-BE49-F238E27FC236}">
                <a16:creationId xmlns:a16="http://schemas.microsoft.com/office/drawing/2014/main" id="{58C95253-1D77-61A6-DE47-D490C9D21E57}"/>
              </a:ext>
            </a:extLst>
          </p:cNvPr>
          <p:cNvPicPr>
            <a:picLocks noChangeAspect="1"/>
          </p:cNvPicPr>
          <p:nvPr userDrawn="1"/>
        </p:nvPicPr>
        <p:blipFill>
          <a:blip r:embed="rId5"/>
          <a:stretch>
            <a:fillRect/>
          </a:stretch>
        </p:blipFill>
        <p:spPr>
          <a:xfrm rot="8491598">
            <a:off x="-594576" y="4217037"/>
            <a:ext cx="2268619" cy="3307743"/>
          </a:xfrm>
          <a:prstGeom prst="rect">
            <a:avLst/>
          </a:prstGeom>
        </p:spPr>
      </p:pic>
    </p:spTree>
    <p:extLst>
      <p:ext uri="{BB962C8B-B14F-4D97-AF65-F5344CB8AC3E}">
        <p14:creationId xmlns:p14="http://schemas.microsoft.com/office/powerpoint/2010/main" val="50484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5" name="Picture 4" descr="An orange arrow on a black background&#10;&#10;Description automatically generated with medium confidence">
            <a:extLst>
              <a:ext uri="{FF2B5EF4-FFF2-40B4-BE49-F238E27FC236}">
                <a16:creationId xmlns:a16="http://schemas.microsoft.com/office/drawing/2014/main" id="{C4346D83-775E-AA92-54DE-81C4A1D9F9D3}"/>
              </a:ext>
            </a:extLst>
          </p:cNvPr>
          <p:cNvPicPr>
            <a:picLocks noChangeAspect="1"/>
          </p:cNvPicPr>
          <p:nvPr userDrawn="1"/>
        </p:nvPicPr>
        <p:blipFill>
          <a:blip r:embed="rId2"/>
          <a:stretch>
            <a:fillRect/>
          </a:stretch>
        </p:blipFill>
        <p:spPr>
          <a:xfrm rot="2783777">
            <a:off x="7752228" y="1700502"/>
            <a:ext cx="3580194" cy="5220073"/>
          </a:xfrm>
          <a:prstGeom prst="rect">
            <a:avLst/>
          </a:prstGeom>
        </p:spPr>
      </p:pic>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3"/>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4"/>
          <a:stretch>
            <a:fillRect/>
          </a:stretch>
        </p:blipFill>
        <p:spPr>
          <a:xfrm>
            <a:off x="10205209" y="5740279"/>
            <a:ext cx="1986791" cy="1302814"/>
          </a:xfrm>
          <a:prstGeom prst="rect">
            <a:avLst/>
          </a:prstGeom>
        </p:spPr>
      </p:pic>
      <p:pic>
        <p:nvPicPr>
          <p:cNvPr id="11" name="Picture 10" descr="A blue arrow on a black background&#10;&#10;Description automatically generated with medium confidence">
            <a:extLst>
              <a:ext uri="{FF2B5EF4-FFF2-40B4-BE49-F238E27FC236}">
                <a16:creationId xmlns:a16="http://schemas.microsoft.com/office/drawing/2014/main" id="{58C95253-1D77-61A6-DE47-D490C9D21E57}"/>
              </a:ext>
            </a:extLst>
          </p:cNvPr>
          <p:cNvPicPr>
            <a:picLocks noChangeAspect="1"/>
          </p:cNvPicPr>
          <p:nvPr userDrawn="1"/>
        </p:nvPicPr>
        <p:blipFill>
          <a:blip r:embed="rId5"/>
          <a:stretch>
            <a:fillRect/>
          </a:stretch>
        </p:blipFill>
        <p:spPr>
          <a:xfrm rot="8491598">
            <a:off x="6800663" y="405125"/>
            <a:ext cx="1109843" cy="1618198"/>
          </a:xfrm>
          <a:prstGeom prst="rect">
            <a:avLst/>
          </a:prstGeom>
        </p:spPr>
      </p:pic>
      <p:pic>
        <p:nvPicPr>
          <p:cNvPr id="15" name="Picture 14" descr="A close-up of a black background&#10;&#10;Description automatically generated with low confidence">
            <a:extLst>
              <a:ext uri="{FF2B5EF4-FFF2-40B4-BE49-F238E27FC236}">
                <a16:creationId xmlns:a16="http://schemas.microsoft.com/office/drawing/2014/main" id="{ABB0DDEA-DE5E-72CF-E8F8-25BE44661882}"/>
              </a:ext>
            </a:extLst>
          </p:cNvPr>
          <p:cNvPicPr>
            <a:picLocks noChangeAspect="1"/>
          </p:cNvPicPr>
          <p:nvPr userDrawn="1"/>
        </p:nvPicPr>
        <p:blipFill>
          <a:blip r:embed="rId6"/>
          <a:stretch>
            <a:fillRect/>
          </a:stretch>
        </p:blipFill>
        <p:spPr>
          <a:xfrm>
            <a:off x="984595" y="2383762"/>
            <a:ext cx="3706812" cy="896152"/>
          </a:xfrm>
          <a:prstGeom prst="rect">
            <a:avLst/>
          </a:prstGeom>
        </p:spPr>
      </p:pic>
      <p:sp>
        <p:nvSpPr>
          <p:cNvPr id="6" name="Text Placeholder 9">
            <a:extLst>
              <a:ext uri="{FF2B5EF4-FFF2-40B4-BE49-F238E27FC236}">
                <a16:creationId xmlns:a16="http://schemas.microsoft.com/office/drawing/2014/main" id="{0EF971EA-6AB8-804F-177D-F981C679D8D2}"/>
              </a:ext>
            </a:extLst>
          </p:cNvPr>
          <p:cNvSpPr>
            <a:spLocks noGrp="1"/>
          </p:cNvSpPr>
          <p:nvPr>
            <p:ph type="body" sz="quarter" idx="11" hasCustomPrompt="1"/>
          </p:nvPr>
        </p:nvSpPr>
        <p:spPr>
          <a:xfrm>
            <a:off x="984595" y="3578084"/>
            <a:ext cx="3706812" cy="1073288"/>
          </a:xfrm>
        </p:spPr>
        <p:txBody>
          <a:bodyPr anchor="ctr">
            <a:normAutofit/>
          </a:bodyPr>
          <a:lstStyle>
            <a:lvl1pPr marL="0" indent="0">
              <a:buNone/>
              <a:defRPr sz="4000" b="1">
                <a:solidFill>
                  <a:schemeClr val="bg1"/>
                </a:solidFill>
              </a:defRPr>
            </a:lvl1pPr>
          </a:lstStyle>
          <a:p>
            <a:pPr lvl="0"/>
            <a:r>
              <a:rPr lang="en-GB"/>
              <a:t>Title Here</a:t>
            </a:r>
            <a:endParaRPr lang="en-US"/>
          </a:p>
        </p:txBody>
      </p:sp>
      <p:sp>
        <p:nvSpPr>
          <p:cNvPr id="2" name="Text Placeholder 3">
            <a:extLst>
              <a:ext uri="{FF2B5EF4-FFF2-40B4-BE49-F238E27FC236}">
                <a16:creationId xmlns:a16="http://schemas.microsoft.com/office/drawing/2014/main" id="{718341AB-687B-1B74-1AC9-8F60904BB024}"/>
              </a:ext>
            </a:extLst>
          </p:cNvPr>
          <p:cNvSpPr>
            <a:spLocks noGrp="1"/>
          </p:cNvSpPr>
          <p:nvPr>
            <p:ph type="body" sz="quarter" idx="12" hasCustomPrompt="1"/>
          </p:nvPr>
        </p:nvSpPr>
        <p:spPr>
          <a:xfrm>
            <a:off x="984595" y="4709992"/>
            <a:ext cx="3706812" cy="1030287"/>
          </a:xfrm>
        </p:spPr>
        <p:txBody>
          <a:bodyPr>
            <a:normAutofit/>
          </a:bodyPr>
          <a:lstStyle>
            <a:lvl1pPr marL="0" indent="0">
              <a:buNone/>
              <a:defRPr sz="1400">
                <a:solidFill>
                  <a:schemeClr val="bg1"/>
                </a:solidFill>
              </a:defRPr>
            </a:lvl1pPr>
          </a:lstStyle>
          <a:p>
            <a:pPr lvl="0"/>
            <a:r>
              <a:rPr lang="en-US"/>
              <a:t>This design is ideal for grabbing people’s attention at conferences and events</a:t>
            </a:r>
          </a:p>
        </p:txBody>
      </p:sp>
    </p:spTree>
    <p:extLst>
      <p:ext uri="{BB962C8B-B14F-4D97-AF65-F5344CB8AC3E}">
        <p14:creationId xmlns:p14="http://schemas.microsoft.com/office/powerpoint/2010/main" val="18057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heading slide">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7638314" y="2546952"/>
            <a:ext cx="3706812" cy="1073288"/>
          </a:xfrm>
        </p:spPr>
        <p:txBody>
          <a:bodyPr anchor="ctr">
            <a:normAutofit/>
          </a:bodyPr>
          <a:lstStyle>
            <a:lvl1pPr marL="0" indent="0">
              <a:buNone/>
              <a:defRPr sz="4000" b="1">
                <a:solidFill>
                  <a:srgbClr val="EA7B23"/>
                </a:solidFill>
              </a:defRPr>
            </a:lvl1pPr>
          </a:lstStyle>
          <a:p>
            <a:pPr lvl="0"/>
            <a:r>
              <a:rPr lang="en-GB"/>
              <a:t>Title Here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pic>
        <p:nvPicPr>
          <p:cNvPr id="4" name="Picture 3" descr="A blue arrow on a black background&#10;&#10;Description automatically generated with medium confidence">
            <a:extLst>
              <a:ext uri="{FF2B5EF4-FFF2-40B4-BE49-F238E27FC236}">
                <a16:creationId xmlns:a16="http://schemas.microsoft.com/office/drawing/2014/main" id="{F906422B-67A4-00F5-B537-BC31A75C355B}"/>
              </a:ext>
            </a:extLst>
          </p:cNvPr>
          <p:cNvPicPr>
            <a:picLocks noChangeAspect="1"/>
          </p:cNvPicPr>
          <p:nvPr userDrawn="1"/>
        </p:nvPicPr>
        <p:blipFill>
          <a:blip r:embed="rId4"/>
          <a:stretch>
            <a:fillRect/>
          </a:stretch>
        </p:blipFill>
        <p:spPr>
          <a:xfrm rot="8100000">
            <a:off x="-528020" y="3413288"/>
            <a:ext cx="3336664" cy="4864997"/>
          </a:xfrm>
          <a:prstGeom prst="rect">
            <a:avLst/>
          </a:prstGeom>
        </p:spPr>
      </p:pic>
      <p:pic>
        <p:nvPicPr>
          <p:cNvPr id="13" name="Picture 12" descr="A picture containing black, darkness, screenshot&#10;&#10;Description automatically generated">
            <a:extLst>
              <a:ext uri="{FF2B5EF4-FFF2-40B4-BE49-F238E27FC236}">
                <a16:creationId xmlns:a16="http://schemas.microsoft.com/office/drawing/2014/main" id="{6510F30B-79C4-E0D2-5DE7-149F9EB3F2E8}"/>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17" name="Picture 16" descr="A black background with blue text&#10;&#10;Description automatically generated with low confidence">
            <a:extLst>
              <a:ext uri="{FF2B5EF4-FFF2-40B4-BE49-F238E27FC236}">
                <a16:creationId xmlns:a16="http://schemas.microsoft.com/office/drawing/2014/main" id="{7EEC95E7-6266-0588-9275-FDCA9F3A5D15}"/>
              </a:ext>
            </a:extLst>
          </p:cNvPr>
          <p:cNvPicPr>
            <a:picLocks noChangeAspect="1"/>
          </p:cNvPicPr>
          <p:nvPr userDrawn="1"/>
        </p:nvPicPr>
        <p:blipFill>
          <a:blip r:embed="rId6"/>
          <a:stretch>
            <a:fillRect/>
          </a:stretch>
        </p:blipFill>
        <p:spPr>
          <a:xfrm>
            <a:off x="10205207" y="5740279"/>
            <a:ext cx="1986793" cy="1302814"/>
          </a:xfrm>
          <a:prstGeom prst="rect">
            <a:avLst/>
          </a:prstGeom>
        </p:spPr>
      </p:pic>
      <p:pic>
        <p:nvPicPr>
          <p:cNvPr id="20" name="Picture 19" descr="An orange arrow on a black background&#10;&#10;Description automatically generated with medium confidence">
            <a:extLst>
              <a:ext uri="{FF2B5EF4-FFF2-40B4-BE49-F238E27FC236}">
                <a16:creationId xmlns:a16="http://schemas.microsoft.com/office/drawing/2014/main" id="{1F9057CE-BB47-B14B-BF51-0631B69AA1CE}"/>
              </a:ext>
            </a:extLst>
          </p:cNvPr>
          <p:cNvPicPr>
            <a:picLocks noChangeAspect="1"/>
          </p:cNvPicPr>
          <p:nvPr userDrawn="1"/>
        </p:nvPicPr>
        <p:blipFill>
          <a:blip r:embed="rId7"/>
          <a:stretch>
            <a:fillRect/>
          </a:stretch>
        </p:blipFill>
        <p:spPr>
          <a:xfrm rot="2700000">
            <a:off x="2690218" y="1924733"/>
            <a:ext cx="1168769" cy="1704114"/>
          </a:xfrm>
          <a:prstGeom prst="rect">
            <a:avLst/>
          </a:prstGeom>
        </p:spPr>
      </p:pic>
      <p:pic>
        <p:nvPicPr>
          <p:cNvPr id="24" name="Picture 23" descr="A picture containing graphics, font, graphic design, screenshot&#10;&#10;Description automatically generated">
            <a:extLst>
              <a:ext uri="{FF2B5EF4-FFF2-40B4-BE49-F238E27FC236}">
                <a16:creationId xmlns:a16="http://schemas.microsoft.com/office/drawing/2014/main" id="{E8ACAA45-181C-8FD6-D26E-76B94C19975D}"/>
              </a:ext>
            </a:extLst>
          </p:cNvPr>
          <p:cNvPicPr>
            <a:picLocks noChangeAspect="1"/>
          </p:cNvPicPr>
          <p:nvPr userDrawn="1"/>
        </p:nvPicPr>
        <p:blipFill>
          <a:blip r:embed="rId8"/>
          <a:stretch>
            <a:fillRect/>
          </a:stretch>
        </p:blipFill>
        <p:spPr>
          <a:xfrm>
            <a:off x="10628858" y="216860"/>
            <a:ext cx="1312798" cy="1021414"/>
          </a:xfrm>
          <a:prstGeom prst="rect">
            <a:avLst/>
          </a:prstGeom>
        </p:spPr>
      </p:pic>
      <p:sp>
        <p:nvSpPr>
          <p:cNvPr id="3" name="Text Placeholder 3">
            <a:extLst>
              <a:ext uri="{FF2B5EF4-FFF2-40B4-BE49-F238E27FC236}">
                <a16:creationId xmlns:a16="http://schemas.microsoft.com/office/drawing/2014/main" id="{D2C5EE07-E227-9FB8-6ACB-2539DA913AAC}"/>
              </a:ext>
            </a:extLst>
          </p:cNvPr>
          <p:cNvSpPr>
            <a:spLocks noGrp="1"/>
          </p:cNvSpPr>
          <p:nvPr>
            <p:ph type="body" sz="quarter" idx="12" hasCustomPrompt="1"/>
          </p:nvPr>
        </p:nvSpPr>
        <p:spPr>
          <a:xfrm>
            <a:off x="7638314" y="3725790"/>
            <a:ext cx="3706812" cy="1030287"/>
          </a:xfrm>
        </p:spPr>
        <p:txBody>
          <a:bodyPr>
            <a:normAutofit/>
          </a:bodyPr>
          <a:lstStyle>
            <a:lvl1pPr marL="0" indent="0">
              <a:buNone/>
              <a:defRPr sz="1400">
                <a:solidFill>
                  <a:srgbClr val="EA7B23"/>
                </a:solidFill>
              </a:defRPr>
            </a:lvl1pPr>
          </a:lstStyle>
          <a:p>
            <a:pPr lvl="0"/>
            <a:r>
              <a:rPr lang="en-US"/>
              <a:t>This design is ideal for grabbing people’s attention at conferences and events</a:t>
            </a:r>
          </a:p>
        </p:txBody>
      </p:sp>
    </p:spTree>
    <p:extLst>
      <p:ext uri="{BB962C8B-B14F-4D97-AF65-F5344CB8AC3E}">
        <p14:creationId xmlns:p14="http://schemas.microsoft.com/office/powerpoint/2010/main" val="26832645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heading slide 2">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7638314" y="2546952"/>
            <a:ext cx="3706812" cy="1073288"/>
          </a:xfrm>
        </p:spPr>
        <p:txBody>
          <a:bodyPr anchor="ctr">
            <a:normAutofit/>
          </a:bodyPr>
          <a:lstStyle>
            <a:lvl1pPr marL="0" indent="0">
              <a:buNone/>
              <a:defRPr sz="4000" b="1">
                <a:solidFill>
                  <a:srgbClr val="EA7B23"/>
                </a:solidFill>
              </a:defRPr>
            </a:lvl1pPr>
          </a:lstStyle>
          <a:p>
            <a:pPr lvl="0"/>
            <a:r>
              <a:rPr lang="en-GB"/>
              <a:t>Title Here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pic>
        <p:nvPicPr>
          <p:cNvPr id="13" name="Picture 12" descr="A picture containing black, darkness, screenshot&#10;&#10;Description automatically generated">
            <a:extLst>
              <a:ext uri="{FF2B5EF4-FFF2-40B4-BE49-F238E27FC236}">
                <a16:creationId xmlns:a16="http://schemas.microsoft.com/office/drawing/2014/main" id="{6510F30B-79C4-E0D2-5DE7-149F9EB3F2E8}"/>
              </a:ext>
            </a:extLst>
          </p:cNvPr>
          <p:cNvPicPr>
            <a:picLocks noChangeAspect="1"/>
          </p:cNvPicPr>
          <p:nvPr userDrawn="1"/>
        </p:nvPicPr>
        <p:blipFill>
          <a:blip r:embed="rId4"/>
          <a:stretch>
            <a:fillRect/>
          </a:stretch>
        </p:blipFill>
        <p:spPr>
          <a:xfrm>
            <a:off x="250344" y="189829"/>
            <a:ext cx="2008540" cy="438841"/>
          </a:xfrm>
          <a:prstGeom prst="rect">
            <a:avLst/>
          </a:prstGeom>
        </p:spPr>
      </p:pic>
      <p:pic>
        <p:nvPicPr>
          <p:cNvPr id="17" name="Picture 16" descr="A black background with blue text&#10;&#10;Description automatically generated with low confidence">
            <a:extLst>
              <a:ext uri="{FF2B5EF4-FFF2-40B4-BE49-F238E27FC236}">
                <a16:creationId xmlns:a16="http://schemas.microsoft.com/office/drawing/2014/main" id="{7EEC95E7-6266-0588-9275-FDCA9F3A5D15}"/>
              </a:ext>
            </a:extLst>
          </p:cNvPr>
          <p:cNvPicPr>
            <a:picLocks noChangeAspect="1"/>
          </p:cNvPicPr>
          <p:nvPr userDrawn="1"/>
        </p:nvPicPr>
        <p:blipFill>
          <a:blip r:embed="rId5"/>
          <a:stretch>
            <a:fillRect/>
          </a:stretch>
        </p:blipFill>
        <p:spPr>
          <a:xfrm>
            <a:off x="10205207" y="5740279"/>
            <a:ext cx="1986793" cy="1302814"/>
          </a:xfrm>
          <a:prstGeom prst="rect">
            <a:avLst/>
          </a:prstGeom>
        </p:spPr>
      </p:pic>
      <p:pic>
        <p:nvPicPr>
          <p:cNvPr id="24" name="Picture 23" descr="A picture containing graphics, font, graphic design, screenshot&#10;&#10;Description automatically generated">
            <a:extLst>
              <a:ext uri="{FF2B5EF4-FFF2-40B4-BE49-F238E27FC236}">
                <a16:creationId xmlns:a16="http://schemas.microsoft.com/office/drawing/2014/main" id="{E8ACAA45-181C-8FD6-D26E-76B94C19975D}"/>
              </a:ext>
            </a:extLst>
          </p:cNvPr>
          <p:cNvPicPr>
            <a:picLocks noChangeAspect="1"/>
          </p:cNvPicPr>
          <p:nvPr userDrawn="1"/>
        </p:nvPicPr>
        <p:blipFill>
          <a:blip r:embed="rId6"/>
          <a:stretch>
            <a:fillRect/>
          </a:stretch>
        </p:blipFill>
        <p:spPr>
          <a:xfrm>
            <a:off x="10628858" y="216860"/>
            <a:ext cx="1312798" cy="1021414"/>
          </a:xfrm>
          <a:prstGeom prst="rect">
            <a:avLst/>
          </a:prstGeom>
        </p:spPr>
      </p:pic>
      <p:sp>
        <p:nvSpPr>
          <p:cNvPr id="2" name="Picture Placeholder 7">
            <a:extLst>
              <a:ext uri="{FF2B5EF4-FFF2-40B4-BE49-F238E27FC236}">
                <a16:creationId xmlns:a16="http://schemas.microsoft.com/office/drawing/2014/main" id="{B4941A68-B900-DE33-77F1-B000A1406B4A}"/>
              </a:ext>
            </a:extLst>
          </p:cNvPr>
          <p:cNvSpPr>
            <a:spLocks noGrp="1"/>
          </p:cNvSpPr>
          <p:nvPr>
            <p:ph type="pic" sz="quarter" idx="10" hasCustomPrompt="1"/>
          </p:nvPr>
        </p:nvSpPr>
        <p:spPr>
          <a:xfrm>
            <a:off x="-1911653" y="797369"/>
            <a:ext cx="8784050" cy="7006929"/>
          </a:xfrm>
          <a:prstGeom prst="hexagon">
            <a:avLst/>
          </a:prstGeom>
        </p:spPr>
        <p:txBody>
          <a:bodyPr/>
          <a:lstStyle/>
          <a:p>
            <a:r>
              <a:rPr lang="en-US"/>
              <a:t>Insert title image here</a:t>
            </a:r>
          </a:p>
        </p:txBody>
      </p:sp>
      <p:sp>
        <p:nvSpPr>
          <p:cNvPr id="4" name="Text Placeholder 3">
            <a:extLst>
              <a:ext uri="{FF2B5EF4-FFF2-40B4-BE49-F238E27FC236}">
                <a16:creationId xmlns:a16="http://schemas.microsoft.com/office/drawing/2014/main" id="{9E40BA87-2EF3-560B-5799-77D7A2602617}"/>
              </a:ext>
            </a:extLst>
          </p:cNvPr>
          <p:cNvSpPr>
            <a:spLocks noGrp="1"/>
          </p:cNvSpPr>
          <p:nvPr>
            <p:ph type="body" sz="quarter" idx="12" hasCustomPrompt="1"/>
          </p:nvPr>
        </p:nvSpPr>
        <p:spPr>
          <a:xfrm>
            <a:off x="7638314" y="3725790"/>
            <a:ext cx="3706812" cy="1030287"/>
          </a:xfrm>
        </p:spPr>
        <p:txBody>
          <a:bodyPr>
            <a:normAutofit/>
          </a:bodyPr>
          <a:lstStyle>
            <a:lvl1pPr marL="0" indent="0">
              <a:buNone/>
              <a:defRPr sz="1400">
                <a:solidFill>
                  <a:srgbClr val="EA7B23"/>
                </a:solidFill>
              </a:defRPr>
            </a:lvl1pPr>
          </a:lstStyle>
          <a:p>
            <a:pPr lvl="0"/>
            <a:r>
              <a:rPr lang="en-US"/>
              <a:t>This design is ideal for grabbing people’s attention at conferences and events</a:t>
            </a:r>
          </a:p>
        </p:txBody>
      </p:sp>
    </p:spTree>
    <p:extLst>
      <p:ext uri="{BB962C8B-B14F-4D97-AF65-F5344CB8AC3E}">
        <p14:creationId xmlns:p14="http://schemas.microsoft.com/office/powerpoint/2010/main" val="3963460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800100" y="1022952"/>
            <a:ext cx="3162300" cy="1073288"/>
          </a:xfrm>
        </p:spPr>
        <p:txBody>
          <a:bodyPr anchor="ctr">
            <a:normAutofit/>
          </a:bodyPr>
          <a:lstStyle>
            <a:lvl1pPr marL="0" indent="0" algn="l">
              <a:buNone/>
              <a:defRPr sz="4000" b="1">
                <a:solidFill>
                  <a:srgbClr val="EA7B23"/>
                </a:solidFill>
              </a:defRPr>
            </a:lvl1pPr>
          </a:lstStyle>
          <a:p>
            <a:pPr lvl="0"/>
            <a:r>
              <a:rPr lang="en-GB"/>
              <a:t>Agenda</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sp>
        <p:nvSpPr>
          <p:cNvPr id="8" name="Text Placeholder 9">
            <a:extLst>
              <a:ext uri="{FF2B5EF4-FFF2-40B4-BE49-F238E27FC236}">
                <a16:creationId xmlns:a16="http://schemas.microsoft.com/office/drawing/2014/main" id="{9F0926DE-DE65-EF6B-F151-224E6DE4B2D5}"/>
              </a:ext>
            </a:extLst>
          </p:cNvPr>
          <p:cNvSpPr>
            <a:spLocks noGrp="1"/>
          </p:cNvSpPr>
          <p:nvPr>
            <p:ph type="body" sz="quarter" idx="12" hasCustomPrompt="1"/>
          </p:nvPr>
        </p:nvSpPr>
        <p:spPr>
          <a:xfrm>
            <a:off x="2389188" y="2463299"/>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2" name="Picture 1" descr="A blue arrow on a black background&#10;&#10;Description automatically generated with medium confidence">
            <a:extLst>
              <a:ext uri="{FF2B5EF4-FFF2-40B4-BE49-F238E27FC236}">
                <a16:creationId xmlns:a16="http://schemas.microsoft.com/office/drawing/2014/main" id="{69E90B6A-94B4-4698-28D5-6B0FEC2740CD}"/>
              </a:ext>
            </a:extLst>
          </p:cNvPr>
          <p:cNvPicPr>
            <a:picLocks noChangeAspect="1"/>
          </p:cNvPicPr>
          <p:nvPr userDrawn="1"/>
        </p:nvPicPr>
        <p:blipFill>
          <a:blip r:embed="rId4"/>
          <a:stretch>
            <a:fillRect/>
          </a:stretch>
        </p:blipFill>
        <p:spPr>
          <a:xfrm rot="10800000">
            <a:off x="1723496" y="2718907"/>
            <a:ext cx="385498" cy="562072"/>
          </a:xfrm>
          <a:prstGeom prst="rect">
            <a:avLst/>
          </a:prstGeom>
        </p:spPr>
      </p:pic>
      <p:sp>
        <p:nvSpPr>
          <p:cNvPr id="3" name="Text Placeholder 9">
            <a:extLst>
              <a:ext uri="{FF2B5EF4-FFF2-40B4-BE49-F238E27FC236}">
                <a16:creationId xmlns:a16="http://schemas.microsoft.com/office/drawing/2014/main" id="{5838E33E-528F-CC73-0674-E2FFCC7FF156}"/>
              </a:ext>
            </a:extLst>
          </p:cNvPr>
          <p:cNvSpPr>
            <a:spLocks noGrp="1"/>
          </p:cNvSpPr>
          <p:nvPr>
            <p:ph type="body" sz="quarter" idx="13" hasCustomPrompt="1"/>
          </p:nvPr>
        </p:nvSpPr>
        <p:spPr>
          <a:xfrm>
            <a:off x="2389188" y="3688473"/>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5" name="Picture 4" descr="A blue arrow on a black background&#10;&#10;Description automatically generated with medium confidence">
            <a:extLst>
              <a:ext uri="{FF2B5EF4-FFF2-40B4-BE49-F238E27FC236}">
                <a16:creationId xmlns:a16="http://schemas.microsoft.com/office/drawing/2014/main" id="{3DF9B508-12AB-CABC-36EC-29E03CFA4960}"/>
              </a:ext>
            </a:extLst>
          </p:cNvPr>
          <p:cNvPicPr>
            <a:picLocks noChangeAspect="1"/>
          </p:cNvPicPr>
          <p:nvPr userDrawn="1"/>
        </p:nvPicPr>
        <p:blipFill>
          <a:blip r:embed="rId4"/>
          <a:stretch>
            <a:fillRect/>
          </a:stretch>
        </p:blipFill>
        <p:spPr>
          <a:xfrm rot="10800000">
            <a:off x="1723496" y="3944081"/>
            <a:ext cx="385498" cy="562072"/>
          </a:xfrm>
          <a:prstGeom prst="rect">
            <a:avLst/>
          </a:prstGeom>
        </p:spPr>
      </p:pic>
      <p:sp>
        <p:nvSpPr>
          <p:cNvPr id="6" name="Text Placeholder 9">
            <a:extLst>
              <a:ext uri="{FF2B5EF4-FFF2-40B4-BE49-F238E27FC236}">
                <a16:creationId xmlns:a16="http://schemas.microsoft.com/office/drawing/2014/main" id="{54F7A0E0-7487-1178-3D19-800AA9A90AF4}"/>
              </a:ext>
            </a:extLst>
          </p:cNvPr>
          <p:cNvSpPr>
            <a:spLocks noGrp="1"/>
          </p:cNvSpPr>
          <p:nvPr>
            <p:ph type="body" sz="quarter" idx="14" hasCustomPrompt="1"/>
          </p:nvPr>
        </p:nvSpPr>
        <p:spPr>
          <a:xfrm>
            <a:off x="2389188" y="4931444"/>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7" name="Picture 6" descr="A blue arrow on a black background&#10;&#10;Description automatically generated with medium confidence">
            <a:extLst>
              <a:ext uri="{FF2B5EF4-FFF2-40B4-BE49-F238E27FC236}">
                <a16:creationId xmlns:a16="http://schemas.microsoft.com/office/drawing/2014/main" id="{386834E0-9DFD-6250-5ED4-6B9EF925CE47}"/>
              </a:ext>
            </a:extLst>
          </p:cNvPr>
          <p:cNvPicPr>
            <a:picLocks noChangeAspect="1"/>
          </p:cNvPicPr>
          <p:nvPr userDrawn="1"/>
        </p:nvPicPr>
        <p:blipFill>
          <a:blip r:embed="rId4"/>
          <a:stretch>
            <a:fillRect/>
          </a:stretch>
        </p:blipFill>
        <p:spPr>
          <a:xfrm rot="10800000">
            <a:off x="1723496" y="5187052"/>
            <a:ext cx="385498" cy="562072"/>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5"/>
          <a:stretch>
            <a:fillRect/>
          </a:stretch>
        </p:blipFill>
        <p:spPr>
          <a:xfrm>
            <a:off x="10628858" y="216860"/>
            <a:ext cx="1312798" cy="1021414"/>
          </a:xfrm>
          <a:prstGeom prst="rect">
            <a:avLst/>
          </a:prstGeom>
        </p:spPr>
      </p:pic>
      <p:pic>
        <p:nvPicPr>
          <p:cNvPr id="4" name="Picture 3" descr="A picture containing black, darkness, screenshot&#10;&#10;Description automatically generated">
            <a:extLst>
              <a:ext uri="{FF2B5EF4-FFF2-40B4-BE49-F238E27FC236}">
                <a16:creationId xmlns:a16="http://schemas.microsoft.com/office/drawing/2014/main" id="{7E546C95-6DC1-767B-0282-6DC3C6F41DBC}"/>
              </a:ext>
            </a:extLst>
          </p:cNvPr>
          <p:cNvPicPr>
            <a:picLocks noChangeAspect="1"/>
          </p:cNvPicPr>
          <p:nvPr userDrawn="1"/>
        </p:nvPicPr>
        <p:blipFill>
          <a:blip r:embed="rId6"/>
          <a:stretch>
            <a:fillRect/>
          </a:stretch>
        </p:blipFill>
        <p:spPr>
          <a:xfrm>
            <a:off x="250344" y="189829"/>
            <a:ext cx="2008540" cy="438841"/>
          </a:xfrm>
          <a:prstGeom prst="rect">
            <a:avLst/>
          </a:prstGeom>
        </p:spPr>
      </p:pic>
      <p:pic>
        <p:nvPicPr>
          <p:cNvPr id="9" name="Picture 8" descr="A black background with blue text&#10;&#10;Description automatically generated with low confidence">
            <a:extLst>
              <a:ext uri="{FF2B5EF4-FFF2-40B4-BE49-F238E27FC236}">
                <a16:creationId xmlns:a16="http://schemas.microsoft.com/office/drawing/2014/main" id="{9CA5A34F-54BF-5662-5BA5-8EAE0EB8EBFC}"/>
              </a:ext>
            </a:extLst>
          </p:cNvPr>
          <p:cNvPicPr>
            <a:picLocks noChangeAspect="1"/>
          </p:cNvPicPr>
          <p:nvPr userDrawn="1"/>
        </p:nvPicPr>
        <p:blipFill>
          <a:blip r:embed="rId7"/>
          <a:stretch>
            <a:fillRect/>
          </a:stretch>
        </p:blipFill>
        <p:spPr>
          <a:xfrm>
            <a:off x="10205207" y="5740279"/>
            <a:ext cx="1986793" cy="1302814"/>
          </a:xfrm>
          <a:prstGeom prst="rect">
            <a:avLst/>
          </a:prstGeom>
        </p:spPr>
      </p:pic>
      <p:sp>
        <p:nvSpPr>
          <p:cNvPr id="13" name="Text Placeholder 3">
            <a:extLst>
              <a:ext uri="{FF2B5EF4-FFF2-40B4-BE49-F238E27FC236}">
                <a16:creationId xmlns:a16="http://schemas.microsoft.com/office/drawing/2014/main" id="{2BADC555-1A5B-83E7-28B2-8E50C373EA83}"/>
              </a:ext>
            </a:extLst>
          </p:cNvPr>
          <p:cNvSpPr>
            <a:spLocks noGrp="1"/>
          </p:cNvSpPr>
          <p:nvPr>
            <p:ph type="body" sz="quarter" idx="19" hasCustomPrompt="1"/>
          </p:nvPr>
        </p:nvSpPr>
        <p:spPr>
          <a:xfrm>
            <a:off x="4057496" y="1039865"/>
            <a:ext cx="3706812" cy="1030287"/>
          </a:xfrm>
        </p:spPr>
        <p:txBody>
          <a:bodyPr>
            <a:normAutofit/>
          </a:bodyPr>
          <a:lstStyle>
            <a:lvl1pPr marL="0" indent="0">
              <a:buNone/>
              <a:defRPr sz="1400">
                <a:solidFill>
                  <a:srgbClr val="EA7B23"/>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28758625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800100" y="1022952"/>
            <a:ext cx="3162300" cy="1073288"/>
          </a:xfrm>
        </p:spPr>
        <p:txBody>
          <a:bodyPr anchor="ctr">
            <a:normAutofit/>
          </a:bodyPr>
          <a:lstStyle>
            <a:lvl1pPr marL="0" indent="0" algn="l">
              <a:buNone/>
              <a:defRPr sz="4000" b="1">
                <a:solidFill>
                  <a:srgbClr val="EA7B23"/>
                </a:solidFill>
              </a:defRPr>
            </a:lvl1pPr>
          </a:lstStyle>
          <a:p>
            <a:pPr lvl="0"/>
            <a:r>
              <a:rPr lang="en-GB"/>
              <a:t>Agenda</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18" name="Picture 17" descr="A black background with white text&#10;&#10;Description automatically generated with medium confidence">
            <a:extLst>
              <a:ext uri="{FF2B5EF4-FFF2-40B4-BE49-F238E27FC236}">
                <a16:creationId xmlns:a16="http://schemas.microsoft.com/office/drawing/2014/main" id="{56401CBC-37ED-F0B9-4326-AD1513A2475F}"/>
              </a:ext>
            </a:extLst>
          </p:cNvPr>
          <p:cNvPicPr>
            <a:picLocks noChangeAspect="1"/>
          </p:cNvPicPr>
          <p:nvPr userDrawn="1"/>
        </p:nvPicPr>
        <p:blipFill>
          <a:blip r:embed="rId3"/>
          <a:stretch>
            <a:fillRect/>
          </a:stretch>
        </p:blipFill>
        <p:spPr>
          <a:xfrm>
            <a:off x="10205209" y="5740279"/>
            <a:ext cx="1986791" cy="1302814"/>
          </a:xfrm>
          <a:prstGeom prst="rect">
            <a:avLst/>
          </a:prstGeom>
        </p:spPr>
      </p:pic>
      <p:sp>
        <p:nvSpPr>
          <p:cNvPr id="8" name="Text Placeholder 9">
            <a:extLst>
              <a:ext uri="{FF2B5EF4-FFF2-40B4-BE49-F238E27FC236}">
                <a16:creationId xmlns:a16="http://schemas.microsoft.com/office/drawing/2014/main" id="{9F0926DE-DE65-EF6B-F151-224E6DE4B2D5}"/>
              </a:ext>
            </a:extLst>
          </p:cNvPr>
          <p:cNvSpPr>
            <a:spLocks noGrp="1"/>
          </p:cNvSpPr>
          <p:nvPr>
            <p:ph type="body" sz="quarter" idx="12" hasCustomPrompt="1"/>
          </p:nvPr>
        </p:nvSpPr>
        <p:spPr>
          <a:xfrm>
            <a:off x="2389188" y="2463299"/>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2" name="Picture 1" descr="A blue arrow on a black background&#10;&#10;Description automatically generated with medium confidence">
            <a:extLst>
              <a:ext uri="{FF2B5EF4-FFF2-40B4-BE49-F238E27FC236}">
                <a16:creationId xmlns:a16="http://schemas.microsoft.com/office/drawing/2014/main" id="{69E90B6A-94B4-4698-28D5-6B0FEC2740CD}"/>
              </a:ext>
            </a:extLst>
          </p:cNvPr>
          <p:cNvPicPr>
            <a:picLocks noChangeAspect="1"/>
          </p:cNvPicPr>
          <p:nvPr userDrawn="1"/>
        </p:nvPicPr>
        <p:blipFill>
          <a:blip r:embed="rId4"/>
          <a:stretch>
            <a:fillRect/>
          </a:stretch>
        </p:blipFill>
        <p:spPr>
          <a:xfrm rot="10800000">
            <a:off x="1723496" y="2718907"/>
            <a:ext cx="385498" cy="562072"/>
          </a:xfrm>
          <a:prstGeom prst="rect">
            <a:avLst/>
          </a:prstGeom>
        </p:spPr>
      </p:pic>
      <p:sp>
        <p:nvSpPr>
          <p:cNvPr id="3" name="Text Placeholder 9">
            <a:extLst>
              <a:ext uri="{FF2B5EF4-FFF2-40B4-BE49-F238E27FC236}">
                <a16:creationId xmlns:a16="http://schemas.microsoft.com/office/drawing/2014/main" id="{5838E33E-528F-CC73-0674-E2FFCC7FF156}"/>
              </a:ext>
            </a:extLst>
          </p:cNvPr>
          <p:cNvSpPr>
            <a:spLocks noGrp="1"/>
          </p:cNvSpPr>
          <p:nvPr>
            <p:ph type="body" sz="quarter" idx="13" hasCustomPrompt="1"/>
          </p:nvPr>
        </p:nvSpPr>
        <p:spPr>
          <a:xfrm>
            <a:off x="2389188" y="3688473"/>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5" name="Picture 4" descr="A blue arrow on a black background&#10;&#10;Description automatically generated with medium confidence">
            <a:extLst>
              <a:ext uri="{FF2B5EF4-FFF2-40B4-BE49-F238E27FC236}">
                <a16:creationId xmlns:a16="http://schemas.microsoft.com/office/drawing/2014/main" id="{3DF9B508-12AB-CABC-36EC-29E03CFA4960}"/>
              </a:ext>
            </a:extLst>
          </p:cNvPr>
          <p:cNvPicPr>
            <a:picLocks noChangeAspect="1"/>
          </p:cNvPicPr>
          <p:nvPr userDrawn="1"/>
        </p:nvPicPr>
        <p:blipFill>
          <a:blip r:embed="rId4"/>
          <a:stretch>
            <a:fillRect/>
          </a:stretch>
        </p:blipFill>
        <p:spPr>
          <a:xfrm rot="10800000">
            <a:off x="1723496" y="3944081"/>
            <a:ext cx="385498" cy="562072"/>
          </a:xfrm>
          <a:prstGeom prst="rect">
            <a:avLst/>
          </a:prstGeom>
        </p:spPr>
      </p:pic>
      <p:sp>
        <p:nvSpPr>
          <p:cNvPr id="6" name="Text Placeholder 9">
            <a:extLst>
              <a:ext uri="{FF2B5EF4-FFF2-40B4-BE49-F238E27FC236}">
                <a16:creationId xmlns:a16="http://schemas.microsoft.com/office/drawing/2014/main" id="{54F7A0E0-7487-1178-3D19-800AA9A90AF4}"/>
              </a:ext>
            </a:extLst>
          </p:cNvPr>
          <p:cNvSpPr>
            <a:spLocks noGrp="1"/>
          </p:cNvSpPr>
          <p:nvPr>
            <p:ph type="body" sz="quarter" idx="14" hasCustomPrompt="1"/>
          </p:nvPr>
        </p:nvSpPr>
        <p:spPr>
          <a:xfrm>
            <a:off x="2389188" y="4931444"/>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7" name="Picture 6" descr="A blue arrow on a black background&#10;&#10;Description automatically generated with medium confidence">
            <a:extLst>
              <a:ext uri="{FF2B5EF4-FFF2-40B4-BE49-F238E27FC236}">
                <a16:creationId xmlns:a16="http://schemas.microsoft.com/office/drawing/2014/main" id="{386834E0-9DFD-6250-5ED4-6B9EF925CE47}"/>
              </a:ext>
            </a:extLst>
          </p:cNvPr>
          <p:cNvPicPr>
            <a:picLocks noChangeAspect="1"/>
          </p:cNvPicPr>
          <p:nvPr userDrawn="1"/>
        </p:nvPicPr>
        <p:blipFill>
          <a:blip r:embed="rId4"/>
          <a:stretch>
            <a:fillRect/>
          </a:stretch>
        </p:blipFill>
        <p:spPr>
          <a:xfrm rot="10800000">
            <a:off x="1723496" y="5187052"/>
            <a:ext cx="385498" cy="562072"/>
          </a:xfrm>
          <a:prstGeom prst="rect">
            <a:avLst/>
          </a:prstGeom>
        </p:spPr>
      </p:pic>
      <p:sp>
        <p:nvSpPr>
          <p:cNvPr id="11" name="Text Placeholder 9">
            <a:extLst>
              <a:ext uri="{FF2B5EF4-FFF2-40B4-BE49-F238E27FC236}">
                <a16:creationId xmlns:a16="http://schemas.microsoft.com/office/drawing/2014/main" id="{3CB19BC8-2160-4CD7-A3B4-3940A3170F38}"/>
              </a:ext>
            </a:extLst>
          </p:cNvPr>
          <p:cNvSpPr>
            <a:spLocks noGrp="1"/>
          </p:cNvSpPr>
          <p:nvPr>
            <p:ph type="body" sz="quarter" idx="15" hasCustomPrompt="1"/>
          </p:nvPr>
        </p:nvSpPr>
        <p:spPr>
          <a:xfrm>
            <a:off x="7041886" y="2439870"/>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12" name="Picture 11" descr="A blue arrow on a black background&#10;&#10;Description automatically generated with medium confidence">
            <a:extLst>
              <a:ext uri="{FF2B5EF4-FFF2-40B4-BE49-F238E27FC236}">
                <a16:creationId xmlns:a16="http://schemas.microsoft.com/office/drawing/2014/main" id="{F34F7010-0F2C-2EDB-4850-A191F39D6AFC}"/>
              </a:ext>
            </a:extLst>
          </p:cNvPr>
          <p:cNvPicPr>
            <a:picLocks noChangeAspect="1"/>
          </p:cNvPicPr>
          <p:nvPr userDrawn="1"/>
        </p:nvPicPr>
        <p:blipFill>
          <a:blip r:embed="rId4"/>
          <a:stretch>
            <a:fillRect/>
          </a:stretch>
        </p:blipFill>
        <p:spPr>
          <a:xfrm rot="10800000">
            <a:off x="6376194" y="2695478"/>
            <a:ext cx="385498" cy="562072"/>
          </a:xfrm>
          <a:prstGeom prst="rect">
            <a:avLst/>
          </a:prstGeom>
          <a:solidFill>
            <a:schemeClr val="bg1"/>
          </a:solidFill>
        </p:spPr>
      </p:pic>
      <p:sp>
        <p:nvSpPr>
          <p:cNvPr id="14" name="Text Placeholder 9">
            <a:extLst>
              <a:ext uri="{FF2B5EF4-FFF2-40B4-BE49-F238E27FC236}">
                <a16:creationId xmlns:a16="http://schemas.microsoft.com/office/drawing/2014/main" id="{09D56E98-897D-AFCE-6559-DC57CAFEE5A9}"/>
              </a:ext>
            </a:extLst>
          </p:cNvPr>
          <p:cNvSpPr>
            <a:spLocks noGrp="1"/>
          </p:cNvSpPr>
          <p:nvPr>
            <p:ph type="body" sz="quarter" idx="16" hasCustomPrompt="1"/>
          </p:nvPr>
        </p:nvSpPr>
        <p:spPr>
          <a:xfrm>
            <a:off x="7041886" y="3665044"/>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15" name="Picture 14" descr="A blue arrow on a black background&#10;&#10;Description automatically generated with medium confidence">
            <a:extLst>
              <a:ext uri="{FF2B5EF4-FFF2-40B4-BE49-F238E27FC236}">
                <a16:creationId xmlns:a16="http://schemas.microsoft.com/office/drawing/2014/main" id="{DABBDECA-118F-9477-CBD2-59BD0C16BB91}"/>
              </a:ext>
            </a:extLst>
          </p:cNvPr>
          <p:cNvPicPr>
            <a:picLocks noChangeAspect="1"/>
          </p:cNvPicPr>
          <p:nvPr userDrawn="1"/>
        </p:nvPicPr>
        <p:blipFill>
          <a:blip r:embed="rId4"/>
          <a:stretch>
            <a:fillRect/>
          </a:stretch>
        </p:blipFill>
        <p:spPr>
          <a:xfrm rot="10800000">
            <a:off x="6376194" y="3920652"/>
            <a:ext cx="385498" cy="562072"/>
          </a:xfrm>
          <a:prstGeom prst="rect">
            <a:avLst/>
          </a:prstGeom>
        </p:spPr>
      </p:pic>
      <p:sp>
        <p:nvSpPr>
          <p:cNvPr id="19" name="Text Placeholder 9">
            <a:extLst>
              <a:ext uri="{FF2B5EF4-FFF2-40B4-BE49-F238E27FC236}">
                <a16:creationId xmlns:a16="http://schemas.microsoft.com/office/drawing/2014/main" id="{3349A5A2-A52C-2AD5-59C6-3F5318D308E2}"/>
              </a:ext>
            </a:extLst>
          </p:cNvPr>
          <p:cNvSpPr>
            <a:spLocks noGrp="1"/>
          </p:cNvSpPr>
          <p:nvPr>
            <p:ph type="body" sz="quarter" idx="17" hasCustomPrompt="1"/>
          </p:nvPr>
        </p:nvSpPr>
        <p:spPr>
          <a:xfrm>
            <a:off x="7041886" y="4908015"/>
            <a:ext cx="3706812" cy="1073288"/>
          </a:xfrm>
        </p:spPr>
        <p:txBody>
          <a:bodyPr anchor="ctr">
            <a:normAutofit/>
          </a:bodyPr>
          <a:lstStyle>
            <a:lvl1pPr marL="0" indent="0">
              <a:buNone/>
              <a:defRPr sz="2400" b="0">
                <a:solidFill>
                  <a:srgbClr val="813085"/>
                </a:solidFill>
              </a:defRPr>
            </a:lvl1pPr>
          </a:lstStyle>
          <a:p>
            <a:pPr lvl="0"/>
            <a:r>
              <a:rPr lang="en-GB"/>
              <a:t>Subtitle Here</a:t>
            </a:r>
            <a:endParaRPr lang="en-US"/>
          </a:p>
        </p:txBody>
      </p:sp>
      <p:pic>
        <p:nvPicPr>
          <p:cNvPr id="21" name="Picture 20" descr="A blue arrow on a black background&#10;&#10;Description automatically generated with medium confidence">
            <a:extLst>
              <a:ext uri="{FF2B5EF4-FFF2-40B4-BE49-F238E27FC236}">
                <a16:creationId xmlns:a16="http://schemas.microsoft.com/office/drawing/2014/main" id="{8BBE4B2B-7E27-F4A2-B3E5-FFCCB417588B}"/>
              </a:ext>
            </a:extLst>
          </p:cNvPr>
          <p:cNvPicPr>
            <a:picLocks noChangeAspect="1"/>
          </p:cNvPicPr>
          <p:nvPr userDrawn="1"/>
        </p:nvPicPr>
        <p:blipFill>
          <a:blip r:embed="rId4"/>
          <a:stretch>
            <a:fillRect/>
          </a:stretch>
        </p:blipFill>
        <p:spPr>
          <a:xfrm rot="10800000">
            <a:off x="6376194" y="5163623"/>
            <a:ext cx="385498" cy="562072"/>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5"/>
          <a:stretch>
            <a:fillRect/>
          </a:stretch>
        </p:blipFill>
        <p:spPr>
          <a:xfrm>
            <a:off x="10628858" y="216860"/>
            <a:ext cx="1312798" cy="1021414"/>
          </a:xfrm>
          <a:prstGeom prst="rect">
            <a:avLst/>
          </a:prstGeom>
        </p:spPr>
      </p:pic>
      <p:pic>
        <p:nvPicPr>
          <p:cNvPr id="4" name="Picture 3" descr="A picture containing black, darkness, screenshot&#10;&#10;Description automatically generated">
            <a:extLst>
              <a:ext uri="{FF2B5EF4-FFF2-40B4-BE49-F238E27FC236}">
                <a16:creationId xmlns:a16="http://schemas.microsoft.com/office/drawing/2014/main" id="{B144CDD0-4339-3304-F3B5-8650DD7E66FA}"/>
              </a:ext>
            </a:extLst>
          </p:cNvPr>
          <p:cNvPicPr>
            <a:picLocks noChangeAspect="1"/>
          </p:cNvPicPr>
          <p:nvPr userDrawn="1"/>
        </p:nvPicPr>
        <p:blipFill>
          <a:blip r:embed="rId6"/>
          <a:stretch>
            <a:fillRect/>
          </a:stretch>
        </p:blipFill>
        <p:spPr>
          <a:xfrm>
            <a:off x="250344" y="189829"/>
            <a:ext cx="2008540" cy="438841"/>
          </a:xfrm>
          <a:prstGeom prst="rect">
            <a:avLst/>
          </a:prstGeom>
        </p:spPr>
      </p:pic>
      <p:pic>
        <p:nvPicPr>
          <p:cNvPr id="9" name="Picture 8" descr="A black background with blue text&#10;&#10;Description automatically generated with low confidence">
            <a:extLst>
              <a:ext uri="{FF2B5EF4-FFF2-40B4-BE49-F238E27FC236}">
                <a16:creationId xmlns:a16="http://schemas.microsoft.com/office/drawing/2014/main" id="{985FF220-2611-B1ED-899B-F54902454880}"/>
              </a:ext>
            </a:extLst>
          </p:cNvPr>
          <p:cNvPicPr>
            <a:picLocks noChangeAspect="1"/>
          </p:cNvPicPr>
          <p:nvPr userDrawn="1"/>
        </p:nvPicPr>
        <p:blipFill>
          <a:blip r:embed="rId7"/>
          <a:stretch>
            <a:fillRect/>
          </a:stretch>
        </p:blipFill>
        <p:spPr>
          <a:xfrm>
            <a:off x="10205207" y="5740279"/>
            <a:ext cx="1986793" cy="1302814"/>
          </a:xfrm>
          <a:prstGeom prst="rect">
            <a:avLst/>
          </a:prstGeom>
        </p:spPr>
      </p:pic>
      <p:sp>
        <p:nvSpPr>
          <p:cNvPr id="24" name="Text Placeholder 3">
            <a:extLst>
              <a:ext uri="{FF2B5EF4-FFF2-40B4-BE49-F238E27FC236}">
                <a16:creationId xmlns:a16="http://schemas.microsoft.com/office/drawing/2014/main" id="{469B7CC5-6203-A4A5-1C69-A59E078F2C9D}"/>
              </a:ext>
            </a:extLst>
          </p:cNvPr>
          <p:cNvSpPr>
            <a:spLocks noGrp="1"/>
          </p:cNvSpPr>
          <p:nvPr>
            <p:ph type="body" sz="quarter" idx="19" hasCustomPrompt="1"/>
          </p:nvPr>
        </p:nvSpPr>
        <p:spPr>
          <a:xfrm>
            <a:off x="4057496" y="1039865"/>
            <a:ext cx="3706812" cy="1030287"/>
          </a:xfrm>
        </p:spPr>
        <p:txBody>
          <a:bodyPr>
            <a:normAutofit/>
          </a:bodyPr>
          <a:lstStyle>
            <a:lvl1pPr marL="0" indent="0">
              <a:buNone/>
              <a:defRPr sz="1400">
                <a:solidFill>
                  <a:srgbClr val="EA7B23"/>
                </a:solidFill>
              </a:defRPr>
            </a:lvl1pPr>
          </a:lstStyle>
          <a:p>
            <a:pPr lvl="0"/>
            <a:r>
              <a:rPr lang="en-US"/>
              <a:t>This slide design is ideal for getting key messages across in fewer words</a:t>
            </a:r>
          </a:p>
        </p:txBody>
      </p:sp>
    </p:spTree>
    <p:extLst>
      <p:ext uri="{BB962C8B-B14F-4D97-AF65-F5344CB8AC3E}">
        <p14:creationId xmlns:p14="http://schemas.microsoft.com/office/powerpoint/2010/main" val="14871657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1">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800100" y="1022952"/>
            <a:ext cx="3162300" cy="624965"/>
          </a:xfrm>
        </p:spPr>
        <p:txBody>
          <a:bodyPr anchor="ctr">
            <a:normAutofit/>
          </a:bodyPr>
          <a:lstStyle>
            <a:lvl1pPr marL="0" indent="0" algn="l">
              <a:buNone/>
              <a:defRPr sz="4000" b="1">
                <a:solidFill>
                  <a:srgbClr val="EA7B23"/>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3"/>
          <a:stretch>
            <a:fillRect/>
          </a:stretch>
        </p:blipFill>
        <p:spPr>
          <a:xfrm>
            <a:off x="10628858" y="216860"/>
            <a:ext cx="1312798" cy="1021414"/>
          </a:xfrm>
          <a:prstGeom prst="rect">
            <a:avLst/>
          </a:prstGeom>
        </p:spPr>
      </p:pic>
      <p:pic>
        <p:nvPicPr>
          <p:cNvPr id="20" name="Picture 19" descr="A blue arrow on a black background&#10;&#10;Description automatically generated with medium confidence">
            <a:extLst>
              <a:ext uri="{FF2B5EF4-FFF2-40B4-BE49-F238E27FC236}">
                <a16:creationId xmlns:a16="http://schemas.microsoft.com/office/drawing/2014/main" id="{BC921208-8D9C-B41B-6B3E-0851979F5CED}"/>
              </a:ext>
            </a:extLst>
          </p:cNvPr>
          <p:cNvPicPr>
            <a:picLocks noChangeAspect="1"/>
          </p:cNvPicPr>
          <p:nvPr userDrawn="1"/>
        </p:nvPicPr>
        <p:blipFill>
          <a:blip r:embed="rId4"/>
          <a:stretch>
            <a:fillRect/>
          </a:stretch>
        </p:blipFill>
        <p:spPr>
          <a:xfrm rot="10800000">
            <a:off x="328386" y="1116013"/>
            <a:ext cx="300980" cy="438842"/>
          </a:xfrm>
          <a:prstGeom prst="rect">
            <a:avLst/>
          </a:prstGeom>
        </p:spPr>
      </p:pic>
      <p:pic>
        <p:nvPicPr>
          <p:cNvPr id="2" name="Picture 1" descr="A picture containing black, darkness, screenshot&#10;&#10;Description automatically generated">
            <a:extLst>
              <a:ext uri="{FF2B5EF4-FFF2-40B4-BE49-F238E27FC236}">
                <a16:creationId xmlns:a16="http://schemas.microsoft.com/office/drawing/2014/main" id="{1C403A62-F0EA-B07A-6CE3-CF663D8745AE}"/>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3" name="Picture 2" descr="A black background with blue text&#10;&#10;Description automatically generated with low confidence">
            <a:extLst>
              <a:ext uri="{FF2B5EF4-FFF2-40B4-BE49-F238E27FC236}">
                <a16:creationId xmlns:a16="http://schemas.microsoft.com/office/drawing/2014/main" id="{A900C4E5-3297-A626-1BC4-79078E15A7D4}"/>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6" name="Text Placeholder 3">
            <a:extLst>
              <a:ext uri="{FF2B5EF4-FFF2-40B4-BE49-F238E27FC236}">
                <a16:creationId xmlns:a16="http://schemas.microsoft.com/office/drawing/2014/main" id="{2F725958-C44A-50F3-0803-360FB11618A0}"/>
              </a:ext>
            </a:extLst>
          </p:cNvPr>
          <p:cNvSpPr>
            <a:spLocks noGrp="1"/>
          </p:cNvSpPr>
          <p:nvPr>
            <p:ph type="body" sz="quarter" idx="19" hasCustomPrompt="1"/>
          </p:nvPr>
        </p:nvSpPr>
        <p:spPr>
          <a:xfrm>
            <a:off x="800100" y="1875302"/>
            <a:ext cx="3706812" cy="1030287"/>
          </a:xfrm>
        </p:spPr>
        <p:txBody>
          <a:bodyPr>
            <a:normAutofit/>
          </a:bodyPr>
          <a:lstStyle>
            <a:lvl1pPr marL="0" indent="0">
              <a:buNone/>
              <a:defRPr sz="1400">
                <a:solidFill>
                  <a:srgbClr val="EA7B23"/>
                </a:solidFill>
              </a:defRPr>
            </a:lvl1pPr>
          </a:lstStyle>
          <a:p>
            <a:pPr lvl="0"/>
            <a:r>
              <a:rPr lang="en-US"/>
              <a:t>This slide design is ideal for text-heavy presentations, perhaps for reporting to stakeholders</a:t>
            </a:r>
          </a:p>
        </p:txBody>
      </p:sp>
    </p:spTree>
    <p:extLst>
      <p:ext uri="{BB962C8B-B14F-4D97-AF65-F5344CB8AC3E}">
        <p14:creationId xmlns:p14="http://schemas.microsoft.com/office/powerpoint/2010/main" val="147621724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800100" y="1022952"/>
            <a:ext cx="3162300" cy="624965"/>
          </a:xfrm>
        </p:spPr>
        <p:txBody>
          <a:bodyPr anchor="ctr">
            <a:normAutofit/>
          </a:bodyPr>
          <a:lstStyle>
            <a:lvl1pPr marL="0" indent="0" algn="l">
              <a:buNone/>
              <a:defRPr sz="4000" b="1">
                <a:solidFill>
                  <a:srgbClr val="813085"/>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3"/>
          <a:stretch>
            <a:fillRect/>
          </a:stretch>
        </p:blipFill>
        <p:spPr>
          <a:xfrm>
            <a:off x="10628858" y="216860"/>
            <a:ext cx="1312798" cy="1021414"/>
          </a:xfrm>
          <a:prstGeom prst="rect">
            <a:avLst/>
          </a:prstGeom>
        </p:spPr>
      </p:pic>
      <p:pic>
        <p:nvPicPr>
          <p:cNvPr id="3" name="Picture 2" descr="An orange arrow on a black background&#10;&#10;Description automatically generated with medium confidence">
            <a:extLst>
              <a:ext uri="{FF2B5EF4-FFF2-40B4-BE49-F238E27FC236}">
                <a16:creationId xmlns:a16="http://schemas.microsoft.com/office/drawing/2014/main" id="{A2357C65-064F-DD0C-C303-628E325978BD}"/>
              </a:ext>
            </a:extLst>
          </p:cNvPr>
          <p:cNvPicPr>
            <a:picLocks noChangeAspect="1"/>
          </p:cNvPicPr>
          <p:nvPr userDrawn="1"/>
        </p:nvPicPr>
        <p:blipFill>
          <a:blip r:embed="rId4"/>
          <a:stretch>
            <a:fillRect/>
          </a:stretch>
        </p:blipFill>
        <p:spPr>
          <a:xfrm rot="10800000">
            <a:off x="328387" y="1116013"/>
            <a:ext cx="300980" cy="438842"/>
          </a:xfrm>
          <a:prstGeom prst="rect">
            <a:avLst/>
          </a:prstGeom>
        </p:spPr>
      </p:pic>
      <p:pic>
        <p:nvPicPr>
          <p:cNvPr id="2" name="Picture 1" descr="A picture containing black, darkness, screenshot&#10;&#10;Description automatically generated">
            <a:extLst>
              <a:ext uri="{FF2B5EF4-FFF2-40B4-BE49-F238E27FC236}">
                <a16:creationId xmlns:a16="http://schemas.microsoft.com/office/drawing/2014/main" id="{4915F70C-70DE-CAB2-65C3-9B5562DAA769}"/>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4" name="Picture 3" descr="A black background with blue text&#10;&#10;Description automatically generated with low confidence">
            <a:extLst>
              <a:ext uri="{FF2B5EF4-FFF2-40B4-BE49-F238E27FC236}">
                <a16:creationId xmlns:a16="http://schemas.microsoft.com/office/drawing/2014/main" id="{EF0C8354-3502-BDAC-90CF-595A37B0C69B}"/>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7" name="Text Placeholder 3">
            <a:extLst>
              <a:ext uri="{FF2B5EF4-FFF2-40B4-BE49-F238E27FC236}">
                <a16:creationId xmlns:a16="http://schemas.microsoft.com/office/drawing/2014/main" id="{A4432C23-CD13-1920-122B-DD2C30F701F6}"/>
              </a:ext>
            </a:extLst>
          </p:cNvPr>
          <p:cNvSpPr>
            <a:spLocks noGrp="1"/>
          </p:cNvSpPr>
          <p:nvPr>
            <p:ph type="body" sz="quarter" idx="19" hasCustomPrompt="1"/>
          </p:nvPr>
        </p:nvSpPr>
        <p:spPr>
          <a:xfrm>
            <a:off x="800100" y="1875302"/>
            <a:ext cx="3706812" cy="1030287"/>
          </a:xfrm>
        </p:spPr>
        <p:txBody>
          <a:bodyPr>
            <a:normAutofit/>
          </a:bodyPr>
          <a:lstStyle>
            <a:lvl1pPr marL="0" indent="0">
              <a:buNone/>
              <a:defRPr sz="1400">
                <a:solidFill>
                  <a:srgbClr val="EA7B23"/>
                </a:solidFill>
              </a:defRPr>
            </a:lvl1pPr>
          </a:lstStyle>
          <a:p>
            <a:pPr lvl="0"/>
            <a:r>
              <a:rPr lang="en-US"/>
              <a:t>This slide design is ideal for text-heavy presentations, perhaps for reporting to stakeholders</a:t>
            </a:r>
          </a:p>
        </p:txBody>
      </p:sp>
    </p:spTree>
    <p:extLst>
      <p:ext uri="{BB962C8B-B14F-4D97-AF65-F5344CB8AC3E}">
        <p14:creationId xmlns:p14="http://schemas.microsoft.com/office/powerpoint/2010/main" val="161004431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 1">
    <p:bg>
      <p:bgRef idx="1001">
        <a:schemeClr val="bg1"/>
      </p:bgRef>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F253178-519B-50BA-C87A-4DDC2B6EBA7B}"/>
              </a:ext>
            </a:extLst>
          </p:cNvPr>
          <p:cNvSpPr>
            <a:spLocks noGrp="1"/>
          </p:cNvSpPr>
          <p:nvPr>
            <p:ph type="body" sz="quarter" idx="11" hasCustomPrompt="1"/>
          </p:nvPr>
        </p:nvSpPr>
        <p:spPr>
          <a:xfrm>
            <a:off x="800100" y="1022952"/>
            <a:ext cx="3162300" cy="624965"/>
          </a:xfrm>
        </p:spPr>
        <p:txBody>
          <a:bodyPr anchor="ctr">
            <a:normAutofit/>
          </a:bodyPr>
          <a:lstStyle>
            <a:lvl1pPr marL="0" indent="0" algn="l">
              <a:buNone/>
              <a:defRPr sz="4000" b="1">
                <a:solidFill>
                  <a:srgbClr val="EA7B23"/>
                </a:solidFill>
              </a:defRPr>
            </a:lvl1pPr>
          </a:lstStyle>
          <a:p>
            <a:pPr lvl="0"/>
            <a:r>
              <a:rPr lang="en-GB"/>
              <a:t>Title</a:t>
            </a:r>
            <a:endParaRPr lang="en-US"/>
          </a:p>
        </p:txBody>
      </p:sp>
      <p:pic>
        <p:nvPicPr>
          <p:cNvPr id="16" name="Picture 15" descr="A close-up of a black background&#10;&#10;Description automatically generated with low confidence">
            <a:extLst>
              <a:ext uri="{FF2B5EF4-FFF2-40B4-BE49-F238E27FC236}">
                <a16:creationId xmlns:a16="http://schemas.microsoft.com/office/drawing/2014/main" id="{A0E32E93-9826-6240-BC79-DB3EF5BD5B59}"/>
              </a:ext>
            </a:extLst>
          </p:cNvPr>
          <p:cNvPicPr>
            <a:picLocks noChangeAspect="1"/>
          </p:cNvPicPr>
          <p:nvPr userDrawn="1"/>
        </p:nvPicPr>
        <p:blipFill>
          <a:blip r:embed="rId2"/>
          <a:stretch>
            <a:fillRect/>
          </a:stretch>
        </p:blipFill>
        <p:spPr>
          <a:xfrm>
            <a:off x="250341" y="197263"/>
            <a:ext cx="2008543" cy="438841"/>
          </a:xfrm>
          <a:prstGeom prst="rect">
            <a:avLst/>
          </a:prstGeom>
        </p:spPr>
      </p:pic>
      <p:pic>
        <p:nvPicPr>
          <p:cNvPr id="23" name="Picture 22" descr="A picture containing graphics, font, graphic design, screenshot&#10;&#10;Description automatically generated">
            <a:extLst>
              <a:ext uri="{FF2B5EF4-FFF2-40B4-BE49-F238E27FC236}">
                <a16:creationId xmlns:a16="http://schemas.microsoft.com/office/drawing/2014/main" id="{FE88BB04-8684-E227-BB57-9954D278C6D1}"/>
              </a:ext>
            </a:extLst>
          </p:cNvPr>
          <p:cNvPicPr>
            <a:picLocks noChangeAspect="1"/>
          </p:cNvPicPr>
          <p:nvPr userDrawn="1"/>
        </p:nvPicPr>
        <p:blipFill>
          <a:blip r:embed="rId3"/>
          <a:stretch>
            <a:fillRect/>
          </a:stretch>
        </p:blipFill>
        <p:spPr>
          <a:xfrm>
            <a:off x="10628858" y="216860"/>
            <a:ext cx="1312798" cy="1021414"/>
          </a:xfrm>
          <a:prstGeom prst="rect">
            <a:avLst/>
          </a:prstGeom>
        </p:spPr>
      </p:pic>
      <p:pic>
        <p:nvPicPr>
          <p:cNvPr id="20" name="Picture 19" descr="A blue arrow on a black background&#10;&#10;Description automatically generated with medium confidence">
            <a:extLst>
              <a:ext uri="{FF2B5EF4-FFF2-40B4-BE49-F238E27FC236}">
                <a16:creationId xmlns:a16="http://schemas.microsoft.com/office/drawing/2014/main" id="{BC921208-8D9C-B41B-6B3E-0851979F5CED}"/>
              </a:ext>
            </a:extLst>
          </p:cNvPr>
          <p:cNvPicPr>
            <a:picLocks noChangeAspect="1"/>
          </p:cNvPicPr>
          <p:nvPr userDrawn="1"/>
        </p:nvPicPr>
        <p:blipFill>
          <a:blip r:embed="rId4"/>
          <a:stretch>
            <a:fillRect/>
          </a:stretch>
        </p:blipFill>
        <p:spPr>
          <a:xfrm rot="10800000">
            <a:off x="328386" y="1116013"/>
            <a:ext cx="300980" cy="438842"/>
          </a:xfrm>
          <a:prstGeom prst="rect">
            <a:avLst/>
          </a:prstGeom>
        </p:spPr>
      </p:pic>
      <p:sp>
        <p:nvSpPr>
          <p:cNvPr id="2" name="Picture Placeholder 7">
            <a:extLst>
              <a:ext uri="{FF2B5EF4-FFF2-40B4-BE49-F238E27FC236}">
                <a16:creationId xmlns:a16="http://schemas.microsoft.com/office/drawing/2014/main" id="{E7BE09F1-1268-7830-3A2A-E34A684E7B57}"/>
              </a:ext>
            </a:extLst>
          </p:cNvPr>
          <p:cNvSpPr>
            <a:spLocks noGrp="1"/>
          </p:cNvSpPr>
          <p:nvPr>
            <p:ph type="pic" sz="quarter" idx="10" hasCustomPrompt="1"/>
          </p:nvPr>
        </p:nvSpPr>
        <p:spPr>
          <a:xfrm>
            <a:off x="5349799" y="1554855"/>
            <a:ext cx="8784050" cy="7006929"/>
          </a:xfrm>
          <a:prstGeom prst="hexagon">
            <a:avLst/>
          </a:prstGeom>
        </p:spPr>
        <p:txBody>
          <a:bodyPr/>
          <a:lstStyle/>
          <a:p>
            <a:r>
              <a:rPr lang="en-US"/>
              <a:t>Insert title image here</a:t>
            </a:r>
          </a:p>
        </p:txBody>
      </p:sp>
      <p:pic>
        <p:nvPicPr>
          <p:cNvPr id="3" name="Picture 2" descr="A picture containing black, darkness, screenshot&#10;&#10;Description automatically generated">
            <a:extLst>
              <a:ext uri="{FF2B5EF4-FFF2-40B4-BE49-F238E27FC236}">
                <a16:creationId xmlns:a16="http://schemas.microsoft.com/office/drawing/2014/main" id="{574C764A-49C8-B079-E1EA-84118DC2BD3C}"/>
              </a:ext>
            </a:extLst>
          </p:cNvPr>
          <p:cNvPicPr>
            <a:picLocks noChangeAspect="1"/>
          </p:cNvPicPr>
          <p:nvPr userDrawn="1"/>
        </p:nvPicPr>
        <p:blipFill>
          <a:blip r:embed="rId5"/>
          <a:stretch>
            <a:fillRect/>
          </a:stretch>
        </p:blipFill>
        <p:spPr>
          <a:xfrm>
            <a:off x="250344" y="189829"/>
            <a:ext cx="2008540" cy="438841"/>
          </a:xfrm>
          <a:prstGeom prst="rect">
            <a:avLst/>
          </a:prstGeom>
        </p:spPr>
      </p:pic>
      <p:pic>
        <p:nvPicPr>
          <p:cNvPr id="4" name="Picture 3" descr="A black background with blue text&#10;&#10;Description automatically generated with low confidence">
            <a:extLst>
              <a:ext uri="{FF2B5EF4-FFF2-40B4-BE49-F238E27FC236}">
                <a16:creationId xmlns:a16="http://schemas.microsoft.com/office/drawing/2014/main" id="{64A093A9-0B9C-2757-DD9A-65E4A06AAC14}"/>
              </a:ext>
            </a:extLst>
          </p:cNvPr>
          <p:cNvPicPr>
            <a:picLocks noChangeAspect="1"/>
          </p:cNvPicPr>
          <p:nvPr userDrawn="1"/>
        </p:nvPicPr>
        <p:blipFill>
          <a:blip r:embed="rId6"/>
          <a:stretch>
            <a:fillRect/>
          </a:stretch>
        </p:blipFill>
        <p:spPr>
          <a:xfrm>
            <a:off x="10205207" y="5740279"/>
            <a:ext cx="1986793" cy="1302814"/>
          </a:xfrm>
          <a:prstGeom prst="rect">
            <a:avLst/>
          </a:prstGeom>
        </p:spPr>
      </p:pic>
      <p:sp>
        <p:nvSpPr>
          <p:cNvPr id="5" name="Text Placeholder 3">
            <a:extLst>
              <a:ext uri="{FF2B5EF4-FFF2-40B4-BE49-F238E27FC236}">
                <a16:creationId xmlns:a16="http://schemas.microsoft.com/office/drawing/2014/main" id="{BBB19C00-FE82-383F-E541-61B0E2EB13C7}"/>
              </a:ext>
            </a:extLst>
          </p:cNvPr>
          <p:cNvSpPr>
            <a:spLocks noGrp="1"/>
          </p:cNvSpPr>
          <p:nvPr>
            <p:ph type="body" sz="quarter" idx="19" hasCustomPrompt="1"/>
          </p:nvPr>
        </p:nvSpPr>
        <p:spPr>
          <a:xfrm>
            <a:off x="800100" y="1875302"/>
            <a:ext cx="3706812" cy="1030287"/>
          </a:xfrm>
        </p:spPr>
        <p:txBody>
          <a:bodyPr>
            <a:normAutofit/>
          </a:bodyPr>
          <a:lstStyle>
            <a:lvl1pPr marL="0" indent="0">
              <a:buNone/>
              <a:defRPr sz="1400">
                <a:solidFill>
                  <a:srgbClr val="EA7B23"/>
                </a:solidFill>
              </a:defRPr>
            </a:lvl1pPr>
          </a:lstStyle>
          <a:p>
            <a:pPr lvl="0"/>
            <a:r>
              <a:rPr lang="en-US"/>
              <a:t>This slide design is ideal for text-heavy presentations, perhaps for reporting to stakeholders</a:t>
            </a:r>
          </a:p>
        </p:txBody>
      </p:sp>
    </p:spTree>
    <p:extLst>
      <p:ext uri="{BB962C8B-B14F-4D97-AF65-F5344CB8AC3E}">
        <p14:creationId xmlns:p14="http://schemas.microsoft.com/office/powerpoint/2010/main" val="6498461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222BCB-CA5F-0B24-53C3-24E576E73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77F6BB-FD25-CEF3-F6D4-6D19271EE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8EC16F-24EA-1DA2-1937-F0718757D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40C46-9DB0-1E42-B927-E275C3D8BDBB}" type="datetimeFigureOut">
              <a:rPr lang="en-US" smtClean="0"/>
              <a:t>11/17/2023</a:t>
            </a:fld>
            <a:endParaRPr lang="en-US"/>
          </a:p>
        </p:txBody>
      </p:sp>
      <p:sp>
        <p:nvSpPr>
          <p:cNvPr id="5" name="Footer Placeholder 4">
            <a:extLst>
              <a:ext uri="{FF2B5EF4-FFF2-40B4-BE49-F238E27FC236}">
                <a16:creationId xmlns:a16="http://schemas.microsoft.com/office/drawing/2014/main" id="{945C0387-F61D-A178-69F5-34C001EFF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9AD6A-EA36-8886-FBBB-615CED550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AD349-84D2-7E41-8E9F-8A92063994D9}" type="slidenum">
              <a:rPr lang="en-US" smtClean="0"/>
              <a:t>‹#›</a:t>
            </a:fld>
            <a:endParaRPr lang="en-US"/>
          </a:p>
        </p:txBody>
      </p:sp>
    </p:spTree>
    <p:extLst>
      <p:ext uri="{BB962C8B-B14F-4D97-AF65-F5344CB8AC3E}">
        <p14:creationId xmlns:p14="http://schemas.microsoft.com/office/powerpoint/2010/main" val="18624211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8" r:id="rId4"/>
    <p:sldLayoutId id="2147483694" r:id="rId5"/>
    <p:sldLayoutId id="2147483695" r:id="rId6"/>
    <p:sldLayoutId id="2147483696" r:id="rId7"/>
    <p:sldLayoutId id="2147483701" r:id="rId8"/>
    <p:sldLayoutId id="2147483703" r:id="rId9"/>
    <p:sldLayoutId id="2147483704" r:id="rId10"/>
    <p:sldLayoutId id="2147483702" r:id="rId11"/>
    <p:sldLayoutId id="2147483705" r:id="rId12"/>
    <p:sldLayoutId id="2147483700" r:id="rId13"/>
    <p:sldLayoutId id="2147483706" r:id="rId14"/>
    <p:sldLayoutId id="2147483697" r:id="rId15"/>
    <p:sldLayoutId id="2147483707" r:id="rId16"/>
    <p:sldLayoutId id="2147483699" r:id="rId17"/>
  </p:sldLayoutIdLst>
  <p:txStyles>
    <p:titleStyle>
      <a:lvl1pPr algn="l" defTabSz="914400" rtl="0" eaLnBrk="1" latinLnBrk="0" hangingPunct="1">
        <a:lnSpc>
          <a:spcPct val="90000"/>
        </a:lnSpc>
        <a:spcBef>
          <a:spcPct val="0"/>
        </a:spcBef>
        <a:buNone/>
        <a:defRPr sz="4400" b="1" i="0" kern="1200">
          <a:solidFill>
            <a:schemeClr val="tx1"/>
          </a:solidFill>
          <a:latin typeface="WMCA Circular Bold" panose="020B0604020101020102" pitchFamily="34" charset="77"/>
          <a:ea typeface="+mj-ea"/>
          <a:cs typeface="WMCA Circular Bold" panose="020B060402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https://audioboom.com/posts/8394947-how-can-the-decarbonisation-net-zero-programme-help-my-business"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coventry.gov.uk/directory/83/green_business_directory" TargetMode="Externa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maria.covlea@coventry.gov.u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decarbprogramme" TargetMode="External"/><Relationship Id="rId2" Type="http://schemas.openxmlformats.org/officeDocument/2006/relationships/hyperlink" Target="http://www.businessgrowthwestmidlands.org.uk/" TargetMode="External"/><Relationship Id="rId1" Type="http://schemas.openxmlformats.org/officeDocument/2006/relationships/slideLayout" Target="../slideLayouts/slideLayout2.xml"/><Relationship Id="rId4" Type="http://schemas.openxmlformats.org/officeDocument/2006/relationships/hyperlink" Target="https://www.linkedin.com/company/decarbnetzer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working on a bicycle&#10;&#10;Description automatically generated with medium confidence">
            <a:extLst>
              <a:ext uri="{FF2B5EF4-FFF2-40B4-BE49-F238E27FC236}">
                <a16:creationId xmlns:a16="http://schemas.microsoft.com/office/drawing/2014/main" id="{73D9379E-51E6-6758-26F8-830671DA7976}"/>
              </a:ext>
            </a:extLst>
          </p:cNvPr>
          <p:cNvPicPr>
            <a:picLocks noGrp="1" noChangeAspect="1"/>
          </p:cNvPicPr>
          <p:nvPr>
            <p:ph type="pic" sz="quarter" idx="10"/>
          </p:nvPr>
        </p:nvPicPr>
        <p:blipFill rotWithShape="1">
          <a:blip r:embed="rId2"/>
          <a:srcRect l="33884" r="-17536"/>
          <a:stretch/>
        </p:blipFill>
        <p:spPr>
          <a:xfrm>
            <a:off x="5396948" y="0"/>
            <a:ext cx="8597348" cy="6857999"/>
          </a:xfrm>
        </p:spPr>
      </p:pic>
      <p:sp>
        <p:nvSpPr>
          <p:cNvPr id="5" name="Text Placeholder 4">
            <a:extLst>
              <a:ext uri="{FF2B5EF4-FFF2-40B4-BE49-F238E27FC236}">
                <a16:creationId xmlns:a16="http://schemas.microsoft.com/office/drawing/2014/main" id="{773CF4DF-1AB7-DFAB-B724-EB0270D05823}"/>
              </a:ext>
            </a:extLst>
          </p:cNvPr>
          <p:cNvSpPr>
            <a:spLocks noGrp="1"/>
          </p:cNvSpPr>
          <p:nvPr>
            <p:ph type="body" sz="quarter" idx="11"/>
          </p:nvPr>
        </p:nvSpPr>
        <p:spPr>
          <a:xfrm>
            <a:off x="910676" y="4275557"/>
            <a:ext cx="4881944" cy="1256904"/>
          </a:xfrm>
        </p:spPr>
        <p:txBody>
          <a:bodyPr>
            <a:normAutofit/>
          </a:bodyPr>
          <a:lstStyle/>
          <a:p>
            <a:r>
              <a:rPr lang="en-US" dirty="0"/>
              <a:t>Green Business Network</a:t>
            </a:r>
          </a:p>
        </p:txBody>
      </p:sp>
    </p:spTree>
    <p:extLst>
      <p:ext uri="{BB962C8B-B14F-4D97-AF65-F5344CB8AC3E}">
        <p14:creationId xmlns:p14="http://schemas.microsoft.com/office/powerpoint/2010/main" val="3911667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D14B0-65B1-30A5-5517-80BD3EF4E107}"/>
              </a:ext>
            </a:extLst>
          </p:cNvPr>
          <p:cNvSpPr>
            <a:spLocks noGrp="1"/>
          </p:cNvSpPr>
          <p:nvPr>
            <p:ph type="body" sz="quarter" idx="11"/>
          </p:nvPr>
        </p:nvSpPr>
        <p:spPr/>
        <p:txBody>
          <a:bodyPr>
            <a:normAutofit/>
          </a:bodyPr>
          <a:lstStyle/>
          <a:p>
            <a:r>
              <a:rPr lang="en-GB" dirty="0">
                <a:latin typeface="WMCA Circular Book"/>
              </a:rPr>
              <a:t>What is it?</a:t>
            </a:r>
            <a:endParaRPr lang="en-GB" dirty="0"/>
          </a:p>
        </p:txBody>
      </p:sp>
      <p:sp>
        <p:nvSpPr>
          <p:cNvPr id="3" name="Text Placeholder 2">
            <a:extLst>
              <a:ext uri="{FF2B5EF4-FFF2-40B4-BE49-F238E27FC236}">
                <a16:creationId xmlns:a16="http://schemas.microsoft.com/office/drawing/2014/main" id="{9C683CA3-55DF-6108-0C0E-3046776EC0AD}"/>
              </a:ext>
            </a:extLst>
          </p:cNvPr>
          <p:cNvSpPr>
            <a:spLocks noGrp="1"/>
          </p:cNvSpPr>
          <p:nvPr>
            <p:ph type="body" sz="quarter" idx="12"/>
          </p:nvPr>
        </p:nvSpPr>
        <p:spPr>
          <a:xfrm>
            <a:off x="2379781" y="2178697"/>
            <a:ext cx="9569064" cy="1706757"/>
          </a:xfrm>
        </p:spPr>
        <p:txBody>
          <a:bodyPr>
            <a:normAutofit/>
          </a:bodyPr>
          <a:lstStyle/>
          <a:p>
            <a:r>
              <a:rPr lang="en-GB" dirty="0">
                <a:latin typeface="WMCA Circular Book"/>
              </a:rPr>
              <a:t>The Green Business Network allows businesses to come together, share ideas and promote energy, resource, waste and water efficiency as well as engage on low carbon, environmental and green sustainability initiatives.</a:t>
            </a:r>
            <a:endParaRPr lang="en-GB" dirty="0"/>
          </a:p>
        </p:txBody>
      </p:sp>
      <p:sp>
        <p:nvSpPr>
          <p:cNvPr id="4" name="Text Placeholder 3">
            <a:extLst>
              <a:ext uri="{FF2B5EF4-FFF2-40B4-BE49-F238E27FC236}">
                <a16:creationId xmlns:a16="http://schemas.microsoft.com/office/drawing/2014/main" id="{8374FD53-3811-9107-E8A9-08326F6D3A5D}"/>
              </a:ext>
            </a:extLst>
          </p:cNvPr>
          <p:cNvSpPr>
            <a:spLocks noGrp="1"/>
          </p:cNvSpPr>
          <p:nvPr>
            <p:ph type="body" sz="quarter" idx="13"/>
          </p:nvPr>
        </p:nvSpPr>
        <p:spPr/>
        <p:txBody>
          <a:bodyPr/>
          <a:lstStyle/>
          <a:p>
            <a:r>
              <a:rPr lang="en-GB" dirty="0">
                <a:latin typeface="WMCA Circular Book"/>
              </a:rPr>
              <a:t>Free to join</a:t>
            </a:r>
          </a:p>
        </p:txBody>
      </p:sp>
      <p:sp>
        <p:nvSpPr>
          <p:cNvPr id="5" name="Text Placeholder 4">
            <a:extLst>
              <a:ext uri="{FF2B5EF4-FFF2-40B4-BE49-F238E27FC236}">
                <a16:creationId xmlns:a16="http://schemas.microsoft.com/office/drawing/2014/main" id="{E9A68CF5-747E-96AE-EAFB-0C950DE89483}"/>
              </a:ext>
            </a:extLst>
          </p:cNvPr>
          <p:cNvSpPr>
            <a:spLocks noGrp="1"/>
          </p:cNvSpPr>
          <p:nvPr>
            <p:ph type="body" sz="quarter" idx="14"/>
          </p:nvPr>
        </p:nvSpPr>
        <p:spPr/>
        <p:txBody>
          <a:bodyPr/>
          <a:lstStyle/>
          <a:p>
            <a:r>
              <a:rPr lang="en-GB" dirty="0">
                <a:latin typeface="WMCA Circular Book"/>
              </a:rPr>
              <a:t>Over 2,700 members</a:t>
            </a:r>
            <a:endParaRPr lang="en-GB" dirty="0"/>
          </a:p>
        </p:txBody>
      </p:sp>
      <p:pic>
        <p:nvPicPr>
          <p:cNvPr id="8" name="Picture 7">
            <a:extLst>
              <a:ext uri="{FF2B5EF4-FFF2-40B4-BE49-F238E27FC236}">
                <a16:creationId xmlns:a16="http://schemas.microsoft.com/office/drawing/2014/main" id="{AE482510-8C6F-982B-102F-EB24ADF3C24C}"/>
              </a:ext>
            </a:extLst>
          </p:cNvPr>
          <p:cNvPicPr>
            <a:picLocks noChangeAspect="1"/>
          </p:cNvPicPr>
          <p:nvPr/>
        </p:nvPicPr>
        <p:blipFill>
          <a:blip r:embed="rId2"/>
          <a:stretch>
            <a:fillRect/>
          </a:stretch>
        </p:blipFill>
        <p:spPr>
          <a:xfrm>
            <a:off x="7168151" y="3559251"/>
            <a:ext cx="2992709" cy="3116935"/>
          </a:xfrm>
          <a:prstGeom prst="rect">
            <a:avLst/>
          </a:prstGeom>
        </p:spPr>
      </p:pic>
      <p:pic>
        <p:nvPicPr>
          <p:cNvPr id="7" name="Picture 6" descr="A qr code with black dots&#10;&#10;Description automatically generated">
            <a:extLst>
              <a:ext uri="{FF2B5EF4-FFF2-40B4-BE49-F238E27FC236}">
                <a16:creationId xmlns:a16="http://schemas.microsoft.com/office/drawing/2014/main" id="{EE4BF38B-A255-FABD-C238-E9D8714AB8B7}"/>
              </a:ext>
            </a:extLst>
          </p:cNvPr>
          <p:cNvPicPr>
            <a:picLocks noChangeAspect="1"/>
          </p:cNvPicPr>
          <p:nvPr/>
        </p:nvPicPr>
        <p:blipFill>
          <a:blip r:embed="rId3"/>
          <a:stretch>
            <a:fillRect/>
          </a:stretch>
        </p:blipFill>
        <p:spPr>
          <a:xfrm>
            <a:off x="5644418" y="3682982"/>
            <a:ext cx="2157557" cy="2157557"/>
          </a:xfrm>
          <a:prstGeom prst="rect">
            <a:avLst/>
          </a:prstGeom>
        </p:spPr>
      </p:pic>
    </p:spTree>
    <p:extLst>
      <p:ext uri="{BB962C8B-B14F-4D97-AF65-F5344CB8AC3E}">
        <p14:creationId xmlns:p14="http://schemas.microsoft.com/office/powerpoint/2010/main" val="251762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D14B0-65B1-30A5-5517-80BD3EF4E107}"/>
              </a:ext>
            </a:extLst>
          </p:cNvPr>
          <p:cNvSpPr>
            <a:spLocks noGrp="1"/>
          </p:cNvSpPr>
          <p:nvPr>
            <p:ph type="body" sz="quarter" idx="11"/>
          </p:nvPr>
        </p:nvSpPr>
        <p:spPr>
          <a:xfrm>
            <a:off x="800100" y="1051706"/>
            <a:ext cx="8529037" cy="1058911"/>
          </a:xfrm>
        </p:spPr>
        <p:txBody>
          <a:bodyPr>
            <a:normAutofit/>
          </a:bodyPr>
          <a:lstStyle/>
          <a:p>
            <a:r>
              <a:rPr lang="en-GB" dirty="0">
                <a:latin typeface="WMCA Circular Book"/>
              </a:rPr>
              <a:t>Why join</a:t>
            </a:r>
            <a:endParaRPr lang="en-GB" dirty="0"/>
          </a:p>
        </p:txBody>
      </p:sp>
      <p:sp>
        <p:nvSpPr>
          <p:cNvPr id="3" name="Text Placeholder 2">
            <a:extLst>
              <a:ext uri="{FF2B5EF4-FFF2-40B4-BE49-F238E27FC236}">
                <a16:creationId xmlns:a16="http://schemas.microsoft.com/office/drawing/2014/main" id="{9C683CA3-55DF-6108-0C0E-3046776EC0AD}"/>
              </a:ext>
            </a:extLst>
          </p:cNvPr>
          <p:cNvSpPr>
            <a:spLocks noGrp="1"/>
          </p:cNvSpPr>
          <p:nvPr>
            <p:ph type="body" sz="quarter" idx="12"/>
          </p:nvPr>
        </p:nvSpPr>
        <p:spPr>
          <a:xfrm>
            <a:off x="2389188" y="2463299"/>
            <a:ext cx="5058283" cy="1073288"/>
          </a:xfrm>
        </p:spPr>
        <p:txBody>
          <a:bodyPr>
            <a:normAutofit/>
          </a:bodyPr>
          <a:lstStyle/>
          <a:p>
            <a:r>
              <a:rPr lang="en-GB" dirty="0">
                <a:latin typeface="WMCA Circular Book"/>
              </a:rPr>
              <a:t>Monthly newsletter </a:t>
            </a:r>
            <a:endParaRPr lang="en-GB" dirty="0"/>
          </a:p>
        </p:txBody>
      </p:sp>
      <p:sp>
        <p:nvSpPr>
          <p:cNvPr id="4" name="Text Placeholder 3">
            <a:extLst>
              <a:ext uri="{FF2B5EF4-FFF2-40B4-BE49-F238E27FC236}">
                <a16:creationId xmlns:a16="http://schemas.microsoft.com/office/drawing/2014/main" id="{8374FD53-3811-9107-E8A9-08326F6D3A5D}"/>
              </a:ext>
            </a:extLst>
          </p:cNvPr>
          <p:cNvSpPr>
            <a:spLocks noGrp="1"/>
          </p:cNvSpPr>
          <p:nvPr>
            <p:ph type="body" sz="quarter" idx="13"/>
          </p:nvPr>
        </p:nvSpPr>
        <p:spPr>
          <a:xfrm>
            <a:off x="2389188" y="3688473"/>
            <a:ext cx="4785113" cy="1073288"/>
          </a:xfrm>
        </p:spPr>
        <p:txBody>
          <a:bodyPr>
            <a:normAutofit/>
          </a:bodyPr>
          <a:lstStyle/>
          <a:p>
            <a:r>
              <a:rPr lang="en-GB" dirty="0">
                <a:latin typeface="WMCA Circular Book"/>
              </a:rPr>
              <a:t>Networking and supply chain opportunities</a:t>
            </a:r>
            <a:endParaRPr lang="en-GB" dirty="0"/>
          </a:p>
        </p:txBody>
      </p:sp>
      <p:sp>
        <p:nvSpPr>
          <p:cNvPr id="5" name="Text Placeholder 4">
            <a:extLst>
              <a:ext uri="{FF2B5EF4-FFF2-40B4-BE49-F238E27FC236}">
                <a16:creationId xmlns:a16="http://schemas.microsoft.com/office/drawing/2014/main" id="{E9A68CF5-747E-96AE-EAFB-0C950DE89483}"/>
              </a:ext>
            </a:extLst>
          </p:cNvPr>
          <p:cNvSpPr>
            <a:spLocks noGrp="1"/>
          </p:cNvSpPr>
          <p:nvPr>
            <p:ph type="body" sz="quarter" idx="14"/>
          </p:nvPr>
        </p:nvSpPr>
        <p:spPr>
          <a:xfrm>
            <a:off x="2389188" y="4931444"/>
            <a:ext cx="4928886" cy="1073288"/>
          </a:xfrm>
        </p:spPr>
        <p:txBody>
          <a:bodyPr>
            <a:normAutofit/>
          </a:bodyPr>
          <a:lstStyle/>
          <a:p>
            <a:r>
              <a:rPr lang="en-GB" dirty="0">
                <a:latin typeface="WMCA Circular Book"/>
              </a:rPr>
              <a:t>Access to webinars, networking events, podcasts</a:t>
            </a:r>
            <a:endParaRPr lang="en-GB" dirty="0"/>
          </a:p>
        </p:txBody>
      </p:sp>
      <p:pic>
        <p:nvPicPr>
          <p:cNvPr id="8" name="Picture 7">
            <a:extLst>
              <a:ext uri="{FF2B5EF4-FFF2-40B4-BE49-F238E27FC236}">
                <a16:creationId xmlns:a16="http://schemas.microsoft.com/office/drawing/2014/main" id="{AE482510-8C6F-982B-102F-EB24ADF3C24C}"/>
              </a:ext>
            </a:extLst>
          </p:cNvPr>
          <p:cNvPicPr>
            <a:picLocks noChangeAspect="1"/>
          </p:cNvPicPr>
          <p:nvPr/>
        </p:nvPicPr>
        <p:blipFill>
          <a:blip r:embed="rId2"/>
          <a:stretch>
            <a:fillRect/>
          </a:stretch>
        </p:blipFill>
        <p:spPr>
          <a:xfrm>
            <a:off x="8046556" y="2734026"/>
            <a:ext cx="2992709" cy="3116935"/>
          </a:xfrm>
          <a:prstGeom prst="rect">
            <a:avLst/>
          </a:prstGeom>
        </p:spPr>
      </p:pic>
    </p:spTree>
    <p:extLst>
      <p:ext uri="{BB962C8B-B14F-4D97-AF65-F5344CB8AC3E}">
        <p14:creationId xmlns:p14="http://schemas.microsoft.com/office/powerpoint/2010/main" val="3084302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D14B0-65B1-30A5-5517-80BD3EF4E107}"/>
              </a:ext>
            </a:extLst>
          </p:cNvPr>
          <p:cNvSpPr>
            <a:spLocks noGrp="1"/>
          </p:cNvSpPr>
          <p:nvPr>
            <p:ph type="body" sz="quarter" idx="11"/>
          </p:nvPr>
        </p:nvSpPr>
        <p:spPr>
          <a:xfrm>
            <a:off x="177240" y="484636"/>
            <a:ext cx="3162300" cy="1073288"/>
          </a:xfrm>
        </p:spPr>
        <p:txBody>
          <a:bodyPr>
            <a:normAutofit/>
          </a:bodyPr>
          <a:lstStyle/>
          <a:p>
            <a:r>
              <a:rPr lang="en-GB" dirty="0">
                <a:latin typeface="WMCA Circular Book"/>
              </a:rPr>
              <a:t>Podcast </a:t>
            </a:r>
            <a:endParaRPr lang="en-GB" dirty="0"/>
          </a:p>
        </p:txBody>
      </p:sp>
      <p:pic>
        <p:nvPicPr>
          <p:cNvPr id="8" name="Picture 7">
            <a:extLst>
              <a:ext uri="{FF2B5EF4-FFF2-40B4-BE49-F238E27FC236}">
                <a16:creationId xmlns:a16="http://schemas.microsoft.com/office/drawing/2014/main" id="{AE482510-8C6F-982B-102F-EB24ADF3C24C}"/>
              </a:ext>
            </a:extLst>
          </p:cNvPr>
          <p:cNvPicPr>
            <a:picLocks noChangeAspect="1"/>
          </p:cNvPicPr>
          <p:nvPr/>
        </p:nvPicPr>
        <p:blipFill>
          <a:blip r:embed="rId2"/>
          <a:stretch>
            <a:fillRect/>
          </a:stretch>
        </p:blipFill>
        <p:spPr>
          <a:xfrm rot="17400000">
            <a:off x="8542141" y="1401954"/>
            <a:ext cx="2992709" cy="3116935"/>
          </a:xfrm>
          <a:prstGeom prst="rect">
            <a:avLst/>
          </a:prstGeom>
        </p:spPr>
      </p:pic>
      <p:pic>
        <p:nvPicPr>
          <p:cNvPr id="12" name="Picture 11" descr="A collage of a group of people&#10;&#10;Description automatically generated">
            <a:extLst>
              <a:ext uri="{FF2B5EF4-FFF2-40B4-BE49-F238E27FC236}">
                <a16:creationId xmlns:a16="http://schemas.microsoft.com/office/drawing/2014/main" id="{E22C9FEF-E3DE-02C2-4AB0-D86B47B7B348}"/>
              </a:ext>
            </a:extLst>
          </p:cNvPr>
          <p:cNvPicPr>
            <a:picLocks noChangeAspect="1"/>
          </p:cNvPicPr>
          <p:nvPr/>
        </p:nvPicPr>
        <p:blipFill>
          <a:blip r:embed="rId3"/>
          <a:stretch>
            <a:fillRect/>
          </a:stretch>
        </p:blipFill>
        <p:spPr>
          <a:xfrm>
            <a:off x="5207732" y="576286"/>
            <a:ext cx="4214263" cy="3231865"/>
          </a:xfrm>
          <a:prstGeom prst="rect">
            <a:avLst/>
          </a:prstGeom>
        </p:spPr>
      </p:pic>
      <p:pic>
        <p:nvPicPr>
          <p:cNvPr id="16" name="Picture 15" descr="A qr code with dots&#10;&#10;Description automatically generated">
            <a:extLst>
              <a:ext uri="{FF2B5EF4-FFF2-40B4-BE49-F238E27FC236}">
                <a16:creationId xmlns:a16="http://schemas.microsoft.com/office/drawing/2014/main" id="{9B75771E-18F1-224B-E1DD-AC8B67239C81}"/>
              </a:ext>
            </a:extLst>
          </p:cNvPr>
          <p:cNvPicPr>
            <a:picLocks noChangeAspect="1"/>
          </p:cNvPicPr>
          <p:nvPr/>
        </p:nvPicPr>
        <p:blipFill>
          <a:blip r:embed="rId4"/>
          <a:stretch>
            <a:fillRect/>
          </a:stretch>
        </p:blipFill>
        <p:spPr>
          <a:xfrm>
            <a:off x="2913862" y="576286"/>
            <a:ext cx="1963276" cy="1963276"/>
          </a:xfrm>
          <a:prstGeom prst="rect">
            <a:avLst/>
          </a:prstGeom>
        </p:spPr>
      </p:pic>
      <p:sp>
        <p:nvSpPr>
          <p:cNvPr id="17" name="Text Placeholder 2">
            <a:extLst>
              <a:ext uri="{FF2B5EF4-FFF2-40B4-BE49-F238E27FC236}">
                <a16:creationId xmlns:a16="http://schemas.microsoft.com/office/drawing/2014/main" id="{6AE65B82-3413-E45F-BA7F-13223F80516A}"/>
              </a:ext>
            </a:extLst>
          </p:cNvPr>
          <p:cNvSpPr>
            <a:spLocks noGrp="1"/>
          </p:cNvSpPr>
          <p:nvPr>
            <p:ph type="body" sz="quarter" idx="12"/>
          </p:nvPr>
        </p:nvSpPr>
        <p:spPr>
          <a:xfrm>
            <a:off x="2256580" y="2548624"/>
            <a:ext cx="5058283" cy="1073288"/>
          </a:xfrm>
        </p:spPr>
        <p:txBody>
          <a:bodyPr>
            <a:normAutofit/>
          </a:bodyPr>
          <a:lstStyle/>
          <a:p>
            <a:r>
              <a:rPr lang="en-GB" dirty="0">
                <a:latin typeface="WMCA Circular Book"/>
              </a:rPr>
              <a:t>New episodes every</a:t>
            </a:r>
          </a:p>
          <a:p>
            <a:r>
              <a:rPr lang="en-GB" dirty="0">
                <a:latin typeface="WMCA Circular Book"/>
              </a:rPr>
              <a:t>month</a:t>
            </a:r>
            <a:endParaRPr lang="en-GB" dirty="0"/>
          </a:p>
        </p:txBody>
      </p:sp>
      <p:sp>
        <p:nvSpPr>
          <p:cNvPr id="18" name="Text Placeholder 2">
            <a:extLst>
              <a:ext uri="{FF2B5EF4-FFF2-40B4-BE49-F238E27FC236}">
                <a16:creationId xmlns:a16="http://schemas.microsoft.com/office/drawing/2014/main" id="{C49C0B90-872C-D393-6621-D516E1AD66DA}"/>
              </a:ext>
            </a:extLst>
          </p:cNvPr>
          <p:cNvSpPr txBox="1">
            <a:spLocks/>
          </p:cNvSpPr>
          <p:nvPr/>
        </p:nvSpPr>
        <p:spPr>
          <a:xfrm>
            <a:off x="2256580" y="3793921"/>
            <a:ext cx="5058283" cy="107328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813085"/>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WMCA Circular Book"/>
              </a:rPr>
              <a:t>Over 10 episodes so far discussing solar PV, heat pumps and sustainable business practices</a:t>
            </a:r>
            <a:endParaRPr lang="en-GB" dirty="0"/>
          </a:p>
        </p:txBody>
      </p:sp>
      <p:sp>
        <p:nvSpPr>
          <p:cNvPr id="19" name="Text Placeholder 2">
            <a:extLst>
              <a:ext uri="{FF2B5EF4-FFF2-40B4-BE49-F238E27FC236}">
                <a16:creationId xmlns:a16="http://schemas.microsoft.com/office/drawing/2014/main" id="{B2656D8B-02D7-6001-436F-AFC45891F01C}"/>
              </a:ext>
            </a:extLst>
          </p:cNvPr>
          <p:cNvSpPr txBox="1">
            <a:spLocks/>
          </p:cNvSpPr>
          <p:nvPr/>
        </p:nvSpPr>
        <p:spPr>
          <a:xfrm>
            <a:off x="2256579" y="5028137"/>
            <a:ext cx="5058283" cy="107328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813085"/>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Use the QR code </a:t>
            </a:r>
            <a:r>
              <a:rPr lang="en-GB" dirty="0">
                <a:hlinkClick r:id="rId5"/>
              </a:rPr>
              <a:t>or this link to subscribe</a:t>
            </a:r>
            <a:endParaRPr lang="en-GB" dirty="0"/>
          </a:p>
        </p:txBody>
      </p:sp>
    </p:spTree>
    <p:extLst>
      <p:ext uri="{BB962C8B-B14F-4D97-AF65-F5344CB8AC3E}">
        <p14:creationId xmlns:p14="http://schemas.microsoft.com/office/powerpoint/2010/main" val="128934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D14B0-65B1-30A5-5517-80BD3EF4E107}"/>
              </a:ext>
            </a:extLst>
          </p:cNvPr>
          <p:cNvSpPr>
            <a:spLocks noGrp="1"/>
          </p:cNvSpPr>
          <p:nvPr>
            <p:ph type="body" sz="quarter" idx="11"/>
          </p:nvPr>
        </p:nvSpPr>
        <p:spPr>
          <a:xfrm>
            <a:off x="177240" y="1021280"/>
            <a:ext cx="3162300" cy="1073288"/>
          </a:xfrm>
        </p:spPr>
        <p:txBody>
          <a:bodyPr>
            <a:normAutofit fontScale="92500" lnSpcReduction="10000"/>
          </a:bodyPr>
          <a:lstStyle/>
          <a:p>
            <a:r>
              <a:rPr lang="en-GB" dirty="0">
                <a:latin typeface="WMCA Circular Book"/>
              </a:rPr>
              <a:t>Green Business Directory</a:t>
            </a:r>
            <a:endParaRPr lang="en-GB" dirty="0"/>
          </a:p>
        </p:txBody>
      </p:sp>
      <p:pic>
        <p:nvPicPr>
          <p:cNvPr id="8" name="Picture 7">
            <a:extLst>
              <a:ext uri="{FF2B5EF4-FFF2-40B4-BE49-F238E27FC236}">
                <a16:creationId xmlns:a16="http://schemas.microsoft.com/office/drawing/2014/main" id="{AE482510-8C6F-982B-102F-EB24ADF3C24C}"/>
              </a:ext>
            </a:extLst>
          </p:cNvPr>
          <p:cNvPicPr>
            <a:picLocks noChangeAspect="1"/>
          </p:cNvPicPr>
          <p:nvPr/>
        </p:nvPicPr>
        <p:blipFill>
          <a:blip r:embed="rId2"/>
          <a:stretch>
            <a:fillRect/>
          </a:stretch>
        </p:blipFill>
        <p:spPr>
          <a:xfrm rot="17400000">
            <a:off x="8542141" y="1401954"/>
            <a:ext cx="2992709" cy="3116935"/>
          </a:xfrm>
          <a:prstGeom prst="rect">
            <a:avLst/>
          </a:prstGeom>
        </p:spPr>
      </p:pic>
      <p:sp>
        <p:nvSpPr>
          <p:cNvPr id="17" name="Text Placeholder 2">
            <a:extLst>
              <a:ext uri="{FF2B5EF4-FFF2-40B4-BE49-F238E27FC236}">
                <a16:creationId xmlns:a16="http://schemas.microsoft.com/office/drawing/2014/main" id="{6AE65B82-3413-E45F-BA7F-13223F80516A}"/>
              </a:ext>
            </a:extLst>
          </p:cNvPr>
          <p:cNvSpPr>
            <a:spLocks noGrp="1"/>
          </p:cNvSpPr>
          <p:nvPr>
            <p:ph type="body" sz="quarter" idx="12"/>
          </p:nvPr>
        </p:nvSpPr>
        <p:spPr>
          <a:xfrm>
            <a:off x="2256580" y="2548624"/>
            <a:ext cx="5058283" cy="1073288"/>
          </a:xfrm>
        </p:spPr>
        <p:txBody>
          <a:bodyPr>
            <a:normAutofit/>
          </a:bodyPr>
          <a:lstStyle/>
          <a:p>
            <a:r>
              <a:rPr lang="en-GB" dirty="0">
                <a:latin typeface="WMCA Circular Book"/>
              </a:rPr>
              <a:t>Over 100 local suppliers and installer </a:t>
            </a:r>
            <a:endParaRPr lang="en-GB" dirty="0"/>
          </a:p>
        </p:txBody>
      </p:sp>
      <p:sp>
        <p:nvSpPr>
          <p:cNvPr id="18" name="Text Placeholder 2">
            <a:extLst>
              <a:ext uri="{FF2B5EF4-FFF2-40B4-BE49-F238E27FC236}">
                <a16:creationId xmlns:a16="http://schemas.microsoft.com/office/drawing/2014/main" id="{C49C0B90-872C-D393-6621-D516E1AD66DA}"/>
              </a:ext>
            </a:extLst>
          </p:cNvPr>
          <p:cNvSpPr txBox="1">
            <a:spLocks/>
          </p:cNvSpPr>
          <p:nvPr/>
        </p:nvSpPr>
        <p:spPr>
          <a:xfrm>
            <a:off x="2256580" y="3793921"/>
            <a:ext cx="5058283" cy="107328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813085"/>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20 categories including solar PV, roofing services and water management </a:t>
            </a:r>
          </a:p>
        </p:txBody>
      </p:sp>
      <p:sp>
        <p:nvSpPr>
          <p:cNvPr id="19" name="Text Placeholder 2">
            <a:extLst>
              <a:ext uri="{FF2B5EF4-FFF2-40B4-BE49-F238E27FC236}">
                <a16:creationId xmlns:a16="http://schemas.microsoft.com/office/drawing/2014/main" id="{B2656D8B-02D7-6001-436F-AFC45891F01C}"/>
              </a:ext>
            </a:extLst>
          </p:cNvPr>
          <p:cNvSpPr txBox="1">
            <a:spLocks/>
          </p:cNvSpPr>
          <p:nvPr/>
        </p:nvSpPr>
        <p:spPr>
          <a:xfrm>
            <a:off x="2256579" y="5028137"/>
            <a:ext cx="5058283" cy="1073288"/>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813085"/>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If you are a local installer or supplier please get in touch and we will add you to </a:t>
            </a:r>
            <a:r>
              <a:rPr lang="en-GB" dirty="0">
                <a:hlinkClick r:id="rId3"/>
              </a:rPr>
              <a:t>the directory</a:t>
            </a:r>
            <a:endParaRPr lang="en-GB" dirty="0"/>
          </a:p>
        </p:txBody>
      </p:sp>
      <p:pic>
        <p:nvPicPr>
          <p:cNvPr id="4" name="Picture 3" descr="A list of information on a white background&#10;&#10;Description automatically generated">
            <a:extLst>
              <a:ext uri="{FF2B5EF4-FFF2-40B4-BE49-F238E27FC236}">
                <a16:creationId xmlns:a16="http://schemas.microsoft.com/office/drawing/2014/main" id="{689A0B25-3E5D-B1F7-694D-99A0D8D3F097}"/>
              </a:ext>
            </a:extLst>
          </p:cNvPr>
          <p:cNvPicPr>
            <a:picLocks noChangeAspect="1"/>
          </p:cNvPicPr>
          <p:nvPr/>
        </p:nvPicPr>
        <p:blipFill>
          <a:blip r:embed="rId4"/>
          <a:stretch>
            <a:fillRect/>
          </a:stretch>
        </p:blipFill>
        <p:spPr>
          <a:xfrm>
            <a:off x="7731133" y="1860638"/>
            <a:ext cx="3952529" cy="35225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1542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038B8-F9BD-CCA0-C478-3C51A501C6F7}"/>
              </a:ext>
            </a:extLst>
          </p:cNvPr>
          <p:cNvSpPr>
            <a:spLocks noGrp="1"/>
          </p:cNvSpPr>
          <p:nvPr>
            <p:ph type="body" sz="quarter" idx="11"/>
          </p:nvPr>
        </p:nvSpPr>
        <p:spPr>
          <a:xfrm>
            <a:off x="579031" y="1711751"/>
            <a:ext cx="4303558" cy="1073288"/>
          </a:xfrm>
        </p:spPr>
        <p:txBody>
          <a:bodyPr>
            <a:normAutofit fontScale="92500"/>
          </a:bodyPr>
          <a:lstStyle/>
          <a:p>
            <a:r>
              <a:rPr lang="en-GB" dirty="0">
                <a:latin typeface="WMCA Circular Book"/>
              </a:rPr>
              <a:t>How to get involved</a:t>
            </a:r>
            <a:endParaRPr lang="en-GB" dirty="0"/>
          </a:p>
        </p:txBody>
      </p:sp>
      <p:sp>
        <p:nvSpPr>
          <p:cNvPr id="5" name="Text Placeholder 3">
            <a:extLst>
              <a:ext uri="{FF2B5EF4-FFF2-40B4-BE49-F238E27FC236}">
                <a16:creationId xmlns:a16="http://schemas.microsoft.com/office/drawing/2014/main" id="{53922134-3FC7-FD95-042A-CF54C3455A92}"/>
              </a:ext>
            </a:extLst>
          </p:cNvPr>
          <p:cNvSpPr>
            <a:spLocks noGrp="1"/>
          </p:cNvSpPr>
          <p:nvPr>
            <p:ph type="body" sz="quarter" idx="12" hasCustomPrompt="1"/>
          </p:nvPr>
        </p:nvSpPr>
        <p:spPr>
          <a:xfrm>
            <a:off x="665742" y="2377831"/>
            <a:ext cx="4857000" cy="3126550"/>
          </a:xfrm>
        </p:spPr>
        <p:txBody>
          <a:bodyPr vert="horz" lIns="91440" tIns="45720" rIns="91440" bIns="45720" rtlCol="0" anchor="t">
            <a:noAutofit/>
          </a:bodyPr>
          <a:lstStyle>
            <a:lvl1pPr marL="0" indent="0">
              <a:buNone/>
              <a:defRPr sz="1400">
                <a:solidFill>
                  <a:srgbClr val="EA7B23"/>
                </a:solidFill>
              </a:defRPr>
            </a:lvl1pPr>
          </a:lstStyle>
          <a:p>
            <a:pPr marL="342900" indent="-342900">
              <a:buChar char="•"/>
            </a:pPr>
            <a:endParaRPr lang="en-US" sz="2400" dirty="0">
              <a:solidFill>
                <a:srgbClr val="813085"/>
              </a:solidFill>
              <a:latin typeface="WMCA Circular Book"/>
            </a:endParaRPr>
          </a:p>
          <a:p>
            <a:pPr marL="342900" indent="-342900">
              <a:buChar char="•"/>
            </a:pPr>
            <a:r>
              <a:rPr lang="en-US" sz="2400" dirty="0">
                <a:solidFill>
                  <a:srgbClr val="813085"/>
                </a:solidFill>
                <a:latin typeface="WMCA Circular Book"/>
              </a:rPr>
              <a:t>Join our network and face-to-face events</a:t>
            </a:r>
          </a:p>
          <a:p>
            <a:pPr marL="342900" indent="-342900">
              <a:buChar char="•"/>
            </a:pPr>
            <a:r>
              <a:rPr lang="en-US" sz="2400" dirty="0">
                <a:solidFill>
                  <a:srgbClr val="813085"/>
                </a:solidFill>
                <a:latin typeface="WMCA Circular Book"/>
              </a:rPr>
              <a:t>Send your story to the newsletter editor and this could be included in the monthly edition (</a:t>
            </a:r>
            <a:r>
              <a:rPr lang="en-US" sz="2400" dirty="0">
                <a:solidFill>
                  <a:srgbClr val="813085"/>
                </a:solidFill>
                <a:latin typeface="WMCA Circular Book"/>
                <a:hlinkClick r:id="rId2"/>
              </a:rPr>
              <a:t>maria.covlea@coventry.gov.uk</a:t>
            </a:r>
            <a:r>
              <a:rPr lang="en-US" sz="2400" dirty="0">
                <a:solidFill>
                  <a:srgbClr val="813085"/>
                </a:solidFill>
                <a:latin typeface="WMCA Circular Book"/>
              </a:rPr>
              <a:t>)</a:t>
            </a:r>
          </a:p>
          <a:p>
            <a:pPr marL="342900" indent="-342900">
              <a:buChar char="•"/>
            </a:pPr>
            <a:r>
              <a:rPr lang="en-US" sz="2400" dirty="0">
                <a:solidFill>
                  <a:srgbClr val="813085"/>
                </a:solidFill>
                <a:latin typeface="WMCA Circular Book"/>
              </a:rPr>
              <a:t>Follow us on social media and share your opinion about the DNZ </a:t>
            </a:r>
            <a:r>
              <a:rPr lang="en-US" sz="2400" dirty="0" err="1">
                <a:solidFill>
                  <a:srgbClr val="813085"/>
                </a:solidFill>
                <a:latin typeface="WMCA Circular Book"/>
              </a:rPr>
              <a:t>programme</a:t>
            </a:r>
            <a:r>
              <a:rPr lang="en-US" sz="2400" dirty="0">
                <a:solidFill>
                  <a:srgbClr val="813085"/>
                </a:solidFill>
                <a:latin typeface="WMCA Circular Book"/>
              </a:rPr>
              <a:t> and Green Business Network</a:t>
            </a:r>
          </a:p>
        </p:txBody>
      </p:sp>
      <p:pic>
        <p:nvPicPr>
          <p:cNvPr id="10" name="Picture 10" descr="A person and person looking at a computer&#10;&#10;Description automatically generated">
            <a:extLst>
              <a:ext uri="{FF2B5EF4-FFF2-40B4-BE49-F238E27FC236}">
                <a16:creationId xmlns:a16="http://schemas.microsoft.com/office/drawing/2014/main" id="{4195AF08-970A-606B-447F-32DF99C564A2}"/>
              </a:ext>
            </a:extLst>
          </p:cNvPr>
          <p:cNvPicPr>
            <a:picLocks noGrp="1" noChangeAspect="1"/>
          </p:cNvPicPr>
          <p:nvPr>
            <p:ph type="pic" sz="quarter" idx="10"/>
          </p:nvPr>
        </p:nvPicPr>
        <p:blipFill>
          <a:blip r:embed="rId3"/>
          <a:srcRect l="16188" r="16188"/>
          <a:stretch/>
        </p:blipFill>
        <p:spPr>
          <a:xfrm>
            <a:off x="5147630" y="1444350"/>
            <a:ext cx="8784050" cy="7006929"/>
          </a:xfrm>
        </p:spPr>
      </p:pic>
    </p:spTree>
    <p:extLst>
      <p:ext uri="{BB962C8B-B14F-4D97-AF65-F5344CB8AC3E}">
        <p14:creationId xmlns:p14="http://schemas.microsoft.com/office/powerpoint/2010/main" val="393501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BD6C5FB-1DD7-59E4-D1EC-760F5C9BD0B0}"/>
              </a:ext>
            </a:extLst>
          </p:cNvPr>
          <p:cNvSpPr txBox="1">
            <a:spLocks/>
          </p:cNvSpPr>
          <p:nvPr/>
        </p:nvSpPr>
        <p:spPr>
          <a:xfrm>
            <a:off x="984595" y="3516385"/>
            <a:ext cx="5022011" cy="229223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WMCA Circular Book" panose="020B0604020101020102" pitchFamily="34" charset="77"/>
                <a:ea typeface="+mn-ea"/>
                <a:cs typeface="WMCA Circular Book" panose="020B06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MCA Circular Book" panose="020B0604020101020102" pitchFamily="34" charset="77"/>
                <a:ea typeface="+mn-ea"/>
                <a:cs typeface="WMCA Circular Book" panose="020B06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MCA Circular Book" panose="020B0604020101020102" pitchFamily="34" charset="77"/>
                <a:ea typeface="+mn-ea"/>
                <a:cs typeface="WMCA Circular Book" panose="020B06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MCA Circular Book" panose="020B0604020101020102" pitchFamily="34" charset="77"/>
                <a:ea typeface="+mn-ea"/>
                <a:cs typeface="WMCA Circular Book" panose="020B06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r>
              <a:rPr lang="en-US" sz="1800" dirty="0">
                <a:hlinkClick r:id="rId2"/>
              </a:rPr>
              <a:t>www.businessgrowthwestmidlands.org.uk</a:t>
            </a:r>
            <a:endParaRPr lang="en-US" sz="1800" dirty="0"/>
          </a:p>
          <a:p>
            <a:r>
              <a:rPr lang="en-US" sz="1800" dirty="0"/>
              <a:t>Twitter: </a:t>
            </a:r>
            <a:r>
              <a:rPr lang="en-US" sz="1800" dirty="0">
                <a:hlinkClick r:id="rId3"/>
              </a:rPr>
              <a:t>@decarbprogramme</a:t>
            </a:r>
            <a:endParaRPr lang="en-US" sz="1800" dirty="0"/>
          </a:p>
          <a:p>
            <a:r>
              <a:rPr lang="en-US" sz="1800" dirty="0"/>
              <a:t>LinkedIn: </a:t>
            </a:r>
            <a:r>
              <a:rPr lang="en-US" sz="1800" dirty="0" err="1">
                <a:hlinkClick r:id="rId4"/>
              </a:rPr>
              <a:t>Decarbonisation</a:t>
            </a:r>
            <a:r>
              <a:rPr lang="en-US" sz="1800" dirty="0">
                <a:hlinkClick r:id="rId4"/>
              </a:rPr>
              <a:t> Net Zero </a:t>
            </a:r>
            <a:r>
              <a:rPr lang="en-US" sz="1800" dirty="0" err="1">
                <a:hlinkClick r:id="rId4"/>
              </a:rPr>
              <a:t>Programme</a:t>
            </a:r>
            <a:endParaRPr lang="en-US" sz="1800" dirty="0"/>
          </a:p>
        </p:txBody>
      </p:sp>
    </p:spTree>
    <p:extLst>
      <p:ext uri="{BB962C8B-B14F-4D97-AF65-F5344CB8AC3E}">
        <p14:creationId xmlns:p14="http://schemas.microsoft.com/office/powerpoint/2010/main" val="199891295"/>
      </p:ext>
    </p:extLst>
  </p:cSld>
  <p:clrMapOvr>
    <a:masterClrMapping/>
  </p:clrMapOvr>
</p:sld>
</file>

<file path=ppt/theme/theme1.xml><?xml version="1.0" encoding="utf-8"?>
<a:theme xmlns:a="http://schemas.openxmlformats.org/drawingml/2006/main" name="Office Theme">
  <a:themeElements>
    <a:clrScheme name="BGWM">
      <a:dk1>
        <a:srgbClr val="000000"/>
      </a:dk1>
      <a:lt1>
        <a:srgbClr val="FFFFFF"/>
      </a:lt1>
      <a:dk2>
        <a:srgbClr val="813085"/>
      </a:dk2>
      <a:lt2>
        <a:srgbClr val="F08028"/>
      </a:lt2>
      <a:accent1>
        <a:srgbClr val="813085"/>
      </a:accent1>
      <a:accent2>
        <a:srgbClr val="F08028"/>
      </a:accent2>
      <a:accent3>
        <a:srgbClr val="309F9F"/>
      </a:accent3>
      <a:accent4>
        <a:srgbClr val="FFFFFF"/>
      </a:accent4>
      <a:accent5>
        <a:srgbClr val="000000"/>
      </a:accent5>
      <a:accent6>
        <a:srgbClr val="000000"/>
      </a:accent6>
      <a:hlink>
        <a:srgbClr val="309F9F"/>
      </a:hlink>
      <a:folHlink>
        <a:srgbClr val="81308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A8A126DBFD9D40BEE4AD0B473D313E" ma:contentTypeVersion="18" ma:contentTypeDescription="Create a new document." ma:contentTypeScope="" ma:versionID="5f6a95c5bdc1682e37803f1a3b377b01">
  <xsd:schema xmlns:xsd="http://www.w3.org/2001/XMLSchema" xmlns:xs="http://www.w3.org/2001/XMLSchema" xmlns:p="http://schemas.microsoft.com/office/2006/metadata/properties" xmlns:ns2="2adc5480-3a06-48d0-b86f-40683c6393f6" xmlns:ns3="4ae0d3b8-4910-469e-890d-b0d005cbc6b7" targetNamespace="http://schemas.microsoft.com/office/2006/metadata/properties" ma:root="true" ma:fieldsID="7487f76745b222bb3e32a33ee0bf7131" ns2:_="" ns3:_="">
    <xsd:import namespace="2adc5480-3a06-48d0-b86f-40683c6393f6"/>
    <xsd:import namespace="4ae0d3b8-4910-469e-890d-b0d005cbc6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c5480-3a06-48d0-b86f-40683c6393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49b27d-a8f4-4e0a-9d7a-7a66872d4e4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e0d3b8-4910-469e-890d-b0d005cbc6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53d61a5-490b-41ee-a37c-e231e2541b9d}" ma:internalName="TaxCatchAll" ma:showField="CatchAllData" ma:web="4ae0d3b8-4910-469e-890d-b0d005cbc6b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ae0d3b8-4910-469e-890d-b0d005cbc6b7" xsi:nil="true"/>
    <lcf76f155ced4ddcb4097134ff3c332f xmlns="2adc5480-3a06-48d0-b86f-40683c6393f6">
      <Terms xmlns="http://schemas.microsoft.com/office/infopath/2007/PartnerControls"/>
    </lcf76f155ced4ddcb4097134ff3c332f>
    <SharedWithUsers xmlns="4ae0d3b8-4910-469e-890d-b0d005cbc6b7">
      <UserInfo>
        <DisplayName>SharingLinks.152787b6-543b-42aa-84aa-7e42a606f2e3.Flexible.fc7c00b8-1b85-4f3b-98b0-95e287df0cba</DisplayName>
        <AccountId>94</AccountId>
        <AccountType/>
      </UserInfo>
      <UserInfo>
        <DisplayName>SharingLinks.65208874-b428-47e3-a3f1-9dbec4452786.Flexible.6d7e3f02-b728-4858-9781-0e69e80f7cc1</DisplayName>
        <AccountId>108</AccountId>
        <AccountType/>
      </UserInfo>
      <UserInfo>
        <DisplayName>Ellie Crane</DisplayName>
        <AccountId>308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FF9520-B6AC-4E70-906C-785A1F32262B}">
  <ds:schemaRefs>
    <ds:schemaRef ds:uri="2adc5480-3a06-48d0-b86f-40683c6393f6"/>
    <ds:schemaRef ds:uri="4ae0d3b8-4910-469e-890d-b0d005cb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7EE261-A9E3-451B-B4E7-D603C3219A1F}">
  <ds:schemaRefs>
    <ds:schemaRef ds:uri="2adc5480-3a06-48d0-b86f-40683c6393f6"/>
    <ds:schemaRef ds:uri="4ae0d3b8-4910-469e-890d-b0d005cbc6b7"/>
    <ds:schemaRef ds:uri="725d24fc-809a-4bdd-9738-c3b59f874622"/>
    <ds:schemaRef ds:uri="8b33ecfc-20ee-459b-bc87-3ecb00cb78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BFA661-2A16-4B53-BA0D-9172CE083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TotalTime>
  <Words>206</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WMCA Circular Bold</vt:lpstr>
      <vt:lpstr>WMCA Circular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Joe Taylor</dc:creator>
  <cp:lastModifiedBy>Covlea, Maria</cp:lastModifiedBy>
  <cp:revision>23</cp:revision>
  <dcterms:created xsi:type="dcterms:W3CDTF">2023-06-16T14:48:34Z</dcterms:created>
  <dcterms:modified xsi:type="dcterms:W3CDTF">2023-11-17T09:51:32Z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0x01010031A8A126DBFD9D40BEE4AD0B473D313E</vt:lpwstr>
  </property>
  <property fmtid="{D5CDD505-2E9C-101B-9397-08002B2CF9AE}" pid="3" name="MediaServiceImageTags">
    <vt:lpwstr/>
  </property>
</Properties>
</file>