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32"/>
  </p:notesMasterIdLst>
  <p:sldIdLst>
    <p:sldId id="310" r:id="rId3"/>
    <p:sldId id="293" r:id="rId4"/>
    <p:sldId id="682" r:id="rId5"/>
    <p:sldId id="641" r:id="rId6"/>
    <p:sldId id="683" r:id="rId7"/>
    <p:sldId id="684" r:id="rId8"/>
    <p:sldId id="697" r:id="rId9"/>
    <p:sldId id="309" r:id="rId10"/>
    <p:sldId id="685" r:id="rId11"/>
    <p:sldId id="686" r:id="rId12"/>
    <p:sldId id="658" r:id="rId13"/>
    <p:sldId id="687" r:id="rId14"/>
    <p:sldId id="696" r:id="rId15"/>
    <p:sldId id="688" r:id="rId16"/>
    <p:sldId id="660" r:id="rId17"/>
    <p:sldId id="693" r:id="rId18"/>
    <p:sldId id="664" r:id="rId19"/>
    <p:sldId id="665" r:id="rId20"/>
    <p:sldId id="666" r:id="rId21"/>
    <p:sldId id="669" r:id="rId22"/>
    <p:sldId id="667" r:id="rId23"/>
    <p:sldId id="654" r:id="rId24"/>
    <p:sldId id="596" r:id="rId25"/>
    <p:sldId id="695" r:id="rId26"/>
    <p:sldId id="699" r:id="rId27"/>
    <p:sldId id="700" r:id="rId28"/>
    <p:sldId id="701" r:id="rId29"/>
    <p:sldId id="702" r:id="rId30"/>
    <p:sldId id="30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557991-9526-4299-8C54-E5EDD942DDFD}" v="107" dt="2024-06-25T10:39:16.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67883" autoAdjust="0"/>
  </p:normalViewPr>
  <p:slideViewPr>
    <p:cSldViewPr snapToGrid="0">
      <p:cViewPr varScale="1">
        <p:scale>
          <a:sx n="50" d="100"/>
          <a:sy n="50" d="100"/>
        </p:scale>
        <p:origin x="104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oll, Miranda" userId="S::cvmir650@coventry.gov.uk::994a104b-8829-4dcb-b826-950175ba1121" providerId="AD" clId="Web-{5501AD62-3A75-A985-D7E8-2B759ADB4057}"/>
    <pc:docChg chg="addSld delSld addMainMaster delMainMaster modMainMaster">
      <pc:chgData name="Carroll, Miranda" userId="S::cvmir650@coventry.gov.uk::994a104b-8829-4dcb-b826-950175ba1121" providerId="AD" clId="Web-{5501AD62-3A75-A985-D7E8-2B759ADB4057}" dt="2024-06-11T14:40:06.141" v="12"/>
      <pc:docMkLst>
        <pc:docMk/>
      </pc:docMkLst>
      <pc:sldChg chg="add del">
        <pc:chgData name="Carroll, Miranda" userId="S::cvmir650@coventry.gov.uk::994a104b-8829-4dcb-b826-950175ba1121" providerId="AD" clId="Web-{5501AD62-3A75-A985-D7E8-2B759ADB4057}" dt="2024-06-11T14:40:06.141" v="12"/>
        <pc:sldMkLst>
          <pc:docMk/>
          <pc:sldMk cId="1487722647" sldId="641"/>
        </pc:sldMkLst>
      </pc:sldChg>
      <pc:sldChg chg="add del">
        <pc:chgData name="Carroll, Miranda" userId="S::cvmir650@coventry.gov.uk::994a104b-8829-4dcb-b826-950175ba1121" providerId="AD" clId="Web-{5501AD62-3A75-A985-D7E8-2B759ADB4057}" dt="2024-06-11T14:37:29.692" v="4"/>
        <pc:sldMkLst>
          <pc:docMk/>
          <pc:sldMk cId="3379520830" sldId="682"/>
        </pc:sldMkLst>
      </pc:sldChg>
      <pc:sldChg chg="add del">
        <pc:chgData name="Carroll, Miranda" userId="S::cvmir650@coventry.gov.uk::994a104b-8829-4dcb-b826-950175ba1121" providerId="AD" clId="Web-{5501AD62-3A75-A985-D7E8-2B759ADB4057}" dt="2024-06-11T14:40:04.016" v="11"/>
        <pc:sldMkLst>
          <pc:docMk/>
          <pc:sldMk cId="1431652789" sldId="683"/>
        </pc:sldMkLst>
      </pc:sldChg>
      <pc:sldMasterChg chg="add del addSldLayout delSldLayout">
        <pc:chgData name="Carroll, Miranda" userId="S::cvmir650@coventry.gov.uk::994a104b-8829-4dcb-b826-950175ba1121" providerId="AD" clId="Web-{5501AD62-3A75-A985-D7E8-2B759ADB4057}" dt="2024-06-11T14:40:06.141" v="12"/>
        <pc:sldMasterMkLst>
          <pc:docMk/>
          <pc:sldMasterMk cId="2005920222" sldId="2147483660"/>
        </pc:sldMasterMkLst>
        <pc:sldLayoutChg chg="add del">
          <pc:chgData name="Carroll, Miranda" userId="S::cvmir650@coventry.gov.uk::994a104b-8829-4dcb-b826-950175ba1121" providerId="AD" clId="Web-{5501AD62-3A75-A985-D7E8-2B759ADB4057}" dt="2024-06-11T14:40:06.141" v="12"/>
          <pc:sldLayoutMkLst>
            <pc:docMk/>
            <pc:sldMasterMk cId="2005920222" sldId="2147483660"/>
            <pc:sldLayoutMk cId="31805228" sldId="2147483661"/>
          </pc:sldLayoutMkLst>
        </pc:sldLayoutChg>
        <pc:sldLayoutChg chg="add del">
          <pc:chgData name="Carroll, Miranda" userId="S::cvmir650@coventry.gov.uk::994a104b-8829-4dcb-b826-950175ba1121" providerId="AD" clId="Web-{5501AD62-3A75-A985-D7E8-2B759ADB4057}" dt="2024-06-11T14:40:06.141" v="12"/>
          <pc:sldLayoutMkLst>
            <pc:docMk/>
            <pc:sldMasterMk cId="2005920222" sldId="2147483660"/>
            <pc:sldLayoutMk cId="4009850926" sldId="2147483662"/>
          </pc:sldLayoutMkLst>
        </pc:sldLayoutChg>
        <pc:sldLayoutChg chg="add del">
          <pc:chgData name="Carroll, Miranda" userId="S::cvmir650@coventry.gov.uk::994a104b-8829-4dcb-b826-950175ba1121" providerId="AD" clId="Web-{5501AD62-3A75-A985-D7E8-2B759ADB4057}" dt="2024-06-11T14:40:06.141" v="12"/>
          <pc:sldLayoutMkLst>
            <pc:docMk/>
            <pc:sldMasterMk cId="2005920222" sldId="2147483660"/>
            <pc:sldLayoutMk cId="2688743278" sldId="2147483663"/>
          </pc:sldLayoutMkLst>
        </pc:sldLayoutChg>
        <pc:sldLayoutChg chg="add del">
          <pc:chgData name="Carroll, Miranda" userId="S::cvmir650@coventry.gov.uk::994a104b-8829-4dcb-b826-950175ba1121" providerId="AD" clId="Web-{5501AD62-3A75-A985-D7E8-2B759ADB4057}" dt="2024-06-11T14:40:06.141" v="12"/>
          <pc:sldLayoutMkLst>
            <pc:docMk/>
            <pc:sldMasterMk cId="2005920222" sldId="2147483660"/>
            <pc:sldLayoutMk cId="582507261" sldId="2147483664"/>
          </pc:sldLayoutMkLst>
        </pc:sldLayoutChg>
        <pc:sldLayoutChg chg="add del">
          <pc:chgData name="Carroll, Miranda" userId="S::cvmir650@coventry.gov.uk::994a104b-8829-4dcb-b826-950175ba1121" providerId="AD" clId="Web-{5501AD62-3A75-A985-D7E8-2B759ADB4057}" dt="2024-06-11T14:40:06.141" v="12"/>
          <pc:sldLayoutMkLst>
            <pc:docMk/>
            <pc:sldMasterMk cId="2005920222" sldId="2147483660"/>
            <pc:sldLayoutMk cId="517997996" sldId="2147483665"/>
          </pc:sldLayoutMkLst>
        </pc:sldLayoutChg>
        <pc:sldLayoutChg chg="add del">
          <pc:chgData name="Carroll, Miranda" userId="S::cvmir650@coventry.gov.uk::994a104b-8829-4dcb-b826-950175ba1121" providerId="AD" clId="Web-{5501AD62-3A75-A985-D7E8-2B759ADB4057}" dt="2024-06-11T14:40:06.141" v="12"/>
          <pc:sldLayoutMkLst>
            <pc:docMk/>
            <pc:sldMasterMk cId="2005920222" sldId="2147483660"/>
            <pc:sldLayoutMk cId="814670745" sldId="2147483666"/>
          </pc:sldLayoutMkLst>
        </pc:sldLayoutChg>
        <pc:sldLayoutChg chg="add del">
          <pc:chgData name="Carroll, Miranda" userId="S::cvmir650@coventry.gov.uk::994a104b-8829-4dcb-b826-950175ba1121" providerId="AD" clId="Web-{5501AD62-3A75-A985-D7E8-2B759ADB4057}" dt="2024-06-11T14:40:06.141" v="12"/>
          <pc:sldLayoutMkLst>
            <pc:docMk/>
            <pc:sldMasterMk cId="2005920222" sldId="2147483660"/>
            <pc:sldLayoutMk cId="852221115" sldId="2147483667"/>
          </pc:sldLayoutMkLst>
        </pc:sldLayoutChg>
        <pc:sldLayoutChg chg="add del">
          <pc:chgData name="Carroll, Miranda" userId="S::cvmir650@coventry.gov.uk::994a104b-8829-4dcb-b826-950175ba1121" providerId="AD" clId="Web-{5501AD62-3A75-A985-D7E8-2B759ADB4057}" dt="2024-06-11T14:40:06.141" v="12"/>
          <pc:sldLayoutMkLst>
            <pc:docMk/>
            <pc:sldMasterMk cId="2005920222" sldId="2147483660"/>
            <pc:sldLayoutMk cId="272838908" sldId="2147483668"/>
          </pc:sldLayoutMkLst>
        </pc:sldLayoutChg>
        <pc:sldLayoutChg chg="add del">
          <pc:chgData name="Carroll, Miranda" userId="S::cvmir650@coventry.gov.uk::994a104b-8829-4dcb-b826-950175ba1121" providerId="AD" clId="Web-{5501AD62-3A75-A985-D7E8-2B759ADB4057}" dt="2024-06-11T14:40:06.141" v="12"/>
          <pc:sldLayoutMkLst>
            <pc:docMk/>
            <pc:sldMasterMk cId="2005920222" sldId="2147483660"/>
            <pc:sldLayoutMk cId="455435121" sldId="2147483669"/>
          </pc:sldLayoutMkLst>
        </pc:sldLayoutChg>
        <pc:sldLayoutChg chg="add del">
          <pc:chgData name="Carroll, Miranda" userId="S::cvmir650@coventry.gov.uk::994a104b-8829-4dcb-b826-950175ba1121" providerId="AD" clId="Web-{5501AD62-3A75-A985-D7E8-2B759ADB4057}" dt="2024-06-11T14:40:06.141" v="12"/>
          <pc:sldLayoutMkLst>
            <pc:docMk/>
            <pc:sldMasterMk cId="2005920222" sldId="2147483660"/>
            <pc:sldLayoutMk cId="765235655" sldId="2147483670"/>
          </pc:sldLayoutMkLst>
        </pc:sldLayoutChg>
        <pc:sldLayoutChg chg="add del">
          <pc:chgData name="Carroll, Miranda" userId="S::cvmir650@coventry.gov.uk::994a104b-8829-4dcb-b826-950175ba1121" providerId="AD" clId="Web-{5501AD62-3A75-A985-D7E8-2B759ADB4057}" dt="2024-06-11T14:40:06.141" v="12"/>
          <pc:sldLayoutMkLst>
            <pc:docMk/>
            <pc:sldMasterMk cId="2005920222" sldId="2147483660"/>
            <pc:sldLayoutMk cId="2271593608" sldId="2147483671"/>
          </pc:sldLayoutMkLst>
        </pc:sldLayoutChg>
        <pc:sldLayoutChg chg="add del">
          <pc:chgData name="Carroll, Miranda" userId="S::cvmir650@coventry.gov.uk::994a104b-8829-4dcb-b826-950175ba1121" providerId="AD" clId="Web-{5501AD62-3A75-A985-D7E8-2B759ADB4057}" dt="2024-06-11T14:40:06.141" v="12"/>
          <pc:sldLayoutMkLst>
            <pc:docMk/>
            <pc:sldMasterMk cId="2005920222" sldId="2147483660"/>
            <pc:sldLayoutMk cId="4015820732" sldId="2147483672"/>
          </pc:sldLayoutMkLst>
        </pc:sldLayoutChg>
        <pc:sldLayoutChg chg="add del">
          <pc:chgData name="Carroll, Miranda" userId="S::cvmir650@coventry.gov.uk::994a104b-8829-4dcb-b826-950175ba1121" providerId="AD" clId="Web-{5501AD62-3A75-A985-D7E8-2B759ADB4057}" dt="2024-06-11T14:40:06.141" v="12"/>
          <pc:sldLayoutMkLst>
            <pc:docMk/>
            <pc:sldMasterMk cId="2005920222" sldId="2147483660"/>
            <pc:sldLayoutMk cId="1222182811" sldId="2147483673"/>
          </pc:sldLayoutMkLst>
        </pc:sldLayoutChg>
        <pc:sldLayoutChg chg="add del">
          <pc:chgData name="Carroll, Miranda" userId="S::cvmir650@coventry.gov.uk::994a104b-8829-4dcb-b826-950175ba1121" providerId="AD" clId="Web-{5501AD62-3A75-A985-D7E8-2B759ADB4057}" dt="2024-06-11T14:40:06.141" v="12"/>
          <pc:sldLayoutMkLst>
            <pc:docMk/>
            <pc:sldMasterMk cId="2005920222" sldId="2147483660"/>
            <pc:sldLayoutMk cId="2174387644" sldId="2147483674"/>
          </pc:sldLayoutMkLst>
        </pc:sldLayoutChg>
        <pc:sldLayoutChg chg="add del">
          <pc:chgData name="Carroll, Miranda" userId="S::cvmir650@coventry.gov.uk::994a104b-8829-4dcb-b826-950175ba1121" providerId="AD" clId="Web-{5501AD62-3A75-A985-D7E8-2B759ADB4057}" dt="2024-06-11T14:40:06.141" v="12"/>
          <pc:sldLayoutMkLst>
            <pc:docMk/>
            <pc:sldMasterMk cId="2005920222" sldId="2147483660"/>
            <pc:sldLayoutMk cId="1477947383" sldId="2147483675"/>
          </pc:sldLayoutMkLst>
        </pc:sldLayoutChg>
        <pc:sldLayoutChg chg="add del">
          <pc:chgData name="Carroll, Miranda" userId="S::cvmir650@coventry.gov.uk::994a104b-8829-4dcb-b826-950175ba1121" providerId="AD" clId="Web-{5501AD62-3A75-A985-D7E8-2B759ADB4057}" dt="2024-06-11T14:40:06.141" v="12"/>
          <pc:sldLayoutMkLst>
            <pc:docMk/>
            <pc:sldMasterMk cId="2005920222" sldId="2147483660"/>
            <pc:sldLayoutMk cId="2841165912" sldId="2147483676"/>
          </pc:sldLayoutMkLst>
        </pc:sldLayoutChg>
        <pc:sldLayoutChg chg="add del">
          <pc:chgData name="Carroll, Miranda" userId="S::cvmir650@coventry.gov.uk::994a104b-8829-4dcb-b826-950175ba1121" providerId="AD" clId="Web-{5501AD62-3A75-A985-D7E8-2B759ADB4057}" dt="2024-06-11T14:40:06.141" v="12"/>
          <pc:sldLayoutMkLst>
            <pc:docMk/>
            <pc:sldMasterMk cId="2005920222" sldId="2147483660"/>
            <pc:sldLayoutMk cId="2042353942" sldId="2147483678"/>
          </pc:sldLayoutMkLst>
        </pc:sldLayoutChg>
        <pc:sldLayoutChg chg="add del">
          <pc:chgData name="Carroll, Miranda" userId="S::cvmir650@coventry.gov.uk::994a104b-8829-4dcb-b826-950175ba1121" providerId="AD" clId="Web-{5501AD62-3A75-A985-D7E8-2B759ADB4057}" dt="2024-06-11T14:40:06.141" v="12"/>
          <pc:sldLayoutMkLst>
            <pc:docMk/>
            <pc:sldMasterMk cId="2005920222" sldId="2147483660"/>
            <pc:sldLayoutMk cId="3785060962" sldId="2147483681"/>
          </pc:sldLayoutMkLst>
        </pc:sldLayoutChg>
        <pc:sldLayoutChg chg="add del">
          <pc:chgData name="Carroll, Miranda" userId="S::cvmir650@coventry.gov.uk::994a104b-8829-4dcb-b826-950175ba1121" providerId="AD" clId="Web-{5501AD62-3A75-A985-D7E8-2B759ADB4057}" dt="2024-06-11T14:40:06.141" v="12"/>
          <pc:sldLayoutMkLst>
            <pc:docMk/>
            <pc:sldMasterMk cId="2005920222" sldId="2147483660"/>
            <pc:sldLayoutMk cId="2612055120" sldId="2147483685"/>
          </pc:sldLayoutMkLst>
        </pc:sldLayoutChg>
      </pc:sldMasterChg>
      <pc:sldMasterChg chg="replId modSldLayout">
        <pc:chgData name="Carroll, Miranda" userId="S::cvmir650@coventry.gov.uk::994a104b-8829-4dcb-b826-950175ba1121" providerId="AD" clId="Web-{5501AD62-3A75-A985-D7E8-2B759ADB4057}" dt="2024-06-11T14:40:06.141" v="12"/>
        <pc:sldMasterMkLst>
          <pc:docMk/>
          <pc:sldMasterMk cId="2460954070" sldId="2147483660"/>
        </pc:sldMasterMkLst>
        <pc:sldLayoutChg chg="replId">
          <pc:chgData name="Carroll, Miranda" userId="S::cvmir650@coventry.gov.uk::994a104b-8829-4dcb-b826-950175ba1121" providerId="AD" clId="Web-{5501AD62-3A75-A985-D7E8-2B759ADB4057}" dt="2024-06-11T14:40:06.141" v="12"/>
          <pc:sldLayoutMkLst>
            <pc:docMk/>
            <pc:sldMasterMk cId="2460954070" sldId="2147483660"/>
            <pc:sldLayoutMk cId="2385387890" sldId="2147483661"/>
          </pc:sldLayoutMkLst>
        </pc:sldLayoutChg>
        <pc:sldLayoutChg chg="replId">
          <pc:chgData name="Carroll, Miranda" userId="S::cvmir650@coventry.gov.uk::994a104b-8829-4dcb-b826-950175ba1121" providerId="AD" clId="Web-{5501AD62-3A75-A985-D7E8-2B759ADB4057}" dt="2024-06-11T14:40:06.141" v="12"/>
          <pc:sldLayoutMkLst>
            <pc:docMk/>
            <pc:sldMasterMk cId="2460954070" sldId="2147483660"/>
            <pc:sldLayoutMk cId="949138452" sldId="2147483662"/>
          </pc:sldLayoutMkLst>
        </pc:sldLayoutChg>
        <pc:sldLayoutChg chg="replId">
          <pc:chgData name="Carroll, Miranda" userId="S::cvmir650@coventry.gov.uk::994a104b-8829-4dcb-b826-950175ba1121" providerId="AD" clId="Web-{5501AD62-3A75-A985-D7E8-2B759ADB4057}" dt="2024-06-11T14:40:06.141" v="12"/>
          <pc:sldLayoutMkLst>
            <pc:docMk/>
            <pc:sldMasterMk cId="2460954070" sldId="2147483660"/>
            <pc:sldLayoutMk cId="2591524520" sldId="2147483663"/>
          </pc:sldLayoutMkLst>
        </pc:sldLayoutChg>
        <pc:sldLayoutChg chg="replId">
          <pc:chgData name="Carroll, Miranda" userId="S::cvmir650@coventry.gov.uk::994a104b-8829-4dcb-b826-950175ba1121" providerId="AD" clId="Web-{5501AD62-3A75-A985-D7E8-2B759ADB4057}" dt="2024-06-11T14:40:06.141" v="12"/>
          <pc:sldLayoutMkLst>
            <pc:docMk/>
            <pc:sldMasterMk cId="2460954070" sldId="2147483660"/>
            <pc:sldLayoutMk cId="1203092039" sldId="2147483664"/>
          </pc:sldLayoutMkLst>
        </pc:sldLayoutChg>
        <pc:sldLayoutChg chg="replId">
          <pc:chgData name="Carroll, Miranda" userId="S::cvmir650@coventry.gov.uk::994a104b-8829-4dcb-b826-950175ba1121" providerId="AD" clId="Web-{5501AD62-3A75-A985-D7E8-2B759ADB4057}" dt="2024-06-11T14:40:06.141" v="12"/>
          <pc:sldLayoutMkLst>
            <pc:docMk/>
            <pc:sldMasterMk cId="2460954070" sldId="2147483660"/>
            <pc:sldLayoutMk cId="3733172339" sldId="2147483665"/>
          </pc:sldLayoutMkLst>
        </pc:sldLayoutChg>
        <pc:sldLayoutChg chg="replId">
          <pc:chgData name="Carroll, Miranda" userId="S::cvmir650@coventry.gov.uk::994a104b-8829-4dcb-b826-950175ba1121" providerId="AD" clId="Web-{5501AD62-3A75-A985-D7E8-2B759ADB4057}" dt="2024-06-11T14:40:06.141" v="12"/>
          <pc:sldLayoutMkLst>
            <pc:docMk/>
            <pc:sldMasterMk cId="2460954070" sldId="2147483660"/>
            <pc:sldLayoutMk cId="3210312558" sldId="2147483666"/>
          </pc:sldLayoutMkLst>
        </pc:sldLayoutChg>
        <pc:sldLayoutChg chg="replId">
          <pc:chgData name="Carroll, Miranda" userId="S::cvmir650@coventry.gov.uk::994a104b-8829-4dcb-b826-950175ba1121" providerId="AD" clId="Web-{5501AD62-3A75-A985-D7E8-2B759ADB4057}" dt="2024-06-11T14:40:06.141" v="12"/>
          <pc:sldLayoutMkLst>
            <pc:docMk/>
            <pc:sldMasterMk cId="2460954070" sldId="2147483660"/>
            <pc:sldLayoutMk cId="3146388984" sldId="2147483667"/>
          </pc:sldLayoutMkLst>
        </pc:sldLayoutChg>
        <pc:sldLayoutChg chg="replId">
          <pc:chgData name="Carroll, Miranda" userId="S::cvmir650@coventry.gov.uk::994a104b-8829-4dcb-b826-950175ba1121" providerId="AD" clId="Web-{5501AD62-3A75-A985-D7E8-2B759ADB4057}" dt="2024-06-11T14:40:06.141" v="12"/>
          <pc:sldLayoutMkLst>
            <pc:docMk/>
            <pc:sldMasterMk cId="2460954070" sldId="2147483660"/>
            <pc:sldLayoutMk cId="3171841454" sldId="2147483668"/>
          </pc:sldLayoutMkLst>
        </pc:sldLayoutChg>
        <pc:sldLayoutChg chg="replId">
          <pc:chgData name="Carroll, Miranda" userId="S::cvmir650@coventry.gov.uk::994a104b-8829-4dcb-b826-950175ba1121" providerId="AD" clId="Web-{5501AD62-3A75-A985-D7E8-2B759ADB4057}" dt="2024-06-11T14:40:06.141" v="12"/>
          <pc:sldLayoutMkLst>
            <pc:docMk/>
            <pc:sldMasterMk cId="2460954070" sldId="2147483660"/>
            <pc:sldLayoutMk cId="1718958274" sldId="2147483669"/>
          </pc:sldLayoutMkLst>
        </pc:sldLayoutChg>
        <pc:sldLayoutChg chg="replId">
          <pc:chgData name="Carroll, Miranda" userId="S::cvmir650@coventry.gov.uk::994a104b-8829-4dcb-b826-950175ba1121" providerId="AD" clId="Web-{5501AD62-3A75-A985-D7E8-2B759ADB4057}" dt="2024-06-11T14:40:06.141" v="12"/>
          <pc:sldLayoutMkLst>
            <pc:docMk/>
            <pc:sldMasterMk cId="2460954070" sldId="2147483660"/>
            <pc:sldLayoutMk cId="2202905451" sldId="2147483670"/>
          </pc:sldLayoutMkLst>
        </pc:sldLayoutChg>
        <pc:sldLayoutChg chg="replId">
          <pc:chgData name="Carroll, Miranda" userId="S::cvmir650@coventry.gov.uk::994a104b-8829-4dcb-b826-950175ba1121" providerId="AD" clId="Web-{5501AD62-3A75-A985-D7E8-2B759ADB4057}" dt="2024-06-11T14:40:06.141" v="12"/>
          <pc:sldLayoutMkLst>
            <pc:docMk/>
            <pc:sldMasterMk cId="2460954070" sldId="2147483660"/>
            <pc:sldLayoutMk cId="3479445657" sldId="2147483671"/>
          </pc:sldLayoutMkLst>
        </pc:sldLayoutChg>
      </pc:sldMasterChg>
      <pc:sldMasterChg chg="add addSldLayout">
        <pc:chgData name="Carroll, Miranda" userId="S::cvmir650@coventry.gov.uk::994a104b-8829-4dcb-b826-950175ba1121" providerId="AD" clId="Web-{5501AD62-3A75-A985-D7E8-2B759ADB4057}" dt="2024-06-11T14:37:29.692" v="4"/>
        <pc:sldMasterMkLst>
          <pc:docMk/>
          <pc:sldMasterMk cId="1457229470" sldId="2147483686"/>
        </pc:sldMasterMkLst>
        <pc:sldLayoutChg chg="add">
          <pc:chgData name="Carroll, Miranda" userId="S::cvmir650@coventry.gov.uk::994a104b-8829-4dcb-b826-950175ba1121" providerId="AD" clId="Web-{5501AD62-3A75-A985-D7E8-2B759ADB4057}" dt="2024-06-11T14:37:29.692" v="4"/>
          <pc:sldLayoutMkLst>
            <pc:docMk/>
            <pc:sldMasterMk cId="1457229470" sldId="2147483686"/>
            <pc:sldLayoutMk cId="1646677824" sldId="2147483687"/>
          </pc:sldLayoutMkLst>
        </pc:sldLayoutChg>
        <pc:sldLayoutChg chg="add">
          <pc:chgData name="Carroll, Miranda" userId="S::cvmir650@coventry.gov.uk::994a104b-8829-4dcb-b826-950175ba1121" providerId="AD" clId="Web-{5501AD62-3A75-A985-D7E8-2B759ADB4057}" dt="2024-06-11T14:37:29.692" v="4"/>
          <pc:sldLayoutMkLst>
            <pc:docMk/>
            <pc:sldMasterMk cId="1457229470" sldId="2147483686"/>
            <pc:sldLayoutMk cId="666275401" sldId="2147483688"/>
          </pc:sldLayoutMkLst>
        </pc:sldLayoutChg>
        <pc:sldLayoutChg chg="add">
          <pc:chgData name="Carroll, Miranda" userId="S::cvmir650@coventry.gov.uk::994a104b-8829-4dcb-b826-950175ba1121" providerId="AD" clId="Web-{5501AD62-3A75-A985-D7E8-2B759ADB4057}" dt="2024-06-11T14:37:29.692" v="4"/>
          <pc:sldLayoutMkLst>
            <pc:docMk/>
            <pc:sldMasterMk cId="1457229470" sldId="2147483686"/>
            <pc:sldLayoutMk cId="3859768294" sldId="2147483689"/>
          </pc:sldLayoutMkLst>
        </pc:sldLayoutChg>
        <pc:sldLayoutChg chg="add">
          <pc:chgData name="Carroll, Miranda" userId="S::cvmir650@coventry.gov.uk::994a104b-8829-4dcb-b826-950175ba1121" providerId="AD" clId="Web-{5501AD62-3A75-A985-D7E8-2B759ADB4057}" dt="2024-06-11T14:37:29.692" v="4"/>
          <pc:sldLayoutMkLst>
            <pc:docMk/>
            <pc:sldMasterMk cId="1457229470" sldId="2147483686"/>
            <pc:sldLayoutMk cId="2627098100" sldId="2147483690"/>
          </pc:sldLayoutMkLst>
        </pc:sldLayoutChg>
        <pc:sldLayoutChg chg="add">
          <pc:chgData name="Carroll, Miranda" userId="S::cvmir650@coventry.gov.uk::994a104b-8829-4dcb-b826-950175ba1121" providerId="AD" clId="Web-{5501AD62-3A75-A985-D7E8-2B759ADB4057}" dt="2024-06-11T14:37:29.692" v="4"/>
          <pc:sldLayoutMkLst>
            <pc:docMk/>
            <pc:sldMasterMk cId="1457229470" sldId="2147483686"/>
            <pc:sldLayoutMk cId="4080334028" sldId="2147483691"/>
          </pc:sldLayoutMkLst>
        </pc:sldLayoutChg>
        <pc:sldLayoutChg chg="add">
          <pc:chgData name="Carroll, Miranda" userId="S::cvmir650@coventry.gov.uk::994a104b-8829-4dcb-b826-950175ba1121" providerId="AD" clId="Web-{5501AD62-3A75-A985-D7E8-2B759ADB4057}" dt="2024-06-11T14:37:29.692" v="4"/>
          <pc:sldLayoutMkLst>
            <pc:docMk/>
            <pc:sldMasterMk cId="1457229470" sldId="2147483686"/>
            <pc:sldLayoutMk cId="2478802340" sldId="2147483692"/>
          </pc:sldLayoutMkLst>
        </pc:sldLayoutChg>
        <pc:sldLayoutChg chg="add">
          <pc:chgData name="Carroll, Miranda" userId="S::cvmir650@coventry.gov.uk::994a104b-8829-4dcb-b826-950175ba1121" providerId="AD" clId="Web-{5501AD62-3A75-A985-D7E8-2B759ADB4057}" dt="2024-06-11T14:37:29.692" v="4"/>
          <pc:sldLayoutMkLst>
            <pc:docMk/>
            <pc:sldMasterMk cId="1457229470" sldId="2147483686"/>
            <pc:sldLayoutMk cId="3141320441" sldId="2147483693"/>
          </pc:sldLayoutMkLst>
        </pc:sldLayoutChg>
        <pc:sldLayoutChg chg="add">
          <pc:chgData name="Carroll, Miranda" userId="S::cvmir650@coventry.gov.uk::994a104b-8829-4dcb-b826-950175ba1121" providerId="AD" clId="Web-{5501AD62-3A75-A985-D7E8-2B759ADB4057}" dt="2024-06-11T14:37:29.692" v="4"/>
          <pc:sldLayoutMkLst>
            <pc:docMk/>
            <pc:sldMasterMk cId="1457229470" sldId="2147483686"/>
            <pc:sldLayoutMk cId="2112060276" sldId="2147483694"/>
          </pc:sldLayoutMkLst>
        </pc:sldLayoutChg>
        <pc:sldLayoutChg chg="add">
          <pc:chgData name="Carroll, Miranda" userId="S::cvmir650@coventry.gov.uk::994a104b-8829-4dcb-b826-950175ba1121" providerId="AD" clId="Web-{5501AD62-3A75-A985-D7E8-2B759ADB4057}" dt="2024-06-11T14:37:29.692" v="4"/>
          <pc:sldLayoutMkLst>
            <pc:docMk/>
            <pc:sldMasterMk cId="1457229470" sldId="2147483686"/>
            <pc:sldLayoutMk cId="2979332570" sldId="2147483695"/>
          </pc:sldLayoutMkLst>
        </pc:sldLayoutChg>
        <pc:sldLayoutChg chg="add">
          <pc:chgData name="Carroll, Miranda" userId="S::cvmir650@coventry.gov.uk::994a104b-8829-4dcb-b826-950175ba1121" providerId="AD" clId="Web-{5501AD62-3A75-A985-D7E8-2B759ADB4057}" dt="2024-06-11T14:37:29.692" v="4"/>
          <pc:sldLayoutMkLst>
            <pc:docMk/>
            <pc:sldMasterMk cId="1457229470" sldId="2147483686"/>
            <pc:sldLayoutMk cId="1928875077" sldId="2147483696"/>
          </pc:sldLayoutMkLst>
        </pc:sldLayoutChg>
        <pc:sldLayoutChg chg="add">
          <pc:chgData name="Carroll, Miranda" userId="S::cvmir650@coventry.gov.uk::994a104b-8829-4dcb-b826-950175ba1121" providerId="AD" clId="Web-{5501AD62-3A75-A985-D7E8-2B759ADB4057}" dt="2024-06-11T14:37:29.692" v="4"/>
          <pc:sldLayoutMkLst>
            <pc:docMk/>
            <pc:sldMasterMk cId="1457229470" sldId="2147483686"/>
            <pc:sldLayoutMk cId="2289827085" sldId="2147483697"/>
          </pc:sldLayoutMkLst>
        </pc:sldLayoutChg>
      </pc:sldMasterChg>
    </pc:docChg>
  </pc:docChgLst>
  <pc:docChgLst>
    <pc:chgData name="Paulo, Marta" userId="66eed3e1-27e9-43f3-80d1-5b7a8babddc0" providerId="ADAL" clId="{E9557991-9526-4299-8C54-E5EDD942DDFD}"/>
    <pc:docChg chg="undo custSel addSld delSld modSld sldOrd">
      <pc:chgData name="Paulo, Marta" userId="66eed3e1-27e9-43f3-80d1-5b7a8babddc0" providerId="ADAL" clId="{E9557991-9526-4299-8C54-E5EDD942DDFD}" dt="2024-06-25T10:40:09.010" v="2166" actId="1076"/>
      <pc:docMkLst>
        <pc:docMk/>
      </pc:docMkLst>
      <pc:sldChg chg="del">
        <pc:chgData name="Paulo, Marta" userId="66eed3e1-27e9-43f3-80d1-5b7a8babddc0" providerId="ADAL" clId="{E9557991-9526-4299-8C54-E5EDD942DDFD}" dt="2024-06-24T15:34:43.841" v="92" actId="47"/>
        <pc:sldMkLst>
          <pc:docMk/>
          <pc:sldMk cId="109857222" sldId="256"/>
        </pc:sldMkLst>
      </pc:sldChg>
      <pc:sldChg chg="modSp mod">
        <pc:chgData name="Paulo, Marta" userId="66eed3e1-27e9-43f3-80d1-5b7a8babddc0" providerId="ADAL" clId="{E9557991-9526-4299-8C54-E5EDD942DDFD}" dt="2024-06-25T10:35:58.765" v="2148" actId="20578"/>
        <pc:sldMkLst>
          <pc:docMk/>
          <pc:sldMk cId="931374171" sldId="293"/>
        </pc:sldMkLst>
        <pc:spChg chg="mod">
          <ac:chgData name="Paulo, Marta" userId="66eed3e1-27e9-43f3-80d1-5b7a8babddc0" providerId="ADAL" clId="{E9557991-9526-4299-8C54-E5EDD942DDFD}" dt="2024-06-25T10:35:58.765" v="2148" actId="20578"/>
          <ac:spMkLst>
            <pc:docMk/>
            <pc:sldMk cId="931374171" sldId="293"/>
            <ac:spMk id="2" creationId="{5153A418-7828-6DC7-5B71-D63D75D63FB2}"/>
          </ac:spMkLst>
        </pc:spChg>
      </pc:sldChg>
      <pc:sldChg chg="del">
        <pc:chgData name="Paulo, Marta" userId="66eed3e1-27e9-43f3-80d1-5b7a8babddc0" providerId="ADAL" clId="{E9557991-9526-4299-8C54-E5EDD942DDFD}" dt="2024-06-24T15:34:43.586" v="90" actId="47"/>
        <pc:sldMkLst>
          <pc:docMk/>
          <pc:sldMk cId="3730253123" sldId="294"/>
        </pc:sldMkLst>
      </pc:sldChg>
      <pc:sldChg chg="del">
        <pc:chgData name="Paulo, Marta" userId="66eed3e1-27e9-43f3-80d1-5b7a8babddc0" providerId="ADAL" clId="{E9557991-9526-4299-8C54-E5EDD942DDFD}" dt="2024-06-24T15:34:43.715" v="91" actId="47"/>
        <pc:sldMkLst>
          <pc:docMk/>
          <pc:sldMk cId="2376798421" sldId="295"/>
        </pc:sldMkLst>
      </pc:sldChg>
      <pc:sldChg chg="del">
        <pc:chgData name="Paulo, Marta" userId="66eed3e1-27e9-43f3-80d1-5b7a8babddc0" providerId="ADAL" clId="{E9557991-9526-4299-8C54-E5EDD942DDFD}" dt="2024-06-24T15:34:43.451" v="89" actId="47"/>
        <pc:sldMkLst>
          <pc:docMk/>
          <pc:sldMk cId="708176234" sldId="296"/>
        </pc:sldMkLst>
      </pc:sldChg>
      <pc:sldChg chg="del">
        <pc:chgData name="Paulo, Marta" userId="66eed3e1-27e9-43f3-80d1-5b7a8babddc0" providerId="ADAL" clId="{E9557991-9526-4299-8C54-E5EDD942DDFD}" dt="2024-06-24T15:34:43.286" v="88" actId="47"/>
        <pc:sldMkLst>
          <pc:docMk/>
          <pc:sldMk cId="1149666646" sldId="297"/>
        </pc:sldMkLst>
      </pc:sldChg>
      <pc:sldChg chg="del">
        <pc:chgData name="Paulo, Marta" userId="66eed3e1-27e9-43f3-80d1-5b7a8babddc0" providerId="ADAL" clId="{E9557991-9526-4299-8C54-E5EDD942DDFD}" dt="2024-06-24T15:34:44.284" v="93" actId="47"/>
        <pc:sldMkLst>
          <pc:docMk/>
          <pc:sldMk cId="2727508533" sldId="298"/>
        </pc:sldMkLst>
      </pc:sldChg>
      <pc:sldChg chg="del">
        <pc:chgData name="Paulo, Marta" userId="66eed3e1-27e9-43f3-80d1-5b7a8babddc0" providerId="ADAL" clId="{E9557991-9526-4299-8C54-E5EDD942DDFD}" dt="2024-06-24T15:34:44.301" v="94" actId="47"/>
        <pc:sldMkLst>
          <pc:docMk/>
          <pc:sldMk cId="819501925" sldId="299"/>
        </pc:sldMkLst>
      </pc:sldChg>
      <pc:sldChg chg="del">
        <pc:chgData name="Paulo, Marta" userId="66eed3e1-27e9-43f3-80d1-5b7a8babddc0" providerId="ADAL" clId="{E9557991-9526-4299-8C54-E5EDD942DDFD}" dt="2024-06-24T15:34:44.309" v="95" actId="47"/>
        <pc:sldMkLst>
          <pc:docMk/>
          <pc:sldMk cId="845278490" sldId="300"/>
        </pc:sldMkLst>
      </pc:sldChg>
      <pc:sldChg chg="del">
        <pc:chgData name="Paulo, Marta" userId="66eed3e1-27e9-43f3-80d1-5b7a8babddc0" providerId="ADAL" clId="{E9557991-9526-4299-8C54-E5EDD942DDFD}" dt="2024-06-24T15:34:44.450" v="96" actId="47"/>
        <pc:sldMkLst>
          <pc:docMk/>
          <pc:sldMk cId="2941281285" sldId="301"/>
        </pc:sldMkLst>
      </pc:sldChg>
      <pc:sldChg chg="del">
        <pc:chgData name="Paulo, Marta" userId="66eed3e1-27e9-43f3-80d1-5b7a8babddc0" providerId="ADAL" clId="{E9557991-9526-4299-8C54-E5EDD942DDFD}" dt="2024-06-24T15:34:44.482" v="97" actId="47"/>
        <pc:sldMkLst>
          <pc:docMk/>
          <pc:sldMk cId="3355535578" sldId="302"/>
        </pc:sldMkLst>
      </pc:sldChg>
      <pc:sldChg chg="del">
        <pc:chgData name="Paulo, Marta" userId="66eed3e1-27e9-43f3-80d1-5b7a8babddc0" providerId="ADAL" clId="{E9557991-9526-4299-8C54-E5EDD942DDFD}" dt="2024-06-24T15:34:44.613" v="98" actId="47"/>
        <pc:sldMkLst>
          <pc:docMk/>
          <pc:sldMk cId="647506407" sldId="303"/>
        </pc:sldMkLst>
      </pc:sldChg>
      <pc:sldChg chg="del">
        <pc:chgData name="Paulo, Marta" userId="66eed3e1-27e9-43f3-80d1-5b7a8babddc0" providerId="ADAL" clId="{E9557991-9526-4299-8C54-E5EDD942DDFD}" dt="2024-06-24T20:31:04.993" v="106" actId="47"/>
        <pc:sldMkLst>
          <pc:docMk/>
          <pc:sldMk cId="2566999139" sldId="304"/>
        </pc:sldMkLst>
      </pc:sldChg>
      <pc:sldChg chg="del">
        <pc:chgData name="Paulo, Marta" userId="66eed3e1-27e9-43f3-80d1-5b7a8babddc0" providerId="ADAL" clId="{E9557991-9526-4299-8C54-E5EDD942DDFD}" dt="2024-06-24T20:30:59.982" v="105" actId="47"/>
        <pc:sldMkLst>
          <pc:docMk/>
          <pc:sldMk cId="1924668166" sldId="305"/>
        </pc:sldMkLst>
      </pc:sldChg>
      <pc:sldChg chg="addSp delSp modSp mod modNotesTx">
        <pc:chgData name="Paulo, Marta" userId="66eed3e1-27e9-43f3-80d1-5b7a8babddc0" providerId="ADAL" clId="{E9557991-9526-4299-8C54-E5EDD942DDFD}" dt="2024-06-25T10:40:09.010" v="2166" actId="1076"/>
        <pc:sldMkLst>
          <pc:docMk/>
          <pc:sldMk cId="1241058930" sldId="306"/>
        </pc:sldMkLst>
        <pc:spChg chg="mod">
          <ac:chgData name="Paulo, Marta" userId="66eed3e1-27e9-43f3-80d1-5b7a8babddc0" providerId="ADAL" clId="{E9557991-9526-4299-8C54-E5EDD942DDFD}" dt="2024-06-25T10:39:01.399" v="2160" actId="14100"/>
          <ac:spMkLst>
            <pc:docMk/>
            <pc:sldMk cId="1241058930" sldId="306"/>
            <ac:spMk id="2" creationId="{A56A86A7-BE13-4CE9-807D-25CBA22BA659}"/>
          </ac:spMkLst>
        </pc:spChg>
        <pc:picChg chg="del">
          <ac:chgData name="Paulo, Marta" userId="66eed3e1-27e9-43f3-80d1-5b7a8babddc0" providerId="ADAL" clId="{E9557991-9526-4299-8C54-E5EDD942DDFD}" dt="2024-06-25T10:33:18.415" v="2121" actId="478"/>
          <ac:picMkLst>
            <pc:docMk/>
            <pc:sldMk cId="1241058930" sldId="306"/>
            <ac:picMk id="3" creationId="{205D9070-D5D2-5142-203A-EECD34E99563}"/>
          </ac:picMkLst>
        </pc:picChg>
        <pc:picChg chg="add mod">
          <ac:chgData name="Paulo, Marta" userId="66eed3e1-27e9-43f3-80d1-5b7a8babddc0" providerId="ADAL" clId="{E9557991-9526-4299-8C54-E5EDD942DDFD}" dt="2024-06-25T10:33:29.271" v="2125" actId="1076"/>
          <ac:picMkLst>
            <pc:docMk/>
            <pc:sldMk cId="1241058930" sldId="306"/>
            <ac:picMk id="4" creationId="{36E79B01-DF62-C6D5-D5BF-BC890D1CC413}"/>
          </ac:picMkLst>
        </pc:picChg>
        <pc:picChg chg="add mod">
          <ac:chgData name="Paulo, Marta" userId="66eed3e1-27e9-43f3-80d1-5b7a8babddc0" providerId="ADAL" clId="{E9557991-9526-4299-8C54-E5EDD942DDFD}" dt="2024-06-25T10:40:09.010" v="2166" actId="1076"/>
          <ac:picMkLst>
            <pc:docMk/>
            <pc:sldMk cId="1241058930" sldId="306"/>
            <ac:picMk id="5" creationId="{73BF3039-DDA5-1EF2-CBA0-266CEFF1395F}"/>
          </ac:picMkLst>
        </pc:picChg>
        <pc:picChg chg="del mod">
          <ac:chgData name="Paulo, Marta" userId="66eed3e1-27e9-43f3-80d1-5b7a8babddc0" providerId="ADAL" clId="{E9557991-9526-4299-8C54-E5EDD942DDFD}" dt="2024-06-25T10:39:14.431" v="2161" actId="21"/>
          <ac:picMkLst>
            <pc:docMk/>
            <pc:sldMk cId="1241058930" sldId="306"/>
            <ac:picMk id="2050" creationId="{1C5076FA-74EB-DF33-6092-A183A3DCFF1E}"/>
          </ac:picMkLst>
        </pc:picChg>
      </pc:sldChg>
      <pc:sldChg chg="del">
        <pc:chgData name="Paulo, Marta" userId="66eed3e1-27e9-43f3-80d1-5b7a8babddc0" providerId="ADAL" clId="{E9557991-9526-4299-8C54-E5EDD942DDFD}" dt="2024-06-24T15:25:16.063" v="3" actId="2696"/>
        <pc:sldMkLst>
          <pc:docMk/>
          <pc:sldMk cId="1801923744" sldId="307"/>
        </pc:sldMkLst>
      </pc:sldChg>
      <pc:sldChg chg="del">
        <pc:chgData name="Paulo, Marta" userId="66eed3e1-27e9-43f3-80d1-5b7a8babddc0" providerId="ADAL" clId="{E9557991-9526-4299-8C54-E5EDD942DDFD}" dt="2024-06-24T15:33:47.293" v="80" actId="2696"/>
        <pc:sldMkLst>
          <pc:docMk/>
          <pc:sldMk cId="986201508" sldId="308"/>
        </pc:sldMkLst>
      </pc:sldChg>
      <pc:sldChg chg="addSp delSp modSp mod ord setBg modNotesTx">
        <pc:chgData name="Paulo, Marta" userId="66eed3e1-27e9-43f3-80d1-5b7a8babddc0" providerId="ADAL" clId="{E9557991-9526-4299-8C54-E5EDD942DDFD}" dt="2024-06-25T10:30:08.234" v="2059" actId="1076"/>
        <pc:sldMkLst>
          <pc:docMk/>
          <pc:sldMk cId="2793519655" sldId="309"/>
        </pc:sldMkLst>
        <pc:spChg chg="del mod">
          <ac:chgData name="Paulo, Marta" userId="66eed3e1-27e9-43f3-80d1-5b7a8babddc0" providerId="ADAL" clId="{E9557991-9526-4299-8C54-E5EDD942DDFD}" dt="2024-06-25T09:17:45.413" v="170" actId="478"/>
          <ac:spMkLst>
            <pc:docMk/>
            <pc:sldMk cId="2793519655" sldId="309"/>
            <ac:spMk id="2" creationId="{6252D8DA-CA2F-C77B-542A-04FFA7114940}"/>
          </ac:spMkLst>
        </pc:spChg>
        <pc:spChg chg="del">
          <ac:chgData name="Paulo, Marta" userId="66eed3e1-27e9-43f3-80d1-5b7a8babddc0" providerId="ADAL" clId="{E9557991-9526-4299-8C54-E5EDD942DDFD}" dt="2024-06-25T09:14:40.028" v="160" actId="21"/>
          <ac:spMkLst>
            <pc:docMk/>
            <pc:sldMk cId="2793519655" sldId="309"/>
            <ac:spMk id="4" creationId="{3FC72E86-3A3B-CB54-2A2B-8DF6E7C0795A}"/>
          </ac:spMkLst>
        </pc:spChg>
        <pc:spChg chg="add mod ord">
          <ac:chgData name="Paulo, Marta" userId="66eed3e1-27e9-43f3-80d1-5b7a8babddc0" providerId="ADAL" clId="{E9557991-9526-4299-8C54-E5EDD942DDFD}" dt="2024-06-25T09:27:55.547" v="782" actId="20577"/>
          <ac:spMkLst>
            <pc:docMk/>
            <pc:sldMk cId="2793519655" sldId="309"/>
            <ac:spMk id="6" creationId="{A87CC56C-EE44-380F-80D6-068A3D6DDBE8}"/>
          </ac:spMkLst>
        </pc:spChg>
        <pc:spChg chg="add del">
          <ac:chgData name="Paulo, Marta" userId="66eed3e1-27e9-43f3-80d1-5b7a8babddc0" providerId="ADAL" clId="{E9557991-9526-4299-8C54-E5EDD942DDFD}" dt="2024-06-25T09:17:40.347" v="167" actId="478"/>
          <ac:spMkLst>
            <pc:docMk/>
            <pc:sldMk cId="2793519655" sldId="309"/>
            <ac:spMk id="8" creationId="{44E6E31C-25B6-1B3D-8949-8ED194AE3350}"/>
          </ac:spMkLst>
        </pc:spChg>
        <pc:spChg chg="add del">
          <ac:chgData name="Paulo, Marta" userId="66eed3e1-27e9-43f3-80d1-5b7a8babddc0" providerId="ADAL" clId="{E9557991-9526-4299-8C54-E5EDD942DDFD}" dt="2024-06-25T09:22:00.887" v="708" actId="478"/>
          <ac:spMkLst>
            <pc:docMk/>
            <pc:sldMk cId="2793519655" sldId="309"/>
            <ac:spMk id="10" creationId="{0445DEF6-0B00-B2D1-9004-B35BD4B68F85}"/>
          </ac:spMkLst>
        </pc:spChg>
        <pc:spChg chg="add mod">
          <ac:chgData name="Paulo, Marta" userId="66eed3e1-27e9-43f3-80d1-5b7a8babddc0" providerId="ADAL" clId="{E9557991-9526-4299-8C54-E5EDD942DDFD}" dt="2024-06-25T09:28:21.039" v="786" actId="1076"/>
          <ac:spMkLst>
            <pc:docMk/>
            <pc:sldMk cId="2793519655" sldId="309"/>
            <ac:spMk id="11" creationId="{B24A815A-121D-4E35-9D31-3C770A4983C8}"/>
          </ac:spMkLst>
        </pc:spChg>
        <pc:spChg chg="add mod">
          <ac:chgData name="Paulo, Marta" userId="66eed3e1-27e9-43f3-80d1-5b7a8babddc0" providerId="ADAL" clId="{E9557991-9526-4299-8C54-E5EDD942DDFD}" dt="2024-06-25T09:29:29.815" v="795" actId="313"/>
          <ac:spMkLst>
            <pc:docMk/>
            <pc:sldMk cId="2793519655" sldId="309"/>
            <ac:spMk id="12" creationId="{BDBE933C-0144-4A7D-B640-886EA78EB906}"/>
          </ac:spMkLst>
        </pc:spChg>
        <pc:spChg chg="add del">
          <ac:chgData name="Paulo, Marta" userId="66eed3e1-27e9-43f3-80d1-5b7a8babddc0" providerId="ADAL" clId="{E9557991-9526-4299-8C54-E5EDD942DDFD}" dt="2024-06-25T09:25:57.055" v="736" actId="26606"/>
          <ac:spMkLst>
            <pc:docMk/>
            <pc:sldMk cId="2793519655" sldId="309"/>
            <ac:spMk id="1031" creationId="{53E60C6D-4E85-4E14-BCDF-BF15C241F7CA}"/>
          </ac:spMkLst>
        </pc:spChg>
        <pc:spChg chg="add del">
          <ac:chgData name="Paulo, Marta" userId="66eed3e1-27e9-43f3-80d1-5b7a8babddc0" providerId="ADAL" clId="{E9557991-9526-4299-8C54-E5EDD942DDFD}" dt="2024-06-25T09:25:57.055" v="736" actId="26606"/>
          <ac:spMkLst>
            <pc:docMk/>
            <pc:sldMk cId="2793519655" sldId="309"/>
            <ac:spMk id="1033" creationId="{7D42D292-4C48-479B-9E59-E29CD9871C0C}"/>
          </ac:spMkLst>
        </pc:spChg>
        <pc:spChg chg="add del">
          <ac:chgData name="Paulo, Marta" userId="66eed3e1-27e9-43f3-80d1-5b7a8babddc0" providerId="ADAL" clId="{E9557991-9526-4299-8C54-E5EDD942DDFD}" dt="2024-06-25T09:25:57.055" v="736" actId="26606"/>
          <ac:spMkLst>
            <pc:docMk/>
            <pc:sldMk cId="2793519655" sldId="309"/>
            <ac:spMk id="1035" creationId="{533DF362-939D-4EEE-8DC4-6B54607E5611}"/>
          </ac:spMkLst>
        </pc:spChg>
        <pc:spChg chg="add">
          <ac:chgData name="Paulo, Marta" userId="66eed3e1-27e9-43f3-80d1-5b7a8babddc0" providerId="ADAL" clId="{E9557991-9526-4299-8C54-E5EDD942DDFD}" dt="2024-06-25T09:25:57.055" v="736" actId="26606"/>
          <ac:spMkLst>
            <pc:docMk/>
            <pc:sldMk cId="2793519655" sldId="309"/>
            <ac:spMk id="1040" creationId="{2CB962CF-61A3-4EF9-94F6-7C59B0329524}"/>
          </ac:spMkLst>
        </pc:spChg>
        <pc:picChg chg="del mod ord">
          <ac:chgData name="Paulo, Marta" userId="66eed3e1-27e9-43f3-80d1-5b7a8babddc0" providerId="ADAL" clId="{E9557991-9526-4299-8C54-E5EDD942DDFD}" dt="2024-06-25T10:29:53.885" v="2055" actId="478"/>
          <ac:picMkLst>
            <pc:docMk/>
            <pc:sldMk cId="2793519655" sldId="309"/>
            <ac:picMk id="3" creationId="{205D9070-D5D2-5142-203A-EECD34E99563}"/>
          </ac:picMkLst>
        </pc:picChg>
        <pc:picChg chg="add mod">
          <ac:chgData name="Paulo, Marta" userId="66eed3e1-27e9-43f3-80d1-5b7a8babddc0" providerId="ADAL" clId="{E9557991-9526-4299-8C54-E5EDD942DDFD}" dt="2024-06-25T10:30:08.234" v="2059" actId="1076"/>
          <ac:picMkLst>
            <pc:docMk/>
            <pc:sldMk cId="2793519655" sldId="309"/>
            <ac:picMk id="13" creationId="{262C29A6-5BC4-DA92-A3D7-265AA72AE253}"/>
          </ac:picMkLst>
        </pc:picChg>
        <pc:picChg chg="add mod ord">
          <ac:chgData name="Paulo, Marta" userId="66eed3e1-27e9-43f3-80d1-5b7a8babddc0" providerId="ADAL" clId="{E9557991-9526-4299-8C54-E5EDD942DDFD}" dt="2024-06-25T09:28:48.713" v="789" actId="1076"/>
          <ac:picMkLst>
            <pc:docMk/>
            <pc:sldMk cId="2793519655" sldId="309"/>
            <ac:picMk id="1026" creationId="{22B65BD2-80F7-44A6-0A95-1371C5B7CB9B}"/>
          </ac:picMkLst>
        </pc:picChg>
      </pc:sldChg>
      <pc:sldChg chg="addSp delSp modSp del mod">
        <pc:chgData name="Paulo, Marta" userId="66eed3e1-27e9-43f3-80d1-5b7a8babddc0" providerId="ADAL" clId="{E9557991-9526-4299-8C54-E5EDD942DDFD}" dt="2024-06-25T10:09:56.323" v="1368" actId="47"/>
        <pc:sldMkLst>
          <pc:docMk/>
          <pc:sldMk cId="1818143139" sldId="311"/>
        </pc:sldMkLst>
        <pc:picChg chg="add del mod">
          <ac:chgData name="Paulo, Marta" userId="66eed3e1-27e9-43f3-80d1-5b7a8babddc0" providerId="ADAL" clId="{E9557991-9526-4299-8C54-E5EDD942DDFD}" dt="2024-06-25T09:30:32.853" v="797" actId="478"/>
          <ac:picMkLst>
            <pc:docMk/>
            <pc:sldMk cId="1818143139" sldId="311"/>
            <ac:picMk id="4" creationId="{ED92281E-CAC7-5643-FD01-73E1E6909DD4}"/>
          </ac:picMkLst>
        </pc:picChg>
      </pc:sldChg>
      <pc:sldChg chg="modSp">
        <pc:chgData name="Paulo, Marta" userId="66eed3e1-27e9-43f3-80d1-5b7a8babddc0" providerId="ADAL" clId="{E9557991-9526-4299-8C54-E5EDD942DDFD}" dt="2024-06-25T10:26:44.668" v="2048" actId="1076"/>
        <pc:sldMkLst>
          <pc:docMk/>
          <pc:sldMk cId="1436422493" sldId="660"/>
        </pc:sldMkLst>
        <pc:picChg chg="mod">
          <ac:chgData name="Paulo, Marta" userId="66eed3e1-27e9-43f3-80d1-5b7a8babddc0" providerId="ADAL" clId="{E9557991-9526-4299-8C54-E5EDD942DDFD}" dt="2024-06-25T10:26:44.668" v="2048" actId="1076"/>
          <ac:picMkLst>
            <pc:docMk/>
            <pc:sldMk cId="1436422493" sldId="660"/>
            <ac:picMk id="7" creationId="{E2389189-872C-4951-B2A0-4B3B32929B03}"/>
          </ac:picMkLst>
        </pc:picChg>
      </pc:sldChg>
      <pc:sldChg chg="modSp">
        <pc:chgData name="Paulo, Marta" userId="66eed3e1-27e9-43f3-80d1-5b7a8babddc0" providerId="ADAL" clId="{E9557991-9526-4299-8C54-E5EDD942DDFD}" dt="2024-06-24T15:30:48.936" v="72"/>
        <pc:sldMkLst>
          <pc:docMk/>
          <pc:sldMk cId="607604754" sldId="666"/>
        </pc:sldMkLst>
        <pc:graphicFrameChg chg="mod">
          <ac:chgData name="Paulo, Marta" userId="66eed3e1-27e9-43f3-80d1-5b7a8babddc0" providerId="ADAL" clId="{E9557991-9526-4299-8C54-E5EDD942DDFD}" dt="2024-06-24T15:30:48.936" v="72"/>
          <ac:graphicFrameMkLst>
            <pc:docMk/>
            <pc:sldMk cId="607604754" sldId="666"/>
            <ac:graphicFrameMk id="5" creationId="{D32A3EF9-A8BF-D7EA-7DF7-532E36E72B63}"/>
          </ac:graphicFrameMkLst>
        </pc:graphicFrameChg>
      </pc:sldChg>
      <pc:sldChg chg="addSp modSp mod">
        <pc:chgData name="Paulo, Marta" userId="66eed3e1-27e9-43f3-80d1-5b7a8babddc0" providerId="ADAL" clId="{E9557991-9526-4299-8C54-E5EDD942DDFD}" dt="2024-06-25T09:51:59.204" v="1064" actId="20577"/>
        <pc:sldMkLst>
          <pc:docMk/>
          <pc:sldMk cId="3487864131" sldId="667"/>
        </pc:sldMkLst>
        <pc:spChg chg="mod">
          <ac:chgData name="Paulo, Marta" userId="66eed3e1-27e9-43f3-80d1-5b7a8babddc0" providerId="ADAL" clId="{E9557991-9526-4299-8C54-E5EDD942DDFD}" dt="2024-06-25T09:51:59.204" v="1064" actId="20577"/>
          <ac:spMkLst>
            <pc:docMk/>
            <pc:sldMk cId="3487864131" sldId="667"/>
            <ac:spMk id="2" creationId="{565435FB-3567-9F03-FCE7-17465BFA41F0}"/>
          </ac:spMkLst>
        </pc:spChg>
        <pc:picChg chg="add mod">
          <ac:chgData name="Paulo, Marta" userId="66eed3e1-27e9-43f3-80d1-5b7a8babddc0" providerId="ADAL" clId="{E9557991-9526-4299-8C54-E5EDD942DDFD}" dt="2024-06-24T15:32:42.038" v="79" actId="1076"/>
          <ac:picMkLst>
            <pc:docMk/>
            <pc:sldMk cId="3487864131" sldId="667"/>
            <ac:picMk id="3" creationId="{92F67E7D-B16F-B521-22D2-1BC2952A907D}"/>
          </ac:picMkLst>
        </pc:picChg>
        <pc:picChg chg="mod">
          <ac:chgData name="Paulo, Marta" userId="66eed3e1-27e9-43f3-80d1-5b7a8babddc0" providerId="ADAL" clId="{E9557991-9526-4299-8C54-E5EDD942DDFD}" dt="2024-06-24T15:32:40.298" v="78" actId="1076"/>
          <ac:picMkLst>
            <pc:docMk/>
            <pc:sldMk cId="3487864131" sldId="667"/>
            <ac:picMk id="1026" creationId="{5DF4111D-1B3D-D764-71C8-1259F6F0322E}"/>
          </ac:picMkLst>
        </pc:picChg>
      </pc:sldChg>
      <pc:sldChg chg="modSp mod">
        <pc:chgData name="Paulo, Marta" userId="66eed3e1-27e9-43f3-80d1-5b7a8babddc0" providerId="ADAL" clId="{E9557991-9526-4299-8C54-E5EDD942DDFD}" dt="2024-06-24T15:20:53.165" v="2" actId="1076"/>
        <pc:sldMkLst>
          <pc:docMk/>
          <pc:sldMk cId="2572396309" sldId="683"/>
        </pc:sldMkLst>
        <pc:picChg chg="mod">
          <ac:chgData name="Paulo, Marta" userId="66eed3e1-27e9-43f3-80d1-5b7a8babddc0" providerId="ADAL" clId="{E9557991-9526-4299-8C54-E5EDD942DDFD}" dt="2024-06-24T15:20:53.165" v="2" actId="1076"/>
          <ac:picMkLst>
            <pc:docMk/>
            <pc:sldMk cId="2572396309" sldId="683"/>
            <ac:picMk id="4" creationId="{6773176D-BEE6-EE44-AD77-75C013DBA3F7}"/>
          </ac:picMkLst>
        </pc:picChg>
      </pc:sldChg>
      <pc:sldChg chg="delSp mod">
        <pc:chgData name="Paulo, Marta" userId="66eed3e1-27e9-43f3-80d1-5b7a8babddc0" providerId="ADAL" clId="{E9557991-9526-4299-8C54-E5EDD942DDFD}" dt="2024-06-24T15:34:19.007" v="81" actId="21"/>
        <pc:sldMkLst>
          <pc:docMk/>
          <pc:sldMk cId="1672119914" sldId="684"/>
        </pc:sldMkLst>
        <pc:picChg chg="del">
          <ac:chgData name="Paulo, Marta" userId="66eed3e1-27e9-43f3-80d1-5b7a8babddc0" providerId="ADAL" clId="{E9557991-9526-4299-8C54-E5EDD942DDFD}" dt="2024-06-24T15:34:19.007" v="81" actId="21"/>
          <ac:picMkLst>
            <pc:docMk/>
            <pc:sldMk cId="1672119914" sldId="684"/>
            <ac:picMk id="2" creationId="{2316DCFC-73B1-DB15-637E-866DC2B6930A}"/>
          </ac:picMkLst>
        </pc:picChg>
      </pc:sldChg>
      <pc:sldChg chg="modSp">
        <pc:chgData name="Paulo, Marta" userId="66eed3e1-27e9-43f3-80d1-5b7a8babddc0" providerId="ADAL" clId="{E9557991-9526-4299-8C54-E5EDD942DDFD}" dt="2024-06-25T09:51:16.035" v="1061"/>
        <pc:sldMkLst>
          <pc:docMk/>
          <pc:sldMk cId="3804686252" sldId="693"/>
        </pc:sldMkLst>
        <pc:graphicFrameChg chg="mod">
          <ac:chgData name="Paulo, Marta" userId="66eed3e1-27e9-43f3-80d1-5b7a8babddc0" providerId="ADAL" clId="{E9557991-9526-4299-8C54-E5EDD942DDFD}" dt="2024-06-25T09:51:16.035" v="1061"/>
          <ac:graphicFrameMkLst>
            <pc:docMk/>
            <pc:sldMk cId="3804686252" sldId="693"/>
            <ac:graphicFrameMk id="5" creationId="{D7581B81-DACE-51C8-D446-21E7AC8680F5}"/>
          </ac:graphicFrameMkLst>
        </pc:graphicFrameChg>
      </pc:sldChg>
      <pc:sldChg chg="addSp delSp modSp new mod setBg modNotesTx">
        <pc:chgData name="Paulo, Marta" userId="66eed3e1-27e9-43f3-80d1-5b7a8babddc0" providerId="ADAL" clId="{E9557991-9526-4299-8C54-E5EDD942DDFD}" dt="2024-06-25T10:30:48.757" v="2072" actId="14100"/>
        <pc:sldMkLst>
          <pc:docMk/>
          <pc:sldMk cId="399033788" sldId="696"/>
        </pc:sldMkLst>
        <pc:spChg chg="del">
          <ac:chgData name="Paulo, Marta" userId="66eed3e1-27e9-43f3-80d1-5b7a8babddc0" providerId="ADAL" clId="{E9557991-9526-4299-8C54-E5EDD942DDFD}" dt="2024-06-24T15:25:35.568" v="6" actId="478"/>
          <ac:spMkLst>
            <pc:docMk/>
            <pc:sldMk cId="399033788" sldId="696"/>
            <ac:spMk id="2" creationId="{49324391-80E1-3C11-F9D4-FA24888658B2}"/>
          </ac:spMkLst>
        </pc:spChg>
        <pc:spChg chg="del">
          <ac:chgData name="Paulo, Marta" userId="66eed3e1-27e9-43f3-80d1-5b7a8babddc0" providerId="ADAL" clId="{E9557991-9526-4299-8C54-E5EDD942DDFD}" dt="2024-06-24T15:25:32.556" v="5"/>
          <ac:spMkLst>
            <pc:docMk/>
            <pc:sldMk cId="399033788" sldId="696"/>
            <ac:spMk id="3" creationId="{F139E028-590B-3D15-8C35-DD3BAF8198CF}"/>
          </ac:spMkLst>
        </pc:spChg>
        <pc:spChg chg="add">
          <ac:chgData name="Paulo, Marta" userId="66eed3e1-27e9-43f3-80d1-5b7a8babddc0" providerId="ADAL" clId="{E9557991-9526-4299-8C54-E5EDD942DDFD}" dt="2024-06-24T15:25:58.115" v="13" actId="26606"/>
          <ac:spMkLst>
            <pc:docMk/>
            <pc:sldMk cId="399033788" sldId="696"/>
            <ac:spMk id="9" creationId="{AB8C311F-7253-4AED-9701-7FC0708C41C7}"/>
          </ac:spMkLst>
        </pc:spChg>
        <pc:spChg chg="add">
          <ac:chgData name="Paulo, Marta" userId="66eed3e1-27e9-43f3-80d1-5b7a8babddc0" providerId="ADAL" clId="{E9557991-9526-4299-8C54-E5EDD942DDFD}" dt="2024-06-24T15:25:58.115" v="13" actId="26606"/>
          <ac:spMkLst>
            <pc:docMk/>
            <pc:sldMk cId="399033788" sldId="696"/>
            <ac:spMk id="11" creationId="{E2384209-CB15-4CDF-9D31-C44FD9A3F20D}"/>
          </ac:spMkLst>
        </pc:spChg>
        <pc:spChg chg="add">
          <ac:chgData name="Paulo, Marta" userId="66eed3e1-27e9-43f3-80d1-5b7a8babddc0" providerId="ADAL" clId="{E9557991-9526-4299-8C54-E5EDD942DDFD}" dt="2024-06-24T15:25:58.115" v="13" actId="26606"/>
          <ac:spMkLst>
            <pc:docMk/>
            <pc:sldMk cId="399033788" sldId="696"/>
            <ac:spMk id="13" creationId="{2633B3B5-CC90-43F0-8714-D31D1F3F0209}"/>
          </ac:spMkLst>
        </pc:spChg>
        <pc:spChg chg="add">
          <ac:chgData name="Paulo, Marta" userId="66eed3e1-27e9-43f3-80d1-5b7a8babddc0" providerId="ADAL" clId="{E9557991-9526-4299-8C54-E5EDD942DDFD}" dt="2024-06-24T15:25:58.115" v="13" actId="26606"/>
          <ac:spMkLst>
            <pc:docMk/>
            <pc:sldMk cId="399033788" sldId="696"/>
            <ac:spMk id="15" creationId="{A8D57A06-A426-446D-B02C-A2DC6B62E45E}"/>
          </ac:spMkLst>
        </pc:spChg>
        <pc:picChg chg="add mod">
          <ac:chgData name="Paulo, Marta" userId="66eed3e1-27e9-43f3-80d1-5b7a8babddc0" providerId="ADAL" clId="{E9557991-9526-4299-8C54-E5EDD942DDFD}" dt="2024-06-24T15:27:05.953" v="15" actId="27614"/>
          <ac:picMkLst>
            <pc:docMk/>
            <pc:sldMk cId="399033788" sldId="696"/>
            <ac:picMk id="4" creationId="{1D6BF489-2614-F1AC-9EC2-78F38B3F9D61}"/>
          </ac:picMkLst>
        </pc:picChg>
        <pc:picChg chg="add mod">
          <ac:chgData name="Paulo, Marta" userId="66eed3e1-27e9-43f3-80d1-5b7a8babddc0" providerId="ADAL" clId="{E9557991-9526-4299-8C54-E5EDD942DDFD}" dt="2024-06-25T10:30:48.757" v="2072" actId="14100"/>
          <ac:picMkLst>
            <pc:docMk/>
            <pc:sldMk cId="399033788" sldId="696"/>
            <ac:picMk id="5" creationId="{5F1CBE00-A569-C771-B1C5-49065B6BF6C2}"/>
          </ac:picMkLst>
        </pc:picChg>
      </pc:sldChg>
      <pc:sldChg chg="addSp delSp modSp new mod modNotesTx">
        <pc:chgData name="Paulo, Marta" userId="66eed3e1-27e9-43f3-80d1-5b7a8babddc0" providerId="ADAL" clId="{E9557991-9526-4299-8C54-E5EDD942DDFD}" dt="2024-06-25T10:29:26.459" v="2054" actId="14100"/>
        <pc:sldMkLst>
          <pc:docMk/>
          <pc:sldMk cId="3466296795" sldId="697"/>
        </pc:sldMkLst>
        <pc:spChg chg="del">
          <ac:chgData name="Paulo, Marta" userId="66eed3e1-27e9-43f3-80d1-5b7a8babddc0" providerId="ADAL" clId="{E9557991-9526-4299-8C54-E5EDD942DDFD}" dt="2024-06-24T15:34:28.443" v="84" actId="478"/>
          <ac:spMkLst>
            <pc:docMk/>
            <pc:sldMk cId="3466296795" sldId="697"/>
            <ac:spMk id="2" creationId="{27470563-E4D8-6BEA-85C9-5485039F3AEA}"/>
          </ac:spMkLst>
        </pc:spChg>
        <pc:spChg chg="del">
          <ac:chgData name="Paulo, Marta" userId="66eed3e1-27e9-43f3-80d1-5b7a8babddc0" providerId="ADAL" clId="{E9557991-9526-4299-8C54-E5EDD942DDFD}" dt="2024-06-24T15:34:25.992" v="83"/>
          <ac:spMkLst>
            <pc:docMk/>
            <pc:sldMk cId="3466296795" sldId="697"/>
            <ac:spMk id="3" creationId="{69561E17-B929-3A55-395E-DC91768194E4}"/>
          </ac:spMkLst>
        </pc:spChg>
        <pc:picChg chg="add mod">
          <ac:chgData name="Paulo, Marta" userId="66eed3e1-27e9-43f3-80d1-5b7a8babddc0" providerId="ADAL" clId="{E9557991-9526-4299-8C54-E5EDD942DDFD}" dt="2024-06-25T10:29:19.770" v="2053" actId="1076"/>
          <ac:picMkLst>
            <pc:docMk/>
            <pc:sldMk cId="3466296795" sldId="697"/>
            <ac:picMk id="4" creationId="{3404730F-33FC-9AD1-34E1-76EF6265E9CD}"/>
          </ac:picMkLst>
        </pc:picChg>
        <pc:picChg chg="add mod">
          <ac:chgData name="Paulo, Marta" userId="66eed3e1-27e9-43f3-80d1-5b7a8babddc0" providerId="ADAL" clId="{E9557991-9526-4299-8C54-E5EDD942DDFD}" dt="2024-06-25T10:29:26.459" v="2054" actId="14100"/>
          <ac:picMkLst>
            <pc:docMk/>
            <pc:sldMk cId="3466296795" sldId="697"/>
            <ac:picMk id="5" creationId="{660E095C-5EA9-A608-3EC4-6E248D45764A}"/>
          </ac:picMkLst>
        </pc:picChg>
      </pc:sldChg>
      <pc:sldChg chg="addSp delSp modSp new del mod ord setBg modNotesTx">
        <pc:chgData name="Paulo, Marta" userId="66eed3e1-27e9-43f3-80d1-5b7a8babddc0" providerId="ADAL" clId="{E9557991-9526-4299-8C54-E5EDD942DDFD}" dt="2024-06-25T09:54:14.308" v="1069" actId="47"/>
        <pc:sldMkLst>
          <pc:docMk/>
          <pc:sldMk cId="1912045732" sldId="698"/>
        </pc:sldMkLst>
        <pc:spChg chg="del">
          <ac:chgData name="Paulo, Marta" userId="66eed3e1-27e9-43f3-80d1-5b7a8babddc0" providerId="ADAL" clId="{E9557991-9526-4299-8C54-E5EDD942DDFD}" dt="2024-06-24T20:34:49.847" v="112" actId="478"/>
          <ac:spMkLst>
            <pc:docMk/>
            <pc:sldMk cId="1912045732" sldId="698"/>
            <ac:spMk id="2" creationId="{000D851F-4E03-9003-5FEC-56078B872898}"/>
          </ac:spMkLst>
        </pc:spChg>
        <pc:spChg chg="del mod">
          <ac:chgData name="Paulo, Marta" userId="66eed3e1-27e9-43f3-80d1-5b7a8babddc0" providerId="ADAL" clId="{E9557991-9526-4299-8C54-E5EDD942DDFD}" dt="2024-06-24T20:34:42.919" v="110" actId="478"/>
          <ac:spMkLst>
            <pc:docMk/>
            <pc:sldMk cId="1912045732" sldId="698"/>
            <ac:spMk id="3" creationId="{CD2D0628-09B7-550A-BE9C-06CD2337AA3A}"/>
          </ac:spMkLst>
        </pc:spChg>
        <pc:spChg chg="del mod">
          <ac:chgData name="Paulo, Marta" userId="66eed3e1-27e9-43f3-80d1-5b7a8babddc0" providerId="ADAL" clId="{E9557991-9526-4299-8C54-E5EDD942DDFD}" dt="2024-06-24T20:34:57.765" v="114" actId="478"/>
          <ac:spMkLst>
            <pc:docMk/>
            <pc:sldMk cId="1912045732" sldId="698"/>
            <ac:spMk id="4" creationId="{0BB18453-641F-B3AD-9ED9-B92C3E3D2A3C}"/>
          </ac:spMkLst>
        </pc:spChg>
        <pc:spChg chg="add del mod">
          <ac:chgData name="Paulo, Marta" userId="66eed3e1-27e9-43f3-80d1-5b7a8babddc0" providerId="ADAL" clId="{E9557991-9526-4299-8C54-E5EDD942DDFD}" dt="2024-06-24T20:34:53.184" v="113" actId="478"/>
          <ac:spMkLst>
            <pc:docMk/>
            <pc:sldMk cId="1912045732" sldId="698"/>
            <ac:spMk id="6" creationId="{878FD043-F2DB-5141-38E9-E2D9E90797E2}"/>
          </ac:spMkLst>
        </pc:spChg>
        <pc:spChg chg="add del">
          <ac:chgData name="Paulo, Marta" userId="66eed3e1-27e9-43f3-80d1-5b7a8babddc0" providerId="ADAL" clId="{E9557991-9526-4299-8C54-E5EDD942DDFD}" dt="2024-06-24T20:35:02.969" v="117" actId="478"/>
          <ac:spMkLst>
            <pc:docMk/>
            <pc:sldMk cId="1912045732" sldId="698"/>
            <ac:spMk id="8" creationId="{87A7D11C-624C-84DC-9ED0-709B98FED3DD}"/>
          </ac:spMkLst>
        </pc:spChg>
        <pc:spChg chg="add del">
          <ac:chgData name="Paulo, Marta" userId="66eed3e1-27e9-43f3-80d1-5b7a8babddc0" providerId="ADAL" clId="{E9557991-9526-4299-8C54-E5EDD942DDFD}" dt="2024-06-24T20:35:27.641" v="120" actId="478"/>
          <ac:spMkLst>
            <pc:docMk/>
            <pc:sldMk cId="1912045732" sldId="698"/>
            <ac:spMk id="10" creationId="{8BC24E15-D492-4B95-3445-D9E7E2B518CF}"/>
          </ac:spMkLst>
        </pc:spChg>
        <pc:spChg chg="add del">
          <ac:chgData name="Paulo, Marta" userId="66eed3e1-27e9-43f3-80d1-5b7a8babddc0" providerId="ADAL" clId="{E9557991-9526-4299-8C54-E5EDD942DDFD}" dt="2024-06-24T20:35:50.222" v="123" actId="478"/>
          <ac:spMkLst>
            <pc:docMk/>
            <pc:sldMk cId="1912045732" sldId="698"/>
            <ac:spMk id="12" creationId="{70FF7622-B6AC-0243-5D4E-041AFEFC27DA}"/>
          </ac:spMkLst>
        </pc:spChg>
        <pc:spChg chg="add">
          <ac:chgData name="Paulo, Marta" userId="66eed3e1-27e9-43f3-80d1-5b7a8babddc0" providerId="ADAL" clId="{E9557991-9526-4299-8C54-E5EDD942DDFD}" dt="2024-06-25T09:12:34.810" v="140" actId="26606"/>
          <ac:spMkLst>
            <pc:docMk/>
            <pc:sldMk cId="1912045732" sldId="698"/>
            <ac:spMk id="15" creationId="{86FF76B9-219D-4469-AF87-0236D29032F1}"/>
          </ac:spMkLst>
        </pc:spChg>
        <pc:spChg chg="add del">
          <ac:chgData name="Paulo, Marta" userId="66eed3e1-27e9-43f3-80d1-5b7a8babddc0" providerId="ADAL" clId="{E9557991-9526-4299-8C54-E5EDD942DDFD}" dt="2024-06-25T09:11:52.983" v="130" actId="26606"/>
          <ac:spMkLst>
            <pc:docMk/>
            <pc:sldMk cId="1912045732" sldId="698"/>
            <ac:spMk id="18" creationId="{F3060C83-F051-4F0E-ABAD-AA0DFC48B218}"/>
          </ac:spMkLst>
        </pc:spChg>
        <pc:spChg chg="add">
          <ac:chgData name="Paulo, Marta" userId="66eed3e1-27e9-43f3-80d1-5b7a8babddc0" providerId="ADAL" clId="{E9557991-9526-4299-8C54-E5EDD942DDFD}" dt="2024-06-25T09:12:34.810" v="140" actId="26606"/>
          <ac:spMkLst>
            <pc:docMk/>
            <pc:sldMk cId="1912045732" sldId="698"/>
            <ac:spMk id="19" creationId="{2E80C965-DB6D-4F81-9E9E-B027384D0BD6}"/>
          </ac:spMkLst>
        </pc:spChg>
        <pc:spChg chg="add del">
          <ac:chgData name="Paulo, Marta" userId="66eed3e1-27e9-43f3-80d1-5b7a8babddc0" providerId="ADAL" clId="{E9557991-9526-4299-8C54-E5EDD942DDFD}" dt="2024-06-25T09:11:52.983" v="130" actId="26606"/>
          <ac:spMkLst>
            <pc:docMk/>
            <pc:sldMk cId="1912045732" sldId="698"/>
            <ac:spMk id="20" creationId="{83C98ABE-055B-441F-B07E-44F97F083C39}"/>
          </ac:spMkLst>
        </pc:spChg>
        <pc:spChg chg="add del">
          <ac:chgData name="Paulo, Marta" userId="66eed3e1-27e9-43f3-80d1-5b7a8babddc0" providerId="ADAL" clId="{E9557991-9526-4299-8C54-E5EDD942DDFD}" dt="2024-06-25T09:11:52.983" v="130" actId="26606"/>
          <ac:spMkLst>
            <pc:docMk/>
            <pc:sldMk cId="1912045732" sldId="698"/>
            <ac:spMk id="22" creationId="{29FDB030-9B49-4CED-8CCD-4D99382388AC}"/>
          </ac:spMkLst>
        </pc:spChg>
        <pc:spChg chg="add">
          <ac:chgData name="Paulo, Marta" userId="66eed3e1-27e9-43f3-80d1-5b7a8babddc0" providerId="ADAL" clId="{E9557991-9526-4299-8C54-E5EDD942DDFD}" dt="2024-06-25T09:12:34.810" v="140" actId="26606"/>
          <ac:spMkLst>
            <pc:docMk/>
            <pc:sldMk cId="1912045732" sldId="698"/>
            <ac:spMk id="23" creationId="{633C5E46-DAC5-4661-9C87-22B08E2A512F}"/>
          </ac:spMkLst>
        </pc:spChg>
        <pc:spChg chg="add del">
          <ac:chgData name="Paulo, Marta" userId="66eed3e1-27e9-43f3-80d1-5b7a8babddc0" providerId="ADAL" clId="{E9557991-9526-4299-8C54-E5EDD942DDFD}" dt="2024-06-25T09:11:52.983" v="130" actId="26606"/>
          <ac:spMkLst>
            <pc:docMk/>
            <pc:sldMk cId="1912045732" sldId="698"/>
            <ac:spMk id="24" creationId="{3783CA14-24A1-485C-8B30-D6A5D87987AD}"/>
          </ac:spMkLst>
        </pc:spChg>
        <pc:spChg chg="add del">
          <ac:chgData name="Paulo, Marta" userId="66eed3e1-27e9-43f3-80d1-5b7a8babddc0" providerId="ADAL" clId="{E9557991-9526-4299-8C54-E5EDD942DDFD}" dt="2024-06-25T09:11:52.983" v="130" actId="26606"/>
          <ac:spMkLst>
            <pc:docMk/>
            <pc:sldMk cId="1912045732" sldId="698"/>
            <ac:spMk id="26" creationId="{9A97C86A-04D6-40F7-AE84-31AB43E6A846}"/>
          </ac:spMkLst>
        </pc:spChg>
        <pc:spChg chg="add del">
          <ac:chgData name="Paulo, Marta" userId="66eed3e1-27e9-43f3-80d1-5b7a8babddc0" providerId="ADAL" clId="{E9557991-9526-4299-8C54-E5EDD942DDFD}" dt="2024-06-25T09:11:52.983" v="130" actId="26606"/>
          <ac:spMkLst>
            <pc:docMk/>
            <pc:sldMk cId="1912045732" sldId="698"/>
            <ac:spMk id="28" creationId="{FF9F2414-84E8-453E-B1F3-389FDE8192D9}"/>
          </ac:spMkLst>
        </pc:spChg>
        <pc:spChg chg="add del">
          <ac:chgData name="Paulo, Marta" userId="66eed3e1-27e9-43f3-80d1-5b7a8babddc0" providerId="ADAL" clId="{E9557991-9526-4299-8C54-E5EDD942DDFD}" dt="2024-06-25T09:11:52.983" v="130" actId="26606"/>
          <ac:spMkLst>
            <pc:docMk/>
            <pc:sldMk cId="1912045732" sldId="698"/>
            <ac:spMk id="30" creationId="{3ECA69A1-7536-43AC-85EF-C7106179F5ED}"/>
          </ac:spMkLst>
        </pc:spChg>
        <pc:spChg chg="add del">
          <ac:chgData name="Paulo, Marta" userId="66eed3e1-27e9-43f3-80d1-5b7a8babddc0" providerId="ADAL" clId="{E9557991-9526-4299-8C54-E5EDD942DDFD}" dt="2024-06-25T09:12:18.358" v="138" actId="26606"/>
          <ac:spMkLst>
            <pc:docMk/>
            <pc:sldMk cId="1912045732" sldId="698"/>
            <ac:spMk id="32" creationId="{42A4FC2C-047E-45A5-965D-8E1E3BF09BC6}"/>
          </ac:spMkLst>
        </pc:spChg>
        <pc:grpChg chg="add">
          <ac:chgData name="Paulo, Marta" userId="66eed3e1-27e9-43f3-80d1-5b7a8babddc0" providerId="ADAL" clId="{E9557991-9526-4299-8C54-E5EDD942DDFD}" dt="2024-06-25T09:12:34.810" v="140" actId="26606"/>
          <ac:grpSpMkLst>
            <pc:docMk/>
            <pc:sldMk cId="1912045732" sldId="698"/>
            <ac:grpSpMk id="16" creationId="{DB88BD78-87E1-424D-B479-C37D8E41B12E}"/>
          </ac:grpSpMkLst>
        </pc:grpChg>
        <pc:grpChg chg="add del">
          <ac:chgData name="Paulo, Marta" userId="66eed3e1-27e9-43f3-80d1-5b7a8babddc0" providerId="ADAL" clId="{E9557991-9526-4299-8C54-E5EDD942DDFD}" dt="2024-06-25T09:12:17.028" v="136" actId="26606"/>
          <ac:grpSpMkLst>
            <pc:docMk/>
            <pc:sldMk cId="1912045732" sldId="698"/>
            <ac:grpSpMk id="37" creationId="{63737881-458F-40AD-B72B-B57D267DC423}"/>
          </ac:grpSpMkLst>
        </pc:grpChg>
        <pc:picChg chg="add mod">
          <ac:chgData name="Paulo, Marta" userId="66eed3e1-27e9-43f3-80d1-5b7a8babddc0" providerId="ADAL" clId="{E9557991-9526-4299-8C54-E5EDD942DDFD}" dt="2024-06-25T09:12:45.191" v="143" actId="14100"/>
          <ac:picMkLst>
            <pc:docMk/>
            <pc:sldMk cId="1912045732" sldId="698"/>
            <ac:picMk id="13" creationId="{501D3BF0-CFFE-B996-B482-0D7A838A2914}"/>
          </ac:picMkLst>
        </pc:picChg>
      </pc:sldChg>
      <pc:sldChg chg="addSp delSp modSp new mod setBg">
        <pc:chgData name="Paulo, Marta" userId="66eed3e1-27e9-43f3-80d1-5b7a8babddc0" providerId="ADAL" clId="{E9557991-9526-4299-8C54-E5EDD942DDFD}" dt="2024-06-25T10:31:18.820" v="2076" actId="14100"/>
        <pc:sldMkLst>
          <pc:docMk/>
          <pc:sldMk cId="3786223644" sldId="699"/>
        </pc:sldMkLst>
        <pc:spChg chg="add mod">
          <ac:chgData name="Paulo, Marta" userId="66eed3e1-27e9-43f3-80d1-5b7a8babddc0" providerId="ADAL" clId="{E9557991-9526-4299-8C54-E5EDD942DDFD}" dt="2024-06-25T09:34:00.883" v="835" actId="1076"/>
          <ac:spMkLst>
            <pc:docMk/>
            <pc:sldMk cId="3786223644" sldId="699"/>
            <ac:spMk id="2" creationId="{CDFFC715-1A4A-4774-6E66-D4E0F805417D}"/>
          </ac:spMkLst>
        </pc:spChg>
        <pc:spChg chg="add del">
          <ac:chgData name="Paulo, Marta" userId="66eed3e1-27e9-43f3-80d1-5b7a8babddc0" providerId="ADAL" clId="{E9557991-9526-4299-8C54-E5EDD942DDFD}" dt="2024-06-25T09:33:27.864" v="827" actId="26606"/>
          <ac:spMkLst>
            <pc:docMk/>
            <pc:sldMk cId="3786223644" sldId="699"/>
            <ac:spMk id="2055" creationId="{99ED5833-B85B-4103-8A3B-CAB0308E6C15}"/>
          </ac:spMkLst>
        </pc:spChg>
        <pc:spChg chg="add">
          <ac:chgData name="Paulo, Marta" userId="66eed3e1-27e9-43f3-80d1-5b7a8babddc0" providerId="ADAL" clId="{E9557991-9526-4299-8C54-E5EDD942DDFD}" dt="2024-06-25T09:33:27.864" v="827" actId="26606"/>
          <ac:spMkLst>
            <pc:docMk/>
            <pc:sldMk cId="3786223644" sldId="699"/>
            <ac:spMk id="2060" creationId="{C4879EFC-8E62-4E00-973C-C45EE9EC676D}"/>
          </ac:spMkLst>
        </pc:spChg>
        <pc:spChg chg="add">
          <ac:chgData name="Paulo, Marta" userId="66eed3e1-27e9-43f3-80d1-5b7a8babddc0" providerId="ADAL" clId="{E9557991-9526-4299-8C54-E5EDD942DDFD}" dt="2024-06-25T09:33:27.864" v="827" actId="26606"/>
          <ac:spMkLst>
            <pc:docMk/>
            <pc:sldMk cId="3786223644" sldId="699"/>
            <ac:spMk id="2062" creationId="{D6A9C53F-5F90-40A5-8C85-5412D39C8C68}"/>
          </ac:spMkLst>
        </pc:spChg>
        <pc:picChg chg="add del mod">
          <ac:chgData name="Paulo, Marta" userId="66eed3e1-27e9-43f3-80d1-5b7a8babddc0" providerId="ADAL" clId="{E9557991-9526-4299-8C54-E5EDD942DDFD}" dt="2024-06-25T10:31:10.476" v="2073" actId="478"/>
          <ac:picMkLst>
            <pc:docMk/>
            <pc:sldMk cId="3786223644" sldId="699"/>
            <ac:picMk id="3" creationId="{D4378C65-D92F-654F-CE48-A3D0FFE391EC}"/>
          </ac:picMkLst>
        </pc:picChg>
        <pc:picChg chg="add mod">
          <ac:chgData name="Paulo, Marta" userId="66eed3e1-27e9-43f3-80d1-5b7a8babddc0" providerId="ADAL" clId="{E9557991-9526-4299-8C54-E5EDD942DDFD}" dt="2024-06-25T10:31:18.820" v="2076" actId="14100"/>
          <ac:picMkLst>
            <pc:docMk/>
            <pc:sldMk cId="3786223644" sldId="699"/>
            <ac:picMk id="4" creationId="{E4B0A044-FDCD-6B01-28FC-4FD0FE65F70A}"/>
          </ac:picMkLst>
        </pc:picChg>
        <pc:picChg chg="add mod ord">
          <ac:chgData name="Paulo, Marta" userId="66eed3e1-27e9-43f3-80d1-5b7a8babddc0" providerId="ADAL" clId="{E9557991-9526-4299-8C54-E5EDD942DDFD}" dt="2024-06-25T09:34:05.495" v="836" actId="1076"/>
          <ac:picMkLst>
            <pc:docMk/>
            <pc:sldMk cId="3786223644" sldId="699"/>
            <ac:picMk id="2050" creationId="{43612E01-341A-8591-2B4A-497AC1A0021E}"/>
          </ac:picMkLst>
        </pc:picChg>
      </pc:sldChg>
      <pc:sldChg chg="addSp delSp modSp new mod">
        <pc:chgData name="Paulo, Marta" userId="66eed3e1-27e9-43f3-80d1-5b7a8babddc0" providerId="ADAL" clId="{E9557991-9526-4299-8C54-E5EDD942DDFD}" dt="2024-06-25T10:38:09.477" v="2152" actId="207"/>
        <pc:sldMkLst>
          <pc:docMk/>
          <pc:sldMk cId="454855488" sldId="700"/>
        </pc:sldMkLst>
        <pc:spChg chg="add mod">
          <ac:chgData name="Paulo, Marta" userId="66eed3e1-27e9-43f3-80d1-5b7a8babddc0" providerId="ADAL" clId="{E9557991-9526-4299-8C54-E5EDD942DDFD}" dt="2024-06-25T09:39:50.641" v="906" actId="1076"/>
          <ac:spMkLst>
            <pc:docMk/>
            <pc:sldMk cId="454855488" sldId="700"/>
            <ac:spMk id="2" creationId="{5F14F258-4B42-44EF-8E7C-FA67C4BCA479}"/>
          </ac:spMkLst>
        </pc:spChg>
        <pc:spChg chg="add del">
          <ac:chgData name="Paulo, Marta" userId="66eed3e1-27e9-43f3-80d1-5b7a8babddc0" providerId="ADAL" clId="{E9557991-9526-4299-8C54-E5EDD942DDFD}" dt="2024-06-25T09:34:55.823" v="842" actId="478"/>
          <ac:spMkLst>
            <pc:docMk/>
            <pc:sldMk cId="454855488" sldId="700"/>
            <ac:spMk id="4" creationId="{6BEDF551-A933-C14A-99B5-C17256C8E7A8}"/>
          </ac:spMkLst>
        </pc:spChg>
        <pc:spChg chg="add mod">
          <ac:chgData name="Paulo, Marta" userId="66eed3e1-27e9-43f3-80d1-5b7a8babddc0" providerId="ADAL" clId="{E9557991-9526-4299-8C54-E5EDD942DDFD}" dt="2024-06-25T10:38:00.274" v="2149" actId="207"/>
          <ac:spMkLst>
            <pc:docMk/>
            <pc:sldMk cId="454855488" sldId="700"/>
            <ac:spMk id="5" creationId="{2E233C9A-7C3F-44D5-A466-50FE8A94B2F8}"/>
          </ac:spMkLst>
        </pc:spChg>
        <pc:spChg chg="add mod">
          <ac:chgData name="Paulo, Marta" userId="66eed3e1-27e9-43f3-80d1-5b7a8babddc0" providerId="ADAL" clId="{E9557991-9526-4299-8C54-E5EDD942DDFD}" dt="2024-06-25T10:38:03.439" v="2150" actId="207"/>
          <ac:spMkLst>
            <pc:docMk/>
            <pc:sldMk cId="454855488" sldId="700"/>
            <ac:spMk id="6" creationId="{D9898361-3D2F-495F-B57D-034302A999A6}"/>
          </ac:spMkLst>
        </pc:spChg>
        <pc:spChg chg="add mod">
          <ac:chgData name="Paulo, Marta" userId="66eed3e1-27e9-43f3-80d1-5b7a8babddc0" providerId="ADAL" clId="{E9557991-9526-4299-8C54-E5EDD942DDFD}" dt="2024-06-25T10:38:06.342" v="2151" actId="207"/>
          <ac:spMkLst>
            <pc:docMk/>
            <pc:sldMk cId="454855488" sldId="700"/>
            <ac:spMk id="7" creationId="{44DDAC87-103E-4626-A73F-E33A6A4E080F}"/>
          </ac:spMkLst>
        </pc:spChg>
        <pc:spChg chg="add mod">
          <ac:chgData name="Paulo, Marta" userId="66eed3e1-27e9-43f3-80d1-5b7a8babddc0" providerId="ADAL" clId="{E9557991-9526-4299-8C54-E5EDD942DDFD}" dt="2024-06-25T10:38:09.477" v="2152" actId="207"/>
          <ac:spMkLst>
            <pc:docMk/>
            <pc:sldMk cId="454855488" sldId="700"/>
            <ac:spMk id="8" creationId="{06AC2145-CF18-4598-907E-46BA57FC1D84}"/>
          </ac:spMkLst>
        </pc:spChg>
        <pc:picChg chg="add mod">
          <ac:chgData name="Paulo, Marta" userId="66eed3e1-27e9-43f3-80d1-5b7a8babddc0" providerId="ADAL" clId="{E9557991-9526-4299-8C54-E5EDD942DDFD}" dt="2024-06-25T10:31:37.082" v="2087" actId="14100"/>
          <ac:picMkLst>
            <pc:docMk/>
            <pc:sldMk cId="454855488" sldId="700"/>
            <ac:picMk id="9" creationId="{B22E3BA7-621D-7AAC-9848-8C794FB7F6A4}"/>
          </ac:picMkLst>
        </pc:picChg>
      </pc:sldChg>
      <pc:sldChg chg="addSp modSp new mod">
        <pc:chgData name="Paulo, Marta" userId="66eed3e1-27e9-43f3-80d1-5b7a8babddc0" providerId="ADAL" clId="{E9557991-9526-4299-8C54-E5EDD942DDFD}" dt="2024-06-25T10:38:28.163" v="2153" actId="207"/>
        <pc:sldMkLst>
          <pc:docMk/>
          <pc:sldMk cId="3225269192" sldId="701"/>
        </pc:sldMkLst>
        <pc:spChg chg="add mod">
          <ac:chgData name="Paulo, Marta" userId="66eed3e1-27e9-43f3-80d1-5b7a8babddc0" providerId="ADAL" clId="{E9557991-9526-4299-8C54-E5EDD942DDFD}" dt="2024-06-25T10:38:28.163" v="2153" actId="207"/>
          <ac:spMkLst>
            <pc:docMk/>
            <pc:sldMk cId="3225269192" sldId="701"/>
            <ac:spMk id="2" creationId="{B74F4E15-6797-44BE-AEB5-0FA285052EC3}"/>
          </ac:spMkLst>
        </pc:spChg>
        <pc:spChg chg="add mod">
          <ac:chgData name="Paulo, Marta" userId="66eed3e1-27e9-43f3-80d1-5b7a8babddc0" providerId="ADAL" clId="{E9557991-9526-4299-8C54-E5EDD942DDFD}" dt="2024-06-25T10:32:34.241" v="2110" actId="1076"/>
          <ac:spMkLst>
            <pc:docMk/>
            <pc:sldMk cId="3225269192" sldId="701"/>
            <ac:spMk id="4" creationId="{2D446B10-470F-D79A-7506-4B630E9BBE71}"/>
          </ac:spMkLst>
        </pc:spChg>
        <pc:picChg chg="add mod">
          <ac:chgData name="Paulo, Marta" userId="66eed3e1-27e9-43f3-80d1-5b7a8babddc0" providerId="ADAL" clId="{E9557991-9526-4299-8C54-E5EDD942DDFD}" dt="2024-06-25T10:32:48.887" v="2112" actId="1076"/>
          <ac:picMkLst>
            <pc:docMk/>
            <pc:sldMk cId="3225269192" sldId="701"/>
            <ac:picMk id="3" creationId="{12411C9E-FE29-911C-2DB6-D544E91CF7BD}"/>
          </ac:picMkLst>
        </pc:picChg>
        <pc:picChg chg="add mod">
          <ac:chgData name="Paulo, Marta" userId="66eed3e1-27e9-43f3-80d1-5b7a8babddc0" providerId="ADAL" clId="{E9557991-9526-4299-8C54-E5EDD942DDFD}" dt="2024-06-25T10:32:54.854" v="2117" actId="1037"/>
          <ac:picMkLst>
            <pc:docMk/>
            <pc:sldMk cId="3225269192" sldId="701"/>
            <ac:picMk id="5" creationId="{F07BA621-5415-63AF-4268-28D6D92FA3CC}"/>
          </ac:picMkLst>
        </pc:picChg>
        <pc:picChg chg="add mod">
          <ac:chgData name="Paulo, Marta" userId="66eed3e1-27e9-43f3-80d1-5b7a8babddc0" providerId="ADAL" clId="{E9557991-9526-4299-8C54-E5EDD942DDFD}" dt="2024-06-25T10:32:30.250" v="2109" actId="1076"/>
          <ac:picMkLst>
            <pc:docMk/>
            <pc:sldMk cId="3225269192" sldId="701"/>
            <ac:picMk id="3074" creationId="{D57225DE-5AA4-2D86-6C6D-F042742D11FD}"/>
          </ac:picMkLst>
        </pc:picChg>
      </pc:sldChg>
      <pc:sldChg chg="addSp modSp new mod">
        <pc:chgData name="Paulo, Marta" userId="66eed3e1-27e9-43f3-80d1-5b7a8babddc0" providerId="ADAL" clId="{E9557991-9526-4299-8C54-E5EDD942DDFD}" dt="2024-06-25T10:38:45.065" v="2158" actId="207"/>
        <pc:sldMkLst>
          <pc:docMk/>
          <pc:sldMk cId="2375997500" sldId="702"/>
        </pc:sldMkLst>
        <pc:spChg chg="add mod">
          <ac:chgData name="Paulo, Marta" userId="66eed3e1-27e9-43f3-80d1-5b7a8babddc0" providerId="ADAL" clId="{E9557991-9526-4299-8C54-E5EDD942DDFD}" dt="2024-06-25T10:38:35.529" v="2154" actId="207"/>
          <ac:spMkLst>
            <pc:docMk/>
            <pc:sldMk cId="2375997500" sldId="702"/>
            <ac:spMk id="2" creationId="{2E233C9A-7C3F-44D5-A466-50FE8A94B2F8}"/>
          </ac:spMkLst>
        </pc:spChg>
        <pc:spChg chg="add mod">
          <ac:chgData name="Paulo, Marta" userId="66eed3e1-27e9-43f3-80d1-5b7a8babddc0" providerId="ADAL" clId="{E9557991-9526-4299-8C54-E5EDD942DDFD}" dt="2024-06-25T10:38:37.706" v="2155" actId="207"/>
          <ac:spMkLst>
            <pc:docMk/>
            <pc:sldMk cId="2375997500" sldId="702"/>
            <ac:spMk id="3" creationId="{D9898361-3D2F-495F-B57D-034302A999A6}"/>
          </ac:spMkLst>
        </pc:spChg>
        <pc:spChg chg="add mod">
          <ac:chgData name="Paulo, Marta" userId="66eed3e1-27e9-43f3-80d1-5b7a8babddc0" providerId="ADAL" clId="{E9557991-9526-4299-8C54-E5EDD942DDFD}" dt="2024-06-25T10:38:40.199" v="2156" actId="207"/>
          <ac:spMkLst>
            <pc:docMk/>
            <pc:sldMk cId="2375997500" sldId="702"/>
            <ac:spMk id="4" creationId="{06AC2145-CF18-4598-907E-46BA57FC1D84}"/>
          </ac:spMkLst>
        </pc:spChg>
        <pc:spChg chg="add mod">
          <ac:chgData name="Paulo, Marta" userId="66eed3e1-27e9-43f3-80d1-5b7a8babddc0" providerId="ADAL" clId="{E9557991-9526-4299-8C54-E5EDD942DDFD}" dt="2024-06-25T10:38:42.358" v="2157" actId="207"/>
          <ac:spMkLst>
            <pc:docMk/>
            <pc:sldMk cId="2375997500" sldId="702"/>
            <ac:spMk id="5" creationId="{0E893210-B934-4D20-BD9D-CE641306B548}"/>
          </ac:spMkLst>
        </pc:spChg>
        <pc:spChg chg="add mod">
          <ac:chgData name="Paulo, Marta" userId="66eed3e1-27e9-43f3-80d1-5b7a8babddc0" providerId="ADAL" clId="{E9557991-9526-4299-8C54-E5EDD942DDFD}" dt="2024-06-25T10:38:45.065" v="2158" actId="207"/>
          <ac:spMkLst>
            <pc:docMk/>
            <pc:sldMk cId="2375997500" sldId="702"/>
            <ac:spMk id="6" creationId="{AB92FE01-9C7F-4E2C-8891-B3C524D818FD}"/>
          </ac:spMkLst>
        </pc:spChg>
        <pc:picChg chg="add mod">
          <ac:chgData name="Paulo, Marta" userId="66eed3e1-27e9-43f3-80d1-5b7a8babddc0" providerId="ADAL" clId="{E9557991-9526-4299-8C54-E5EDD942DDFD}" dt="2024-06-25T09:43:01.475" v="991" actId="1076"/>
          <ac:picMkLst>
            <pc:docMk/>
            <pc:sldMk cId="2375997500" sldId="702"/>
            <ac:picMk id="7" creationId="{8A4A87CD-74C1-5DBD-8B2E-EBFE58371F46}"/>
          </ac:picMkLst>
        </pc:picChg>
        <pc:picChg chg="add mod">
          <ac:chgData name="Paulo, Marta" userId="66eed3e1-27e9-43f3-80d1-5b7a8babddc0" providerId="ADAL" clId="{E9557991-9526-4299-8C54-E5EDD942DDFD}" dt="2024-06-25T10:33:06.535" v="2119" actId="1076"/>
          <ac:picMkLst>
            <pc:docMk/>
            <pc:sldMk cId="2375997500" sldId="702"/>
            <ac:picMk id="8" creationId="{4F0D03C2-B5DC-1092-1C50-DB8E86BEABA4}"/>
          </ac:picMkLst>
        </pc:picChg>
        <pc:picChg chg="add mod">
          <ac:chgData name="Paulo, Marta" userId="66eed3e1-27e9-43f3-80d1-5b7a8babddc0" providerId="ADAL" clId="{E9557991-9526-4299-8C54-E5EDD942DDFD}" dt="2024-06-25T10:33:10.157" v="2120" actId="1076"/>
          <ac:picMkLst>
            <pc:docMk/>
            <pc:sldMk cId="2375997500" sldId="702"/>
            <ac:picMk id="4098" creationId="{A2CA2A46-FAA5-FE7F-09D8-51F65FE2C51B}"/>
          </ac:picMkLst>
        </pc:picChg>
      </pc:sldChg>
      <pc:sldChg chg="addSp delSp modSp new del mod ord setBg modNotesTx">
        <pc:chgData name="Paulo, Marta" userId="66eed3e1-27e9-43f3-80d1-5b7a8babddc0" providerId="ADAL" clId="{E9557991-9526-4299-8C54-E5EDD942DDFD}" dt="2024-06-25T10:06:51.791" v="1195" actId="47"/>
        <pc:sldMkLst>
          <pc:docMk/>
          <pc:sldMk cId="533244250" sldId="703"/>
        </pc:sldMkLst>
        <pc:spChg chg="del">
          <ac:chgData name="Paulo, Marta" userId="66eed3e1-27e9-43f3-80d1-5b7a8babddc0" providerId="ADAL" clId="{E9557991-9526-4299-8C54-E5EDD942DDFD}" dt="2024-06-25T09:53:15.262" v="1067" actId="26606"/>
          <ac:spMkLst>
            <pc:docMk/>
            <pc:sldMk cId="533244250" sldId="703"/>
            <ac:spMk id="2" creationId="{F1E4423C-892C-4F7A-5F47-451A10716601}"/>
          </ac:spMkLst>
        </pc:spChg>
        <pc:spChg chg="del">
          <ac:chgData name="Paulo, Marta" userId="66eed3e1-27e9-43f3-80d1-5b7a8babddc0" providerId="ADAL" clId="{E9557991-9526-4299-8C54-E5EDD942DDFD}" dt="2024-06-25T09:53:10.397" v="1066"/>
          <ac:spMkLst>
            <pc:docMk/>
            <pc:sldMk cId="533244250" sldId="703"/>
            <ac:spMk id="3" creationId="{ACD53D79-03B7-13E6-9EF6-A93B09E9A098}"/>
          </ac:spMkLst>
        </pc:spChg>
        <pc:spChg chg="add">
          <ac:chgData name="Paulo, Marta" userId="66eed3e1-27e9-43f3-80d1-5b7a8babddc0" providerId="ADAL" clId="{E9557991-9526-4299-8C54-E5EDD942DDFD}" dt="2024-06-25T09:53:15.262" v="1067" actId="26606"/>
          <ac:spMkLst>
            <pc:docMk/>
            <pc:sldMk cId="533244250" sldId="703"/>
            <ac:spMk id="5127" creationId="{F3060C83-F051-4F0E-ABAD-AA0DFC48B218}"/>
          </ac:spMkLst>
        </pc:spChg>
        <pc:spChg chg="add">
          <ac:chgData name="Paulo, Marta" userId="66eed3e1-27e9-43f3-80d1-5b7a8babddc0" providerId="ADAL" clId="{E9557991-9526-4299-8C54-E5EDD942DDFD}" dt="2024-06-25T09:53:15.262" v="1067" actId="26606"/>
          <ac:spMkLst>
            <pc:docMk/>
            <pc:sldMk cId="533244250" sldId="703"/>
            <ac:spMk id="5129" creationId="{83C98ABE-055B-441F-B07E-44F97F083C39}"/>
          </ac:spMkLst>
        </pc:spChg>
        <pc:spChg chg="add">
          <ac:chgData name="Paulo, Marta" userId="66eed3e1-27e9-43f3-80d1-5b7a8babddc0" providerId="ADAL" clId="{E9557991-9526-4299-8C54-E5EDD942DDFD}" dt="2024-06-25T09:53:15.262" v="1067" actId="26606"/>
          <ac:spMkLst>
            <pc:docMk/>
            <pc:sldMk cId="533244250" sldId="703"/>
            <ac:spMk id="5131" creationId="{29FDB030-9B49-4CED-8CCD-4D99382388AC}"/>
          </ac:spMkLst>
        </pc:spChg>
        <pc:spChg chg="add">
          <ac:chgData name="Paulo, Marta" userId="66eed3e1-27e9-43f3-80d1-5b7a8babddc0" providerId="ADAL" clId="{E9557991-9526-4299-8C54-E5EDD942DDFD}" dt="2024-06-25T09:53:15.262" v="1067" actId="26606"/>
          <ac:spMkLst>
            <pc:docMk/>
            <pc:sldMk cId="533244250" sldId="703"/>
            <ac:spMk id="5133" creationId="{3783CA14-24A1-485C-8B30-D6A5D87987AD}"/>
          </ac:spMkLst>
        </pc:spChg>
        <pc:spChg chg="add">
          <ac:chgData name="Paulo, Marta" userId="66eed3e1-27e9-43f3-80d1-5b7a8babddc0" providerId="ADAL" clId="{E9557991-9526-4299-8C54-E5EDD942DDFD}" dt="2024-06-25T09:53:15.262" v="1067" actId="26606"/>
          <ac:spMkLst>
            <pc:docMk/>
            <pc:sldMk cId="533244250" sldId="703"/>
            <ac:spMk id="5135" creationId="{9A97C86A-04D6-40F7-AE84-31AB43E6A846}"/>
          </ac:spMkLst>
        </pc:spChg>
        <pc:spChg chg="add">
          <ac:chgData name="Paulo, Marta" userId="66eed3e1-27e9-43f3-80d1-5b7a8babddc0" providerId="ADAL" clId="{E9557991-9526-4299-8C54-E5EDD942DDFD}" dt="2024-06-25T09:53:15.262" v="1067" actId="26606"/>
          <ac:spMkLst>
            <pc:docMk/>
            <pc:sldMk cId="533244250" sldId="703"/>
            <ac:spMk id="5137" creationId="{FF9F2414-84E8-453E-B1F3-389FDE8192D9}"/>
          </ac:spMkLst>
        </pc:spChg>
        <pc:spChg chg="add">
          <ac:chgData name="Paulo, Marta" userId="66eed3e1-27e9-43f3-80d1-5b7a8babddc0" providerId="ADAL" clId="{E9557991-9526-4299-8C54-E5EDD942DDFD}" dt="2024-06-25T09:53:15.262" v="1067" actId="26606"/>
          <ac:spMkLst>
            <pc:docMk/>
            <pc:sldMk cId="533244250" sldId="703"/>
            <ac:spMk id="5139" creationId="{3ECA69A1-7536-43AC-85EF-C7106179F5ED}"/>
          </ac:spMkLst>
        </pc:spChg>
        <pc:picChg chg="add mod">
          <ac:chgData name="Paulo, Marta" userId="66eed3e1-27e9-43f3-80d1-5b7a8babddc0" providerId="ADAL" clId="{E9557991-9526-4299-8C54-E5EDD942DDFD}" dt="2024-06-25T09:53:18.701" v="1068" actId="14100"/>
          <ac:picMkLst>
            <pc:docMk/>
            <pc:sldMk cId="533244250" sldId="703"/>
            <ac:picMk id="5122" creationId="{FB026B1C-F0E3-9FEF-FD3A-0ACED7D15652}"/>
          </ac:picMkLst>
        </pc:picChg>
      </pc:sldChg>
    </pc:docChg>
  </pc:docChgLst>
  <pc:docChgLst>
    <pc:chgData name="Carroll, Miranda" userId="S::cvmir650@coventry.gov.uk::994a104b-8829-4dcb-b826-950175ba1121" providerId="AD" clId="Web-{1D971866-FAD7-825A-C6D2-4B364C4CFF41}"/>
    <pc:docChg chg="addSld delSld modSld sldOrd">
      <pc:chgData name="Carroll, Miranda" userId="S::cvmir650@coventry.gov.uk::994a104b-8829-4dcb-b826-950175ba1121" providerId="AD" clId="Web-{1D971866-FAD7-825A-C6D2-4B364C4CFF41}" dt="2024-06-11T20:09:50.343" v="26"/>
      <pc:docMkLst>
        <pc:docMk/>
      </pc:docMkLst>
      <pc:sldChg chg="modNotes">
        <pc:chgData name="Carroll, Miranda" userId="S::cvmir650@coventry.gov.uk::994a104b-8829-4dcb-b826-950175ba1121" providerId="AD" clId="Web-{1D971866-FAD7-825A-C6D2-4B364C4CFF41}" dt="2024-06-11T20:09:50.343" v="26"/>
        <pc:sldMkLst>
          <pc:docMk/>
          <pc:sldMk cId="104456940" sldId="596"/>
        </pc:sldMkLst>
      </pc:sldChg>
      <pc:sldChg chg="del">
        <pc:chgData name="Carroll, Miranda" userId="S::cvmir650@coventry.gov.uk::994a104b-8829-4dcb-b826-950175ba1121" providerId="AD" clId="Web-{1D971866-FAD7-825A-C6D2-4B364C4CFF41}" dt="2024-06-11T20:05:06.335" v="9"/>
        <pc:sldMkLst>
          <pc:docMk/>
          <pc:sldMk cId="194430233" sldId="648"/>
        </pc:sldMkLst>
      </pc:sldChg>
      <pc:sldChg chg="add">
        <pc:chgData name="Carroll, Miranda" userId="S::cvmir650@coventry.gov.uk::994a104b-8829-4dcb-b826-950175ba1121" providerId="AD" clId="Web-{1D971866-FAD7-825A-C6D2-4B364C4CFF41}" dt="2024-06-11T20:05:17.008" v="11"/>
        <pc:sldMkLst>
          <pc:docMk/>
          <pc:sldMk cId="2596407387" sldId="658"/>
        </pc:sldMkLst>
      </pc:sldChg>
      <pc:sldChg chg="add">
        <pc:chgData name="Carroll, Miranda" userId="S::cvmir650@coventry.gov.uk::994a104b-8829-4dcb-b826-950175ba1121" providerId="AD" clId="Web-{1D971866-FAD7-825A-C6D2-4B364C4CFF41}" dt="2024-06-11T20:06:08.902" v="14"/>
        <pc:sldMkLst>
          <pc:docMk/>
          <pc:sldMk cId="1436422493" sldId="660"/>
        </pc:sldMkLst>
      </pc:sldChg>
      <pc:sldChg chg="modSp add">
        <pc:chgData name="Carroll, Miranda" userId="S::cvmir650@coventry.gov.uk::994a104b-8829-4dcb-b826-950175ba1121" providerId="AD" clId="Web-{1D971866-FAD7-825A-C6D2-4B364C4CFF41}" dt="2024-06-11T20:08:12.914" v="24" actId="20577"/>
        <pc:sldMkLst>
          <pc:docMk/>
          <pc:sldMk cId="3487864131" sldId="667"/>
        </pc:sldMkLst>
        <pc:graphicFrameChg chg="modGraphic">
          <ac:chgData name="Carroll, Miranda" userId="S::cvmir650@coventry.gov.uk::994a104b-8829-4dcb-b826-950175ba1121" providerId="AD" clId="Web-{1D971866-FAD7-825A-C6D2-4B364C4CFF41}" dt="2024-06-11T20:08:12.914" v="24" actId="20577"/>
          <ac:graphicFrameMkLst>
            <pc:docMk/>
            <pc:sldMk cId="3487864131" sldId="667"/>
            <ac:graphicFrameMk id="5" creationId="{D32A3EF9-A8BF-D7EA-7DF7-532E36E72B63}"/>
          </ac:graphicFrameMkLst>
        </pc:graphicFrameChg>
      </pc:sldChg>
      <pc:sldChg chg="modNotes">
        <pc:chgData name="Carroll, Miranda" userId="S::cvmir650@coventry.gov.uk::994a104b-8829-4dcb-b826-950175ba1121" providerId="AD" clId="Web-{1D971866-FAD7-825A-C6D2-4B364C4CFF41}" dt="2024-06-11T20:04:08.909" v="2"/>
        <pc:sldMkLst>
          <pc:docMk/>
          <pc:sldMk cId="3379520830" sldId="682"/>
        </pc:sldMkLst>
      </pc:sldChg>
      <pc:sldChg chg="modNotes">
        <pc:chgData name="Carroll, Miranda" userId="S::cvmir650@coventry.gov.uk::994a104b-8829-4dcb-b826-950175ba1121" providerId="AD" clId="Web-{1D971866-FAD7-825A-C6D2-4B364C4CFF41}" dt="2024-06-11T20:04:23.785" v="4"/>
        <pc:sldMkLst>
          <pc:docMk/>
          <pc:sldMk cId="2572396309" sldId="683"/>
        </pc:sldMkLst>
      </pc:sldChg>
      <pc:sldChg chg="modNotes">
        <pc:chgData name="Carroll, Miranda" userId="S::cvmir650@coventry.gov.uk::994a104b-8829-4dcb-b826-950175ba1121" providerId="AD" clId="Web-{1D971866-FAD7-825A-C6D2-4B364C4CFF41}" dt="2024-06-11T20:04:33.880" v="6"/>
        <pc:sldMkLst>
          <pc:docMk/>
          <pc:sldMk cId="1672119914" sldId="684"/>
        </pc:sldMkLst>
      </pc:sldChg>
      <pc:sldChg chg="modNotes">
        <pc:chgData name="Carroll, Miranda" userId="S::cvmir650@coventry.gov.uk::994a104b-8829-4dcb-b826-950175ba1121" providerId="AD" clId="Web-{1D971866-FAD7-825A-C6D2-4B364C4CFF41}" dt="2024-06-11T20:04:41.771" v="8"/>
        <pc:sldMkLst>
          <pc:docMk/>
          <pc:sldMk cId="853904265" sldId="685"/>
        </pc:sldMkLst>
      </pc:sldChg>
      <pc:sldChg chg="modSp">
        <pc:chgData name="Carroll, Miranda" userId="S::cvmir650@coventry.gov.uk::994a104b-8829-4dcb-b826-950175ba1121" providerId="AD" clId="Web-{1D971866-FAD7-825A-C6D2-4B364C4CFF41}" dt="2024-06-11T20:03:28.391" v="0" actId="20577"/>
        <pc:sldMkLst>
          <pc:docMk/>
          <pc:sldMk cId="1019787487" sldId="686"/>
        </pc:sldMkLst>
        <pc:spChg chg="mod">
          <ac:chgData name="Carroll, Miranda" userId="S::cvmir650@coventry.gov.uk::994a104b-8829-4dcb-b826-950175ba1121" providerId="AD" clId="Web-{1D971866-FAD7-825A-C6D2-4B364C4CFF41}" dt="2024-06-11T20:03:28.391" v="0" actId="20577"/>
          <ac:spMkLst>
            <pc:docMk/>
            <pc:sldMk cId="1019787487" sldId="686"/>
            <ac:spMk id="3" creationId="{EDD3A106-8209-1266-8D19-8F547C41A963}"/>
          </ac:spMkLst>
        </pc:spChg>
      </pc:sldChg>
      <pc:sldChg chg="ord">
        <pc:chgData name="Carroll, Miranda" userId="S::cvmir650@coventry.gov.uk::994a104b-8829-4dcb-b826-950175ba1121" providerId="AD" clId="Web-{1D971866-FAD7-825A-C6D2-4B364C4CFF41}" dt="2024-06-11T20:06:26.435" v="16"/>
        <pc:sldMkLst>
          <pc:docMk/>
          <pc:sldMk cId="949104572" sldId="688"/>
        </pc:sldMkLst>
      </pc:sldChg>
      <pc:sldChg chg="new del">
        <pc:chgData name="Carroll, Miranda" userId="S::cvmir650@coventry.gov.uk::994a104b-8829-4dcb-b826-950175ba1121" providerId="AD" clId="Web-{1D971866-FAD7-825A-C6D2-4B364C4CFF41}" dt="2024-06-11T20:06:11.262" v="15"/>
        <pc:sldMkLst>
          <pc:docMk/>
          <pc:sldMk cId="1940598997" sldId="696"/>
        </pc:sldMkLst>
      </pc:sldChg>
      <pc:sldChg chg="new del">
        <pc:chgData name="Carroll, Miranda" userId="S::cvmir650@coventry.gov.uk::994a104b-8829-4dcb-b826-950175ba1121" providerId="AD" clId="Web-{1D971866-FAD7-825A-C6D2-4B364C4CFF41}" dt="2024-06-11T20:05:19.508" v="12"/>
        <pc:sldMkLst>
          <pc:docMk/>
          <pc:sldMk cId="3093027956" sldId="696"/>
        </pc:sldMkLst>
      </pc:sldChg>
      <pc:sldChg chg="new del">
        <pc:chgData name="Carroll, Miranda" userId="S::cvmir650@coventry.gov.uk::994a104b-8829-4dcb-b826-950175ba1121" providerId="AD" clId="Web-{1D971866-FAD7-825A-C6D2-4B364C4CFF41}" dt="2024-06-11T20:07:53.535" v="19"/>
        <pc:sldMkLst>
          <pc:docMk/>
          <pc:sldMk cId="4094270776" sldId="696"/>
        </pc:sldMkLst>
      </pc:sldChg>
    </pc:docChg>
  </pc:docChgLst>
  <pc:docChgLst>
    <pc:chgData name="Carroll, Miranda" userId="S::cvmir650@coventry.gov.uk::994a104b-8829-4dcb-b826-950175ba1121" providerId="AD" clId="Web-{6CD8DC65-F008-A12D-50F4-B97DD4995EF4}"/>
    <pc:docChg chg="addSld delSld modSld">
      <pc:chgData name="Carroll, Miranda" userId="S::cvmir650@coventry.gov.uk::994a104b-8829-4dcb-b826-950175ba1121" providerId="AD" clId="Web-{6CD8DC65-F008-A12D-50F4-B97DD4995EF4}" dt="2024-06-11T14:57:18.531" v="170"/>
      <pc:docMkLst>
        <pc:docMk/>
      </pc:docMkLst>
      <pc:sldChg chg="addSp delSp modSp add">
        <pc:chgData name="Carroll, Miranda" userId="S::cvmir650@coventry.gov.uk::994a104b-8829-4dcb-b826-950175ba1121" providerId="AD" clId="Web-{6CD8DC65-F008-A12D-50F4-B97DD4995EF4}" dt="2024-06-11T14:41:39.180" v="4"/>
        <pc:sldMkLst>
          <pc:docMk/>
          <pc:sldMk cId="1487722647" sldId="641"/>
        </pc:sldMkLst>
        <pc:picChg chg="add del mod">
          <ac:chgData name="Carroll, Miranda" userId="S::cvmir650@coventry.gov.uk::994a104b-8829-4dcb-b826-950175ba1121" providerId="AD" clId="Web-{6CD8DC65-F008-A12D-50F4-B97DD4995EF4}" dt="2024-06-11T14:41:16.101" v="2"/>
          <ac:picMkLst>
            <pc:docMk/>
            <pc:sldMk cId="1487722647" sldId="641"/>
            <ac:picMk id="2" creationId="{A70E3106-1B15-EA8B-7B6F-1D5E83CB1B26}"/>
          </ac:picMkLst>
        </pc:picChg>
        <pc:picChg chg="add del mod">
          <ac:chgData name="Carroll, Miranda" userId="S::cvmir650@coventry.gov.uk::994a104b-8829-4dcb-b826-950175ba1121" providerId="AD" clId="Web-{6CD8DC65-F008-A12D-50F4-B97DD4995EF4}" dt="2024-06-11T14:41:39.180" v="4"/>
          <ac:picMkLst>
            <pc:docMk/>
            <pc:sldMk cId="1487722647" sldId="641"/>
            <ac:picMk id="5" creationId="{3D974922-59AD-C775-E5CC-D5CC239B89B0}"/>
          </ac:picMkLst>
        </pc:picChg>
      </pc:sldChg>
      <pc:sldChg chg="modSp add">
        <pc:chgData name="Carroll, Miranda" userId="S::cvmir650@coventry.gov.uk::994a104b-8829-4dcb-b826-950175ba1121" providerId="AD" clId="Web-{6CD8DC65-F008-A12D-50F4-B97DD4995EF4}" dt="2024-06-11T14:45:09.200" v="41" actId="20577"/>
        <pc:sldMkLst>
          <pc:docMk/>
          <pc:sldMk cId="194430233" sldId="648"/>
        </pc:sldMkLst>
        <pc:spChg chg="mod">
          <ac:chgData name="Carroll, Miranda" userId="S::cvmir650@coventry.gov.uk::994a104b-8829-4dcb-b826-950175ba1121" providerId="AD" clId="Web-{6CD8DC65-F008-A12D-50F4-B97DD4995EF4}" dt="2024-06-11T14:45:09.200" v="41" actId="20577"/>
          <ac:spMkLst>
            <pc:docMk/>
            <pc:sldMk cId="194430233" sldId="648"/>
            <ac:spMk id="3" creationId="{354CA67F-AE4D-498D-B51F-2C814F5177D9}"/>
          </ac:spMkLst>
        </pc:spChg>
      </pc:sldChg>
      <pc:sldChg chg="add del">
        <pc:chgData name="Carroll, Miranda" userId="S::cvmir650@coventry.gov.uk::994a104b-8829-4dcb-b826-950175ba1121" providerId="AD" clId="Web-{6CD8DC65-F008-A12D-50F4-B97DD4995EF4}" dt="2024-06-11T14:57:18.531" v="170"/>
        <pc:sldMkLst>
          <pc:docMk/>
          <pc:sldMk cId="1124910805" sldId="654"/>
        </pc:sldMkLst>
      </pc:sldChg>
      <pc:sldChg chg="modSp add">
        <pc:chgData name="Carroll, Miranda" userId="S::cvmir650@coventry.gov.uk::994a104b-8829-4dcb-b826-950175ba1121" providerId="AD" clId="Web-{6CD8DC65-F008-A12D-50F4-B97DD4995EF4}" dt="2024-06-11T14:53:25.291" v="134" actId="20577"/>
        <pc:sldMkLst>
          <pc:docMk/>
          <pc:sldMk cId="4024385238" sldId="664"/>
        </pc:sldMkLst>
        <pc:spChg chg="mod">
          <ac:chgData name="Carroll, Miranda" userId="S::cvmir650@coventry.gov.uk::994a104b-8829-4dcb-b826-950175ba1121" providerId="AD" clId="Web-{6CD8DC65-F008-A12D-50F4-B97DD4995EF4}" dt="2024-06-11T14:53:25.291" v="134" actId="20577"/>
          <ac:spMkLst>
            <pc:docMk/>
            <pc:sldMk cId="4024385238" sldId="664"/>
            <ac:spMk id="2" creationId="{565435FB-3567-9F03-FCE7-17465BFA41F0}"/>
          </ac:spMkLst>
        </pc:spChg>
        <pc:graphicFrameChg chg="modGraphic">
          <ac:chgData name="Carroll, Miranda" userId="S::cvmir650@coventry.gov.uk::994a104b-8829-4dcb-b826-950175ba1121" providerId="AD" clId="Web-{6CD8DC65-F008-A12D-50F4-B97DD4995EF4}" dt="2024-06-11T14:53:08.822" v="133" actId="20577"/>
          <ac:graphicFrameMkLst>
            <pc:docMk/>
            <pc:sldMk cId="4024385238" sldId="664"/>
            <ac:graphicFrameMk id="5" creationId="{D32A3EF9-A8BF-D7EA-7DF7-532E36E72B63}"/>
          </ac:graphicFrameMkLst>
        </pc:graphicFrameChg>
      </pc:sldChg>
      <pc:sldChg chg="modSp add">
        <pc:chgData name="Carroll, Miranda" userId="S::cvmir650@coventry.gov.uk::994a104b-8829-4dcb-b826-950175ba1121" providerId="AD" clId="Web-{6CD8DC65-F008-A12D-50F4-B97DD4995EF4}" dt="2024-06-11T14:54:42.465" v="149" actId="20577"/>
        <pc:sldMkLst>
          <pc:docMk/>
          <pc:sldMk cId="2001320254" sldId="665"/>
        </pc:sldMkLst>
        <pc:spChg chg="mod">
          <ac:chgData name="Carroll, Miranda" userId="S::cvmir650@coventry.gov.uk::994a104b-8829-4dcb-b826-950175ba1121" providerId="AD" clId="Web-{6CD8DC65-F008-A12D-50F4-B97DD4995EF4}" dt="2024-06-11T14:54:10.527" v="139" actId="20577"/>
          <ac:spMkLst>
            <pc:docMk/>
            <pc:sldMk cId="2001320254" sldId="665"/>
            <ac:spMk id="2" creationId="{565435FB-3567-9F03-FCE7-17465BFA41F0}"/>
          </ac:spMkLst>
        </pc:spChg>
        <pc:graphicFrameChg chg="modGraphic">
          <ac:chgData name="Carroll, Miranda" userId="S::cvmir650@coventry.gov.uk::994a104b-8829-4dcb-b826-950175ba1121" providerId="AD" clId="Web-{6CD8DC65-F008-A12D-50F4-B97DD4995EF4}" dt="2024-06-11T14:54:42.465" v="149" actId="20577"/>
          <ac:graphicFrameMkLst>
            <pc:docMk/>
            <pc:sldMk cId="2001320254" sldId="665"/>
            <ac:graphicFrameMk id="5" creationId="{D32A3EF9-A8BF-D7EA-7DF7-532E36E72B63}"/>
          </ac:graphicFrameMkLst>
        </pc:graphicFrameChg>
      </pc:sldChg>
      <pc:sldChg chg="modSp add">
        <pc:chgData name="Carroll, Miranda" userId="S::cvmir650@coventry.gov.uk::994a104b-8829-4dcb-b826-950175ba1121" providerId="AD" clId="Web-{6CD8DC65-F008-A12D-50F4-B97DD4995EF4}" dt="2024-06-11T14:55:36.060" v="158" actId="20577"/>
        <pc:sldMkLst>
          <pc:docMk/>
          <pc:sldMk cId="607604754" sldId="666"/>
        </pc:sldMkLst>
        <pc:spChg chg="mod">
          <ac:chgData name="Carroll, Miranda" userId="S::cvmir650@coventry.gov.uk::994a104b-8829-4dcb-b826-950175ba1121" providerId="AD" clId="Web-{6CD8DC65-F008-A12D-50F4-B97DD4995EF4}" dt="2024-06-11T14:55:10.950" v="151" actId="20577"/>
          <ac:spMkLst>
            <pc:docMk/>
            <pc:sldMk cId="607604754" sldId="666"/>
            <ac:spMk id="2" creationId="{565435FB-3567-9F03-FCE7-17465BFA41F0}"/>
          </ac:spMkLst>
        </pc:spChg>
        <pc:graphicFrameChg chg="modGraphic">
          <ac:chgData name="Carroll, Miranda" userId="S::cvmir650@coventry.gov.uk::994a104b-8829-4dcb-b826-950175ba1121" providerId="AD" clId="Web-{6CD8DC65-F008-A12D-50F4-B97DD4995EF4}" dt="2024-06-11T14:55:36.060" v="158" actId="20577"/>
          <ac:graphicFrameMkLst>
            <pc:docMk/>
            <pc:sldMk cId="607604754" sldId="666"/>
            <ac:graphicFrameMk id="5" creationId="{D32A3EF9-A8BF-D7EA-7DF7-532E36E72B63}"/>
          </ac:graphicFrameMkLst>
        </pc:graphicFrameChg>
      </pc:sldChg>
      <pc:sldChg chg="modSp add">
        <pc:chgData name="Carroll, Miranda" userId="S::cvmir650@coventry.gov.uk::994a104b-8829-4dcb-b826-950175ba1121" providerId="AD" clId="Web-{6CD8DC65-F008-A12D-50F4-B97DD4995EF4}" dt="2024-06-11T14:56:35.780" v="167" actId="20577"/>
        <pc:sldMkLst>
          <pc:docMk/>
          <pc:sldMk cId="1793989978" sldId="669"/>
        </pc:sldMkLst>
        <pc:spChg chg="mod">
          <ac:chgData name="Carroll, Miranda" userId="S::cvmir650@coventry.gov.uk::994a104b-8829-4dcb-b826-950175ba1121" providerId="AD" clId="Web-{6CD8DC65-F008-A12D-50F4-B97DD4995EF4}" dt="2024-06-11T14:56:17.108" v="160" actId="20577"/>
          <ac:spMkLst>
            <pc:docMk/>
            <pc:sldMk cId="1793989978" sldId="669"/>
            <ac:spMk id="2" creationId="{565435FB-3567-9F03-FCE7-17465BFA41F0}"/>
          </ac:spMkLst>
        </pc:spChg>
        <pc:graphicFrameChg chg="modGraphic">
          <ac:chgData name="Carroll, Miranda" userId="S::cvmir650@coventry.gov.uk::994a104b-8829-4dcb-b826-950175ba1121" providerId="AD" clId="Web-{6CD8DC65-F008-A12D-50F4-B97DD4995EF4}" dt="2024-06-11T14:56:35.780" v="167" actId="20577"/>
          <ac:graphicFrameMkLst>
            <pc:docMk/>
            <pc:sldMk cId="1793989978" sldId="669"/>
            <ac:graphicFrameMk id="5" creationId="{D32A3EF9-A8BF-D7EA-7DF7-532E36E72B63}"/>
          </ac:graphicFrameMkLst>
        </pc:graphicFrameChg>
      </pc:sldChg>
      <pc:sldChg chg="addSp delSp modSp new mod setBg">
        <pc:chgData name="Carroll, Miranda" userId="S::cvmir650@coventry.gov.uk::994a104b-8829-4dcb-b826-950175ba1121" providerId="AD" clId="Web-{6CD8DC65-F008-A12D-50F4-B97DD4995EF4}" dt="2024-06-11T14:41:58.493" v="7"/>
        <pc:sldMkLst>
          <pc:docMk/>
          <pc:sldMk cId="2572396309" sldId="683"/>
        </pc:sldMkLst>
        <pc:spChg chg="del">
          <ac:chgData name="Carroll, Miranda" userId="S::cvmir650@coventry.gov.uk::994a104b-8829-4dcb-b826-950175ba1121" providerId="AD" clId="Web-{6CD8DC65-F008-A12D-50F4-B97DD4995EF4}" dt="2024-06-11T14:41:58.493" v="7"/>
          <ac:spMkLst>
            <pc:docMk/>
            <pc:sldMk cId="2572396309" sldId="683"/>
            <ac:spMk id="2" creationId="{38650ADC-D87C-759C-74D0-69B71E6657DF}"/>
          </ac:spMkLst>
        </pc:spChg>
        <pc:spChg chg="del">
          <ac:chgData name="Carroll, Miranda" userId="S::cvmir650@coventry.gov.uk::994a104b-8829-4dcb-b826-950175ba1121" providerId="AD" clId="Web-{6CD8DC65-F008-A12D-50F4-B97DD4995EF4}" dt="2024-06-11T14:41:53.242" v="6"/>
          <ac:spMkLst>
            <pc:docMk/>
            <pc:sldMk cId="2572396309" sldId="683"/>
            <ac:spMk id="3" creationId="{E1CB4AFD-2FB1-9407-03F7-D5F0018A3600}"/>
          </ac:spMkLst>
        </pc:spChg>
        <pc:spChg chg="add">
          <ac:chgData name="Carroll, Miranda" userId="S::cvmir650@coventry.gov.uk::994a104b-8829-4dcb-b826-950175ba1121" providerId="AD" clId="Web-{6CD8DC65-F008-A12D-50F4-B97DD4995EF4}" dt="2024-06-11T14:41:58.493" v="7"/>
          <ac:spMkLst>
            <pc:docMk/>
            <pc:sldMk cId="2572396309" sldId="683"/>
            <ac:spMk id="9" creationId="{42A4FC2C-047E-45A5-965D-8E1E3BF09BC6}"/>
          </ac:spMkLst>
        </pc:spChg>
        <pc:picChg chg="add mod ord">
          <ac:chgData name="Carroll, Miranda" userId="S::cvmir650@coventry.gov.uk::994a104b-8829-4dcb-b826-950175ba1121" providerId="AD" clId="Web-{6CD8DC65-F008-A12D-50F4-B97DD4995EF4}" dt="2024-06-11T14:41:58.493" v="7"/>
          <ac:picMkLst>
            <pc:docMk/>
            <pc:sldMk cId="2572396309" sldId="683"/>
            <ac:picMk id="4" creationId="{6773176D-BEE6-EE44-AD77-75C013DBA3F7}"/>
          </ac:picMkLst>
        </pc:picChg>
      </pc:sldChg>
      <pc:sldChg chg="addSp delSp modSp new mod setBg">
        <pc:chgData name="Carroll, Miranda" userId="S::cvmir650@coventry.gov.uk::994a104b-8829-4dcb-b826-950175ba1121" providerId="AD" clId="Web-{6CD8DC65-F008-A12D-50F4-B97DD4995EF4}" dt="2024-06-11T14:42:22.368" v="10"/>
        <pc:sldMkLst>
          <pc:docMk/>
          <pc:sldMk cId="1672119914" sldId="684"/>
        </pc:sldMkLst>
        <pc:spChg chg="del">
          <ac:chgData name="Carroll, Miranda" userId="S::cvmir650@coventry.gov.uk::994a104b-8829-4dcb-b826-950175ba1121" providerId="AD" clId="Web-{6CD8DC65-F008-A12D-50F4-B97DD4995EF4}" dt="2024-06-11T14:42:22.368" v="10"/>
          <ac:spMkLst>
            <pc:docMk/>
            <pc:sldMk cId="1672119914" sldId="684"/>
            <ac:spMk id="2" creationId="{0A67D028-A39C-4BC1-ABB9-45E157EE23EF}"/>
          </ac:spMkLst>
        </pc:spChg>
        <pc:spChg chg="del">
          <ac:chgData name="Carroll, Miranda" userId="S::cvmir650@coventry.gov.uk::994a104b-8829-4dcb-b826-950175ba1121" providerId="AD" clId="Web-{6CD8DC65-F008-A12D-50F4-B97DD4995EF4}" dt="2024-06-11T14:42:19.743" v="9"/>
          <ac:spMkLst>
            <pc:docMk/>
            <pc:sldMk cId="1672119914" sldId="684"/>
            <ac:spMk id="3" creationId="{12B42B66-2457-5660-AC6C-3A729403679D}"/>
          </ac:spMkLst>
        </pc:spChg>
        <pc:spChg chg="add">
          <ac:chgData name="Carroll, Miranda" userId="S::cvmir650@coventry.gov.uk::994a104b-8829-4dcb-b826-950175ba1121" providerId="AD" clId="Web-{6CD8DC65-F008-A12D-50F4-B97DD4995EF4}" dt="2024-06-11T14:42:22.368" v="10"/>
          <ac:spMkLst>
            <pc:docMk/>
            <pc:sldMk cId="1672119914" sldId="684"/>
            <ac:spMk id="9" creationId="{42A4FC2C-047E-45A5-965D-8E1E3BF09BC6}"/>
          </ac:spMkLst>
        </pc:spChg>
        <pc:picChg chg="add mod ord">
          <ac:chgData name="Carroll, Miranda" userId="S::cvmir650@coventry.gov.uk::994a104b-8829-4dcb-b826-950175ba1121" providerId="AD" clId="Web-{6CD8DC65-F008-A12D-50F4-B97DD4995EF4}" dt="2024-06-11T14:42:22.368" v="10"/>
          <ac:picMkLst>
            <pc:docMk/>
            <pc:sldMk cId="1672119914" sldId="684"/>
            <ac:picMk id="4" creationId="{A300BE66-4F34-B8B3-BF90-6A829D12E3DB}"/>
          </ac:picMkLst>
        </pc:picChg>
      </pc:sldChg>
      <pc:sldChg chg="addSp delSp modSp new mod setBg">
        <pc:chgData name="Carroll, Miranda" userId="S::cvmir650@coventry.gov.uk::994a104b-8829-4dcb-b826-950175ba1121" providerId="AD" clId="Web-{6CD8DC65-F008-A12D-50F4-B97DD4995EF4}" dt="2024-06-11T14:43:00.291" v="13"/>
        <pc:sldMkLst>
          <pc:docMk/>
          <pc:sldMk cId="853904265" sldId="685"/>
        </pc:sldMkLst>
        <pc:spChg chg="del">
          <ac:chgData name="Carroll, Miranda" userId="S::cvmir650@coventry.gov.uk::994a104b-8829-4dcb-b826-950175ba1121" providerId="AD" clId="Web-{6CD8DC65-F008-A12D-50F4-B97DD4995EF4}" dt="2024-06-11T14:43:00.291" v="13"/>
          <ac:spMkLst>
            <pc:docMk/>
            <pc:sldMk cId="853904265" sldId="685"/>
            <ac:spMk id="2" creationId="{C2D0B893-9B55-B2CF-D0DF-F8B37DF15C71}"/>
          </ac:spMkLst>
        </pc:spChg>
        <pc:spChg chg="del">
          <ac:chgData name="Carroll, Miranda" userId="S::cvmir650@coventry.gov.uk::994a104b-8829-4dcb-b826-950175ba1121" providerId="AD" clId="Web-{6CD8DC65-F008-A12D-50F4-B97DD4995EF4}" dt="2024-06-11T14:42:53.853" v="12"/>
          <ac:spMkLst>
            <pc:docMk/>
            <pc:sldMk cId="853904265" sldId="685"/>
            <ac:spMk id="3" creationId="{D6397C37-CBD0-C2BC-3133-AC3ADCD736CA}"/>
          </ac:spMkLst>
        </pc:spChg>
        <pc:spChg chg="add">
          <ac:chgData name="Carroll, Miranda" userId="S::cvmir650@coventry.gov.uk::994a104b-8829-4dcb-b826-950175ba1121" providerId="AD" clId="Web-{6CD8DC65-F008-A12D-50F4-B97DD4995EF4}" dt="2024-06-11T14:43:00.291" v="13"/>
          <ac:spMkLst>
            <pc:docMk/>
            <pc:sldMk cId="853904265" sldId="685"/>
            <ac:spMk id="9" creationId="{42A4FC2C-047E-45A5-965D-8E1E3BF09BC6}"/>
          </ac:spMkLst>
        </pc:spChg>
        <pc:picChg chg="add mod ord">
          <ac:chgData name="Carroll, Miranda" userId="S::cvmir650@coventry.gov.uk::994a104b-8829-4dcb-b826-950175ba1121" providerId="AD" clId="Web-{6CD8DC65-F008-A12D-50F4-B97DD4995EF4}" dt="2024-06-11T14:43:00.291" v="13"/>
          <ac:picMkLst>
            <pc:docMk/>
            <pc:sldMk cId="853904265" sldId="685"/>
            <ac:picMk id="4" creationId="{DB5C3E13-1599-96EB-A48B-F83D1957946A}"/>
          </ac:picMkLst>
        </pc:picChg>
      </pc:sldChg>
      <pc:sldChg chg="addSp modSp new mod setBg">
        <pc:chgData name="Carroll, Miranda" userId="S::cvmir650@coventry.gov.uk::994a104b-8829-4dcb-b826-950175ba1121" providerId="AD" clId="Web-{6CD8DC65-F008-A12D-50F4-B97DD4995EF4}" dt="2024-06-11T14:43:50.667" v="21" actId="20577"/>
        <pc:sldMkLst>
          <pc:docMk/>
          <pc:sldMk cId="1019787487" sldId="686"/>
        </pc:sldMkLst>
        <pc:spChg chg="mod">
          <ac:chgData name="Carroll, Miranda" userId="S::cvmir650@coventry.gov.uk::994a104b-8829-4dcb-b826-950175ba1121" providerId="AD" clId="Web-{6CD8DC65-F008-A12D-50F4-B97DD4995EF4}" dt="2024-06-11T14:43:50.667" v="21" actId="20577"/>
          <ac:spMkLst>
            <pc:docMk/>
            <pc:sldMk cId="1019787487" sldId="686"/>
            <ac:spMk id="2" creationId="{73C3EF21-BF67-653E-0E2E-1E4A7B2D86C1}"/>
          </ac:spMkLst>
        </pc:spChg>
        <pc:spChg chg="mod">
          <ac:chgData name="Carroll, Miranda" userId="S::cvmir650@coventry.gov.uk::994a104b-8829-4dcb-b826-950175ba1121" providerId="AD" clId="Web-{6CD8DC65-F008-A12D-50F4-B97DD4995EF4}" dt="2024-06-11T14:43:42.620" v="15"/>
          <ac:spMkLst>
            <pc:docMk/>
            <pc:sldMk cId="1019787487" sldId="686"/>
            <ac:spMk id="3" creationId="{EDD3A106-8209-1266-8D19-8F547C41A963}"/>
          </ac:spMkLst>
        </pc:spChg>
        <pc:spChg chg="add">
          <ac:chgData name="Carroll, Miranda" userId="S::cvmir650@coventry.gov.uk::994a104b-8829-4dcb-b826-950175ba1121" providerId="AD" clId="Web-{6CD8DC65-F008-A12D-50F4-B97DD4995EF4}" dt="2024-06-11T14:43:42.620" v="15"/>
          <ac:spMkLst>
            <pc:docMk/>
            <pc:sldMk cId="1019787487" sldId="686"/>
            <ac:spMk id="8" creationId="{907EF6B7-1338-4443-8C46-6A318D952DFD}"/>
          </ac:spMkLst>
        </pc:spChg>
        <pc:spChg chg="add">
          <ac:chgData name="Carroll, Miranda" userId="S::cvmir650@coventry.gov.uk::994a104b-8829-4dcb-b826-950175ba1121" providerId="AD" clId="Web-{6CD8DC65-F008-A12D-50F4-B97DD4995EF4}" dt="2024-06-11T14:43:42.620" v="15"/>
          <ac:spMkLst>
            <pc:docMk/>
            <pc:sldMk cId="1019787487" sldId="686"/>
            <ac:spMk id="10" creationId="{DAAE4CDD-124C-4DCF-9584-B6033B545DD5}"/>
          </ac:spMkLst>
        </pc:spChg>
        <pc:spChg chg="add">
          <ac:chgData name="Carroll, Miranda" userId="S::cvmir650@coventry.gov.uk::994a104b-8829-4dcb-b826-950175ba1121" providerId="AD" clId="Web-{6CD8DC65-F008-A12D-50F4-B97DD4995EF4}" dt="2024-06-11T14:43:42.620" v="15"/>
          <ac:spMkLst>
            <pc:docMk/>
            <pc:sldMk cId="1019787487" sldId="686"/>
            <ac:spMk id="12" creationId="{081E4A58-353D-44AE-B2FC-2A74E2E400F7}"/>
          </ac:spMkLst>
        </pc:spChg>
      </pc:sldChg>
      <pc:sldChg chg="addSp delSp modSp new mod setBg">
        <pc:chgData name="Carroll, Miranda" userId="S::cvmir650@coventry.gov.uk::994a104b-8829-4dcb-b826-950175ba1121" providerId="AD" clId="Web-{6CD8DC65-F008-A12D-50F4-B97DD4995EF4}" dt="2024-06-11T14:45:20.732" v="44"/>
        <pc:sldMkLst>
          <pc:docMk/>
          <pc:sldMk cId="1864294966" sldId="687"/>
        </pc:sldMkLst>
        <pc:spChg chg="del">
          <ac:chgData name="Carroll, Miranda" userId="S::cvmir650@coventry.gov.uk::994a104b-8829-4dcb-b826-950175ba1121" providerId="AD" clId="Web-{6CD8DC65-F008-A12D-50F4-B97DD4995EF4}" dt="2024-06-11T14:45:20.732" v="44"/>
          <ac:spMkLst>
            <pc:docMk/>
            <pc:sldMk cId="1864294966" sldId="687"/>
            <ac:spMk id="2" creationId="{8FA24AFB-2AF5-82E2-6BB9-9F064CDCA81C}"/>
          </ac:spMkLst>
        </pc:spChg>
        <pc:spChg chg="del">
          <ac:chgData name="Carroll, Miranda" userId="S::cvmir650@coventry.gov.uk::994a104b-8829-4dcb-b826-950175ba1121" providerId="AD" clId="Web-{6CD8DC65-F008-A12D-50F4-B97DD4995EF4}" dt="2024-06-11T14:45:18.763" v="43"/>
          <ac:spMkLst>
            <pc:docMk/>
            <pc:sldMk cId="1864294966" sldId="687"/>
            <ac:spMk id="3" creationId="{CB8E7846-6F80-4A67-BB14-A3268FC016BE}"/>
          </ac:spMkLst>
        </pc:spChg>
        <pc:spChg chg="add">
          <ac:chgData name="Carroll, Miranda" userId="S::cvmir650@coventry.gov.uk::994a104b-8829-4dcb-b826-950175ba1121" providerId="AD" clId="Web-{6CD8DC65-F008-A12D-50F4-B97DD4995EF4}" dt="2024-06-11T14:45:20.732" v="44"/>
          <ac:spMkLst>
            <pc:docMk/>
            <pc:sldMk cId="1864294966" sldId="687"/>
            <ac:spMk id="9" creationId="{42A4FC2C-047E-45A5-965D-8E1E3BF09BC6}"/>
          </ac:spMkLst>
        </pc:spChg>
        <pc:picChg chg="add mod ord">
          <ac:chgData name="Carroll, Miranda" userId="S::cvmir650@coventry.gov.uk::994a104b-8829-4dcb-b826-950175ba1121" providerId="AD" clId="Web-{6CD8DC65-F008-A12D-50F4-B97DD4995EF4}" dt="2024-06-11T14:45:20.732" v="44"/>
          <ac:picMkLst>
            <pc:docMk/>
            <pc:sldMk cId="1864294966" sldId="687"/>
            <ac:picMk id="4" creationId="{84E5B05A-23CC-695D-399C-79A7C9178D45}"/>
          </ac:picMkLst>
        </pc:picChg>
      </pc:sldChg>
      <pc:sldChg chg="new del">
        <pc:chgData name="Carroll, Miranda" userId="S::cvmir650@coventry.gov.uk::994a104b-8829-4dcb-b826-950175ba1121" providerId="AD" clId="Web-{6CD8DC65-F008-A12D-50F4-B97DD4995EF4}" dt="2024-06-11T14:44:24.668" v="24"/>
        <pc:sldMkLst>
          <pc:docMk/>
          <pc:sldMk cId="1942449590" sldId="687"/>
        </pc:sldMkLst>
      </pc:sldChg>
      <pc:sldChg chg="addSp delSp modSp new mod setBg modNotes">
        <pc:chgData name="Carroll, Miranda" userId="S::cvmir650@coventry.gov.uk::994a104b-8829-4dcb-b826-950175ba1121" providerId="AD" clId="Web-{6CD8DC65-F008-A12D-50F4-B97DD4995EF4}" dt="2024-06-11T14:49:10.894" v="81"/>
        <pc:sldMkLst>
          <pc:docMk/>
          <pc:sldMk cId="949104572" sldId="688"/>
        </pc:sldMkLst>
        <pc:spChg chg="del">
          <ac:chgData name="Carroll, Miranda" userId="S::cvmir650@coventry.gov.uk::994a104b-8829-4dcb-b826-950175ba1121" providerId="AD" clId="Web-{6CD8DC65-F008-A12D-50F4-B97DD4995EF4}" dt="2024-06-11T14:46:19.327" v="47"/>
          <ac:spMkLst>
            <pc:docMk/>
            <pc:sldMk cId="949104572" sldId="688"/>
            <ac:spMk id="2" creationId="{2E0D33A8-4010-A2BB-527B-7E63C5A131BA}"/>
          </ac:spMkLst>
        </pc:spChg>
        <pc:spChg chg="del">
          <ac:chgData name="Carroll, Miranda" userId="S::cvmir650@coventry.gov.uk::994a104b-8829-4dcb-b826-950175ba1121" providerId="AD" clId="Web-{6CD8DC65-F008-A12D-50F4-B97DD4995EF4}" dt="2024-06-11T14:46:16.608" v="46"/>
          <ac:spMkLst>
            <pc:docMk/>
            <pc:sldMk cId="949104572" sldId="688"/>
            <ac:spMk id="3" creationId="{A10DBAC5-EB7A-D7FE-925B-3E122DD428E4}"/>
          </ac:spMkLst>
        </pc:spChg>
        <pc:spChg chg="add">
          <ac:chgData name="Carroll, Miranda" userId="S::cvmir650@coventry.gov.uk::994a104b-8829-4dcb-b826-950175ba1121" providerId="AD" clId="Web-{6CD8DC65-F008-A12D-50F4-B97DD4995EF4}" dt="2024-06-11T14:46:19.327" v="47"/>
          <ac:spMkLst>
            <pc:docMk/>
            <pc:sldMk cId="949104572" sldId="688"/>
            <ac:spMk id="9" creationId="{42A4FC2C-047E-45A5-965D-8E1E3BF09BC6}"/>
          </ac:spMkLst>
        </pc:spChg>
        <pc:picChg chg="add mod ord">
          <ac:chgData name="Carroll, Miranda" userId="S::cvmir650@coventry.gov.uk::994a104b-8829-4dcb-b826-950175ba1121" providerId="AD" clId="Web-{6CD8DC65-F008-A12D-50F4-B97DD4995EF4}" dt="2024-06-11T14:46:19.327" v="47"/>
          <ac:picMkLst>
            <pc:docMk/>
            <pc:sldMk cId="949104572" sldId="688"/>
            <ac:picMk id="4" creationId="{56819812-817C-B771-AE8B-D3A9380390AF}"/>
          </ac:picMkLst>
        </pc:picChg>
      </pc:sldChg>
      <pc:sldChg chg="new del">
        <pc:chgData name="Carroll, Miranda" userId="S::cvmir650@coventry.gov.uk::994a104b-8829-4dcb-b826-950175ba1121" providerId="AD" clId="Web-{6CD8DC65-F008-A12D-50F4-B97DD4995EF4}" dt="2024-06-11T14:52:10.649" v="120"/>
        <pc:sldMkLst>
          <pc:docMk/>
          <pc:sldMk cId="589846033" sldId="689"/>
        </pc:sldMkLst>
      </pc:sldChg>
      <pc:sldChg chg="addSp delSp modSp add del replId delAnim">
        <pc:chgData name="Carroll, Miranda" userId="S::cvmir650@coventry.gov.uk::994a104b-8829-4dcb-b826-950175ba1121" providerId="AD" clId="Web-{6CD8DC65-F008-A12D-50F4-B97DD4995EF4}" dt="2024-06-11T14:52:11.633" v="121"/>
        <pc:sldMkLst>
          <pc:docMk/>
          <pc:sldMk cId="3393941611" sldId="690"/>
        </pc:sldMkLst>
        <pc:spChg chg="mod">
          <ac:chgData name="Carroll, Miranda" userId="S::cvmir650@coventry.gov.uk::994a104b-8829-4dcb-b826-950175ba1121" providerId="AD" clId="Web-{6CD8DC65-F008-A12D-50F4-B97DD4995EF4}" dt="2024-06-11T14:50:20.193" v="99" actId="20577"/>
          <ac:spMkLst>
            <pc:docMk/>
            <pc:sldMk cId="3393941611" sldId="690"/>
            <ac:spMk id="2" creationId="{CBA3C3C1-5955-4D16-82A0-832562360AC8}"/>
          </ac:spMkLst>
        </pc:spChg>
        <pc:spChg chg="del mod">
          <ac:chgData name="Carroll, Miranda" userId="S::cvmir650@coventry.gov.uk::994a104b-8829-4dcb-b826-950175ba1121" providerId="AD" clId="Web-{6CD8DC65-F008-A12D-50F4-B97DD4995EF4}" dt="2024-06-11T14:49:57.270" v="87"/>
          <ac:spMkLst>
            <pc:docMk/>
            <pc:sldMk cId="3393941611" sldId="690"/>
            <ac:spMk id="5" creationId="{90DB312B-7114-AF01-71A7-474EA2FA794B}"/>
          </ac:spMkLst>
        </pc:spChg>
        <pc:picChg chg="add del mod">
          <ac:chgData name="Carroll, Miranda" userId="S::cvmir650@coventry.gov.uk::994a104b-8829-4dcb-b826-950175ba1121" providerId="AD" clId="Web-{6CD8DC65-F008-A12D-50F4-B97DD4995EF4}" dt="2024-06-11T14:51:02.100" v="105"/>
          <ac:picMkLst>
            <pc:docMk/>
            <pc:sldMk cId="3393941611" sldId="690"/>
            <ac:picMk id="6" creationId="{1F52854B-4D6A-B2E6-D9B1-A24003527225}"/>
          </ac:picMkLst>
        </pc:picChg>
        <pc:picChg chg="add del mod">
          <ac:chgData name="Carroll, Miranda" userId="S::cvmir650@coventry.gov.uk::994a104b-8829-4dcb-b826-950175ba1121" providerId="AD" clId="Web-{6CD8DC65-F008-A12D-50F4-B97DD4995EF4}" dt="2024-06-11T14:50:59.616" v="104"/>
          <ac:picMkLst>
            <pc:docMk/>
            <pc:sldMk cId="3393941611" sldId="690"/>
            <ac:picMk id="7" creationId="{4E8AC8E8-4E2D-FF2E-0B66-4BF24439A0F6}"/>
          </ac:picMkLst>
        </pc:picChg>
        <pc:picChg chg="del">
          <ac:chgData name="Carroll, Miranda" userId="S::cvmir650@coventry.gov.uk::994a104b-8829-4dcb-b826-950175ba1121" providerId="AD" clId="Web-{6CD8DC65-F008-A12D-50F4-B97DD4995EF4}" dt="2024-06-11T14:50:20.927" v="100"/>
          <ac:picMkLst>
            <pc:docMk/>
            <pc:sldMk cId="3393941611" sldId="690"/>
            <ac:picMk id="8194" creationId="{6A17664A-0E87-846B-A5D2-8EE4EA8365EA}"/>
          </ac:picMkLst>
        </pc:picChg>
      </pc:sldChg>
      <pc:sldChg chg="addSp delSp modSp add">
        <pc:chgData name="Carroll, Miranda" userId="S::cvmir650@coventry.gov.uk::994a104b-8829-4dcb-b826-950175ba1121" providerId="AD" clId="Web-{6CD8DC65-F008-A12D-50F4-B97DD4995EF4}" dt="2024-06-11T14:53:49.167" v="137" actId="20577"/>
        <pc:sldMkLst>
          <pc:docMk/>
          <pc:sldMk cId="3804686252" sldId="693"/>
        </pc:sldMkLst>
        <pc:spChg chg="add del mod">
          <ac:chgData name="Carroll, Miranda" userId="S::cvmir650@coventry.gov.uk::994a104b-8829-4dcb-b826-950175ba1121" providerId="AD" clId="Web-{6CD8DC65-F008-A12D-50F4-B97DD4995EF4}" dt="2024-06-11T14:53:49.167" v="137" actId="20577"/>
          <ac:spMkLst>
            <pc:docMk/>
            <pc:sldMk cId="3804686252" sldId="693"/>
            <ac:spMk id="8" creationId="{5A51B813-DC18-98BC-C6A5-6AD05BB887B8}"/>
          </ac:spMkLst>
        </pc:spChg>
        <pc:spChg chg="add del mod">
          <ac:chgData name="Carroll, Miranda" userId="S::cvmir650@coventry.gov.uk::994a104b-8829-4dcb-b826-950175ba1121" providerId="AD" clId="Web-{6CD8DC65-F008-A12D-50F4-B97DD4995EF4}" dt="2024-06-11T14:53:40.932" v="136"/>
          <ac:spMkLst>
            <pc:docMk/>
            <pc:sldMk cId="3804686252" sldId="693"/>
            <ac:spMk id="95" creationId="{54179D9B-9F15-A3D6-CFF5-3C40D0B7A4F2}"/>
          </ac:spMkLst>
        </pc:spChg>
        <pc:graphicFrameChg chg="mod modGraphic">
          <ac:chgData name="Carroll, Miranda" userId="S::cvmir650@coventry.gov.uk::994a104b-8829-4dcb-b826-950175ba1121" providerId="AD" clId="Web-{6CD8DC65-F008-A12D-50F4-B97DD4995EF4}" dt="2024-06-11T14:51:58.305" v="119" actId="1076"/>
          <ac:graphicFrameMkLst>
            <pc:docMk/>
            <pc:sldMk cId="3804686252" sldId="693"/>
            <ac:graphicFrameMk id="5" creationId="{D7581B81-DACE-51C8-D446-21E7AC8680F5}"/>
          </ac:graphicFrameMkLst>
        </pc:graphicFrameChg>
      </pc:sldChg>
    </pc:docChg>
  </pc:docChgLst>
  <pc:docChgLst>
    <pc:chgData name="Paulo, Marta" userId="66eed3e1-27e9-43f3-80d1-5b7a8babddc0" providerId="ADAL" clId="{0A0495D0-7485-4247-960F-E65D847F97C2}"/>
    <pc:docChg chg="undo custSel addSld delSld modSld sldOrd">
      <pc:chgData name="Paulo, Marta" userId="66eed3e1-27e9-43f3-80d1-5b7a8babddc0" providerId="ADAL" clId="{0A0495D0-7485-4247-960F-E65D847F97C2}" dt="2024-05-15T15:08:21.968" v="209"/>
      <pc:docMkLst>
        <pc:docMk/>
      </pc:docMkLst>
      <pc:sldChg chg="addSp modSp mod modNotesTx">
        <pc:chgData name="Paulo, Marta" userId="66eed3e1-27e9-43f3-80d1-5b7a8babddc0" providerId="ADAL" clId="{0A0495D0-7485-4247-960F-E65D847F97C2}" dt="2024-05-15T14:59:12.613" v="84"/>
        <pc:sldMkLst>
          <pc:docMk/>
          <pc:sldMk cId="1241058930" sldId="306"/>
        </pc:sldMkLst>
        <pc:spChg chg="add mod">
          <ac:chgData name="Paulo, Marta" userId="66eed3e1-27e9-43f3-80d1-5b7a8babddc0" providerId="ADAL" clId="{0A0495D0-7485-4247-960F-E65D847F97C2}" dt="2024-05-15T14:58:46.647" v="80" actId="1076"/>
          <ac:spMkLst>
            <pc:docMk/>
            <pc:sldMk cId="1241058930" sldId="306"/>
            <ac:spMk id="2" creationId="{A56A86A7-BE13-4CE9-807D-25CBA22BA659}"/>
          </ac:spMkLst>
        </pc:spChg>
        <pc:picChg chg="add mod">
          <ac:chgData name="Paulo, Marta" userId="66eed3e1-27e9-43f3-80d1-5b7a8babddc0" providerId="ADAL" clId="{0A0495D0-7485-4247-960F-E65D847F97C2}" dt="2024-05-15T14:58:54.232" v="83" actId="1076"/>
          <ac:picMkLst>
            <pc:docMk/>
            <pc:sldMk cId="1241058930" sldId="306"/>
            <ac:picMk id="2050" creationId="{1C5076FA-74EB-DF33-6092-A183A3DCFF1E}"/>
          </ac:picMkLst>
        </pc:picChg>
      </pc:sldChg>
      <pc:sldChg chg="addSp modSp mod ord">
        <pc:chgData name="Paulo, Marta" userId="66eed3e1-27e9-43f3-80d1-5b7a8babddc0" providerId="ADAL" clId="{0A0495D0-7485-4247-960F-E65D847F97C2}" dt="2024-05-15T14:58:06.551" v="75"/>
        <pc:sldMkLst>
          <pc:docMk/>
          <pc:sldMk cId="1801923744" sldId="307"/>
        </pc:sldMkLst>
        <pc:picChg chg="add mod">
          <ac:chgData name="Paulo, Marta" userId="66eed3e1-27e9-43f3-80d1-5b7a8babddc0" providerId="ADAL" clId="{0A0495D0-7485-4247-960F-E65D847F97C2}" dt="2024-05-15T14:48:54.868" v="48" actId="1076"/>
          <ac:picMkLst>
            <pc:docMk/>
            <pc:sldMk cId="1801923744" sldId="307"/>
            <ac:picMk id="2" creationId="{AAF09FC3-F106-DF21-D928-3B7A0CCAC35C}"/>
          </ac:picMkLst>
        </pc:picChg>
      </pc:sldChg>
      <pc:sldChg chg="addSp delSp modSp mod setBg modNotesTx">
        <pc:chgData name="Paulo, Marta" userId="66eed3e1-27e9-43f3-80d1-5b7a8babddc0" providerId="ADAL" clId="{0A0495D0-7485-4247-960F-E65D847F97C2}" dt="2024-05-15T15:00:07.952" v="85" actId="14100"/>
        <pc:sldMkLst>
          <pc:docMk/>
          <pc:sldMk cId="986201508" sldId="308"/>
        </pc:sldMkLst>
        <pc:spChg chg="add del">
          <ac:chgData name="Paulo, Marta" userId="66eed3e1-27e9-43f3-80d1-5b7a8babddc0" providerId="ADAL" clId="{0A0495D0-7485-4247-960F-E65D847F97C2}" dt="2024-05-15T14:51:58.669" v="51" actId="478"/>
          <ac:spMkLst>
            <pc:docMk/>
            <pc:sldMk cId="986201508" sldId="308"/>
            <ac:spMk id="5" creationId="{6588440E-C5ED-4D38-2A68-9AF26BCAC6D5}"/>
          </ac:spMkLst>
        </pc:spChg>
        <pc:spChg chg="add del mod">
          <ac:chgData name="Paulo, Marta" userId="66eed3e1-27e9-43f3-80d1-5b7a8babddc0" providerId="ADAL" clId="{0A0495D0-7485-4247-960F-E65D847F97C2}" dt="2024-05-15T14:53:59.067" v="68"/>
          <ac:spMkLst>
            <pc:docMk/>
            <pc:sldMk cId="986201508" sldId="308"/>
            <ac:spMk id="7" creationId="{0A89C84A-FD6F-1B43-442E-3138497D93B3}"/>
          </ac:spMkLst>
        </pc:spChg>
        <pc:spChg chg="add del">
          <ac:chgData name="Paulo, Marta" userId="66eed3e1-27e9-43f3-80d1-5b7a8babddc0" providerId="ADAL" clId="{0A0495D0-7485-4247-960F-E65D847F97C2}" dt="2024-05-14T11:02:04.696" v="3" actId="26606"/>
          <ac:spMkLst>
            <pc:docMk/>
            <pc:sldMk cId="986201508" sldId="308"/>
            <ac:spMk id="8" creationId="{EE5F705A-5E81-4B3A-8EF4-911982DB313C}"/>
          </ac:spMkLst>
        </pc:spChg>
        <pc:spChg chg="add mod">
          <ac:chgData name="Paulo, Marta" userId="66eed3e1-27e9-43f3-80d1-5b7a8babddc0" providerId="ADAL" clId="{0A0495D0-7485-4247-960F-E65D847F97C2}" dt="2024-05-15T15:00:07.952" v="85" actId="14100"/>
          <ac:spMkLst>
            <pc:docMk/>
            <pc:sldMk cId="986201508" sldId="308"/>
            <ac:spMk id="9" creationId="{EBF8F5C8-250F-0036-0B56-06017DF120A5}"/>
          </ac:spMkLst>
        </pc:spChg>
        <pc:spChg chg="add del">
          <ac:chgData name="Paulo, Marta" userId="66eed3e1-27e9-43f3-80d1-5b7a8babddc0" providerId="ADAL" clId="{0A0495D0-7485-4247-960F-E65D847F97C2}" dt="2024-05-14T11:02:04.696" v="3" actId="26606"/>
          <ac:spMkLst>
            <pc:docMk/>
            <pc:sldMk cId="986201508" sldId="308"/>
            <ac:spMk id="10" creationId="{AD8F92D9-1751-4ABF-9CB7-D198C9A05A46}"/>
          </ac:spMkLst>
        </pc:spChg>
        <pc:spChg chg="add del">
          <ac:chgData name="Paulo, Marta" userId="66eed3e1-27e9-43f3-80d1-5b7a8babddc0" providerId="ADAL" clId="{0A0495D0-7485-4247-960F-E65D847F97C2}" dt="2024-05-14T11:02:04.696" v="3" actId="26606"/>
          <ac:spMkLst>
            <pc:docMk/>
            <pc:sldMk cId="986201508" sldId="308"/>
            <ac:spMk id="12" creationId="{6D6B998F-CA62-4EE6-B7E7-046377D4F7EF}"/>
          </ac:spMkLst>
        </pc:spChg>
        <pc:picChg chg="add del mod">
          <ac:chgData name="Paulo, Marta" userId="66eed3e1-27e9-43f3-80d1-5b7a8babddc0" providerId="ADAL" clId="{0A0495D0-7485-4247-960F-E65D847F97C2}" dt="2024-05-15T14:48:48.325" v="46" actId="21"/>
          <ac:picMkLst>
            <pc:docMk/>
            <pc:sldMk cId="986201508" sldId="308"/>
            <ac:picMk id="2" creationId="{613BA022-F902-6326-C290-11CB041BF364}"/>
          </ac:picMkLst>
        </pc:picChg>
        <pc:picChg chg="mod">
          <ac:chgData name="Paulo, Marta" userId="66eed3e1-27e9-43f3-80d1-5b7a8babddc0" providerId="ADAL" clId="{0A0495D0-7485-4247-960F-E65D847F97C2}" dt="2024-05-14T11:02:04.696" v="3" actId="26606"/>
          <ac:picMkLst>
            <pc:docMk/>
            <pc:sldMk cId="986201508" sldId="308"/>
            <ac:picMk id="3" creationId="{205D9070-D5D2-5142-203A-EECD34E99563}"/>
          </ac:picMkLst>
        </pc:picChg>
        <pc:picChg chg="add mod">
          <ac:chgData name="Paulo, Marta" userId="66eed3e1-27e9-43f3-80d1-5b7a8babddc0" providerId="ADAL" clId="{0A0495D0-7485-4247-960F-E65D847F97C2}" dt="2024-05-15T14:54:12.941" v="70" actId="1076"/>
          <ac:picMkLst>
            <pc:docMk/>
            <pc:sldMk cId="986201508" sldId="308"/>
            <ac:picMk id="1026" creationId="{A472389B-AE50-6384-5FEF-E6CDDD1D606A}"/>
          </ac:picMkLst>
        </pc:picChg>
      </pc:sldChg>
      <pc:sldChg chg="modSp mod">
        <pc:chgData name="Paulo, Marta" userId="66eed3e1-27e9-43f3-80d1-5b7a8babddc0" providerId="ADAL" clId="{0A0495D0-7485-4247-960F-E65D847F97C2}" dt="2024-05-14T11:11:36.986" v="40" actId="20577"/>
        <pc:sldMkLst>
          <pc:docMk/>
          <pc:sldMk cId="2793519655" sldId="309"/>
        </pc:sldMkLst>
        <pc:spChg chg="mod">
          <ac:chgData name="Paulo, Marta" userId="66eed3e1-27e9-43f3-80d1-5b7a8babddc0" providerId="ADAL" clId="{0A0495D0-7485-4247-960F-E65D847F97C2}" dt="2024-05-14T11:11:36.986" v="40" actId="20577"/>
          <ac:spMkLst>
            <pc:docMk/>
            <pc:sldMk cId="2793519655" sldId="309"/>
            <ac:spMk id="4" creationId="{3FC72E86-3A3B-CB54-2A2B-8DF6E7C0795A}"/>
          </ac:spMkLst>
        </pc:spChg>
      </pc:sldChg>
      <pc:sldChg chg="modSp mod">
        <pc:chgData name="Paulo, Marta" userId="66eed3e1-27e9-43f3-80d1-5b7a8babddc0" providerId="ADAL" clId="{0A0495D0-7485-4247-960F-E65D847F97C2}" dt="2024-05-14T11:09:32.063" v="36" actId="20577"/>
        <pc:sldMkLst>
          <pc:docMk/>
          <pc:sldMk cId="614581771" sldId="310"/>
        </pc:sldMkLst>
        <pc:spChg chg="mod">
          <ac:chgData name="Paulo, Marta" userId="66eed3e1-27e9-43f3-80d1-5b7a8babddc0" providerId="ADAL" clId="{0A0495D0-7485-4247-960F-E65D847F97C2}" dt="2024-05-14T11:09:32.063" v="36" actId="20577"/>
          <ac:spMkLst>
            <pc:docMk/>
            <pc:sldMk cId="614581771" sldId="310"/>
            <ac:spMk id="5" creationId="{AC7C8A3E-98AF-702D-48D3-ECB265AE3DA3}"/>
          </ac:spMkLst>
        </pc:spChg>
      </pc:sldChg>
      <pc:sldChg chg="addSp delSp modSp new del mod">
        <pc:chgData name="Paulo, Marta" userId="66eed3e1-27e9-43f3-80d1-5b7a8babddc0" providerId="ADAL" clId="{0A0495D0-7485-4247-960F-E65D847F97C2}" dt="2024-05-15T14:48:41.950" v="45" actId="47"/>
        <pc:sldMkLst>
          <pc:docMk/>
          <pc:sldMk cId="1114650838" sldId="311"/>
        </pc:sldMkLst>
        <pc:spChg chg="add del">
          <ac:chgData name="Paulo, Marta" userId="66eed3e1-27e9-43f3-80d1-5b7a8babddc0" providerId="ADAL" clId="{0A0495D0-7485-4247-960F-E65D847F97C2}" dt="2024-05-15T14:48:27.908" v="44" actId="478"/>
          <ac:spMkLst>
            <pc:docMk/>
            <pc:sldMk cId="1114650838" sldId="311"/>
            <ac:spMk id="3" creationId="{26C0805F-FF0A-A4C9-411C-A422A9FE511E}"/>
          </ac:spMkLst>
        </pc:spChg>
      </pc:sldChg>
      <pc:sldChg chg="addSp modSp new mod">
        <pc:chgData name="Paulo, Marta" userId="66eed3e1-27e9-43f3-80d1-5b7a8babddc0" providerId="ADAL" clId="{0A0495D0-7485-4247-960F-E65D847F97C2}" dt="2024-05-15T15:08:21.968" v="209"/>
        <pc:sldMkLst>
          <pc:docMk/>
          <pc:sldMk cId="1818143139" sldId="311"/>
        </pc:sldMkLst>
        <pc:spChg chg="add mod">
          <ac:chgData name="Paulo, Marta" userId="66eed3e1-27e9-43f3-80d1-5b7a8babddc0" providerId="ADAL" clId="{0A0495D0-7485-4247-960F-E65D847F97C2}" dt="2024-05-15T15:08:06.671" v="208" actId="20577"/>
          <ac:spMkLst>
            <pc:docMk/>
            <pc:sldMk cId="1818143139" sldId="311"/>
            <ac:spMk id="2" creationId="{2616BE5A-9B10-96F1-EC1C-13FBFB1CE292}"/>
          </ac:spMkLst>
        </pc:spChg>
        <pc:picChg chg="add mod">
          <ac:chgData name="Paulo, Marta" userId="66eed3e1-27e9-43f3-80d1-5b7a8babddc0" providerId="ADAL" clId="{0A0495D0-7485-4247-960F-E65D847F97C2}" dt="2024-05-15T15:08:21.968" v="209"/>
          <ac:picMkLst>
            <pc:docMk/>
            <pc:sldMk cId="1818143139" sldId="311"/>
            <ac:picMk id="3" creationId="{6A065023-18DD-BBEE-C2D4-5C16C0BCBBBC}"/>
          </ac:picMkLst>
        </pc:picChg>
      </pc:sldChg>
    </pc:docChg>
  </pc:docChgLst>
  <pc:docChgLst>
    <pc:chgData name="Carroll, Miranda" userId="S::cvmir650@coventry.gov.uk::994a104b-8829-4dcb-b826-950175ba1121" providerId="AD" clId="Web-{71A44C7E-4D52-7BDB-624F-6D7403583887}"/>
    <pc:docChg chg="addSld delSld modSld">
      <pc:chgData name="Carroll, Miranda" userId="S::cvmir650@coventry.gov.uk::994a104b-8829-4dcb-b826-950175ba1121" providerId="AD" clId="Web-{71A44C7E-4D52-7BDB-624F-6D7403583887}" dt="2024-06-11T15:00:24.972" v="45" actId="20577"/>
      <pc:docMkLst>
        <pc:docMk/>
      </pc:docMkLst>
      <pc:sldChg chg="add">
        <pc:chgData name="Carroll, Miranda" userId="S::cvmir650@coventry.gov.uk::994a104b-8829-4dcb-b826-950175ba1121" providerId="AD" clId="Web-{71A44C7E-4D52-7BDB-624F-6D7403583887}" dt="2024-06-11T14:58:22.516" v="3"/>
        <pc:sldMkLst>
          <pc:docMk/>
          <pc:sldMk cId="104456940" sldId="596"/>
        </pc:sldMkLst>
      </pc:sldChg>
      <pc:sldChg chg="modSp">
        <pc:chgData name="Carroll, Miranda" userId="S::cvmir650@coventry.gov.uk::994a104b-8829-4dcb-b826-950175ba1121" providerId="AD" clId="Web-{71A44C7E-4D52-7BDB-624F-6D7403583887}" dt="2024-06-11T14:58:04.703" v="1" actId="20577"/>
        <pc:sldMkLst>
          <pc:docMk/>
          <pc:sldMk cId="194430233" sldId="648"/>
        </pc:sldMkLst>
        <pc:spChg chg="mod">
          <ac:chgData name="Carroll, Miranda" userId="S::cvmir650@coventry.gov.uk::994a104b-8829-4dcb-b826-950175ba1121" providerId="AD" clId="Web-{71A44C7E-4D52-7BDB-624F-6D7403583887}" dt="2024-06-11T14:58:04.703" v="1" actId="20577"/>
          <ac:spMkLst>
            <pc:docMk/>
            <pc:sldMk cId="194430233" sldId="648"/>
            <ac:spMk id="2" creationId="{44B66C0A-76DD-4752-9242-D56148B6A70E}"/>
          </ac:spMkLst>
        </pc:spChg>
      </pc:sldChg>
      <pc:sldChg chg="modSp">
        <pc:chgData name="Carroll, Miranda" userId="S::cvmir650@coventry.gov.uk::994a104b-8829-4dcb-b826-950175ba1121" providerId="AD" clId="Web-{71A44C7E-4D52-7BDB-624F-6D7403583887}" dt="2024-06-11T15:00:24.972" v="45" actId="20577"/>
        <pc:sldMkLst>
          <pc:docMk/>
          <pc:sldMk cId="607604754" sldId="666"/>
        </pc:sldMkLst>
        <pc:graphicFrameChg chg="modGraphic">
          <ac:chgData name="Carroll, Miranda" userId="S::cvmir650@coventry.gov.uk::994a104b-8829-4dcb-b826-950175ba1121" providerId="AD" clId="Web-{71A44C7E-4D52-7BDB-624F-6D7403583887}" dt="2024-06-11T15:00:24.972" v="45" actId="20577"/>
          <ac:graphicFrameMkLst>
            <pc:docMk/>
            <pc:sldMk cId="607604754" sldId="666"/>
            <ac:graphicFrameMk id="5" creationId="{D32A3EF9-A8BF-D7EA-7DF7-532E36E72B63}"/>
          </ac:graphicFrameMkLst>
        </pc:graphicFrameChg>
      </pc:sldChg>
      <pc:sldChg chg="modSp">
        <pc:chgData name="Carroll, Miranda" userId="S::cvmir650@coventry.gov.uk::994a104b-8829-4dcb-b826-950175ba1121" providerId="AD" clId="Web-{71A44C7E-4D52-7BDB-624F-6D7403583887}" dt="2024-06-11T14:59:49.283" v="42" actId="20577"/>
        <pc:sldMkLst>
          <pc:docMk/>
          <pc:sldMk cId="1019787487" sldId="686"/>
        </pc:sldMkLst>
        <pc:spChg chg="mod">
          <ac:chgData name="Carroll, Miranda" userId="S::cvmir650@coventry.gov.uk::994a104b-8829-4dcb-b826-950175ba1121" providerId="AD" clId="Web-{71A44C7E-4D52-7BDB-624F-6D7403583887}" dt="2024-06-11T14:59:49.283" v="42" actId="20577"/>
          <ac:spMkLst>
            <pc:docMk/>
            <pc:sldMk cId="1019787487" sldId="686"/>
            <ac:spMk id="3" creationId="{EDD3A106-8209-1266-8D19-8F547C41A963}"/>
          </ac:spMkLst>
        </pc:spChg>
      </pc:sldChg>
      <pc:sldChg chg="new del">
        <pc:chgData name="Carroll, Miranda" userId="S::cvmir650@coventry.gov.uk::994a104b-8829-4dcb-b826-950175ba1121" providerId="AD" clId="Web-{71A44C7E-4D52-7BDB-624F-6D7403583887}" dt="2024-06-11T14:58:47.173" v="7"/>
        <pc:sldMkLst>
          <pc:docMk/>
          <pc:sldMk cId="1319821046" sldId="694"/>
        </pc:sldMkLst>
      </pc:sldChg>
      <pc:sldChg chg="new del">
        <pc:chgData name="Carroll, Miranda" userId="S::cvmir650@coventry.gov.uk::994a104b-8829-4dcb-b826-950175ba1121" providerId="AD" clId="Web-{71A44C7E-4D52-7BDB-624F-6D7403583887}" dt="2024-06-11T14:58:25.532" v="4"/>
        <pc:sldMkLst>
          <pc:docMk/>
          <pc:sldMk cId="2446201563" sldId="694"/>
        </pc:sldMkLst>
      </pc:sldChg>
      <pc:sldChg chg="add">
        <pc:chgData name="Carroll, Miranda" userId="S::cvmir650@coventry.gov.uk::994a104b-8829-4dcb-b826-950175ba1121" providerId="AD" clId="Web-{71A44C7E-4D52-7BDB-624F-6D7403583887}" dt="2024-06-11T14:58:44.704" v="6"/>
        <pc:sldMkLst>
          <pc:docMk/>
          <pc:sldMk cId="1404578003" sldId="69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06ADFD-EE0D-4AE3-91D7-49A2C1678B3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086203E1-F361-49E8-A2A3-B6E88BE6F663}">
      <dgm:prSet/>
      <dgm:spPr/>
      <dgm:t>
        <a:bodyPr/>
        <a:lstStyle/>
        <a:p>
          <a:r>
            <a:rPr lang="en-GB" b="0" i="0" baseline="0"/>
            <a:t>Developing and maintaining good relationships and providing continuous emotional support for children and young people </a:t>
          </a:r>
          <a:r>
            <a:rPr lang="en-GB"/>
            <a:t>is </a:t>
          </a:r>
          <a:r>
            <a:rPr lang="en-GB" b="0" i="0" baseline="0"/>
            <a:t>absolutely key when looking at managing behaviour.</a:t>
          </a:r>
          <a:endParaRPr lang="en-US"/>
        </a:p>
      </dgm:t>
    </dgm:pt>
    <dgm:pt modelId="{2868AE59-04FA-4E44-802E-5DA0AE525174}" type="parTrans" cxnId="{B0F5F572-0086-4E01-84E4-F1406D3885A5}">
      <dgm:prSet/>
      <dgm:spPr/>
      <dgm:t>
        <a:bodyPr/>
        <a:lstStyle/>
        <a:p>
          <a:endParaRPr lang="en-US"/>
        </a:p>
      </dgm:t>
    </dgm:pt>
    <dgm:pt modelId="{694ADD24-1F3E-48B5-B460-CAC2D0008D10}" type="sibTrans" cxnId="{B0F5F572-0086-4E01-84E4-F1406D3885A5}">
      <dgm:prSet/>
      <dgm:spPr/>
      <dgm:t>
        <a:bodyPr/>
        <a:lstStyle/>
        <a:p>
          <a:endParaRPr lang="en-US"/>
        </a:p>
      </dgm:t>
    </dgm:pt>
    <dgm:pt modelId="{F139CCC7-5C34-4250-A8BC-97E844E4B28B}">
      <dgm:prSet/>
      <dgm:spPr/>
      <dgm:t>
        <a:bodyPr/>
        <a:lstStyle/>
        <a:p>
          <a:r>
            <a:rPr lang="en-GB" dirty="0"/>
            <a:t>It is the most effective preventative approach to managing behaviour within the school setting.</a:t>
          </a:r>
          <a:endParaRPr lang="en-US" dirty="0"/>
        </a:p>
      </dgm:t>
    </dgm:pt>
    <dgm:pt modelId="{8FD5617F-68A8-443C-9932-86BC01B2E61E}" type="parTrans" cxnId="{3FD68EEF-09EE-4E0D-BDC4-56395F38346F}">
      <dgm:prSet/>
      <dgm:spPr/>
      <dgm:t>
        <a:bodyPr/>
        <a:lstStyle/>
        <a:p>
          <a:endParaRPr lang="en-US"/>
        </a:p>
      </dgm:t>
    </dgm:pt>
    <dgm:pt modelId="{6DDA7D60-FFE1-46C8-906E-9D5C935A7BCF}" type="sibTrans" cxnId="{3FD68EEF-09EE-4E0D-BDC4-56395F38346F}">
      <dgm:prSet/>
      <dgm:spPr/>
      <dgm:t>
        <a:bodyPr/>
        <a:lstStyle/>
        <a:p>
          <a:endParaRPr lang="en-US"/>
        </a:p>
      </dgm:t>
    </dgm:pt>
    <dgm:pt modelId="{3A531A19-EBA0-4CFF-A3B4-1B8C82130E46}" type="pres">
      <dgm:prSet presAssocID="{4506ADFD-EE0D-4AE3-91D7-49A2C1678B33}" presName="hierChild1" presStyleCnt="0">
        <dgm:presLayoutVars>
          <dgm:chPref val="1"/>
          <dgm:dir/>
          <dgm:animOne val="branch"/>
          <dgm:animLvl val="lvl"/>
          <dgm:resizeHandles/>
        </dgm:presLayoutVars>
      </dgm:prSet>
      <dgm:spPr/>
    </dgm:pt>
    <dgm:pt modelId="{CA70D6AA-34F1-4EC0-BB17-038F2C964D53}" type="pres">
      <dgm:prSet presAssocID="{086203E1-F361-49E8-A2A3-B6E88BE6F663}" presName="hierRoot1" presStyleCnt="0"/>
      <dgm:spPr/>
    </dgm:pt>
    <dgm:pt modelId="{97E2DCB8-1CFD-4031-9118-0D35128BF1FF}" type="pres">
      <dgm:prSet presAssocID="{086203E1-F361-49E8-A2A3-B6E88BE6F663}" presName="composite" presStyleCnt="0"/>
      <dgm:spPr/>
    </dgm:pt>
    <dgm:pt modelId="{CE1B5113-0EE6-4595-8F96-92D2E3B31B8D}" type="pres">
      <dgm:prSet presAssocID="{086203E1-F361-49E8-A2A3-B6E88BE6F663}" presName="background" presStyleLbl="node0" presStyleIdx="0" presStyleCnt="2"/>
      <dgm:spPr/>
    </dgm:pt>
    <dgm:pt modelId="{D75911F3-D83B-478A-ADE7-FA15E3E86E12}" type="pres">
      <dgm:prSet presAssocID="{086203E1-F361-49E8-A2A3-B6E88BE6F663}" presName="text" presStyleLbl="fgAcc0" presStyleIdx="0" presStyleCnt="2">
        <dgm:presLayoutVars>
          <dgm:chPref val="3"/>
        </dgm:presLayoutVars>
      </dgm:prSet>
      <dgm:spPr/>
    </dgm:pt>
    <dgm:pt modelId="{B742A65F-872C-4A9D-B517-E051028D20E3}" type="pres">
      <dgm:prSet presAssocID="{086203E1-F361-49E8-A2A3-B6E88BE6F663}" presName="hierChild2" presStyleCnt="0"/>
      <dgm:spPr/>
    </dgm:pt>
    <dgm:pt modelId="{B50452F3-F1DF-46B8-BD77-6CDC5F88BD81}" type="pres">
      <dgm:prSet presAssocID="{F139CCC7-5C34-4250-A8BC-97E844E4B28B}" presName="hierRoot1" presStyleCnt="0"/>
      <dgm:spPr/>
    </dgm:pt>
    <dgm:pt modelId="{239F49E0-6783-4DE0-AC63-67E4705AF798}" type="pres">
      <dgm:prSet presAssocID="{F139CCC7-5C34-4250-A8BC-97E844E4B28B}" presName="composite" presStyleCnt="0"/>
      <dgm:spPr/>
    </dgm:pt>
    <dgm:pt modelId="{61001565-5184-4B3B-9605-68B46D659EC6}" type="pres">
      <dgm:prSet presAssocID="{F139CCC7-5C34-4250-A8BC-97E844E4B28B}" presName="background" presStyleLbl="node0" presStyleIdx="1" presStyleCnt="2"/>
      <dgm:spPr/>
    </dgm:pt>
    <dgm:pt modelId="{3F7E282C-2FB4-4374-B4A5-F71D70820B7B}" type="pres">
      <dgm:prSet presAssocID="{F139CCC7-5C34-4250-A8BC-97E844E4B28B}" presName="text" presStyleLbl="fgAcc0" presStyleIdx="1" presStyleCnt="2">
        <dgm:presLayoutVars>
          <dgm:chPref val="3"/>
        </dgm:presLayoutVars>
      </dgm:prSet>
      <dgm:spPr/>
    </dgm:pt>
    <dgm:pt modelId="{C1B3D2FA-C0D2-4BB8-95AF-5241DD8A907D}" type="pres">
      <dgm:prSet presAssocID="{F139CCC7-5C34-4250-A8BC-97E844E4B28B}" presName="hierChild2" presStyleCnt="0"/>
      <dgm:spPr/>
    </dgm:pt>
  </dgm:ptLst>
  <dgm:cxnLst>
    <dgm:cxn modelId="{B0F5F572-0086-4E01-84E4-F1406D3885A5}" srcId="{4506ADFD-EE0D-4AE3-91D7-49A2C1678B33}" destId="{086203E1-F361-49E8-A2A3-B6E88BE6F663}" srcOrd="0" destOrd="0" parTransId="{2868AE59-04FA-4E44-802E-5DA0AE525174}" sibTransId="{694ADD24-1F3E-48B5-B460-CAC2D0008D10}"/>
    <dgm:cxn modelId="{E02B8881-FAC8-4050-884C-7654CD43015E}" type="presOf" srcId="{4506ADFD-EE0D-4AE3-91D7-49A2C1678B33}" destId="{3A531A19-EBA0-4CFF-A3B4-1B8C82130E46}" srcOrd="0" destOrd="0" presId="urn:microsoft.com/office/officeart/2005/8/layout/hierarchy1"/>
    <dgm:cxn modelId="{578BF581-E9E6-4434-9A77-8FBD642991C3}" type="presOf" srcId="{086203E1-F361-49E8-A2A3-B6E88BE6F663}" destId="{D75911F3-D83B-478A-ADE7-FA15E3E86E12}" srcOrd="0" destOrd="0" presId="urn:microsoft.com/office/officeart/2005/8/layout/hierarchy1"/>
    <dgm:cxn modelId="{78FD9CC3-4D2F-4044-B338-A9E2560493C7}" type="presOf" srcId="{F139CCC7-5C34-4250-A8BC-97E844E4B28B}" destId="{3F7E282C-2FB4-4374-B4A5-F71D70820B7B}" srcOrd="0" destOrd="0" presId="urn:microsoft.com/office/officeart/2005/8/layout/hierarchy1"/>
    <dgm:cxn modelId="{3FD68EEF-09EE-4E0D-BDC4-56395F38346F}" srcId="{4506ADFD-EE0D-4AE3-91D7-49A2C1678B33}" destId="{F139CCC7-5C34-4250-A8BC-97E844E4B28B}" srcOrd="1" destOrd="0" parTransId="{8FD5617F-68A8-443C-9932-86BC01B2E61E}" sibTransId="{6DDA7D60-FFE1-46C8-906E-9D5C935A7BCF}"/>
    <dgm:cxn modelId="{78BF4766-316E-444A-AA40-D4309B26AAE5}" type="presParOf" srcId="{3A531A19-EBA0-4CFF-A3B4-1B8C82130E46}" destId="{CA70D6AA-34F1-4EC0-BB17-038F2C964D53}" srcOrd="0" destOrd="0" presId="urn:microsoft.com/office/officeart/2005/8/layout/hierarchy1"/>
    <dgm:cxn modelId="{BA49D539-B3FD-466A-BE1E-286B054592D3}" type="presParOf" srcId="{CA70D6AA-34F1-4EC0-BB17-038F2C964D53}" destId="{97E2DCB8-1CFD-4031-9118-0D35128BF1FF}" srcOrd="0" destOrd="0" presId="urn:microsoft.com/office/officeart/2005/8/layout/hierarchy1"/>
    <dgm:cxn modelId="{E4C47105-480D-4C92-B493-F1F387808DB0}" type="presParOf" srcId="{97E2DCB8-1CFD-4031-9118-0D35128BF1FF}" destId="{CE1B5113-0EE6-4595-8F96-92D2E3B31B8D}" srcOrd="0" destOrd="0" presId="urn:microsoft.com/office/officeart/2005/8/layout/hierarchy1"/>
    <dgm:cxn modelId="{C152905C-9CCC-47C4-A5B4-8E9A3FE40400}" type="presParOf" srcId="{97E2DCB8-1CFD-4031-9118-0D35128BF1FF}" destId="{D75911F3-D83B-478A-ADE7-FA15E3E86E12}" srcOrd="1" destOrd="0" presId="urn:microsoft.com/office/officeart/2005/8/layout/hierarchy1"/>
    <dgm:cxn modelId="{7F96C9D7-A3F3-4D51-A28B-8715B0CB4BF3}" type="presParOf" srcId="{CA70D6AA-34F1-4EC0-BB17-038F2C964D53}" destId="{B742A65F-872C-4A9D-B517-E051028D20E3}" srcOrd="1" destOrd="0" presId="urn:microsoft.com/office/officeart/2005/8/layout/hierarchy1"/>
    <dgm:cxn modelId="{275E4BB0-CC88-4F92-BAD4-64ACDFC8AC93}" type="presParOf" srcId="{3A531A19-EBA0-4CFF-A3B4-1B8C82130E46}" destId="{B50452F3-F1DF-46B8-BD77-6CDC5F88BD81}" srcOrd="1" destOrd="0" presId="urn:microsoft.com/office/officeart/2005/8/layout/hierarchy1"/>
    <dgm:cxn modelId="{1C6A743D-CECC-4C62-8EAA-3DB4E45A85D7}" type="presParOf" srcId="{B50452F3-F1DF-46B8-BD77-6CDC5F88BD81}" destId="{239F49E0-6783-4DE0-AC63-67E4705AF798}" srcOrd="0" destOrd="0" presId="urn:microsoft.com/office/officeart/2005/8/layout/hierarchy1"/>
    <dgm:cxn modelId="{BD6EDDDF-ED5C-45EE-9F4C-9AEBA4C6429A}" type="presParOf" srcId="{239F49E0-6783-4DE0-AC63-67E4705AF798}" destId="{61001565-5184-4B3B-9605-68B46D659EC6}" srcOrd="0" destOrd="0" presId="urn:microsoft.com/office/officeart/2005/8/layout/hierarchy1"/>
    <dgm:cxn modelId="{DA53A4CB-44AC-4A76-8EA4-346A843F025A}" type="presParOf" srcId="{239F49E0-6783-4DE0-AC63-67E4705AF798}" destId="{3F7E282C-2FB4-4374-B4A5-F71D70820B7B}" srcOrd="1" destOrd="0" presId="urn:microsoft.com/office/officeart/2005/8/layout/hierarchy1"/>
    <dgm:cxn modelId="{C4D8A03C-BC8B-4352-9729-F8F7AF12FC8E}" type="presParOf" srcId="{B50452F3-F1DF-46B8-BD77-6CDC5F88BD81}" destId="{C1B3D2FA-C0D2-4BB8-95AF-5241DD8A907D}"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0D31BF-E478-41E8-9228-E3EDDADBAC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500C9B5C-8D8C-45E2-ACBE-F0F351077E92}">
      <dgm:prSet phldrT="[Text]" custT="1"/>
      <dgm:spPr/>
      <dgm:t>
        <a:bodyPr/>
        <a:lstStyle/>
        <a:p>
          <a:pPr>
            <a:buFont typeface="Arial" panose="020B0604020202020204" pitchFamily="34" charset="0"/>
            <a:buChar char="•"/>
          </a:pPr>
          <a:r>
            <a:rPr lang="en-GB" sz="1800" dirty="0">
              <a:latin typeface="Arial"/>
              <a:cs typeface="Arial"/>
            </a:rPr>
            <a:t>Clear rules, structures, routines and sanctions.</a:t>
          </a:r>
        </a:p>
      </dgm:t>
    </dgm:pt>
    <dgm:pt modelId="{469BD61A-7A4D-4444-BD3B-8A287D949E10}" type="parTrans" cxnId="{4A53ADEA-969C-495D-8D53-0C715B7F9519}">
      <dgm:prSet/>
      <dgm:spPr/>
      <dgm:t>
        <a:bodyPr/>
        <a:lstStyle/>
        <a:p>
          <a:endParaRPr lang="en-GB"/>
        </a:p>
      </dgm:t>
    </dgm:pt>
    <dgm:pt modelId="{17BE752E-6B9D-49F7-A60C-87A4D9DD2807}" type="sibTrans" cxnId="{4A53ADEA-969C-495D-8D53-0C715B7F9519}">
      <dgm:prSet/>
      <dgm:spPr/>
      <dgm:t>
        <a:bodyPr/>
        <a:lstStyle/>
        <a:p>
          <a:endParaRPr lang="en-GB"/>
        </a:p>
      </dgm:t>
    </dgm:pt>
    <dgm:pt modelId="{D0A63187-76BC-49D7-99C7-791ADE240048}">
      <dgm:prSet custT="1"/>
      <dgm:spPr/>
      <dgm:t>
        <a:bodyPr/>
        <a:lstStyle/>
        <a:p>
          <a:pPr>
            <a:buFont typeface="Arial" panose="020B0604020202020204" pitchFamily="34" charset="0"/>
            <a:buChar char="•"/>
          </a:pPr>
          <a:r>
            <a:rPr lang="en-GB" sz="1800" dirty="0">
              <a:latin typeface="Arial"/>
              <a:cs typeface="Arial"/>
            </a:rPr>
            <a:t>Display class rules visually and refer back to them positively throughout.</a:t>
          </a:r>
        </a:p>
      </dgm:t>
    </dgm:pt>
    <dgm:pt modelId="{4C83EEC6-E950-4DE4-8661-744218C60A17}" type="parTrans" cxnId="{922F7E11-AAA2-448F-A05C-A2E8C4B97B0E}">
      <dgm:prSet/>
      <dgm:spPr/>
      <dgm:t>
        <a:bodyPr/>
        <a:lstStyle/>
        <a:p>
          <a:endParaRPr lang="en-GB"/>
        </a:p>
      </dgm:t>
    </dgm:pt>
    <dgm:pt modelId="{47D55BFE-CC9C-42EE-8689-6877BCA8D1A5}" type="sibTrans" cxnId="{922F7E11-AAA2-448F-A05C-A2E8C4B97B0E}">
      <dgm:prSet/>
      <dgm:spPr/>
      <dgm:t>
        <a:bodyPr/>
        <a:lstStyle/>
        <a:p>
          <a:endParaRPr lang="en-GB"/>
        </a:p>
      </dgm:t>
    </dgm:pt>
    <dgm:pt modelId="{092F164C-7C0B-46C2-B72F-538EEB3DC7D2}">
      <dgm:prSet custT="1"/>
      <dgm:spPr/>
      <dgm:t>
        <a:bodyPr/>
        <a:lstStyle/>
        <a:p>
          <a:pPr>
            <a:buFont typeface="Arial" panose="020B0604020202020204" pitchFamily="34" charset="0"/>
            <a:buChar char="•"/>
          </a:pPr>
          <a:r>
            <a:rPr lang="en-GB" sz="1800" dirty="0">
              <a:latin typeface="Arial"/>
              <a:cs typeface="Arial"/>
            </a:rPr>
            <a:t>Consistency at all times by all members of staff.</a:t>
          </a:r>
        </a:p>
      </dgm:t>
    </dgm:pt>
    <dgm:pt modelId="{A07F9A54-3F58-4E98-B3AD-4DC933D4EF6C}" type="parTrans" cxnId="{C25FC1E2-929F-402E-BBE6-F55EB3657777}">
      <dgm:prSet/>
      <dgm:spPr/>
      <dgm:t>
        <a:bodyPr/>
        <a:lstStyle/>
        <a:p>
          <a:endParaRPr lang="en-GB"/>
        </a:p>
      </dgm:t>
    </dgm:pt>
    <dgm:pt modelId="{80C00DAD-E848-4876-8FAF-C658573F6C68}" type="sibTrans" cxnId="{C25FC1E2-929F-402E-BBE6-F55EB3657777}">
      <dgm:prSet/>
      <dgm:spPr/>
      <dgm:t>
        <a:bodyPr/>
        <a:lstStyle/>
        <a:p>
          <a:endParaRPr lang="en-GB"/>
        </a:p>
      </dgm:t>
    </dgm:pt>
    <dgm:pt modelId="{60D8470D-C49F-4F7A-B061-E38EDA24829A}">
      <dgm:prSet custT="1"/>
      <dgm:spPr/>
      <dgm:t>
        <a:bodyPr/>
        <a:lstStyle/>
        <a:p>
          <a:pPr>
            <a:buFont typeface="Arial" panose="020B0604020202020204" pitchFamily="34" charset="0"/>
            <a:buChar char="•"/>
          </a:pPr>
          <a:r>
            <a:rPr lang="en-GB" sz="1800" dirty="0">
              <a:latin typeface="Arial" panose="020B0604020202020204" pitchFamily="34" charset="0"/>
              <a:cs typeface="Arial" panose="020B0604020202020204" pitchFamily="34" charset="0"/>
            </a:rPr>
            <a:t>Focus on primary behaviour only.</a:t>
          </a:r>
        </a:p>
      </dgm:t>
    </dgm:pt>
    <dgm:pt modelId="{285E7CC7-5BD0-492A-9F0C-5103C02727A0}" type="parTrans" cxnId="{CD8DAD38-1D33-4359-A9A1-8FD435EC03AF}">
      <dgm:prSet/>
      <dgm:spPr/>
      <dgm:t>
        <a:bodyPr/>
        <a:lstStyle/>
        <a:p>
          <a:endParaRPr lang="en-GB"/>
        </a:p>
      </dgm:t>
    </dgm:pt>
    <dgm:pt modelId="{7B04B95C-0E31-4A70-85F5-89A4769D710A}" type="sibTrans" cxnId="{CD8DAD38-1D33-4359-A9A1-8FD435EC03AF}">
      <dgm:prSet/>
      <dgm:spPr/>
      <dgm:t>
        <a:bodyPr/>
        <a:lstStyle/>
        <a:p>
          <a:endParaRPr lang="en-GB"/>
        </a:p>
      </dgm:t>
    </dgm:pt>
    <dgm:pt modelId="{A3506E78-48AF-4A76-860C-F57713C94409}" type="pres">
      <dgm:prSet presAssocID="{BE0D31BF-E478-41E8-9228-E3EDDADBAC0A}" presName="linear" presStyleCnt="0">
        <dgm:presLayoutVars>
          <dgm:animLvl val="lvl"/>
          <dgm:resizeHandles val="exact"/>
        </dgm:presLayoutVars>
      </dgm:prSet>
      <dgm:spPr/>
    </dgm:pt>
    <dgm:pt modelId="{83A0C2DB-D283-49D2-A697-3A2B2BFB117F}" type="pres">
      <dgm:prSet presAssocID="{500C9B5C-8D8C-45E2-ACBE-F0F351077E92}" presName="parentText" presStyleLbl="node1" presStyleIdx="0" presStyleCnt="4">
        <dgm:presLayoutVars>
          <dgm:chMax val="0"/>
          <dgm:bulletEnabled val="1"/>
        </dgm:presLayoutVars>
      </dgm:prSet>
      <dgm:spPr/>
    </dgm:pt>
    <dgm:pt modelId="{D696CC55-D4C8-43CA-AEB1-EC78E3791E76}" type="pres">
      <dgm:prSet presAssocID="{17BE752E-6B9D-49F7-A60C-87A4D9DD2807}" presName="spacer" presStyleCnt="0"/>
      <dgm:spPr/>
    </dgm:pt>
    <dgm:pt modelId="{4F13DC94-FDF5-4918-B458-F15DC25E08A7}" type="pres">
      <dgm:prSet presAssocID="{D0A63187-76BC-49D7-99C7-791ADE240048}" presName="parentText" presStyleLbl="node1" presStyleIdx="1" presStyleCnt="4" custLinFactNeighborY="-6489">
        <dgm:presLayoutVars>
          <dgm:chMax val="0"/>
          <dgm:bulletEnabled val="1"/>
        </dgm:presLayoutVars>
      </dgm:prSet>
      <dgm:spPr/>
    </dgm:pt>
    <dgm:pt modelId="{3FAF51A4-C159-4E37-9366-81A6785D7058}" type="pres">
      <dgm:prSet presAssocID="{47D55BFE-CC9C-42EE-8689-6877BCA8D1A5}" presName="spacer" presStyleCnt="0"/>
      <dgm:spPr/>
    </dgm:pt>
    <dgm:pt modelId="{DBA76C55-3017-440B-BCAB-7B9DE6046C3A}" type="pres">
      <dgm:prSet presAssocID="{092F164C-7C0B-46C2-B72F-538EEB3DC7D2}" presName="parentText" presStyleLbl="node1" presStyleIdx="2" presStyleCnt="4">
        <dgm:presLayoutVars>
          <dgm:chMax val="0"/>
          <dgm:bulletEnabled val="1"/>
        </dgm:presLayoutVars>
      </dgm:prSet>
      <dgm:spPr/>
    </dgm:pt>
    <dgm:pt modelId="{774CAC93-0C15-48A2-A6FC-1A6C395DC5FD}" type="pres">
      <dgm:prSet presAssocID="{80C00DAD-E848-4876-8FAF-C658573F6C68}" presName="spacer" presStyleCnt="0"/>
      <dgm:spPr/>
    </dgm:pt>
    <dgm:pt modelId="{35BA5D46-4FCA-4DB4-A359-846DD995860F}" type="pres">
      <dgm:prSet presAssocID="{60D8470D-C49F-4F7A-B061-E38EDA24829A}" presName="parentText" presStyleLbl="node1" presStyleIdx="3" presStyleCnt="4" custLinFactNeighborY="-6700">
        <dgm:presLayoutVars>
          <dgm:chMax val="0"/>
          <dgm:bulletEnabled val="1"/>
        </dgm:presLayoutVars>
      </dgm:prSet>
      <dgm:spPr/>
    </dgm:pt>
  </dgm:ptLst>
  <dgm:cxnLst>
    <dgm:cxn modelId="{922F7E11-AAA2-448F-A05C-A2E8C4B97B0E}" srcId="{BE0D31BF-E478-41E8-9228-E3EDDADBAC0A}" destId="{D0A63187-76BC-49D7-99C7-791ADE240048}" srcOrd="1" destOrd="0" parTransId="{4C83EEC6-E950-4DE4-8661-744218C60A17}" sibTransId="{47D55BFE-CC9C-42EE-8689-6877BCA8D1A5}"/>
    <dgm:cxn modelId="{96530D36-5BCE-485F-910C-4B8B9F3E4989}" type="presOf" srcId="{092F164C-7C0B-46C2-B72F-538EEB3DC7D2}" destId="{DBA76C55-3017-440B-BCAB-7B9DE6046C3A}" srcOrd="0" destOrd="0" presId="urn:microsoft.com/office/officeart/2005/8/layout/vList2"/>
    <dgm:cxn modelId="{CD8DAD38-1D33-4359-A9A1-8FD435EC03AF}" srcId="{BE0D31BF-E478-41E8-9228-E3EDDADBAC0A}" destId="{60D8470D-C49F-4F7A-B061-E38EDA24829A}" srcOrd="3" destOrd="0" parTransId="{285E7CC7-5BD0-492A-9F0C-5103C02727A0}" sibTransId="{7B04B95C-0E31-4A70-85F5-89A4769D710A}"/>
    <dgm:cxn modelId="{A9F1AC5E-A98E-42A4-8101-729D4477DD34}" type="presOf" srcId="{BE0D31BF-E478-41E8-9228-E3EDDADBAC0A}" destId="{A3506E78-48AF-4A76-860C-F57713C94409}" srcOrd="0" destOrd="0" presId="urn:microsoft.com/office/officeart/2005/8/layout/vList2"/>
    <dgm:cxn modelId="{8B53A18D-4069-4B50-9DBB-C168D6C3CBD9}" type="presOf" srcId="{D0A63187-76BC-49D7-99C7-791ADE240048}" destId="{4F13DC94-FDF5-4918-B458-F15DC25E08A7}" srcOrd="0" destOrd="0" presId="urn:microsoft.com/office/officeart/2005/8/layout/vList2"/>
    <dgm:cxn modelId="{A2699E8E-D93F-45C4-B3A4-19822B406088}" type="presOf" srcId="{60D8470D-C49F-4F7A-B061-E38EDA24829A}" destId="{35BA5D46-4FCA-4DB4-A359-846DD995860F}" srcOrd="0" destOrd="0" presId="urn:microsoft.com/office/officeart/2005/8/layout/vList2"/>
    <dgm:cxn modelId="{C25FC1E2-929F-402E-BBE6-F55EB3657777}" srcId="{BE0D31BF-E478-41E8-9228-E3EDDADBAC0A}" destId="{092F164C-7C0B-46C2-B72F-538EEB3DC7D2}" srcOrd="2" destOrd="0" parTransId="{A07F9A54-3F58-4E98-B3AD-4DC933D4EF6C}" sibTransId="{80C00DAD-E848-4876-8FAF-C658573F6C68}"/>
    <dgm:cxn modelId="{4A53ADEA-969C-495D-8D53-0C715B7F9519}" srcId="{BE0D31BF-E478-41E8-9228-E3EDDADBAC0A}" destId="{500C9B5C-8D8C-45E2-ACBE-F0F351077E92}" srcOrd="0" destOrd="0" parTransId="{469BD61A-7A4D-4444-BD3B-8A287D949E10}" sibTransId="{17BE752E-6B9D-49F7-A60C-87A4D9DD2807}"/>
    <dgm:cxn modelId="{36FF73F3-DC2B-4A72-A2B7-296C3464B82C}" type="presOf" srcId="{500C9B5C-8D8C-45E2-ACBE-F0F351077E92}" destId="{83A0C2DB-D283-49D2-A697-3A2B2BFB117F}" srcOrd="0" destOrd="0" presId="urn:microsoft.com/office/officeart/2005/8/layout/vList2"/>
    <dgm:cxn modelId="{690D0902-719C-4BB1-AB5F-13A72DC804C1}" type="presParOf" srcId="{A3506E78-48AF-4A76-860C-F57713C94409}" destId="{83A0C2DB-D283-49D2-A697-3A2B2BFB117F}" srcOrd="0" destOrd="0" presId="urn:microsoft.com/office/officeart/2005/8/layout/vList2"/>
    <dgm:cxn modelId="{B6F47193-CDF0-4732-86FC-FAD5EA71A65A}" type="presParOf" srcId="{A3506E78-48AF-4A76-860C-F57713C94409}" destId="{D696CC55-D4C8-43CA-AEB1-EC78E3791E76}" srcOrd="1" destOrd="0" presId="urn:microsoft.com/office/officeart/2005/8/layout/vList2"/>
    <dgm:cxn modelId="{04AF4CF1-F449-4B0C-93E0-95F51985DA90}" type="presParOf" srcId="{A3506E78-48AF-4A76-860C-F57713C94409}" destId="{4F13DC94-FDF5-4918-B458-F15DC25E08A7}" srcOrd="2" destOrd="0" presId="urn:microsoft.com/office/officeart/2005/8/layout/vList2"/>
    <dgm:cxn modelId="{BCC7C6D4-C54C-472A-A371-122D8B458DCE}" type="presParOf" srcId="{A3506E78-48AF-4A76-860C-F57713C94409}" destId="{3FAF51A4-C159-4E37-9366-81A6785D7058}" srcOrd="3" destOrd="0" presId="urn:microsoft.com/office/officeart/2005/8/layout/vList2"/>
    <dgm:cxn modelId="{011CB145-EC6D-4A22-B33A-630B07062283}" type="presParOf" srcId="{A3506E78-48AF-4A76-860C-F57713C94409}" destId="{DBA76C55-3017-440B-BCAB-7B9DE6046C3A}" srcOrd="4" destOrd="0" presId="urn:microsoft.com/office/officeart/2005/8/layout/vList2"/>
    <dgm:cxn modelId="{D3D5800C-2116-4C2B-A60E-0AD72790A6FA}" type="presParOf" srcId="{A3506E78-48AF-4A76-860C-F57713C94409}" destId="{774CAC93-0C15-48A2-A6FC-1A6C395DC5FD}" srcOrd="5" destOrd="0" presId="urn:microsoft.com/office/officeart/2005/8/layout/vList2"/>
    <dgm:cxn modelId="{A388B256-46D7-4449-8CFB-0512F6C83974}" type="presParOf" srcId="{A3506E78-48AF-4A76-860C-F57713C94409}" destId="{35BA5D46-4FCA-4DB4-A359-846DD99586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477F43-10B2-43F0-B7EC-C6E4BF99AB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949A376-7156-484E-8ECB-F9F1B6102C0A}">
      <dgm:prSet phldrT="[Text]"/>
      <dgm:spPr/>
      <dgm:t>
        <a:bodyPr/>
        <a:lstStyle/>
        <a:p>
          <a:r>
            <a:rPr lang="en-GB" dirty="0">
              <a:latin typeface="Arial"/>
              <a:cs typeface="Arial"/>
            </a:rPr>
            <a:t>Scaffold learning.</a:t>
          </a:r>
        </a:p>
      </dgm:t>
    </dgm:pt>
    <dgm:pt modelId="{D9A1B0D7-EFFF-416A-BDA3-850BC9767B10}" type="parTrans" cxnId="{70CC3FB4-B425-4BD7-9B13-D674FC09D88D}">
      <dgm:prSet/>
      <dgm:spPr/>
      <dgm:t>
        <a:bodyPr/>
        <a:lstStyle/>
        <a:p>
          <a:endParaRPr lang="en-GB"/>
        </a:p>
      </dgm:t>
    </dgm:pt>
    <dgm:pt modelId="{E9F4EA39-4DE1-4829-907A-DA87A3752553}" type="sibTrans" cxnId="{70CC3FB4-B425-4BD7-9B13-D674FC09D88D}">
      <dgm:prSet/>
      <dgm:spPr/>
      <dgm:t>
        <a:bodyPr/>
        <a:lstStyle/>
        <a:p>
          <a:endParaRPr lang="en-GB"/>
        </a:p>
      </dgm:t>
    </dgm:pt>
    <dgm:pt modelId="{6FCF4812-C06D-45D9-9398-4C94CEB6D130}">
      <dgm:prSet phldrT="[Text]"/>
      <dgm:spPr/>
      <dgm:t>
        <a:bodyPr/>
        <a:lstStyle/>
        <a:p>
          <a:r>
            <a:rPr lang="en-GB" dirty="0">
              <a:latin typeface="Arial"/>
              <a:cs typeface="Arial"/>
            </a:rPr>
            <a:t>Break tasks down into small and manageable chunks.</a:t>
          </a:r>
        </a:p>
      </dgm:t>
    </dgm:pt>
    <dgm:pt modelId="{3D356D8F-9C34-4BDC-B4DB-CA8E904F1EAD}" type="parTrans" cxnId="{3A54CA96-2E8C-4B13-A5BA-6772D32D392C}">
      <dgm:prSet/>
      <dgm:spPr/>
      <dgm:t>
        <a:bodyPr/>
        <a:lstStyle/>
        <a:p>
          <a:endParaRPr lang="en-GB"/>
        </a:p>
      </dgm:t>
    </dgm:pt>
    <dgm:pt modelId="{8F09DEA5-33EA-42EF-95C6-4EF439BF5228}" type="sibTrans" cxnId="{3A54CA96-2E8C-4B13-A5BA-6772D32D392C}">
      <dgm:prSet/>
      <dgm:spPr/>
      <dgm:t>
        <a:bodyPr/>
        <a:lstStyle/>
        <a:p>
          <a:endParaRPr lang="en-GB"/>
        </a:p>
      </dgm:t>
    </dgm:pt>
    <dgm:pt modelId="{0C3764F1-DBC3-4EFB-BCBD-807648FD1F56}">
      <dgm:prSet phldrT="[Text]"/>
      <dgm:spPr/>
      <dgm:t>
        <a:bodyPr/>
        <a:lstStyle/>
        <a:p>
          <a:r>
            <a:rPr lang="en-GB" dirty="0">
              <a:latin typeface="Arial" panose="020B0604020202020204" pitchFamily="34" charset="0"/>
              <a:cs typeface="Arial" panose="020B0604020202020204" pitchFamily="34" charset="0"/>
            </a:rPr>
            <a:t>Use word mats.</a:t>
          </a:r>
        </a:p>
      </dgm:t>
    </dgm:pt>
    <dgm:pt modelId="{27558887-372D-47E3-AC4D-CCB314455900}" type="parTrans" cxnId="{2026D4C4-6AB1-4584-9742-873D440F0FE2}">
      <dgm:prSet/>
      <dgm:spPr/>
      <dgm:t>
        <a:bodyPr/>
        <a:lstStyle/>
        <a:p>
          <a:endParaRPr lang="en-GB"/>
        </a:p>
      </dgm:t>
    </dgm:pt>
    <dgm:pt modelId="{749C3F13-5D1E-4EB7-AAE4-E561A5B9A0A4}" type="sibTrans" cxnId="{2026D4C4-6AB1-4584-9742-873D440F0FE2}">
      <dgm:prSet/>
      <dgm:spPr/>
      <dgm:t>
        <a:bodyPr/>
        <a:lstStyle/>
        <a:p>
          <a:endParaRPr lang="en-GB"/>
        </a:p>
      </dgm:t>
    </dgm:pt>
    <dgm:pt modelId="{43504256-0F49-469E-BBF8-FF0D8D7653B0}">
      <dgm:prSet phldrT="[Text]"/>
      <dgm:spPr/>
      <dgm:t>
        <a:bodyPr/>
        <a:lstStyle/>
        <a:p>
          <a:r>
            <a:rPr lang="en-GB" dirty="0">
              <a:latin typeface="Arial" panose="020B0604020202020204" pitchFamily="34" charset="0"/>
              <a:cs typeface="Arial" panose="020B0604020202020204" pitchFamily="34" charset="0"/>
            </a:rPr>
            <a:t>Allow processing time.</a:t>
          </a:r>
        </a:p>
      </dgm:t>
    </dgm:pt>
    <dgm:pt modelId="{196436C0-ED38-49A7-A027-3F704E4ADA90}" type="parTrans" cxnId="{13B53115-9EC9-49AD-B280-A35EA716DEF6}">
      <dgm:prSet/>
      <dgm:spPr/>
      <dgm:t>
        <a:bodyPr/>
        <a:lstStyle/>
        <a:p>
          <a:endParaRPr lang="en-GB"/>
        </a:p>
      </dgm:t>
    </dgm:pt>
    <dgm:pt modelId="{75AE6D59-EAA7-43A6-8D30-E66AC8DD7D82}" type="sibTrans" cxnId="{13B53115-9EC9-49AD-B280-A35EA716DEF6}">
      <dgm:prSet/>
      <dgm:spPr/>
      <dgm:t>
        <a:bodyPr/>
        <a:lstStyle/>
        <a:p>
          <a:endParaRPr lang="en-GB"/>
        </a:p>
      </dgm:t>
    </dgm:pt>
    <dgm:pt modelId="{E36ABF16-7A0D-40BC-A3A9-D88F9357F5C0}">
      <dgm:prSet phldrT="[Text]"/>
      <dgm:spPr/>
      <dgm:t>
        <a:bodyPr/>
        <a:lstStyle/>
        <a:p>
          <a:r>
            <a:rPr lang="en-GB" dirty="0">
              <a:latin typeface="Arial" panose="020B0604020202020204" pitchFamily="34" charset="0"/>
              <a:cs typeface="Arial" panose="020B0604020202020204" pitchFamily="34" charset="0"/>
            </a:rPr>
            <a:t>Use technology.</a:t>
          </a:r>
        </a:p>
      </dgm:t>
    </dgm:pt>
    <dgm:pt modelId="{58A03F1B-C4F8-4158-9F5A-935100F57818}" type="parTrans" cxnId="{C64B5469-8487-4D89-B83F-8F732A14E5AC}">
      <dgm:prSet/>
      <dgm:spPr/>
      <dgm:t>
        <a:bodyPr/>
        <a:lstStyle/>
        <a:p>
          <a:endParaRPr lang="en-GB"/>
        </a:p>
      </dgm:t>
    </dgm:pt>
    <dgm:pt modelId="{F244CFD1-BE3A-4C3B-96BF-97BB2396AE3D}" type="sibTrans" cxnId="{C64B5469-8487-4D89-B83F-8F732A14E5AC}">
      <dgm:prSet/>
      <dgm:spPr/>
      <dgm:t>
        <a:bodyPr/>
        <a:lstStyle/>
        <a:p>
          <a:endParaRPr lang="en-GB"/>
        </a:p>
      </dgm:t>
    </dgm:pt>
    <dgm:pt modelId="{48323650-F210-452A-9B2D-7EAACD20F4EF}">
      <dgm:prSet phldrT="[Text]"/>
      <dgm:spPr/>
      <dgm:t>
        <a:bodyPr/>
        <a:lstStyle/>
        <a:p>
          <a:r>
            <a:rPr lang="en-GB" dirty="0">
              <a:latin typeface="Arial"/>
              <a:cs typeface="Arial"/>
            </a:rPr>
            <a:t>Provide variety and engagement.</a:t>
          </a:r>
        </a:p>
      </dgm:t>
    </dgm:pt>
    <dgm:pt modelId="{78EE652C-CAA7-4EEC-88A5-000076BE8AD3}" type="parTrans" cxnId="{8DBB1BDE-0C32-4C42-B686-A9D85931EA89}">
      <dgm:prSet/>
      <dgm:spPr/>
      <dgm:t>
        <a:bodyPr/>
        <a:lstStyle/>
        <a:p>
          <a:endParaRPr lang="en-GB"/>
        </a:p>
      </dgm:t>
    </dgm:pt>
    <dgm:pt modelId="{BF5C5ED7-3FB3-496D-B404-77FDA2209E98}" type="sibTrans" cxnId="{8DBB1BDE-0C32-4C42-B686-A9D85931EA89}">
      <dgm:prSet/>
      <dgm:spPr/>
      <dgm:t>
        <a:bodyPr/>
        <a:lstStyle/>
        <a:p>
          <a:endParaRPr lang="en-GB"/>
        </a:p>
      </dgm:t>
    </dgm:pt>
    <dgm:pt modelId="{75780B7D-207F-40D1-8D4F-BBE35FE3BB7C}" type="pres">
      <dgm:prSet presAssocID="{9A477F43-10B2-43F0-B7EC-C6E4BF99AB4F}" presName="linear" presStyleCnt="0">
        <dgm:presLayoutVars>
          <dgm:animLvl val="lvl"/>
          <dgm:resizeHandles val="exact"/>
        </dgm:presLayoutVars>
      </dgm:prSet>
      <dgm:spPr/>
    </dgm:pt>
    <dgm:pt modelId="{47CA0DBD-76F3-4E33-98AB-5643D7B91778}" type="pres">
      <dgm:prSet presAssocID="{B949A376-7156-484E-8ECB-F9F1B6102C0A}" presName="parentText" presStyleLbl="node1" presStyleIdx="0" presStyleCnt="6">
        <dgm:presLayoutVars>
          <dgm:chMax val="0"/>
          <dgm:bulletEnabled val="1"/>
        </dgm:presLayoutVars>
      </dgm:prSet>
      <dgm:spPr/>
    </dgm:pt>
    <dgm:pt modelId="{7062AD42-73B4-47E6-B7AF-B4B941B73D6F}" type="pres">
      <dgm:prSet presAssocID="{E9F4EA39-4DE1-4829-907A-DA87A3752553}" presName="spacer" presStyleCnt="0"/>
      <dgm:spPr/>
    </dgm:pt>
    <dgm:pt modelId="{61D1A272-613D-46D4-A76A-3660DA0F700B}" type="pres">
      <dgm:prSet presAssocID="{6FCF4812-C06D-45D9-9398-4C94CEB6D130}" presName="parentText" presStyleLbl="node1" presStyleIdx="1" presStyleCnt="6">
        <dgm:presLayoutVars>
          <dgm:chMax val="0"/>
          <dgm:bulletEnabled val="1"/>
        </dgm:presLayoutVars>
      </dgm:prSet>
      <dgm:spPr/>
    </dgm:pt>
    <dgm:pt modelId="{6E9AC40C-A6A8-4C31-A705-B2012B7191B2}" type="pres">
      <dgm:prSet presAssocID="{8F09DEA5-33EA-42EF-95C6-4EF439BF5228}" presName="spacer" presStyleCnt="0"/>
      <dgm:spPr/>
    </dgm:pt>
    <dgm:pt modelId="{6B041A6D-E1FC-46B2-A8AD-F70EA4FD02C8}" type="pres">
      <dgm:prSet presAssocID="{0C3764F1-DBC3-4EFB-BCBD-807648FD1F56}" presName="parentText" presStyleLbl="node1" presStyleIdx="2" presStyleCnt="6">
        <dgm:presLayoutVars>
          <dgm:chMax val="0"/>
          <dgm:bulletEnabled val="1"/>
        </dgm:presLayoutVars>
      </dgm:prSet>
      <dgm:spPr/>
    </dgm:pt>
    <dgm:pt modelId="{9F9BCED1-A6EE-4C77-AA31-8E1A5B08135D}" type="pres">
      <dgm:prSet presAssocID="{749C3F13-5D1E-4EB7-AAE4-E561A5B9A0A4}" presName="spacer" presStyleCnt="0"/>
      <dgm:spPr/>
    </dgm:pt>
    <dgm:pt modelId="{335FEDC5-C0FF-4B02-9288-C76C8578CA44}" type="pres">
      <dgm:prSet presAssocID="{43504256-0F49-469E-BBF8-FF0D8D7653B0}" presName="parentText" presStyleLbl="node1" presStyleIdx="3" presStyleCnt="6">
        <dgm:presLayoutVars>
          <dgm:chMax val="0"/>
          <dgm:bulletEnabled val="1"/>
        </dgm:presLayoutVars>
      </dgm:prSet>
      <dgm:spPr/>
    </dgm:pt>
    <dgm:pt modelId="{0ABC0C7F-7ACE-411F-9315-B59F9D978C8F}" type="pres">
      <dgm:prSet presAssocID="{75AE6D59-EAA7-43A6-8D30-E66AC8DD7D82}" presName="spacer" presStyleCnt="0"/>
      <dgm:spPr/>
    </dgm:pt>
    <dgm:pt modelId="{C5CFF05B-1B6D-4CD9-83E9-62AED111BEF7}" type="pres">
      <dgm:prSet presAssocID="{E36ABF16-7A0D-40BC-A3A9-D88F9357F5C0}" presName="parentText" presStyleLbl="node1" presStyleIdx="4" presStyleCnt="6">
        <dgm:presLayoutVars>
          <dgm:chMax val="0"/>
          <dgm:bulletEnabled val="1"/>
        </dgm:presLayoutVars>
      </dgm:prSet>
      <dgm:spPr/>
    </dgm:pt>
    <dgm:pt modelId="{DB825C12-B014-4C2B-8F91-9E77CA2A04AC}" type="pres">
      <dgm:prSet presAssocID="{F244CFD1-BE3A-4C3B-96BF-97BB2396AE3D}" presName="spacer" presStyleCnt="0"/>
      <dgm:spPr/>
    </dgm:pt>
    <dgm:pt modelId="{8EF68F64-801B-4EA4-B40E-1B0961D36DF1}" type="pres">
      <dgm:prSet presAssocID="{48323650-F210-452A-9B2D-7EAACD20F4EF}" presName="parentText" presStyleLbl="node1" presStyleIdx="5" presStyleCnt="6">
        <dgm:presLayoutVars>
          <dgm:chMax val="0"/>
          <dgm:bulletEnabled val="1"/>
        </dgm:presLayoutVars>
      </dgm:prSet>
      <dgm:spPr/>
    </dgm:pt>
  </dgm:ptLst>
  <dgm:cxnLst>
    <dgm:cxn modelId="{31CBE008-8AFA-4F1D-AFC5-3E090CDF2686}" type="presOf" srcId="{43504256-0F49-469E-BBF8-FF0D8D7653B0}" destId="{335FEDC5-C0FF-4B02-9288-C76C8578CA44}" srcOrd="0" destOrd="0" presId="urn:microsoft.com/office/officeart/2005/8/layout/vList2"/>
    <dgm:cxn modelId="{CC789F12-1BA4-468B-9E7C-8E2E995E4547}" type="presOf" srcId="{6FCF4812-C06D-45D9-9398-4C94CEB6D130}" destId="{61D1A272-613D-46D4-A76A-3660DA0F700B}" srcOrd="0" destOrd="0" presId="urn:microsoft.com/office/officeart/2005/8/layout/vList2"/>
    <dgm:cxn modelId="{13B53115-9EC9-49AD-B280-A35EA716DEF6}" srcId="{9A477F43-10B2-43F0-B7EC-C6E4BF99AB4F}" destId="{43504256-0F49-469E-BBF8-FF0D8D7653B0}" srcOrd="3" destOrd="0" parTransId="{196436C0-ED38-49A7-A027-3F704E4ADA90}" sibTransId="{75AE6D59-EAA7-43A6-8D30-E66AC8DD7D82}"/>
    <dgm:cxn modelId="{C64B5469-8487-4D89-B83F-8F732A14E5AC}" srcId="{9A477F43-10B2-43F0-B7EC-C6E4BF99AB4F}" destId="{E36ABF16-7A0D-40BC-A3A9-D88F9357F5C0}" srcOrd="4" destOrd="0" parTransId="{58A03F1B-C4F8-4158-9F5A-935100F57818}" sibTransId="{F244CFD1-BE3A-4C3B-96BF-97BB2396AE3D}"/>
    <dgm:cxn modelId="{8DFB8D54-8BFE-4609-9D80-27BCE25934B2}" type="presOf" srcId="{9A477F43-10B2-43F0-B7EC-C6E4BF99AB4F}" destId="{75780B7D-207F-40D1-8D4F-BBE35FE3BB7C}" srcOrd="0" destOrd="0" presId="urn:microsoft.com/office/officeart/2005/8/layout/vList2"/>
    <dgm:cxn modelId="{A7E55759-6157-4A24-86A0-45361109AFA4}" type="presOf" srcId="{E36ABF16-7A0D-40BC-A3A9-D88F9357F5C0}" destId="{C5CFF05B-1B6D-4CD9-83E9-62AED111BEF7}" srcOrd="0" destOrd="0" presId="urn:microsoft.com/office/officeart/2005/8/layout/vList2"/>
    <dgm:cxn modelId="{4FE3398C-3010-4CD8-A088-F2B3C25B07A6}" type="presOf" srcId="{48323650-F210-452A-9B2D-7EAACD20F4EF}" destId="{8EF68F64-801B-4EA4-B40E-1B0961D36DF1}" srcOrd="0" destOrd="0" presId="urn:microsoft.com/office/officeart/2005/8/layout/vList2"/>
    <dgm:cxn modelId="{3A54CA96-2E8C-4B13-A5BA-6772D32D392C}" srcId="{9A477F43-10B2-43F0-B7EC-C6E4BF99AB4F}" destId="{6FCF4812-C06D-45D9-9398-4C94CEB6D130}" srcOrd="1" destOrd="0" parTransId="{3D356D8F-9C34-4BDC-B4DB-CA8E904F1EAD}" sibTransId="{8F09DEA5-33EA-42EF-95C6-4EF439BF5228}"/>
    <dgm:cxn modelId="{70CC3FB4-B425-4BD7-9B13-D674FC09D88D}" srcId="{9A477F43-10B2-43F0-B7EC-C6E4BF99AB4F}" destId="{B949A376-7156-484E-8ECB-F9F1B6102C0A}" srcOrd="0" destOrd="0" parTransId="{D9A1B0D7-EFFF-416A-BDA3-850BC9767B10}" sibTransId="{E9F4EA39-4DE1-4829-907A-DA87A3752553}"/>
    <dgm:cxn modelId="{2026D4C4-6AB1-4584-9742-873D440F0FE2}" srcId="{9A477F43-10B2-43F0-B7EC-C6E4BF99AB4F}" destId="{0C3764F1-DBC3-4EFB-BCBD-807648FD1F56}" srcOrd="2" destOrd="0" parTransId="{27558887-372D-47E3-AC4D-CCB314455900}" sibTransId="{749C3F13-5D1E-4EB7-AAE4-E561A5B9A0A4}"/>
    <dgm:cxn modelId="{8DBB1BDE-0C32-4C42-B686-A9D85931EA89}" srcId="{9A477F43-10B2-43F0-B7EC-C6E4BF99AB4F}" destId="{48323650-F210-452A-9B2D-7EAACD20F4EF}" srcOrd="5" destOrd="0" parTransId="{78EE652C-CAA7-4EEC-88A5-000076BE8AD3}" sibTransId="{BF5C5ED7-3FB3-496D-B404-77FDA2209E98}"/>
    <dgm:cxn modelId="{ACCB54E7-228E-4DA1-8FBE-AC322ECFC0F2}" type="presOf" srcId="{B949A376-7156-484E-8ECB-F9F1B6102C0A}" destId="{47CA0DBD-76F3-4E33-98AB-5643D7B91778}" srcOrd="0" destOrd="0" presId="urn:microsoft.com/office/officeart/2005/8/layout/vList2"/>
    <dgm:cxn modelId="{EE3350FC-E7C9-4A64-AF5E-91773668A20C}" type="presOf" srcId="{0C3764F1-DBC3-4EFB-BCBD-807648FD1F56}" destId="{6B041A6D-E1FC-46B2-A8AD-F70EA4FD02C8}" srcOrd="0" destOrd="0" presId="urn:microsoft.com/office/officeart/2005/8/layout/vList2"/>
    <dgm:cxn modelId="{ECA73EC4-8B3F-4E3B-9749-E5B9E8F34283}" type="presParOf" srcId="{75780B7D-207F-40D1-8D4F-BBE35FE3BB7C}" destId="{47CA0DBD-76F3-4E33-98AB-5643D7B91778}" srcOrd="0" destOrd="0" presId="urn:microsoft.com/office/officeart/2005/8/layout/vList2"/>
    <dgm:cxn modelId="{48FE13EB-326C-441D-A9CF-9C7DEC7C0767}" type="presParOf" srcId="{75780B7D-207F-40D1-8D4F-BBE35FE3BB7C}" destId="{7062AD42-73B4-47E6-B7AF-B4B941B73D6F}" srcOrd="1" destOrd="0" presId="urn:microsoft.com/office/officeart/2005/8/layout/vList2"/>
    <dgm:cxn modelId="{161E9199-55CE-4105-A621-B4AB8A63F084}" type="presParOf" srcId="{75780B7D-207F-40D1-8D4F-BBE35FE3BB7C}" destId="{61D1A272-613D-46D4-A76A-3660DA0F700B}" srcOrd="2" destOrd="0" presId="urn:microsoft.com/office/officeart/2005/8/layout/vList2"/>
    <dgm:cxn modelId="{1D1CEC55-9086-4BAF-81D8-EB88685A3263}" type="presParOf" srcId="{75780B7D-207F-40D1-8D4F-BBE35FE3BB7C}" destId="{6E9AC40C-A6A8-4C31-A705-B2012B7191B2}" srcOrd="3" destOrd="0" presId="urn:microsoft.com/office/officeart/2005/8/layout/vList2"/>
    <dgm:cxn modelId="{12692B43-B9A2-467A-8EC4-45B67F5A88E5}" type="presParOf" srcId="{75780B7D-207F-40D1-8D4F-BBE35FE3BB7C}" destId="{6B041A6D-E1FC-46B2-A8AD-F70EA4FD02C8}" srcOrd="4" destOrd="0" presId="urn:microsoft.com/office/officeart/2005/8/layout/vList2"/>
    <dgm:cxn modelId="{1E66D68D-2ED9-4E4B-BD10-D6332A79A753}" type="presParOf" srcId="{75780B7D-207F-40D1-8D4F-BBE35FE3BB7C}" destId="{9F9BCED1-A6EE-4C77-AA31-8E1A5B08135D}" srcOrd="5" destOrd="0" presId="urn:microsoft.com/office/officeart/2005/8/layout/vList2"/>
    <dgm:cxn modelId="{965D3921-B5E6-4E6D-BF8F-8946D509CA53}" type="presParOf" srcId="{75780B7D-207F-40D1-8D4F-BBE35FE3BB7C}" destId="{335FEDC5-C0FF-4B02-9288-C76C8578CA44}" srcOrd="6" destOrd="0" presId="urn:microsoft.com/office/officeart/2005/8/layout/vList2"/>
    <dgm:cxn modelId="{F7410B58-2133-4EB3-9976-CE8429DD3A25}" type="presParOf" srcId="{75780B7D-207F-40D1-8D4F-BBE35FE3BB7C}" destId="{0ABC0C7F-7ACE-411F-9315-B59F9D978C8F}" srcOrd="7" destOrd="0" presId="urn:microsoft.com/office/officeart/2005/8/layout/vList2"/>
    <dgm:cxn modelId="{461071DB-B6B5-48D0-8FEC-C2B9227A1DA5}" type="presParOf" srcId="{75780B7D-207F-40D1-8D4F-BBE35FE3BB7C}" destId="{C5CFF05B-1B6D-4CD9-83E9-62AED111BEF7}" srcOrd="8" destOrd="0" presId="urn:microsoft.com/office/officeart/2005/8/layout/vList2"/>
    <dgm:cxn modelId="{0A6BE732-2D0C-4351-B6E4-2A44CD2A0158}" type="presParOf" srcId="{75780B7D-207F-40D1-8D4F-BBE35FE3BB7C}" destId="{DB825C12-B014-4C2B-8F91-9E77CA2A04AC}" srcOrd="9" destOrd="0" presId="urn:microsoft.com/office/officeart/2005/8/layout/vList2"/>
    <dgm:cxn modelId="{CDEAE2F4-F35F-4128-9277-585D65A93D6A}" type="presParOf" srcId="{75780B7D-207F-40D1-8D4F-BBE35FE3BB7C}" destId="{8EF68F64-801B-4EA4-B40E-1B0961D36DF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477F43-10B2-43F0-B7EC-C6E4BF99AB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990F8686-D0B1-49BA-ABDF-5F217950EB83}">
      <dgm:prSet/>
      <dgm:spPr/>
      <dgm:t>
        <a:bodyPr/>
        <a:lstStyle/>
        <a:p>
          <a:pPr>
            <a:buFont typeface="Symbol" panose="05050102010706020507" pitchFamily="18" charset="2"/>
            <a:buChar char=""/>
          </a:pPr>
          <a:r>
            <a:rPr lang="en-GB" dirty="0">
              <a:latin typeface="Arial"/>
              <a:cs typeface="Arial"/>
            </a:rPr>
            <a:t>Find a hook into lessons if you have a disengaged learner.</a:t>
          </a:r>
        </a:p>
      </dgm:t>
    </dgm:pt>
    <dgm:pt modelId="{E289FB1F-B44E-47A4-924D-3F54C4A4712B}" type="parTrans" cxnId="{DB3190A7-F97A-4293-ACD6-6AB81093A4D2}">
      <dgm:prSet/>
      <dgm:spPr/>
      <dgm:t>
        <a:bodyPr/>
        <a:lstStyle/>
        <a:p>
          <a:endParaRPr lang="en-GB"/>
        </a:p>
      </dgm:t>
    </dgm:pt>
    <dgm:pt modelId="{29C81320-27D8-4F3C-9954-61D069DA0FBA}" type="sibTrans" cxnId="{DB3190A7-F97A-4293-ACD6-6AB81093A4D2}">
      <dgm:prSet/>
      <dgm:spPr/>
      <dgm:t>
        <a:bodyPr/>
        <a:lstStyle/>
        <a:p>
          <a:endParaRPr lang="en-GB"/>
        </a:p>
      </dgm:t>
    </dgm:pt>
    <dgm:pt modelId="{35D10F6B-E69A-470C-9C04-B7EB080EAF4B}">
      <dgm:prSet/>
      <dgm:spPr/>
      <dgm:t>
        <a:bodyPr/>
        <a:lstStyle/>
        <a:p>
          <a:pPr>
            <a:buFont typeface="Symbol" panose="05050102010706020507" pitchFamily="18" charset="2"/>
            <a:buChar char=""/>
          </a:pPr>
          <a:r>
            <a:rPr lang="en-GB" dirty="0">
              <a:latin typeface="Arial"/>
              <a:cs typeface="Arial"/>
            </a:rPr>
            <a:t>At least 5 positive interactions for pupil per lessons.</a:t>
          </a:r>
        </a:p>
      </dgm:t>
    </dgm:pt>
    <dgm:pt modelId="{3BF1EEC8-BED9-462E-8764-CC4F94E67E4C}" type="parTrans" cxnId="{DADAD8C6-6257-411E-B8E9-4B53A8B5D37A}">
      <dgm:prSet/>
      <dgm:spPr/>
      <dgm:t>
        <a:bodyPr/>
        <a:lstStyle/>
        <a:p>
          <a:endParaRPr lang="en-GB"/>
        </a:p>
      </dgm:t>
    </dgm:pt>
    <dgm:pt modelId="{37E37284-D7C6-4FBB-B45E-068D4859BF0C}" type="sibTrans" cxnId="{DADAD8C6-6257-411E-B8E9-4B53A8B5D37A}">
      <dgm:prSet/>
      <dgm:spPr/>
      <dgm:t>
        <a:bodyPr/>
        <a:lstStyle/>
        <a:p>
          <a:endParaRPr lang="en-GB"/>
        </a:p>
      </dgm:t>
    </dgm:pt>
    <dgm:pt modelId="{24C477A8-527B-44D3-B9EF-434AB41AD88C}">
      <dgm:prSet/>
      <dgm:spPr/>
      <dgm:t>
        <a:bodyPr/>
        <a:lstStyle/>
        <a:p>
          <a:pPr>
            <a:buFont typeface="Symbol" panose="05050102010706020507" pitchFamily="18" charset="2"/>
            <a:buChar char=""/>
          </a:pPr>
          <a:r>
            <a:rPr lang="en-GB" dirty="0">
              <a:latin typeface="Arial" panose="020B0604020202020204" pitchFamily="34" charset="0"/>
              <a:cs typeface="Arial" panose="020B0604020202020204" pitchFamily="34" charset="0"/>
            </a:rPr>
            <a:t>Agree an inconspicuous prompt that can be used to signal class teacher if pupil needs help.</a:t>
          </a:r>
        </a:p>
      </dgm:t>
    </dgm:pt>
    <dgm:pt modelId="{F708CDC4-A225-4ABB-A7CD-1245A3D7AEC1}" type="parTrans" cxnId="{8BE5D288-47B3-4305-883B-F61531B81315}">
      <dgm:prSet/>
      <dgm:spPr/>
      <dgm:t>
        <a:bodyPr/>
        <a:lstStyle/>
        <a:p>
          <a:endParaRPr lang="en-GB"/>
        </a:p>
      </dgm:t>
    </dgm:pt>
    <dgm:pt modelId="{597D4DDD-DA0D-47C6-ADA3-1A395A4249E2}" type="sibTrans" cxnId="{8BE5D288-47B3-4305-883B-F61531B81315}">
      <dgm:prSet/>
      <dgm:spPr/>
      <dgm:t>
        <a:bodyPr/>
        <a:lstStyle/>
        <a:p>
          <a:endParaRPr lang="en-GB"/>
        </a:p>
      </dgm:t>
    </dgm:pt>
    <dgm:pt modelId="{0E43D565-D4F2-4364-AD1D-5D58F37A5CDE}">
      <dgm:prSet/>
      <dgm:spPr/>
      <dgm:t>
        <a:bodyPr/>
        <a:lstStyle/>
        <a:p>
          <a:pPr>
            <a:buFont typeface="Symbol" panose="05050102010706020507" pitchFamily="18" charset="2"/>
            <a:buChar char=""/>
          </a:pPr>
          <a:r>
            <a:rPr lang="en-GB" dirty="0">
              <a:latin typeface="Arial" panose="020B0604020202020204" pitchFamily="34" charset="0"/>
              <a:cs typeface="Arial" panose="020B0604020202020204" pitchFamily="34" charset="0"/>
            </a:rPr>
            <a:t>Class teachers to recognise and reinforce what pupils are very good at and use this within the classroom as a tool to help build their confidence.</a:t>
          </a:r>
        </a:p>
      </dgm:t>
    </dgm:pt>
    <dgm:pt modelId="{E575263C-36D3-45AD-B430-38E641D29D3F}" type="parTrans" cxnId="{5DFA74E8-9583-4523-85FE-680181A7F279}">
      <dgm:prSet/>
      <dgm:spPr/>
      <dgm:t>
        <a:bodyPr/>
        <a:lstStyle/>
        <a:p>
          <a:endParaRPr lang="en-GB"/>
        </a:p>
      </dgm:t>
    </dgm:pt>
    <dgm:pt modelId="{C6465F45-A3B4-48FD-9F61-D2335FD49AB7}" type="sibTrans" cxnId="{5DFA74E8-9583-4523-85FE-680181A7F279}">
      <dgm:prSet/>
      <dgm:spPr/>
      <dgm:t>
        <a:bodyPr/>
        <a:lstStyle/>
        <a:p>
          <a:endParaRPr lang="en-GB"/>
        </a:p>
      </dgm:t>
    </dgm:pt>
    <dgm:pt modelId="{75780B7D-207F-40D1-8D4F-BBE35FE3BB7C}" type="pres">
      <dgm:prSet presAssocID="{9A477F43-10B2-43F0-B7EC-C6E4BF99AB4F}" presName="linear" presStyleCnt="0">
        <dgm:presLayoutVars>
          <dgm:animLvl val="lvl"/>
          <dgm:resizeHandles val="exact"/>
        </dgm:presLayoutVars>
      </dgm:prSet>
      <dgm:spPr/>
    </dgm:pt>
    <dgm:pt modelId="{F3EF8AC0-AA35-44BE-AA41-572F121CE34A}" type="pres">
      <dgm:prSet presAssocID="{990F8686-D0B1-49BA-ABDF-5F217950EB83}" presName="parentText" presStyleLbl="node1" presStyleIdx="0" presStyleCnt="4">
        <dgm:presLayoutVars>
          <dgm:chMax val="0"/>
          <dgm:bulletEnabled val="1"/>
        </dgm:presLayoutVars>
      </dgm:prSet>
      <dgm:spPr/>
    </dgm:pt>
    <dgm:pt modelId="{2E0C7DE2-8217-4427-B34E-F02DDE70CDB5}" type="pres">
      <dgm:prSet presAssocID="{29C81320-27D8-4F3C-9954-61D069DA0FBA}" presName="spacer" presStyleCnt="0"/>
      <dgm:spPr/>
    </dgm:pt>
    <dgm:pt modelId="{DBB3AC73-CB89-4B16-B426-048A99015F1D}" type="pres">
      <dgm:prSet presAssocID="{35D10F6B-E69A-470C-9C04-B7EB080EAF4B}" presName="parentText" presStyleLbl="node1" presStyleIdx="1" presStyleCnt="4">
        <dgm:presLayoutVars>
          <dgm:chMax val="0"/>
          <dgm:bulletEnabled val="1"/>
        </dgm:presLayoutVars>
      </dgm:prSet>
      <dgm:spPr/>
    </dgm:pt>
    <dgm:pt modelId="{9AB25003-766A-4045-86AD-22126CC0399E}" type="pres">
      <dgm:prSet presAssocID="{37E37284-D7C6-4FBB-B45E-068D4859BF0C}" presName="spacer" presStyleCnt="0"/>
      <dgm:spPr/>
    </dgm:pt>
    <dgm:pt modelId="{7C29330E-5E84-43B8-965D-C6119BD9EE2B}" type="pres">
      <dgm:prSet presAssocID="{24C477A8-527B-44D3-B9EF-434AB41AD88C}" presName="parentText" presStyleLbl="node1" presStyleIdx="2" presStyleCnt="4">
        <dgm:presLayoutVars>
          <dgm:chMax val="0"/>
          <dgm:bulletEnabled val="1"/>
        </dgm:presLayoutVars>
      </dgm:prSet>
      <dgm:spPr/>
    </dgm:pt>
    <dgm:pt modelId="{6D51FBD0-A7C9-41E5-86F1-20E681487822}" type="pres">
      <dgm:prSet presAssocID="{597D4DDD-DA0D-47C6-ADA3-1A395A4249E2}" presName="spacer" presStyleCnt="0"/>
      <dgm:spPr/>
    </dgm:pt>
    <dgm:pt modelId="{A9487B58-5336-41C2-AAA9-77F5D8B78ADA}" type="pres">
      <dgm:prSet presAssocID="{0E43D565-D4F2-4364-AD1D-5D58F37A5CDE}" presName="parentText" presStyleLbl="node1" presStyleIdx="3" presStyleCnt="4">
        <dgm:presLayoutVars>
          <dgm:chMax val="0"/>
          <dgm:bulletEnabled val="1"/>
        </dgm:presLayoutVars>
      </dgm:prSet>
      <dgm:spPr/>
    </dgm:pt>
  </dgm:ptLst>
  <dgm:cxnLst>
    <dgm:cxn modelId="{21454624-ACFF-4F2F-97C4-F2EA1F58A0E3}" type="presOf" srcId="{35D10F6B-E69A-470C-9C04-B7EB080EAF4B}" destId="{DBB3AC73-CB89-4B16-B426-048A99015F1D}" srcOrd="0" destOrd="0" presId="urn:microsoft.com/office/officeart/2005/8/layout/vList2"/>
    <dgm:cxn modelId="{4815AC41-A6B9-47AA-9924-1F739B65C50B}" type="presOf" srcId="{24C477A8-527B-44D3-B9EF-434AB41AD88C}" destId="{7C29330E-5E84-43B8-965D-C6119BD9EE2B}" srcOrd="0" destOrd="0" presId="urn:microsoft.com/office/officeart/2005/8/layout/vList2"/>
    <dgm:cxn modelId="{8DFB8D54-8BFE-4609-9D80-27BCE25934B2}" type="presOf" srcId="{9A477F43-10B2-43F0-B7EC-C6E4BF99AB4F}" destId="{75780B7D-207F-40D1-8D4F-BBE35FE3BB7C}" srcOrd="0" destOrd="0" presId="urn:microsoft.com/office/officeart/2005/8/layout/vList2"/>
    <dgm:cxn modelId="{8BE5D288-47B3-4305-883B-F61531B81315}" srcId="{9A477F43-10B2-43F0-B7EC-C6E4BF99AB4F}" destId="{24C477A8-527B-44D3-B9EF-434AB41AD88C}" srcOrd="2" destOrd="0" parTransId="{F708CDC4-A225-4ABB-A7CD-1245A3D7AEC1}" sibTransId="{597D4DDD-DA0D-47C6-ADA3-1A395A4249E2}"/>
    <dgm:cxn modelId="{D169569B-B4FE-4E40-8CD8-5D79CC9F723F}" type="presOf" srcId="{0E43D565-D4F2-4364-AD1D-5D58F37A5CDE}" destId="{A9487B58-5336-41C2-AAA9-77F5D8B78ADA}" srcOrd="0" destOrd="0" presId="urn:microsoft.com/office/officeart/2005/8/layout/vList2"/>
    <dgm:cxn modelId="{DB3190A7-F97A-4293-ACD6-6AB81093A4D2}" srcId="{9A477F43-10B2-43F0-B7EC-C6E4BF99AB4F}" destId="{990F8686-D0B1-49BA-ABDF-5F217950EB83}" srcOrd="0" destOrd="0" parTransId="{E289FB1F-B44E-47A4-924D-3F54C4A4712B}" sibTransId="{29C81320-27D8-4F3C-9954-61D069DA0FBA}"/>
    <dgm:cxn modelId="{B153ADB0-EF27-431B-BB10-214DAB005AC9}" type="presOf" srcId="{990F8686-D0B1-49BA-ABDF-5F217950EB83}" destId="{F3EF8AC0-AA35-44BE-AA41-572F121CE34A}" srcOrd="0" destOrd="0" presId="urn:microsoft.com/office/officeart/2005/8/layout/vList2"/>
    <dgm:cxn modelId="{DADAD8C6-6257-411E-B8E9-4B53A8B5D37A}" srcId="{9A477F43-10B2-43F0-B7EC-C6E4BF99AB4F}" destId="{35D10F6B-E69A-470C-9C04-B7EB080EAF4B}" srcOrd="1" destOrd="0" parTransId="{3BF1EEC8-BED9-462E-8764-CC4F94E67E4C}" sibTransId="{37E37284-D7C6-4FBB-B45E-068D4859BF0C}"/>
    <dgm:cxn modelId="{5DFA74E8-9583-4523-85FE-680181A7F279}" srcId="{9A477F43-10B2-43F0-B7EC-C6E4BF99AB4F}" destId="{0E43D565-D4F2-4364-AD1D-5D58F37A5CDE}" srcOrd="3" destOrd="0" parTransId="{E575263C-36D3-45AD-B430-38E641D29D3F}" sibTransId="{C6465F45-A3B4-48FD-9F61-D2335FD49AB7}"/>
    <dgm:cxn modelId="{AA96C604-4067-460C-9854-FFEFAB935DF8}" type="presParOf" srcId="{75780B7D-207F-40D1-8D4F-BBE35FE3BB7C}" destId="{F3EF8AC0-AA35-44BE-AA41-572F121CE34A}" srcOrd="0" destOrd="0" presId="urn:microsoft.com/office/officeart/2005/8/layout/vList2"/>
    <dgm:cxn modelId="{E5B499BE-C3CC-47D3-BE89-DE3780DAE2EE}" type="presParOf" srcId="{75780B7D-207F-40D1-8D4F-BBE35FE3BB7C}" destId="{2E0C7DE2-8217-4427-B34E-F02DDE70CDB5}" srcOrd="1" destOrd="0" presId="urn:microsoft.com/office/officeart/2005/8/layout/vList2"/>
    <dgm:cxn modelId="{5DC2DF73-37D6-4704-B677-935EDB42F08D}" type="presParOf" srcId="{75780B7D-207F-40D1-8D4F-BBE35FE3BB7C}" destId="{DBB3AC73-CB89-4B16-B426-048A99015F1D}" srcOrd="2" destOrd="0" presId="urn:microsoft.com/office/officeart/2005/8/layout/vList2"/>
    <dgm:cxn modelId="{8F242B38-6F17-462C-9714-57DDEB554161}" type="presParOf" srcId="{75780B7D-207F-40D1-8D4F-BBE35FE3BB7C}" destId="{9AB25003-766A-4045-86AD-22126CC0399E}" srcOrd="3" destOrd="0" presId="urn:microsoft.com/office/officeart/2005/8/layout/vList2"/>
    <dgm:cxn modelId="{65553B55-7B3C-4A91-BAFF-DD6DF45AC54A}" type="presParOf" srcId="{75780B7D-207F-40D1-8D4F-BBE35FE3BB7C}" destId="{7C29330E-5E84-43B8-965D-C6119BD9EE2B}" srcOrd="4" destOrd="0" presId="urn:microsoft.com/office/officeart/2005/8/layout/vList2"/>
    <dgm:cxn modelId="{F50EADA8-250A-47D6-973A-53DA379BECDA}" type="presParOf" srcId="{75780B7D-207F-40D1-8D4F-BBE35FE3BB7C}" destId="{6D51FBD0-A7C9-41E5-86F1-20E681487822}" srcOrd="5" destOrd="0" presId="urn:microsoft.com/office/officeart/2005/8/layout/vList2"/>
    <dgm:cxn modelId="{EDEB4A8A-FF99-4AAA-9036-143AB59B36FA}" type="presParOf" srcId="{75780B7D-207F-40D1-8D4F-BBE35FE3BB7C}" destId="{A9487B58-5336-41C2-AAA9-77F5D8B78AD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477F43-10B2-43F0-B7EC-C6E4BF99AB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FAE8D41D-E778-4D49-83CE-4EF23A98434B}">
      <dgm:prSet/>
      <dgm:spPr/>
      <dgm:t>
        <a:bodyPr/>
        <a:lstStyle/>
        <a:p>
          <a:r>
            <a:rPr lang="en-GB" dirty="0">
              <a:latin typeface="Arial"/>
              <a:cs typeface="Arial"/>
            </a:rPr>
            <a:t>Allow movement breaks.</a:t>
          </a:r>
        </a:p>
      </dgm:t>
    </dgm:pt>
    <dgm:pt modelId="{0A1824EF-7F97-4CBD-B505-EA3A123A7AFC}" type="parTrans" cxnId="{28E74365-FA49-435C-94F6-458DFC944BAA}">
      <dgm:prSet/>
      <dgm:spPr/>
      <dgm:t>
        <a:bodyPr/>
        <a:lstStyle/>
        <a:p>
          <a:endParaRPr lang="en-GB"/>
        </a:p>
      </dgm:t>
    </dgm:pt>
    <dgm:pt modelId="{D26E4DAE-159F-4DF5-942D-5C469B02B313}" type="sibTrans" cxnId="{28E74365-FA49-435C-94F6-458DFC944BAA}">
      <dgm:prSet/>
      <dgm:spPr/>
      <dgm:t>
        <a:bodyPr/>
        <a:lstStyle/>
        <a:p>
          <a:endParaRPr lang="en-GB"/>
        </a:p>
      </dgm:t>
    </dgm:pt>
    <dgm:pt modelId="{E545214E-7AE8-478C-ABE0-DBC130398475}">
      <dgm:prSet/>
      <dgm:spPr/>
      <dgm:t>
        <a:bodyPr/>
        <a:lstStyle/>
        <a:p>
          <a:r>
            <a:rPr lang="en-GB" dirty="0">
              <a:latin typeface="Arial"/>
              <a:cs typeface="Arial"/>
            </a:rPr>
            <a:t>Use non-verbal prompts.</a:t>
          </a:r>
        </a:p>
      </dgm:t>
    </dgm:pt>
    <dgm:pt modelId="{A6E02255-D724-4BD8-A7D0-56581E61149B}" type="parTrans" cxnId="{633EC6C9-5A50-4C8C-B7D4-5B0E2E9DADB6}">
      <dgm:prSet/>
      <dgm:spPr/>
      <dgm:t>
        <a:bodyPr/>
        <a:lstStyle/>
        <a:p>
          <a:endParaRPr lang="en-GB"/>
        </a:p>
      </dgm:t>
    </dgm:pt>
    <dgm:pt modelId="{450D7D0C-9F67-45A8-B73D-08262BA264D3}" type="sibTrans" cxnId="{633EC6C9-5A50-4C8C-B7D4-5B0E2E9DADB6}">
      <dgm:prSet/>
      <dgm:spPr/>
      <dgm:t>
        <a:bodyPr/>
        <a:lstStyle/>
        <a:p>
          <a:endParaRPr lang="en-GB"/>
        </a:p>
      </dgm:t>
    </dgm:pt>
    <dgm:pt modelId="{520BEFA4-C4DE-43AD-A9D7-A4F369FCC28C}">
      <dgm:prSet/>
      <dgm:spPr/>
      <dgm:t>
        <a:bodyPr/>
        <a:lstStyle/>
        <a:p>
          <a:r>
            <a:rPr lang="en-GB" dirty="0">
              <a:latin typeface="Arial"/>
              <a:cs typeface="Arial"/>
            </a:rPr>
            <a:t>Consider your language.</a:t>
          </a:r>
        </a:p>
      </dgm:t>
    </dgm:pt>
    <dgm:pt modelId="{640B0D5E-41BA-4473-B02C-67B6CB51ED92}" type="parTrans" cxnId="{0D3B91DC-9F51-4DCF-BD17-63DD53D09516}">
      <dgm:prSet/>
      <dgm:spPr/>
      <dgm:t>
        <a:bodyPr/>
        <a:lstStyle/>
        <a:p>
          <a:endParaRPr lang="en-GB"/>
        </a:p>
      </dgm:t>
    </dgm:pt>
    <dgm:pt modelId="{C9ADD46F-C05E-41B1-BC49-E481E1B737AE}" type="sibTrans" cxnId="{0D3B91DC-9F51-4DCF-BD17-63DD53D09516}">
      <dgm:prSet/>
      <dgm:spPr/>
      <dgm:t>
        <a:bodyPr/>
        <a:lstStyle/>
        <a:p>
          <a:endParaRPr lang="en-GB"/>
        </a:p>
      </dgm:t>
    </dgm:pt>
    <dgm:pt modelId="{736E460E-721A-493C-A1B8-38E65CC4D567}">
      <dgm:prSet/>
      <dgm:spPr/>
      <dgm:t>
        <a:bodyPr/>
        <a:lstStyle/>
        <a:p>
          <a:r>
            <a:rPr lang="en-GB" dirty="0">
              <a:latin typeface="Arial"/>
              <a:cs typeface="Arial"/>
            </a:rPr>
            <a:t>Allow concentration aids to those who require it.</a:t>
          </a:r>
        </a:p>
      </dgm:t>
    </dgm:pt>
    <dgm:pt modelId="{674FDE1D-CF56-4770-8395-F950E19E3757}" type="parTrans" cxnId="{627040F5-D525-4B07-BAA4-0F4C82193ACB}">
      <dgm:prSet/>
      <dgm:spPr/>
      <dgm:t>
        <a:bodyPr/>
        <a:lstStyle/>
        <a:p>
          <a:endParaRPr lang="en-GB"/>
        </a:p>
      </dgm:t>
    </dgm:pt>
    <dgm:pt modelId="{51B0F29E-9739-4B63-8A96-96F6F8040CE7}" type="sibTrans" cxnId="{627040F5-D525-4B07-BAA4-0F4C82193ACB}">
      <dgm:prSet/>
      <dgm:spPr/>
      <dgm:t>
        <a:bodyPr/>
        <a:lstStyle/>
        <a:p>
          <a:endParaRPr lang="en-GB"/>
        </a:p>
      </dgm:t>
    </dgm:pt>
    <dgm:pt modelId="{3193EA31-5908-49C8-BECB-B9390A1EBFDE}">
      <dgm:prSet/>
      <dgm:spPr/>
      <dgm:t>
        <a:bodyPr/>
        <a:lstStyle/>
        <a:p>
          <a:r>
            <a:rPr lang="en-GB" dirty="0">
              <a:latin typeface="Arial"/>
              <a:cs typeface="Arial"/>
            </a:rPr>
            <a:t>Cue pupils in by their name.</a:t>
          </a:r>
        </a:p>
      </dgm:t>
    </dgm:pt>
    <dgm:pt modelId="{E8E9CAC4-26DF-4F22-ADFD-0A3E9562EA5A}" type="parTrans" cxnId="{311845AA-89B7-42EA-883E-2EF53E465582}">
      <dgm:prSet/>
      <dgm:spPr/>
      <dgm:t>
        <a:bodyPr/>
        <a:lstStyle/>
        <a:p>
          <a:endParaRPr lang="en-GB"/>
        </a:p>
      </dgm:t>
    </dgm:pt>
    <dgm:pt modelId="{EAAC0339-5F79-4930-9E15-331B787DB637}" type="sibTrans" cxnId="{311845AA-89B7-42EA-883E-2EF53E465582}">
      <dgm:prSet/>
      <dgm:spPr/>
      <dgm:t>
        <a:bodyPr/>
        <a:lstStyle/>
        <a:p>
          <a:endParaRPr lang="en-GB"/>
        </a:p>
      </dgm:t>
    </dgm:pt>
    <dgm:pt modelId="{75780B7D-207F-40D1-8D4F-BBE35FE3BB7C}" type="pres">
      <dgm:prSet presAssocID="{9A477F43-10B2-43F0-B7EC-C6E4BF99AB4F}" presName="linear" presStyleCnt="0">
        <dgm:presLayoutVars>
          <dgm:animLvl val="lvl"/>
          <dgm:resizeHandles val="exact"/>
        </dgm:presLayoutVars>
      </dgm:prSet>
      <dgm:spPr/>
    </dgm:pt>
    <dgm:pt modelId="{438884AB-7994-4DEB-9E2B-4A9702CFAEED}" type="pres">
      <dgm:prSet presAssocID="{FAE8D41D-E778-4D49-83CE-4EF23A98434B}" presName="parentText" presStyleLbl="node1" presStyleIdx="0" presStyleCnt="5">
        <dgm:presLayoutVars>
          <dgm:chMax val="0"/>
          <dgm:bulletEnabled val="1"/>
        </dgm:presLayoutVars>
      </dgm:prSet>
      <dgm:spPr/>
    </dgm:pt>
    <dgm:pt modelId="{672E3C28-219C-4F42-B140-64F332EBF756}" type="pres">
      <dgm:prSet presAssocID="{D26E4DAE-159F-4DF5-942D-5C469B02B313}" presName="spacer" presStyleCnt="0"/>
      <dgm:spPr/>
    </dgm:pt>
    <dgm:pt modelId="{1E516A1A-F5DD-4744-8DF9-C5590BFD75CD}" type="pres">
      <dgm:prSet presAssocID="{3193EA31-5908-49C8-BECB-B9390A1EBFDE}" presName="parentText" presStyleLbl="node1" presStyleIdx="1" presStyleCnt="5">
        <dgm:presLayoutVars>
          <dgm:chMax val="0"/>
          <dgm:bulletEnabled val="1"/>
        </dgm:presLayoutVars>
      </dgm:prSet>
      <dgm:spPr/>
    </dgm:pt>
    <dgm:pt modelId="{3E2FD4B6-4477-4997-96E2-A8A8D26F8400}" type="pres">
      <dgm:prSet presAssocID="{EAAC0339-5F79-4930-9E15-331B787DB637}" presName="spacer" presStyleCnt="0"/>
      <dgm:spPr/>
    </dgm:pt>
    <dgm:pt modelId="{C5778038-187D-494C-BBBB-3175945E178E}" type="pres">
      <dgm:prSet presAssocID="{E545214E-7AE8-478C-ABE0-DBC130398475}" presName="parentText" presStyleLbl="node1" presStyleIdx="2" presStyleCnt="5">
        <dgm:presLayoutVars>
          <dgm:chMax val="0"/>
          <dgm:bulletEnabled val="1"/>
        </dgm:presLayoutVars>
      </dgm:prSet>
      <dgm:spPr/>
    </dgm:pt>
    <dgm:pt modelId="{45AE4203-36A6-4B4B-BC75-5240E1E55B3D}" type="pres">
      <dgm:prSet presAssocID="{450D7D0C-9F67-45A8-B73D-08262BA264D3}" presName="spacer" presStyleCnt="0"/>
      <dgm:spPr/>
    </dgm:pt>
    <dgm:pt modelId="{1D2CC1FA-9AF4-4023-B19A-225294C2F4FC}" type="pres">
      <dgm:prSet presAssocID="{520BEFA4-C4DE-43AD-A9D7-A4F369FCC28C}" presName="parentText" presStyleLbl="node1" presStyleIdx="3" presStyleCnt="5">
        <dgm:presLayoutVars>
          <dgm:chMax val="0"/>
          <dgm:bulletEnabled val="1"/>
        </dgm:presLayoutVars>
      </dgm:prSet>
      <dgm:spPr/>
    </dgm:pt>
    <dgm:pt modelId="{46883AC5-F5F2-42FB-84BF-E6E438B1E56A}" type="pres">
      <dgm:prSet presAssocID="{C9ADD46F-C05E-41B1-BC49-E481E1B737AE}" presName="spacer" presStyleCnt="0"/>
      <dgm:spPr/>
    </dgm:pt>
    <dgm:pt modelId="{762A5E2D-62EF-4F70-AFFF-8D734F0344AD}" type="pres">
      <dgm:prSet presAssocID="{736E460E-721A-493C-A1B8-38E65CC4D567}" presName="parentText" presStyleLbl="node1" presStyleIdx="4" presStyleCnt="5" custScaleX="90956" custScaleY="107637" custLinFactNeighborX="3112" custLinFactNeighborY="60710">
        <dgm:presLayoutVars>
          <dgm:chMax val="0"/>
          <dgm:bulletEnabled val="1"/>
        </dgm:presLayoutVars>
      </dgm:prSet>
      <dgm:spPr/>
    </dgm:pt>
  </dgm:ptLst>
  <dgm:cxnLst>
    <dgm:cxn modelId="{46921B40-67A9-4133-861F-DF4570E07E53}" type="presOf" srcId="{E545214E-7AE8-478C-ABE0-DBC130398475}" destId="{C5778038-187D-494C-BBBB-3175945E178E}" srcOrd="0" destOrd="0" presId="urn:microsoft.com/office/officeart/2005/8/layout/vList2"/>
    <dgm:cxn modelId="{28E74365-FA49-435C-94F6-458DFC944BAA}" srcId="{9A477F43-10B2-43F0-B7EC-C6E4BF99AB4F}" destId="{FAE8D41D-E778-4D49-83CE-4EF23A98434B}" srcOrd="0" destOrd="0" parTransId="{0A1824EF-7F97-4CBD-B505-EA3A123A7AFC}" sibTransId="{D26E4DAE-159F-4DF5-942D-5C469B02B313}"/>
    <dgm:cxn modelId="{085A2F95-648F-45DE-A32F-17C099E99B55}" type="presOf" srcId="{736E460E-721A-493C-A1B8-38E65CC4D567}" destId="{762A5E2D-62EF-4F70-AFFF-8D734F0344AD}" srcOrd="0" destOrd="0" presId="urn:microsoft.com/office/officeart/2005/8/layout/vList2"/>
    <dgm:cxn modelId="{68ACD295-C5BD-4A09-A70C-688B529D379A}" type="presOf" srcId="{FAE8D41D-E778-4D49-83CE-4EF23A98434B}" destId="{438884AB-7994-4DEB-9E2B-4A9702CFAEED}" srcOrd="0" destOrd="0" presId="urn:microsoft.com/office/officeart/2005/8/layout/vList2"/>
    <dgm:cxn modelId="{311845AA-89B7-42EA-883E-2EF53E465582}" srcId="{9A477F43-10B2-43F0-B7EC-C6E4BF99AB4F}" destId="{3193EA31-5908-49C8-BECB-B9390A1EBFDE}" srcOrd="1" destOrd="0" parTransId="{E8E9CAC4-26DF-4F22-ADFD-0A3E9562EA5A}" sibTransId="{EAAC0339-5F79-4930-9E15-331B787DB637}"/>
    <dgm:cxn modelId="{633EC6C9-5A50-4C8C-B7D4-5B0E2E9DADB6}" srcId="{9A477F43-10B2-43F0-B7EC-C6E4BF99AB4F}" destId="{E545214E-7AE8-478C-ABE0-DBC130398475}" srcOrd="2" destOrd="0" parTransId="{A6E02255-D724-4BD8-A7D0-56581E61149B}" sibTransId="{450D7D0C-9F67-45A8-B73D-08262BA264D3}"/>
    <dgm:cxn modelId="{0D3B91DC-9F51-4DCF-BD17-63DD53D09516}" srcId="{9A477F43-10B2-43F0-B7EC-C6E4BF99AB4F}" destId="{520BEFA4-C4DE-43AD-A9D7-A4F369FCC28C}" srcOrd="3" destOrd="0" parTransId="{640B0D5E-41BA-4473-B02C-67B6CB51ED92}" sibTransId="{C9ADD46F-C05E-41B1-BC49-E481E1B737AE}"/>
    <dgm:cxn modelId="{A4A717E5-CDDC-43DA-8A2A-CD967B446C86}" type="presOf" srcId="{3193EA31-5908-49C8-BECB-B9390A1EBFDE}" destId="{1E516A1A-F5DD-4744-8DF9-C5590BFD75CD}" srcOrd="0" destOrd="0" presId="urn:microsoft.com/office/officeart/2005/8/layout/vList2"/>
    <dgm:cxn modelId="{717EE4EF-09B9-452E-9BFA-B52965CC25EE}" type="presOf" srcId="{520BEFA4-C4DE-43AD-A9D7-A4F369FCC28C}" destId="{1D2CC1FA-9AF4-4023-B19A-225294C2F4FC}" srcOrd="0" destOrd="0" presId="urn:microsoft.com/office/officeart/2005/8/layout/vList2"/>
    <dgm:cxn modelId="{627040F5-D525-4B07-BAA4-0F4C82193ACB}" srcId="{9A477F43-10B2-43F0-B7EC-C6E4BF99AB4F}" destId="{736E460E-721A-493C-A1B8-38E65CC4D567}" srcOrd="4" destOrd="0" parTransId="{674FDE1D-CF56-4770-8395-F950E19E3757}" sibTransId="{51B0F29E-9739-4B63-8A96-96F6F8040CE7}"/>
    <dgm:cxn modelId="{5A8FC2FC-66A5-4065-A352-18E4CC38097D}" type="presOf" srcId="{9A477F43-10B2-43F0-B7EC-C6E4BF99AB4F}" destId="{75780B7D-207F-40D1-8D4F-BBE35FE3BB7C}" srcOrd="0" destOrd="0" presId="urn:microsoft.com/office/officeart/2005/8/layout/vList2"/>
    <dgm:cxn modelId="{9E63DC5F-7CD9-489B-9D5F-7B6435EDE34D}" type="presParOf" srcId="{75780B7D-207F-40D1-8D4F-BBE35FE3BB7C}" destId="{438884AB-7994-4DEB-9E2B-4A9702CFAEED}" srcOrd="0" destOrd="0" presId="urn:microsoft.com/office/officeart/2005/8/layout/vList2"/>
    <dgm:cxn modelId="{14C07FF9-D9BA-4BA6-B8CD-7CE65E7AF04C}" type="presParOf" srcId="{75780B7D-207F-40D1-8D4F-BBE35FE3BB7C}" destId="{672E3C28-219C-4F42-B140-64F332EBF756}" srcOrd="1" destOrd="0" presId="urn:microsoft.com/office/officeart/2005/8/layout/vList2"/>
    <dgm:cxn modelId="{7FB43AF8-CEE6-443E-A5F0-C34CBFC29CB1}" type="presParOf" srcId="{75780B7D-207F-40D1-8D4F-BBE35FE3BB7C}" destId="{1E516A1A-F5DD-4744-8DF9-C5590BFD75CD}" srcOrd="2" destOrd="0" presId="urn:microsoft.com/office/officeart/2005/8/layout/vList2"/>
    <dgm:cxn modelId="{864E30A5-AAB1-46B7-9DE1-BF28ED441DAF}" type="presParOf" srcId="{75780B7D-207F-40D1-8D4F-BBE35FE3BB7C}" destId="{3E2FD4B6-4477-4997-96E2-A8A8D26F8400}" srcOrd="3" destOrd="0" presId="urn:microsoft.com/office/officeart/2005/8/layout/vList2"/>
    <dgm:cxn modelId="{180DAAFB-926E-47B7-927A-7FF172628F50}" type="presParOf" srcId="{75780B7D-207F-40D1-8D4F-BBE35FE3BB7C}" destId="{C5778038-187D-494C-BBBB-3175945E178E}" srcOrd="4" destOrd="0" presId="urn:microsoft.com/office/officeart/2005/8/layout/vList2"/>
    <dgm:cxn modelId="{B5F68900-7696-4747-9527-1C23B8D52A6B}" type="presParOf" srcId="{75780B7D-207F-40D1-8D4F-BBE35FE3BB7C}" destId="{45AE4203-36A6-4B4B-BC75-5240E1E55B3D}" srcOrd="5" destOrd="0" presId="urn:microsoft.com/office/officeart/2005/8/layout/vList2"/>
    <dgm:cxn modelId="{D72722A9-47B9-4477-8BE0-756D9E7D6C45}" type="presParOf" srcId="{75780B7D-207F-40D1-8D4F-BBE35FE3BB7C}" destId="{1D2CC1FA-9AF4-4023-B19A-225294C2F4FC}" srcOrd="6" destOrd="0" presId="urn:microsoft.com/office/officeart/2005/8/layout/vList2"/>
    <dgm:cxn modelId="{E5E15D7F-11DA-4EC7-82D5-622B41F6CEB9}" type="presParOf" srcId="{75780B7D-207F-40D1-8D4F-BBE35FE3BB7C}" destId="{46883AC5-F5F2-42FB-84BF-E6E438B1E56A}" srcOrd="7" destOrd="0" presId="urn:microsoft.com/office/officeart/2005/8/layout/vList2"/>
    <dgm:cxn modelId="{CB757FEB-B99B-412A-891A-D7C1E0F0D0E4}" type="presParOf" srcId="{75780B7D-207F-40D1-8D4F-BBE35FE3BB7C}" destId="{762A5E2D-62EF-4F70-AFFF-8D734F0344A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477F43-10B2-43F0-B7EC-C6E4BF99AB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8D375DA6-8AA4-43CF-BAFC-0B1A8AC5BA56}">
      <dgm:prSet/>
      <dgm:spPr/>
      <dgm:t>
        <a:bodyPr/>
        <a:lstStyle/>
        <a:p>
          <a:r>
            <a:rPr lang="en-GB" dirty="0"/>
            <a:t>Consider your body language.</a:t>
          </a:r>
        </a:p>
      </dgm:t>
    </dgm:pt>
    <dgm:pt modelId="{A52D98F6-4556-4816-9202-C022CF98A12D}" type="parTrans" cxnId="{20F7C500-AFCB-4E83-B3C2-AE0D830C0CEB}">
      <dgm:prSet/>
      <dgm:spPr/>
      <dgm:t>
        <a:bodyPr/>
        <a:lstStyle/>
        <a:p>
          <a:endParaRPr lang="en-GB"/>
        </a:p>
      </dgm:t>
    </dgm:pt>
    <dgm:pt modelId="{3635853D-B62A-4F5A-9866-B20C440D51A4}" type="sibTrans" cxnId="{20F7C500-AFCB-4E83-B3C2-AE0D830C0CEB}">
      <dgm:prSet/>
      <dgm:spPr/>
      <dgm:t>
        <a:bodyPr/>
        <a:lstStyle/>
        <a:p>
          <a:endParaRPr lang="en-GB"/>
        </a:p>
      </dgm:t>
    </dgm:pt>
    <dgm:pt modelId="{CF7F8DD1-A37D-44D2-953C-F1CF76CAFDC3}">
      <dgm:prSet/>
      <dgm:spPr/>
      <dgm:t>
        <a:bodyPr/>
        <a:lstStyle/>
        <a:p>
          <a:r>
            <a:rPr lang="en-GB" dirty="0"/>
            <a:t>Do not shout.</a:t>
          </a:r>
        </a:p>
      </dgm:t>
    </dgm:pt>
    <dgm:pt modelId="{C6F0A659-13BD-41D1-B49F-69627074C6F3}" type="parTrans" cxnId="{FEA15689-F1F3-403B-BA9C-529AF5AE732A}">
      <dgm:prSet/>
      <dgm:spPr/>
      <dgm:t>
        <a:bodyPr/>
        <a:lstStyle/>
        <a:p>
          <a:endParaRPr lang="en-GB"/>
        </a:p>
      </dgm:t>
    </dgm:pt>
    <dgm:pt modelId="{1386EC98-300A-4E79-B924-E0FFB7F73F91}" type="sibTrans" cxnId="{FEA15689-F1F3-403B-BA9C-529AF5AE732A}">
      <dgm:prSet/>
      <dgm:spPr/>
      <dgm:t>
        <a:bodyPr/>
        <a:lstStyle/>
        <a:p>
          <a:endParaRPr lang="en-GB"/>
        </a:p>
      </dgm:t>
    </dgm:pt>
    <dgm:pt modelId="{C5EB7D96-52CF-4785-BD8B-CBAF10E0A403}">
      <dgm:prSet/>
      <dgm:spPr/>
      <dgm:t>
        <a:bodyPr/>
        <a:lstStyle/>
        <a:p>
          <a:r>
            <a:rPr lang="en-GB" dirty="0"/>
            <a:t>Change of face.</a:t>
          </a:r>
        </a:p>
      </dgm:t>
    </dgm:pt>
    <dgm:pt modelId="{C1820068-0F8F-4124-8A14-CB3633EC389A}" type="parTrans" cxnId="{E66C59F4-0567-4764-BEEB-92B9E90E0812}">
      <dgm:prSet/>
      <dgm:spPr/>
      <dgm:t>
        <a:bodyPr/>
        <a:lstStyle/>
        <a:p>
          <a:endParaRPr lang="en-GB"/>
        </a:p>
      </dgm:t>
    </dgm:pt>
    <dgm:pt modelId="{26D5B709-8A29-46CC-8A7A-A1F2A1270044}" type="sibTrans" cxnId="{E66C59F4-0567-4764-BEEB-92B9E90E0812}">
      <dgm:prSet/>
      <dgm:spPr/>
      <dgm:t>
        <a:bodyPr/>
        <a:lstStyle/>
        <a:p>
          <a:endParaRPr lang="en-GB"/>
        </a:p>
      </dgm:t>
    </dgm:pt>
    <dgm:pt modelId="{A89EED71-0242-4E1F-8427-F97E47EE0171}">
      <dgm:prSet/>
      <dgm:spPr/>
      <dgm:t>
        <a:bodyPr/>
        <a:lstStyle/>
        <a:p>
          <a:r>
            <a:rPr lang="en-GB" dirty="0"/>
            <a:t>Dynamic risk assessment.</a:t>
          </a:r>
        </a:p>
      </dgm:t>
    </dgm:pt>
    <dgm:pt modelId="{F6ECA822-0E25-4DE5-B7FC-83D38E401083}" type="parTrans" cxnId="{21651634-D250-4EE2-B8DB-D823799773EA}">
      <dgm:prSet/>
      <dgm:spPr/>
      <dgm:t>
        <a:bodyPr/>
        <a:lstStyle/>
        <a:p>
          <a:endParaRPr lang="en-GB"/>
        </a:p>
      </dgm:t>
    </dgm:pt>
    <dgm:pt modelId="{D6B36A2F-74A4-41C8-BFF2-5B4175FEAFCA}" type="sibTrans" cxnId="{21651634-D250-4EE2-B8DB-D823799773EA}">
      <dgm:prSet/>
      <dgm:spPr/>
      <dgm:t>
        <a:bodyPr/>
        <a:lstStyle/>
        <a:p>
          <a:endParaRPr lang="en-GB"/>
        </a:p>
      </dgm:t>
    </dgm:pt>
    <dgm:pt modelId="{75780B7D-207F-40D1-8D4F-BBE35FE3BB7C}" type="pres">
      <dgm:prSet presAssocID="{9A477F43-10B2-43F0-B7EC-C6E4BF99AB4F}" presName="linear" presStyleCnt="0">
        <dgm:presLayoutVars>
          <dgm:animLvl val="lvl"/>
          <dgm:resizeHandles val="exact"/>
        </dgm:presLayoutVars>
      </dgm:prSet>
      <dgm:spPr/>
    </dgm:pt>
    <dgm:pt modelId="{D66DFFAA-4465-47E0-A96F-CDDD5805A18E}" type="pres">
      <dgm:prSet presAssocID="{8D375DA6-8AA4-43CF-BAFC-0B1A8AC5BA56}" presName="parentText" presStyleLbl="node1" presStyleIdx="0" presStyleCnt="4">
        <dgm:presLayoutVars>
          <dgm:chMax val="0"/>
          <dgm:bulletEnabled val="1"/>
        </dgm:presLayoutVars>
      </dgm:prSet>
      <dgm:spPr/>
    </dgm:pt>
    <dgm:pt modelId="{E0BF27AE-2F28-4DDE-90E2-A62DF8635348}" type="pres">
      <dgm:prSet presAssocID="{3635853D-B62A-4F5A-9866-B20C440D51A4}" presName="spacer" presStyleCnt="0"/>
      <dgm:spPr/>
    </dgm:pt>
    <dgm:pt modelId="{D76D1121-8FD4-4EFB-BEE4-57E73500E793}" type="pres">
      <dgm:prSet presAssocID="{CF7F8DD1-A37D-44D2-953C-F1CF76CAFDC3}" presName="parentText" presStyleLbl="node1" presStyleIdx="1" presStyleCnt="4">
        <dgm:presLayoutVars>
          <dgm:chMax val="0"/>
          <dgm:bulletEnabled val="1"/>
        </dgm:presLayoutVars>
      </dgm:prSet>
      <dgm:spPr/>
    </dgm:pt>
    <dgm:pt modelId="{715BB303-5BEC-409E-A99E-D444914CF9E4}" type="pres">
      <dgm:prSet presAssocID="{1386EC98-300A-4E79-B924-E0FFB7F73F91}" presName="spacer" presStyleCnt="0"/>
      <dgm:spPr/>
    </dgm:pt>
    <dgm:pt modelId="{5E1D4513-1AEE-48B4-82DD-139C48878257}" type="pres">
      <dgm:prSet presAssocID="{C5EB7D96-52CF-4785-BD8B-CBAF10E0A403}" presName="parentText" presStyleLbl="node1" presStyleIdx="2" presStyleCnt="4">
        <dgm:presLayoutVars>
          <dgm:chMax val="0"/>
          <dgm:bulletEnabled val="1"/>
        </dgm:presLayoutVars>
      </dgm:prSet>
      <dgm:spPr/>
    </dgm:pt>
    <dgm:pt modelId="{B8A8A799-CF4D-4281-A931-CE767C60A38D}" type="pres">
      <dgm:prSet presAssocID="{26D5B709-8A29-46CC-8A7A-A1F2A1270044}" presName="spacer" presStyleCnt="0"/>
      <dgm:spPr/>
    </dgm:pt>
    <dgm:pt modelId="{B1ECE416-84DF-446E-87B7-9BECE7396EED}" type="pres">
      <dgm:prSet presAssocID="{A89EED71-0242-4E1F-8427-F97E47EE0171}" presName="parentText" presStyleLbl="node1" presStyleIdx="3" presStyleCnt="4">
        <dgm:presLayoutVars>
          <dgm:chMax val="0"/>
          <dgm:bulletEnabled val="1"/>
        </dgm:presLayoutVars>
      </dgm:prSet>
      <dgm:spPr/>
    </dgm:pt>
  </dgm:ptLst>
  <dgm:cxnLst>
    <dgm:cxn modelId="{20F7C500-AFCB-4E83-B3C2-AE0D830C0CEB}" srcId="{9A477F43-10B2-43F0-B7EC-C6E4BF99AB4F}" destId="{8D375DA6-8AA4-43CF-BAFC-0B1A8AC5BA56}" srcOrd="0" destOrd="0" parTransId="{A52D98F6-4556-4816-9202-C022CF98A12D}" sibTransId="{3635853D-B62A-4F5A-9866-B20C440D51A4}"/>
    <dgm:cxn modelId="{21651634-D250-4EE2-B8DB-D823799773EA}" srcId="{9A477F43-10B2-43F0-B7EC-C6E4BF99AB4F}" destId="{A89EED71-0242-4E1F-8427-F97E47EE0171}" srcOrd="3" destOrd="0" parTransId="{F6ECA822-0E25-4DE5-B7FC-83D38E401083}" sibTransId="{D6B36A2F-74A4-41C8-BFF2-5B4175FEAFCA}"/>
    <dgm:cxn modelId="{CE374B3A-05BF-405E-919D-95BDD7E03B15}" type="presOf" srcId="{CF7F8DD1-A37D-44D2-953C-F1CF76CAFDC3}" destId="{D76D1121-8FD4-4EFB-BEE4-57E73500E793}" srcOrd="0" destOrd="0" presId="urn:microsoft.com/office/officeart/2005/8/layout/vList2"/>
    <dgm:cxn modelId="{7A933F46-3671-4CEF-8672-EB42048B1030}" type="presOf" srcId="{A89EED71-0242-4E1F-8427-F97E47EE0171}" destId="{B1ECE416-84DF-446E-87B7-9BECE7396EED}" srcOrd="0" destOrd="0" presId="urn:microsoft.com/office/officeart/2005/8/layout/vList2"/>
    <dgm:cxn modelId="{8DFB8D54-8BFE-4609-9D80-27BCE25934B2}" type="presOf" srcId="{9A477F43-10B2-43F0-B7EC-C6E4BF99AB4F}" destId="{75780B7D-207F-40D1-8D4F-BBE35FE3BB7C}" srcOrd="0" destOrd="0" presId="urn:microsoft.com/office/officeart/2005/8/layout/vList2"/>
    <dgm:cxn modelId="{FEA15689-F1F3-403B-BA9C-529AF5AE732A}" srcId="{9A477F43-10B2-43F0-B7EC-C6E4BF99AB4F}" destId="{CF7F8DD1-A37D-44D2-953C-F1CF76CAFDC3}" srcOrd="1" destOrd="0" parTransId="{C6F0A659-13BD-41D1-B49F-69627074C6F3}" sibTransId="{1386EC98-300A-4E79-B924-E0FFB7F73F91}"/>
    <dgm:cxn modelId="{ED73ABB9-CB9C-4038-92B2-298BCCE413DC}" type="presOf" srcId="{8D375DA6-8AA4-43CF-BAFC-0B1A8AC5BA56}" destId="{D66DFFAA-4465-47E0-A96F-CDDD5805A18E}" srcOrd="0" destOrd="0" presId="urn:microsoft.com/office/officeart/2005/8/layout/vList2"/>
    <dgm:cxn modelId="{6773ECC9-F5AA-4735-B7C3-FDDC87C11587}" type="presOf" srcId="{C5EB7D96-52CF-4785-BD8B-CBAF10E0A403}" destId="{5E1D4513-1AEE-48B4-82DD-139C48878257}" srcOrd="0" destOrd="0" presId="urn:microsoft.com/office/officeart/2005/8/layout/vList2"/>
    <dgm:cxn modelId="{E66C59F4-0567-4764-BEEB-92B9E90E0812}" srcId="{9A477F43-10B2-43F0-B7EC-C6E4BF99AB4F}" destId="{C5EB7D96-52CF-4785-BD8B-CBAF10E0A403}" srcOrd="2" destOrd="0" parTransId="{C1820068-0F8F-4124-8A14-CB3633EC389A}" sibTransId="{26D5B709-8A29-46CC-8A7A-A1F2A1270044}"/>
    <dgm:cxn modelId="{53F12984-CE75-4B6B-A7A5-6D3626FD923C}" type="presParOf" srcId="{75780B7D-207F-40D1-8D4F-BBE35FE3BB7C}" destId="{D66DFFAA-4465-47E0-A96F-CDDD5805A18E}" srcOrd="0" destOrd="0" presId="urn:microsoft.com/office/officeart/2005/8/layout/vList2"/>
    <dgm:cxn modelId="{EBC62A2C-4FA6-4444-AD0D-AE8A5340A5BB}" type="presParOf" srcId="{75780B7D-207F-40D1-8D4F-BBE35FE3BB7C}" destId="{E0BF27AE-2F28-4DDE-90E2-A62DF8635348}" srcOrd="1" destOrd="0" presId="urn:microsoft.com/office/officeart/2005/8/layout/vList2"/>
    <dgm:cxn modelId="{C7EB21A8-3200-4275-AFC4-E93D9BAF266A}" type="presParOf" srcId="{75780B7D-207F-40D1-8D4F-BBE35FE3BB7C}" destId="{D76D1121-8FD4-4EFB-BEE4-57E73500E793}" srcOrd="2" destOrd="0" presId="urn:microsoft.com/office/officeart/2005/8/layout/vList2"/>
    <dgm:cxn modelId="{8F820639-731B-4C73-8243-93C61BF41FA0}" type="presParOf" srcId="{75780B7D-207F-40D1-8D4F-BBE35FE3BB7C}" destId="{715BB303-5BEC-409E-A99E-D444914CF9E4}" srcOrd="3" destOrd="0" presId="urn:microsoft.com/office/officeart/2005/8/layout/vList2"/>
    <dgm:cxn modelId="{13C82388-38F8-4AF3-800E-5A489CC4ABE1}" type="presParOf" srcId="{75780B7D-207F-40D1-8D4F-BBE35FE3BB7C}" destId="{5E1D4513-1AEE-48B4-82DD-139C48878257}" srcOrd="4" destOrd="0" presId="urn:microsoft.com/office/officeart/2005/8/layout/vList2"/>
    <dgm:cxn modelId="{DC952709-7A91-4F96-B7FB-FF5ABEC7FC44}" type="presParOf" srcId="{75780B7D-207F-40D1-8D4F-BBE35FE3BB7C}" destId="{B8A8A799-CF4D-4281-A931-CE767C60A38D}" srcOrd="5" destOrd="0" presId="urn:microsoft.com/office/officeart/2005/8/layout/vList2"/>
    <dgm:cxn modelId="{955FA530-6278-4118-BB5E-8F31D55517B3}" type="presParOf" srcId="{75780B7D-207F-40D1-8D4F-BBE35FE3BB7C}" destId="{B1ECE416-84DF-446E-87B7-9BECE7396EE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477F43-10B2-43F0-B7EC-C6E4BF99AB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F24307B-D611-49A7-9820-98315022496E}">
      <dgm:prSet/>
      <dgm:spPr/>
      <dgm:t>
        <a:bodyPr/>
        <a:lstStyle/>
        <a:p>
          <a:r>
            <a:rPr lang="en-GB" dirty="0"/>
            <a:t>Grounding technique – 5 senses.</a:t>
          </a:r>
        </a:p>
      </dgm:t>
    </dgm:pt>
    <dgm:pt modelId="{BE84854C-F4B9-4522-8578-5E0A0B2C3E43}" type="parTrans" cxnId="{58969308-76DA-4EF1-A74E-0F4195B8DF29}">
      <dgm:prSet/>
      <dgm:spPr/>
      <dgm:t>
        <a:bodyPr/>
        <a:lstStyle/>
        <a:p>
          <a:endParaRPr lang="en-GB"/>
        </a:p>
      </dgm:t>
    </dgm:pt>
    <dgm:pt modelId="{DDCC53A6-B017-46D9-8E27-FF65291C0C40}" type="sibTrans" cxnId="{58969308-76DA-4EF1-A74E-0F4195B8DF29}">
      <dgm:prSet/>
      <dgm:spPr/>
      <dgm:t>
        <a:bodyPr/>
        <a:lstStyle/>
        <a:p>
          <a:endParaRPr lang="en-GB"/>
        </a:p>
      </dgm:t>
    </dgm:pt>
    <dgm:pt modelId="{C3C2E4D6-9D87-49A7-BBEA-E89D9A685F90}">
      <dgm:prSet/>
      <dgm:spPr/>
      <dgm:t>
        <a:bodyPr/>
        <a:lstStyle/>
        <a:p>
          <a:r>
            <a:rPr lang="en-GB" dirty="0"/>
            <a:t>What colours can you see in the room?</a:t>
          </a:r>
        </a:p>
      </dgm:t>
    </dgm:pt>
    <dgm:pt modelId="{D4F1E0B5-19F5-4F5E-8AF8-B20BC9EE541A}" type="parTrans" cxnId="{A6697946-CA07-47E0-B3C2-A343AE1331CB}">
      <dgm:prSet/>
      <dgm:spPr/>
      <dgm:t>
        <a:bodyPr/>
        <a:lstStyle/>
        <a:p>
          <a:endParaRPr lang="en-GB"/>
        </a:p>
      </dgm:t>
    </dgm:pt>
    <dgm:pt modelId="{2068C9C2-B2D2-46C2-9CB2-1516BBD8F881}" type="sibTrans" cxnId="{A6697946-CA07-47E0-B3C2-A343AE1331CB}">
      <dgm:prSet/>
      <dgm:spPr/>
      <dgm:t>
        <a:bodyPr/>
        <a:lstStyle/>
        <a:p>
          <a:endParaRPr lang="en-GB"/>
        </a:p>
      </dgm:t>
    </dgm:pt>
    <dgm:pt modelId="{B3379E6F-9619-487B-8D14-00A075D8D981}">
      <dgm:prSet/>
      <dgm:spPr/>
      <dgm:t>
        <a:bodyPr/>
        <a:lstStyle/>
        <a:p>
          <a:r>
            <a:rPr lang="en-GB" dirty="0"/>
            <a:t>Square breathing.</a:t>
          </a:r>
        </a:p>
      </dgm:t>
    </dgm:pt>
    <dgm:pt modelId="{0047148D-32BC-4AA3-A4AF-4DE6CE19BB62}" type="parTrans" cxnId="{C8764F97-22EF-46A6-ACCC-0059BF98E00E}">
      <dgm:prSet/>
      <dgm:spPr/>
      <dgm:t>
        <a:bodyPr/>
        <a:lstStyle/>
        <a:p>
          <a:endParaRPr lang="en-GB"/>
        </a:p>
      </dgm:t>
    </dgm:pt>
    <dgm:pt modelId="{09D3F635-6C44-40AF-BB31-BCD0ABED7353}" type="sibTrans" cxnId="{C8764F97-22EF-46A6-ACCC-0059BF98E00E}">
      <dgm:prSet/>
      <dgm:spPr/>
      <dgm:t>
        <a:bodyPr/>
        <a:lstStyle/>
        <a:p>
          <a:endParaRPr lang="en-GB"/>
        </a:p>
      </dgm:t>
    </dgm:pt>
    <dgm:pt modelId="{1446601B-277B-435E-9747-D0A34F4DBDD8}">
      <dgm:prSet/>
      <dgm:spPr/>
      <dgm:t>
        <a:bodyPr/>
        <a:lstStyle/>
        <a:p>
          <a:r>
            <a:rPr lang="en-GB" dirty="0"/>
            <a:t>Go to their safe space.</a:t>
          </a:r>
        </a:p>
      </dgm:t>
    </dgm:pt>
    <dgm:pt modelId="{B7769D8C-799D-4F9E-B613-06B54F3468AB}" type="parTrans" cxnId="{A1CFE478-7F14-47A1-BF47-D4C14AA3C52C}">
      <dgm:prSet/>
      <dgm:spPr/>
      <dgm:t>
        <a:bodyPr/>
        <a:lstStyle/>
        <a:p>
          <a:endParaRPr lang="en-GB"/>
        </a:p>
      </dgm:t>
    </dgm:pt>
    <dgm:pt modelId="{879ADD8E-F5E6-4221-914B-1E1B1474BFF4}" type="sibTrans" cxnId="{A1CFE478-7F14-47A1-BF47-D4C14AA3C52C}">
      <dgm:prSet/>
      <dgm:spPr/>
      <dgm:t>
        <a:bodyPr/>
        <a:lstStyle/>
        <a:p>
          <a:endParaRPr lang="en-GB"/>
        </a:p>
      </dgm:t>
    </dgm:pt>
    <dgm:pt modelId="{54862EB1-58C8-422E-AE22-C7EA82EC3630}">
      <dgm:prSet/>
      <dgm:spPr/>
      <dgm:t>
        <a:bodyPr/>
        <a:lstStyle/>
        <a:p>
          <a:r>
            <a:rPr lang="en-GB" dirty="0"/>
            <a:t>Resistance bands.</a:t>
          </a:r>
        </a:p>
      </dgm:t>
    </dgm:pt>
    <dgm:pt modelId="{4B23D73C-35E1-4A41-B989-639485B1686B}" type="parTrans" cxnId="{A5CDF239-F2D7-4D52-93A7-899F3446E070}">
      <dgm:prSet/>
      <dgm:spPr/>
      <dgm:t>
        <a:bodyPr/>
        <a:lstStyle/>
        <a:p>
          <a:endParaRPr lang="en-GB"/>
        </a:p>
      </dgm:t>
    </dgm:pt>
    <dgm:pt modelId="{062412A5-6A94-483E-96B9-0F4491C9395C}" type="sibTrans" cxnId="{A5CDF239-F2D7-4D52-93A7-899F3446E070}">
      <dgm:prSet/>
      <dgm:spPr/>
      <dgm:t>
        <a:bodyPr/>
        <a:lstStyle/>
        <a:p>
          <a:endParaRPr lang="en-GB"/>
        </a:p>
      </dgm:t>
    </dgm:pt>
    <dgm:pt modelId="{1DECAF3E-9C59-4532-A4D0-6F92A8CA0717}">
      <dgm:prSet/>
      <dgm:spPr/>
      <dgm:t>
        <a:bodyPr/>
        <a:lstStyle/>
        <a:p>
          <a:r>
            <a:rPr lang="en-GB" dirty="0"/>
            <a:t>Support network in schools.</a:t>
          </a:r>
        </a:p>
      </dgm:t>
    </dgm:pt>
    <dgm:pt modelId="{5A756A24-C846-447F-BAFC-86DF1488D4DE}" type="parTrans" cxnId="{ADD4524E-FD19-4534-A4F9-280281033083}">
      <dgm:prSet/>
      <dgm:spPr/>
      <dgm:t>
        <a:bodyPr/>
        <a:lstStyle/>
        <a:p>
          <a:endParaRPr lang="en-GB"/>
        </a:p>
      </dgm:t>
    </dgm:pt>
    <dgm:pt modelId="{E0C0E3E0-4BBD-4ACC-9073-5B0EAE46B4A6}" type="sibTrans" cxnId="{ADD4524E-FD19-4534-A4F9-280281033083}">
      <dgm:prSet/>
      <dgm:spPr/>
      <dgm:t>
        <a:bodyPr/>
        <a:lstStyle/>
        <a:p>
          <a:endParaRPr lang="en-GB"/>
        </a:p>
      </dgm:t>
    </dgm:pt>
    <dgm:pt modelId="{75780B7D-207F-40D1-8D4F-BBE35FE3BB7C}" type="pres">
      <dgm:prSet presAssocID="{9A477F43-10B2-43F0-B7EC-C6E4BF99AB4F}" presName="linear" presStyleCnt="0">
        <dgm:presLayoutVars>
          <dgm:animLvl val="lvl"/>
          <dgm:resizeHandles val="exact"/>
        </dgm:presLayoutVars>
      </dgm:prSet>
      <dgm:spPr/>
    </dgm:pt>
    <dgm:pt modelId="{6583CE85-C94A-40CC-AE97-6A42C90DD385}" type="pres">
      <dgm:prSet presAssocID="{1F24307B-D611-49A7-9820-98315022496E}" presName="parentText" presStyleLbl="node1" presStyleIdx="0" presStyleCnt="6">
        <dgm:presLayoutVars>
          <dgm:chMax val="0"/>
          <dgm:bulletEnabled val="1"/>
        </dgm:presLayoutVars>
      </dgm:prSet>
      <dgm:spPr/>
    </dgm:pt>
    <dgm:pt modelId="{05DFDC1D-FDCF-4960-A534-C9EE7B770959}" type="pres">
      <dgm:prSet presAssocID="{DDCC53A6-B017-46D9-8E27-FF65291C0C40}" presName="spacer" presStyleCnt="0"/>
      <dgm:spPr/>
    </dgm:pt>
    <dgm:pt modelId="{4EF9F5E9-63BA-4839-A929-996FBDA28D46}" type="pres">
      <dgm:prSet presAssocID="{C3C2E4D6-9D87-49A7-BBEA-E89D9A685F90}" presName="parentText" presStyleLbl="node1" presStyleIdx="1" presStyleCnt="6">
        <dgm:presLayoutVars>
          <dgm:chMax val="0"/>
          <dgm:bulletEnabled val="1"/>
        </dgm:presLayoutVars>
      </dgm:prSet>
      <dgm:spPr/>
    </dgm:pt>
    <dgm:pt modelId="{6F1F7855-C598-4DFE-BA41-F3B9CC85F256}" type="pres">
      <dgm:prSet presAssocID="{2068C9C2-B2D2-46C2-9CB2-1516BBD8F881}" presName="spacer" presStyleCnt="0"/>
      <dgm:spPr/>
    </dgm:pt>
    <dgm:pt modelId="{69804C9C-6480-43A0-8529-88E6E47EC412}" type="pres">
      <dgm:prSet presAssocID="{B3379E6F-9619-487B-8D14-00A075D8D981}" presName="parentText" presStyleLbl="node1" presStyleIdx="2" presStyleCnt="6">
        <dgm:presLayoutVars>
          <dgm:chMax val="0"/>
          <dgm:bulletEnabled val="1"/>
        </dgm:presLayoutVars>
      </dgm:prSet>
      <dgm:spPr/>
    </dgm:pt>
    <dgm:pt modelId="{C04D638D-ED21-4C2F-A9E1-BDA94FB10CA6}" type="pres">
      <dgm:prSet presAssocID="{09D3F635-6C44-40AF-BB31-BCD0ABED7353}" presName="spacer" presStyleCnt="0"/>
      <dgm:spPr/>
    </dgm:pt>
    <dgm:pt modelId="{D3B90723-5066-4BD6-A845-AE8109A58486}" type="pres">
      <dgm:prSet presAssocID="{1446601B-277B-435E-9747-D0A34F4DBDD8}" presName="parentText" presStyleLbl="node1" presStyleIdx="3" presStyleCnt="6">
        <dgm:presLayoutVars>
          <dgm:chMax val="0"/>
          <dgm:bulletEnabled val="1"/>
        </dgm:presLayoutVars>
      </dgm:prSet>
      <dgm:spPr/>
    </dgm:pt>
    <dgm:pt modelId="{19D27C41-CD15-423C-A658-934823F6234B}" type="pres">
      <dgm:prSet presAssocID="{879ADD8E-F5E6-4221-914B-1E1B1474BFF4}" presName="spacer" presStyleCnt="0"/>
      <dgm:spPr/>
    </dgm:pt>
    <dgm:pt modelId="{058E5FAE-7AD5-4DF2-9F39-D8F1438C5A1F}" type="pres">
      <dgm:prSet presAssocID="{54862EB1-58C8-422E-AE22-C7EA82EC3630}" presName="parentText" presStyleLbl="node1" presStyleIdx="4" presStyleCnt="6">
        <dgm:presLayoutVars>
          <dgm:chMax val="0"/>
          <dgm:bulletEnabled val="1"/>
        </dgm:presLayoutVars>
      </dgm:prSet>
      <dgm:spPr/>
    </dgm:pt>
    <dgm:pt modelId="{022BB3D0-FF06-42F7-BC52-FA67A484F07D}" type="pres">
      <dgm:prSet presAssocID="{062412A5-6A94-483E-96B9-0F4491C9395C}" presName="spacer" presStyleCnt="0"/>
      <dgm:spPr/>
    </dgm:pt>
    <dgm:pt modelId="{4E3FC614-D6F6-4C98-994F-324249B73189}" type="pres">
      <dgm:prSet presAssocID="{1DECAF3E-9C59-4532-A4D0-6F92A8CA0717}" presName="parentText" presStyleLbl="node1" presStyleIdx="5" presStyleCnt="6">
        <dgm:presLayoutVars>
          <dgm:chMax val="0"/>
          <dgm:bulletEnabled val="1"/>
        </dgm:presLayoutVars>
      </dgm:prSet>
      <dgm:spPr/>
    </dgm:pt>
  </dgm:ptLst>
  <dgm:cxnLst>
    <dgm:cxn modelId="{58969308-76DA-4EF1-A74E-0F4195B8DF29}" srcId="{9A477F43-10B2-43F0-B7EC-C6E4BF99AB4F}" destId="{1F24307B-D611-49A7-9820-98315022496E}" srcOrd="0" destOrd="0" parTransId="{BE84854C-F4B9-4522-8578-5E0A0B2C3E43}" sibTransId="{DDCC53A6-B017-46D9-8E27-FF65291C0C40}"/>
    <dgm:cxn modelId="{FF753026-1AF4-4951-BFE9-3D1B641F71F4}" type="presOf" srcId="{54862EB1-58C8-422E-AE22-C7EA82EC3630}" destId="{058E5FAE-7AD5-4DF2-9F39-D8F1438C5A1F}" srcOrd="0" destOrd="0" presId="urn:microsoft.com/office/officeart/2005/8/layout/vList2"/>
    <dgm:cxn modelId="{8FA38631-F266-4A0D-BD2A-E199CABB5E34}" type="presOf" srcId="{1446601B-277B-435E-9747-D0A34F4DBDD8}" destId="{D3B90723-5066-4BD6-A845-AE8109A58486}" srcOrd="0" destOrd="0" presId="urn:microsoft.com/office/officeart/2005/8/layout/vList2"/>
    <dgm:cxn modelId="{A5CDF239-F2D7-4D52-93A7-899F3446E070}" srcId="{9A477F43-10B2-43F0-B7EC-C6E4BF99AB4F}" destId="{54862EB1-58C8-422E-AE22-C7EA82EC3630}" srcOrd="4" destOrd="0" parTransId="{4B23D73C-35E1-4A41-B989-639485B1686B}" sibTransId="{062412A5-6A94-483E-96B9-0F4491C9395C}"/>
    <dgm:cxn modelId="{A6697946-CA07-47E0-B3C2-A343AE1331CB}" srcId="{9A477F43-10B2-43F0-B7EC-C6E4BF99AB4F}" destId="{C3C2E4D6-9D87-49A7-BBEA-E89D9A685F90}" srcOrd="1" destOrd="0" parTransId="{D4F1E0B5-19F5-4F5E-8AF8-B20BC9EE541A}" sibTransId="{2068C9C2-B2D2-46C2-9CB2-1516BBD8F881}"/>
    <dgm:cxn modelId="{ADD4524E-FD19-4534-A4F9-280281033083}" srcId="{9A477F43-10B2-43F0-B7EC-C6E4BF99AB4F}" destId="{1DECAF3E-9C59-4532-A4D0-6F92A8CA0717}" srcOrd="5" destOrd="0" parTransId="{5A756A24-C846-447F-BAFC-86DF1488D4DE}" sibTransId="{E0C0E3E0-4BBD-4ACC-9073-5B0EAE46B4A6}"/>
    <dgm:cxn modelId="{8DFB8D54-8BFE-4609-9D80-27BCE25934B2}" type="presOf" srcId="{9A477F43-10B2-43F0-B7EC-C6E4BF99AB4F}" destId="{75780B7D-207F-40D1-8D4F-BBE35FE3BB7C}" srcOrd="0" destOrd="0" presId="urn:microsoft.com/office/officeart/2005/8/layout/vList2"/>
    <dgm:cxn modelId="{A941B578-2CD0-4F7D-AD6F-8B0878A02A37}" type="presOf" srcId="{C3C2E4D6-9D87-49A7-BBEA-E89D9A685F90}" destId="{4EF9F5E9-63BA-4839-A929-996FBDA28D46}" srcOrd="0" destOrd="0" presId="urn:microsoft.com/office/officeart/2005/8/layout/vList2"/>
    <dgm:cxn modelId="{A1CFE478-7F14-47A1-BF47-D4C14AA3C52C}" srcId="{9A477F43-10B2-43F0-B7EC-C6E4BF99AB4F}" destId="{1446601B-277B-435E-9747-D0A34F4DBDD8}" srcOrd="3" destOrd="0" parTransId="{B7769D8C-799D-4F9E-B613-06B54F3468AB}" sibTransId="{879ADD8E-F5E6-4221-914B-1E1B1474BFF4}"/>
    <dgm:cxn modelId="{88232C80-2B5B-4B86-9062-0650732D6B8D}" type="presOf" srcId="{1DECAF3E-9C59-4532-A4D0-6F92A8CA0717}" destId="{4E3FC614-D6F6-4C98-994F-324249B73189}" srcOrd="0" destOrd="0" presId="urn:microsoft.com/office/officeart/2005/8/layout/vList2"/>
    <dgm:cxn modelId="{C8764F97-22EF-46A6-ACCC-0059BF98E00E}" srcId="{9A477F43-10B2-43F0-B7EC-C6E4BF99AB4F}" destId="{B3379E6F-9619-487B-8D14-00A075D8D981}" srcOrd="2" destOrd="0" parTransId="{0047148D-32BC-4AA3-A4AF-4DE6CE19BB62}" sibTransId="{09D3F635-6C44-40AF-BB31-BCD0ABED7353}"/>
    <dgm:cxn modelId="{1E74F3B9-42EB-4224-9070-9738FE0BEA2E}" type="presOf" srcId="{1F24307B-D611-49A7-9820-98315022496E}" destId="{6583CE85-C94A-40CC-AE97-6A42C90DD385}" srcOrd="0" destOrd="0" presId="urn:microsoft.com/office/officeart/2005/8/layout/vList2"/>
    <dgm:cxn modelId="{A8B4AAFF-3EA2-4465-8D59-0BF371E47808}" type="presOf" srcId="{B3379E6F-9619-487B-8D14-00A075D8D981}" destId="{69804C9C-6480-43A0-8529-88E6E47EC412}" srcOrd="0" destOrd="0" presId="urn:microsoft.com/office/officeart/2005/8/layout/vList2"/>
    <dgm:cxn modelId="{31BADD7D-1EFD-490E-8E75-03ED42DB6B6D}" type="presParOf" srcId="{75780B7D-207F-40D1-8D4F-BBE35FE3BB7C}" destId="{6583CE85-C94A-40CC-AE97-6A42C90DD385}" srcOrd="0" destOrd="0" presId="urn:microsoft.com/office/officeart/2005/8/layout/vList2"/>
    <dgm:cxn modelId="{AAA87F6E-2A2C-4747-9172-0B44729D987F}" type="presParOf" srcId="{75780B7D-207F-40D1-8D4F-BBE35FE3BB7C}" destId="{05DFDC1D-FDCF-4960-A534-C9EE7B770959}" srcOrd="1" destOrd="0" presId="urn:microsoft.com/office/officeart/2005/8/layout/vList2"/>
    <dgm:cxn modelId="{2041D606-DF5E-446D-83CC-4209F2A6422D}" type="presParOf" srcId="{75780B7D-207F-40D1-8D4F-BBE35FE3BB7C}" destId="{4EF9F5E9-63BA-4839-A929-996FBDA28D46}" srcOrd="2" destOrd="0" presId="urn:microsoft.com/office/officeart/2005/8/layout/vList2"/>
    <dgm:cxn modelId="{AFD270F7-08AD-4717-957E-30EB587CFE32}" type="presParOf" srcId="{75780B7D-207F-40D1-8D4F-BBE35FE3BB7C}" destId="{6F1F7855-C598-4DFE-BA41-F3B9CC85F256}" srcOrd="3" destOrd="0" presId="urn:microsoft.com/office/officeart/2005/8/layout/vList2"/>
    <dgm:cxn modelId="{01B9C822-6E82-40E3-8A06-311B2F634043}" type="presParOf" srcId="{75780B7D-207F-40D1-8D4F-BBE35FE3BB7C}" destId="{69804C9C-6480-43A0-8529-88E6E47EC412}" srcOrd="4" destOrd="0" presId="urn:microsoft.com/office/officeart/2005/8/layout/vList2"/>
    <dgm:cxn modelId="{202F1FE8-79B2-4B4C-A50D-1B8ED418D07B}" type="presParOf" srcId="{75780B7D-207F-40D1-8D4F-BBE35FE3BB7C}" destId="{C04D638D-ED21-4C2F-A9E1-BDA94FB10CA6}" srcOrd="5" destOrd="0" presId="urn:microsoft.com/office/officeart/2005/8/layout/vList2"/>
    <dgm:cxn modelId="{CCC5BAB6-63BC-4010-BF7F-388353547D22}" type="presParOf" srcId="{75780B7D-207F-40D1-8D4F-BBE35FE3BB7C}" destId="{D3B90723-5066-4BD6-A845-AE8109A58486}" srcOrd="6" destOrd="0" presId="urn:microsoft.com/office/officeart/2005/8/layout/vList2"/>
    <dgm:cxn modelId="{5D84C89F-C706-453B-B1FA-715A659DDE10}" type="presParOf" srcId="{75780B7D-207F-40D1-8D4F-BBE35FE3BB7C}" destId="{19D27C41-CD15-423C-A658-934823F6234B}" srcOrd="7" destOrd="0" presId="urn:microsoft.com/office/officeart/2005/8/layout/vList2"/>
    <dgm:cxn modelId="{938A43FD-1DB6-4E4E-82B3-BDB3262A7F33}" type="presParOf" srcId="{75780B7D-207F-40D1-8D4F-BBE35FE3BB7C}" destId="{058E5FAE-7AD5-4DF2-9F39-D8F1438C5A1F}" srcOrd="8" destOrd="0" presId="urn:microsoft.com/office/officeart/2005/8/layout/vList2"/>
    <dgm:cxn modelId="{4A88484C-79D5-41D7-AC24-F31987EE0699}" type="presParOf" srcId="{75780B7D-207F-40D1-8D4F-BBE35FE3BB7C}" destId="{022BB3D0-FF06-42F7-BC52-FA67A484F07D}" srcOrd="9" destOrd="0" presId="urn:microsoft.com/office/officeart/2005/8/layout/vList2"/>
    <dgm:cxn modelId="{64262423-EAA5-4FC2-AC91-1A7A035EB9C9}" type="presParOf" srcId="{75780B7D-207F-40D1-8D4F-BBE35FE3BB7C}" destId="{4E3FC614-D6F6-4C98-994F-324249B7318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B5113-0EE6-4595-8F96-92D2E3B31B8D}">
      <dsp:nvSpPr>
        <dsp:cNvPr id="0" name=""/>
        <dsp:cNvSpPr/>
      </dsp:nvSpPr>
      <dsp:spPr>
        <a:xfrm>
          <a:off x="850" y="730172"/>
          <a:ext cx="2986674" cy="18965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5911F3-D83B-478A-ADE7-FA15E3E86E12}">
      <dsp:nvSpPr>
        <dsp:cNvPr id="0" name=""/>
        <dsp:cNvSpPr/>
      </dsp:nvSpPr>
      <dsp:spPr>
        <a:xfrm>
          <a:off x="332703" y="1045432"/>
          <a:ext cx="2986674" cy="18965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baseline="0"/>
            <a:t>Developing and maintaining good relationships and providing continuous emotional support for children and young people </a:t>
          </a:r>
          <a:r>
            <a:rPr lang="en-GB" sz="1600" kern="1200"/>
            <a:t>is </a:t>
          </a:r>
          <a:r>
            <a:rPr lang="en-GB" sz="1600" b="0" i="0" kern="1200" baseline="0"/>
            <a:t>absolutely key when looking at managing behaviour.</a:t>
          </a:r>
          <a:endParaRPr lang="en-US" sz="1600" kern="1200"/>
        </a:p>
      </dsp:txBody>
      <dsp:txXfrm>
        <a:off x="388251" y="1100980"/>
        <a:ext cx="2875578" cy="1785442"/>
      </dsp:txXfrm>
    </dsp:sp>
    <dsp:sp modelId="{61001565-5184-4B3B-9605-68B46D659EC6}">
      <dsp:nvSpPr>
        <dsp:cNvPr id="0" name=""/>
        <dsp:cNvSpPr/>
      </dsp:nvSpPr>
      <dsp:spPr>
        <a:xfrm>
          <a:off x="3651231" y="730172"/>
          <a:ext cx="2986674" cy="18965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7E282C-2FB4-4374-B4A5-F71D70820B7B}">
      <dsp:nvSpPr>
        <dsp:cNvPr id="0" name=""/>
        <dsp:cNvSpPr/>
      </dsp:nvSpPr>
      <dsp:spPr>
        <a:xfrm>
          <a:off x="3983084" y="1045432"/>
          <a:ext cx="2986674" cy="18965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It is the most effective preventative approach to managing behaviour within the school setting.</a:t>
          </a:r>
          <a:endParaRPr lang="en-US" sz="1600" kern="1200" dirty="0"/>
        </a:p>
      </dsp:txBody>
      <dsp:txXfrm>
        <a:off x="4038632" y="1100980"/>
        <a:ext cx="2875578" cy="1785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0C2DB-D283-49D2-A697-3A2B2BFB117F}">
      <dsp:nvSpPr>
        <dsp:cNvPr id="0" name=""/>
        <dsp:cNvSpPr/>
      </dsp:nvSpPr>
      <dsp:spPr>
        <a:xfrm>
          <a:off x="0" y="18261"/>
          <a:ext cx="7786937" cy="112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GB" sz="1800" kern="1200" dirty="0">
              <a:latin typeface="Arial"/>
              <a:cs typeface="Arial"/>
            </a:rPr>
            <a:t>Clear rules, structures, routines and sanctions.</a:t>
          </a:r>
        </a:p>
      </dsp:txBody>
      <dsp:txXfrm>
        <a:off x="54830" y="73091"/>
        <a:ext cx="7677277" cy="1013540"/>
      </dsp:txXfrm>
    </dsp:sp>
    <dsp:sp modelId="{4F13DC94-FDF5-4918-B458-F15DC25E08A7}">
      <dsp:nvSpPr>
        <dsp:cNvPr id="0" name=""/>
        <dsp:cNvSpPr/>
      </dsp:nvSpPr>
      <dsp:spPr>
        <a:xfrm>
          <a:off x="0" y="1303048"/>
          <a:ext cx="7786937" cy="112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GB" sz="1800" kern="1200" dirty="0">
              <a:latin typeface="Arial"/>
              <a:cs typeface="Arial"/>
            </a:rPr>
            <a:t>Display class rules visually and refer back to them positively throughout.</a:t>
          </a:r>
        </a:p>
      </dsp:txBody>
      <dsp:txXfrm>
        <a:off x="54830" y="1357878"/>
        <a:ext cx="7677277" cy="1013540"/>
      </dsp:txXfrm>
    </dsp:sp>
    <dsp:sp modelId="{DBA76C55-3017-440B-BCAB-7B9DE6046C3A}">
      <dsp:nvSpPr>
        <dsp:cNvPr id="0" name=""/>
        <dsp:cNvSpPr/>
      </dsp:nvSpPr>
      <dsp:spPr>
        <a:xfrm>
          <a:off x="0" y="2610261"/>
          <a:ext cx="7786937" cy="112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GB" sz="1800" kern="1200" dirty="0">
              <a:latin typeface="Arial"/>
              <a:cs typeface="Arial"/>
            </a:rPr>
            <a:t>Consistency at all times by all members of staff.</a:t>
          </a:r>
        </a:p>
      </dsp:txBody>
      <dsp:txXfrm>
        <a:off x="54830" y="2665091"/>
        <a:ext cx="7677277" cy="1013540"/>
      </dsp:txXfrm>
    </dsp:sp>
    <dsp:sp modelId="{35BA5D46-4FCA-4DB4-A359-846DD995860F}">
      <dsp:nvSpPr>
        <dsp:cNvPr id="0" name=""/>
        <dsp:cNvSpPr/>
      </dsp:nvSpPr>
      <dsp:spPr>
        <a:xfrm>
          <a:off x="0" y="3894683"/>
          <a:ext cx="7786937" cy="112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GB" sz="1800" kern="1200" dirty="0">
              <a:latin typeface="Arial" panose="020B0604020202020204" pitchFamily="34" charset="0"/>
              <a:cs typeface="Arial" panose="020B0604020202020204" pitchFamily="34" charset="0"/>
            </a:rPr>
            <a:t>Focus on primary behaviour only.</a:t>
          </a:r>
        </a:p>
      </dsp:txBody>
      <dsp:txXfrm>
        <a:off x="54830" y="3949513"/>
        <a:ext cx="7677277" cy="1013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A0DBD-76F3-4E33-98AB-5643D7B91778}">
      <dsp:nvSpPr>
        <dsp:cNvPr id="0" name=""/>
        <dsp:cNvSpPr/>
      </dsp:nvSpPr>
      <dsp:spPr>
        <a:xfrm>
          <a:off x="0" y="46766"/>
          <a:ext cx="6011332" cy="760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a:cs typeface="Arial"/>
            </a:rPr>
            <a:t>Scaffold learning.</a:t>
          </a:r>
        </a:p>
      </dsp:txBody>
      <dsp:txXfrm>
        <a:off x="37125" y="83891"/>
        <a:ext cx="5937082" cy="686250"/>
      </dsp:txXfrm>
    </dsp:sp>
    <dsp:sp modelId="{61D1A272-613D-46D4-A76A-3660DA0F700B}">
      <dsp:nvSpPr>
        <dsp:cNvPr id="0" name=""/>
        <dsp:cNvSpPr/>
      </dsp:nvSpPr>
      <dsp:spPr>
        <a:xfrm>
          <a:off x="0" y="864866"/>
          <a:ext cx="6011332" cy="760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a:cs typeface="Arial"/>
            </a:rPr>
            <a:t>Break tasks down into small and manageable chunks.</a:t>
          </a:r>
        </a:p>
      </dsp:txBody>
      <dsp:txXfrm>
        <a:off x="37125" y="901991"/>
        <a:ext cx="5937082" cy="686250"/>
      </dsp:txXfrm>
    </dsp:sp>
    <dsp:sp modelId="{6B041A6D-E1FC-46B2-A8AD-F70EA4FD02C8}">
      <dsp:nvSpPr>
        <dsp:cNvPr id="0" name=""/>
        <dsp:cNvSpPr/>
      </dsp:nvSpPr>
      <dsp:spPr>
        <a:xfrm>
          <a:off x="0" y="1682966"/>
          <a:ext cx="6011332" cy="760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Use word mats.</a:t>
          </a:r>
        </a:p>
      </dsp:txBody>
      <dsp:txXfrm>
        <a:off x="37125" y="1720091"/>
        <a:ext cx="5937082" cy="686250"/>
      </dsp:txXfrm>
    </dsp:sp>
    <dsp:sp modelId="{335FEDC5-C0FF-4B02-9288-C76C8578CA44}">
      <dsp:nvSpPr>
        <dsp:cNvPr id="0" name=""/>
        <dsp:cNvSpPr/>
      </dsp:nvSpPr>
      <dsp:spPr>
        <a:xfrm>
          <a:off x="0" y="2501066"/>
          <a:ext cx="6011332" cy="760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Allow processing time.</a:t>
          </a:r>
        </a:p>
      </dsp:txBody>
      <dsp:txXfrm>
        <a:off x="37125" y="2538191"/>
        <a:ext cx="5937082" cy="686250"/>
      </dsp:txXfrm>
    </dsp:sp>
    <dsp:sp modelId="{C5CFF05B-1B6D-4CD9-83E9-62AED111BEF7}">
      <dsp:nvSpPr>
        <dsp:cNvPr id="0" name=""/>
        <dsp:cNvSpPr/>
      </dsp:nvSpPr>
      <dsp:spPr>
        <a:xfrm>
          <a:off x="0" y="3319166"/>
          <a:ext cx="6011332" cy="760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Use technology.</a:t>
          </a:r>
        </a:p>
      </dsp:txBody>
      <dsp:txXfrm>
        <a:off x="37125" y="3356291"/>
        <a:ext cx="5937082" cy="686250"/>
      </dsp:txXfrm>
    </dsp:sp>
    <dsp:sp modelId="{8EF68F64-801B-4EA4-B40E-1B0961D36DF1}">
      <dsp:nvSpPr>
        <dsp:cNvPr id="0" name=""/>
        <dsp:cNvSpPr/>
      </dsp:nvSpPr>
      <dsp:spPr>
        <a:xfrm>
          <a:off x="0" y="4137266"/>
          <a:ext cx="6011332" cy="760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a:cs typeface="Arial"/>
            </a:rPr>
            <a:t>Provide variety and engagement.</a:t>
          </a:r>
        </a:p>
      </dsp:txBody>
      <dsp:txXfrm>
        <a:off x="37125" y="4174391"/>
        <a:ext cx="5937082" cy="686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F8AC0-AA35-44BE-AA41-572F121CE34A}">
      <dsp:nvSpPr>
        <dsp:cNvPr id="0" name=""/>
        <dsp:cNvSpPr/>
      </dsp:nvSpPr>
      <dsp:spPr>
        <a:xfrm>
          <a:off x="0" y="260059"/>
          <a:ext cx="7332132" cy="13272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Symbol" panose="05050102010706020507" pitchFamily="18" charset="2"/>
            <a:buNone/>
          </a:pPr>
          <a:r>
            <a:rPr lang="en-GB" sz="2500" kern="1200" dirty="0">
              <a:latin typeface="Arial"/>
              <a:cs typeface="Arial"/>
            </a:rPr>
            <a:t>Find a hook into lessons if you have a disengaged learner.</a:t>
          </a:r>
        </a:p>
      </dsp:txBody>
      <dsp:txXfrm>
        <a:off x="64789" y="324848"/>
        <a:ext cx="7202554" cy="1197640"/>
      </dsp:txXfrm>
    </dsp:sp>
    <dsp:sp modelId="{DBB3AC73-CB89-4B16-B426-048A99015F1D}">
      <dsp:nvSpPr>
        <dsp:cNvPr id="0" name=""/>
        <dsp:cNvSpPr/>
      </dsp:nvSpPr>
      <dsp:spPr>
        <a:xfrm>
          <a:off x="0" y="1659278"/>
          <a:ext cx="7332132" cy="13272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Symbol" panose="05050102010706020507" pitchFamily="18" charset="2"/>
            <a:buNone/>
          </a:pPr>
          <a:r>
            <a:rPr lang="en-GB" sz="2500" kern="1200" dirty="0">
              <a:latin typeface="Arial"/>
              <a:cs typeface="Arial"/>
            </a:rPr>
            <a:t>At least 5 positive interactions for pupil per lessons.</a:t>
          </a:r>
        </a:p>
      </dsp:txBody>
      <dsp:txXfrm>
        <a:off x="64789" y="1724067"/>
        <a:ext cx="7202554" cy="1197640"/>
      </dsp:txXfrm>
    </dsp:sp>
    <dsp:sp modelId="{7C29330E-5E84-43B8-965D-C6119BD9EE2B}">
      <dsp:nvSpPr>
        <dsp:cNvPr id="0" name=""/>
        <dsp:cNvSpPr/>
      </dsp:nvSpPr>
      <dsp:spPr>
        <a:xfrm>
          <a:off x="0" y="3058497"/>
          <a:ext cx="7332132" cy="13272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Symbol" panose="05050102010706020507" pitchFamily="18" charset="2"/>
            <a:buNone/>
          </a:pPr>
          <a:r>
            <a:rPr lang="en-GB" sz="2500" kern="1200" dirty="0">
              <a:latin typeface="Arial" panose="020B0604020202020204" pitchFamily="34" charset="0"/>
              <a:cs typeface="Arial" panose="020B0604020202020204" pitchFamily="34" charset="0"/>
            </a:rPr>
            <a:t>Agree an inconspicuous prompt that can be used to signal class teacher if pupil needs help.</a:t>
          </a:r>
        </a:p>
      </dsp:txBody>
      <dsp:txXfrm>
        <a:off x="64789" y="3123286"/>
        <a:ext cx="7202554" cy="1197640"/>
      </dsp:txXfrm>
    </dsp:sp>
    <dsp:sp modelId="{A9487B58-5336-41C2-AAA9-77F5D8B78ADA}">
      <dsp:nvSpPr>
        <dsp:cNvPr id="0" name=""/>
        <dsp:cNvSpPr/>
      </dsp:nvSpPr>
      <dsp:spPr>
        <a:xfrm>
          <a:off x="0" y="4457715"/>
          <a:ext cx="7332132" cy="13272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Symbol" panose="05050102010706020507" pitchFamily="18" charset="2"/>
            <a:buNone/>
          </a:pPr>
          <a:r>
            <a:rPr lang="en-GB" sz="2500" kern="1200" dirty="0">
              <a:latin typeface="Arial" panose="020B0604020202020204" pitchFamily="34" charset="0"/>
              <a:cs typeface="Arial" panose="020B0604020202020204" pitchFamily="34" charset="0"/>
            </a:rPr>
            <a:t>Class teachers to recognise and reinforce what pupils are very good at and use this within the classroom as a tool to help build their confidence.</a:t>
          </a:r>
        </a:p>
      </dsp:txBody>
      <dsp:txXfrm>
        <a:off x="64789" y="4522504"/>
        <a:ext cx="7202554" cy="1197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884AB-7994-4DEB-9E2B-4A9702CFAEED}">
      <dsp:nvSpPr>
        <dsp:cNvPr id="0" name=""/>
        <dsp:cNvSpPr/>
      </dsp:nvSpPr>
      <dsp:spPr>
        <a:xfrm>
          <a:off x="0" y="95362"/>
          <a:ext cx="8304756" cy="1178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latin typeface="Arial"/>
              <a:cs typeface="Arial"/>
            </a:rPr>
            <a:t>Allow movement breaks.</a:t>
          </a:r>
        </a:p>
      </dsp:txBody>
      <dsp:txXfrm>
        <a:off x="57543" y="152905"/>
        <a:ext cx="8189670" cy="1063689"/>
      </dsp:txXfrm>
    </dsp:sp>
    <dsp:sp modelId="{1E516A1A-F5DD-4744-8DF9-C5590BFD75CD}">
      <dsp:nvSpPr>
        <dsp:cNvPr id="0" name=""/>
        <dsp:cNvSpPr/>
      </dsp:nvSpPr>
      <dsp:spPr>
        <a:xfrm>
          <a:off x="0" y="1363417"/>
          <a:ext cx="8304756" cy="1178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latin typeface="Arial"/>
              <a:cs typeface="Arial"/>
            </a:rPr>
            <a:t>Cue pupils in by their name.</a:t>
          </a:r>
        </a:p>
      </dsp:txBody>
      <dsp:txXfrm>
        <a:off x="57543" y="1420960"/>
        <a:ext cx="8189670" cy="1063689"/>
      </dsp:txXfrm>
    </dsp:sp>
    <dsp:sp modelId="{C5778038-187D-494C-BBBB-3175945E178E}">
      <dsp:nvSpPr>
        <dsp:cNvPr id="0" name=""/>
        <dsp:cNvSpPr/>
      </dsp:nvSpPr>
      <dsp:spPr>
        <a:xfrm>
          <a:off x="0" y="2631472"/>
          <a:ext cx="8304756" cy="1178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latin typeface="Arial"/>
              <a:cs typeface="Arial"/>
            </a:rPr>
            <a:t>Use non-verbal prompts.</a:t>
          </a:r>
        </a:p>
      </dsp:txBody>
      <dsp:txXfrm>
        <a:off x="57543" y="2689015"/>
        <a:ext cx="8189670" cy="1063689"/>
      </dsp:txXfrm>
    </dsp:sp>
    <dsp:sp modelId="{1D2CC1FA-9AF4-4023-B19A-225294C2F4FC}">
      <dsp:nvSpPr>
        <dsp:cNvPr id="0" name=""/>
        <dsp:cNvSpPr/>
      </dsp:nvSpPr>
      <dsp:spPr>
        <a:xfrm>
          <a:off x="0" y="3899527"/>
          <a:ext cx="8304756" cy="1178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latin typeface="Arial"/>
              <a:cs typeface="Arial"/>
            </a:rPr>
            <a:t>Consider your language.</a:t>
          </a:r>
        </a:p>
      </dsp:txBody>
      <dsp:txXfrm>
        <a:off x="57543" y="3957070"/>
        <a:ext cx="8189670" cy="1063689"/>
      </dsp:txXfrm>
    </dsp:sp>
    <dsp:sp modelId="{762A5E2D-62EF-4F70-AFFF-8D734F0344AD}">
      <dsp:nvSpPr>
        <dsp:cNvPr id="0" name=""/>
        <dsp:cNvSpPr/>
      </dsp:nvSpPr>
      <dsp:spPr>
        <a:xfrm>
          <a:off x="633985" y="5221784"/>
          <a:ext cx="7553673" cy="12687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latin typeface="Arial"/>
              <a:cs typeface="Arial"/>
            </a:rPr>
            <a:t>Allow concentration aids to those who require it.</a:t>
          </a:r>
        </a:p>
      </dsp:txBody>
      <dsp:txXfrm>
        <a:off x="695923" y="5283722"/>
        <a:ext cx="7429797" cy="11449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DFFAA-4465-47E0-A96F-CDDD5805A18E}">
      <dsp:nvSpPr>
        <dsp:cNvPr id="0" name=""/>
        <dsp:cNvSpPr/>
      </dsp:nvSpPr>
      <dsp:spPr>
        <a:xfrm>
          <a:off x="0" y="198269"/>
          <a:ext cx="7782839" cy="11272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GB" sz="4700" kern="1200" dirty="0"/>
            <a:t>Consider your body language.</a:t>
          </a:r>
        </a:p>
      </dsp:txBody>
      <dsp:txXfrm>
        <a:off x="55030" y="253299"/>
        <a:ext cx="7672779" cy="1017235"/>
      </dsp:txXfrm>
    </dsp:sp>
    <dsp:sp modelId="{D76D1121-8FD4-4EFB-BEE4-57E73500E793}">
      <dsp:nvSpPr>
        <dsp:cNvPr id="0" name=""/>
        <dsp:cNvSpPr/>
      </dsp:nvSpPr>
      <dsp:spPr>
        <a:xfrm>
          <a:off x="0" y="1460924"/>
          <a:ext cx="7782839" cy="11272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GB" sz="4700" kern="1200" dirty="0"/>
            <a:t>Do not shout.</a:t>
          </a:r>
        </a:p>
      </dsp:txBody>
      <dsp:txXfrm>
        <a:off x="55030" y="1515954"/>
        <a:ext cx="7672779" cy="1017235"/>
      </dsp:txXfrm>
    </dsp:sp>
    <dsp:sp modelId="{5E1D4513-1AEE-48B4-82DD-139C48878257}">
      <dsp:nvSpPr>
        <dsp:cNvPr id="0" name=""/>
        <dsp:cNvSpPr/>
      </dsp:nvSpPr>
      <dsp:spPr>
        <a:xfrm>
          <a:off x="0" y="2723579"/>
          <a:ext cx="7782839" cy="11272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GB" sz="4700" kern="1200" dirty="0"/>
            <a:t>Change of face.</a:t>
          </a:r>
        </a:p>
      </dsp:txBody>
      <dsp:txXfrm>
        <a:off x="55030" y="2778609"/>
        <a:ext cx="7672779" cy="1017235"/>
      </dsp:txXfrm>
    </dsp:sp>
    <dsp:sp modelId="{B1ECE416-84DF-446E-87B7-9BECE7396EED}">
      <dsp:nvSpPr>
        <dsp:cNvPr id="0" name=""/>
        <dsp:cNvSpPr/>
      </dsp:nvSpPr>
      <dsp:spPr>
        <a:xfrm>
          <a:off x="0" y="3986234"/>
          <a:ext cx="7782839" cy="11272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GB" sz="4700" kern="1200" dirty="0"/>
            <a:t>Dynamic risk assessment.</a:t>
          </a:r>
        </a:p>
      </dsp:txBody>
      <dsp:txXfrm>
        <a:off x="55030" y="4041264"/>
        <a:ext cx="7672779" cy="10172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3CE85-C94A-40CC-AE97-6A42C90DD385}">
      <dsp:nvSpPr>
        <dsp:cNvPr id="0" name=""/>
        <dsp:cNvSpPr/>
      </dsp:nvSpPr>
      <dsp:spPr>
        <a:xfrm>
          <a:off x="0" y="371213"/>
          <a:ext cx="690452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Grounding technique – 5 senses.</a:t>
          </a:r>
        </a:p>
      </dsp:txBody>
      <dsp:txXfrm>
        <a:off x="37467" y="408680"/>
        <a:ext cx="6829588" cy="692586"/>
      </dsp:txXfrm>
    </dsp:sp>
    <dsp:sp modelId="{4EF9F5E9-63BA-4839-A929-996FBDA28D46}">
      <dsp:nvSpPr>
        <dsp:cNvPr id="0" name=""/>
        <dsp:cNvSpPr/>
      </dsp:nvSpPr>
      <dsp:spPr>
        <a:xfrm>
          <a:off x="0" y="1230893"/>
          <a:ext cx="690452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What colours can you see in the room?</a:t>
          </a:r>
        </a:p>
      </dsp:txBody>
      <dsp:txXfrm>
        <a:off x="37467" y="1268360"/>
        <a:ext cx="6829588" cy="692586"/>
      </dsp:txXfrm>
    </dsp:sp>
    <dsp:sp modelId="{69804C9C-6480-43A0-8529-88E6E47EC412}">
      <dsp:nvSpPr>
        <dsp:cNvPr id="0" name=""/>
        <dsp:cNvSpPr/>
      </dsp:nvSpPr>
      <dsp:spPr>
        <a:xfrm>
          <a:off x="0" y="2090573"/>
          <a:ext cx="690452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Square breathing.</a:t>
          </a:r>
        </a:p>
      </dsp:txBody>
      <dsp:txXfrm>
        <a:off x="37467" y="2128040"/>
        <a:ext cx="6829588" cy="692586"/>
      </dsp:txXfrm>
    </dsp:sp>
    <dsp:sp modelId="{D3B90723-5066-4BD6-A845-AE8109A58486}">
      <dsp:nvSpPr>
        <dsp:cNvPr id="0" name=""/>
        <dsp:cNvSpPr/>
      </dsp:nvSpPr>
      <dsp:spPr>
        <a:xfrm>
          <a:off x="0" y="2950254"/>
          <a:ext cx="690452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Go to their safe space.</a:t>
          </a:r>
        </a:p>
      </dsp:txBody>
      <dsp:txXfrm>
        <a:off x="37467" y="2987721"/>
        <a:ext cx="6829588" cy="692586"/>
      </dsp:txXfrm>
    </dsp:sp>
    <dsp:sp modelId="{058E5FAE-7AD5-4DF2-9F39-D8F1438C5A1F}">
      <dsp:nvSpPr>
        <dsp:cNvPr id="0" name=""/>
        <dsp:cNvSpPr/>
      </dsp:nvSpPr>
      <dsp:spPr>
        <a:xfrm>
          <a:off x="0" y="3809934"/>
          <a:ext cx="690452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Resistance bands.</a:t>
          </a:r>
        </a:p>
      </dsp:txBody>
      <dsp:txXfrm>
        <a:off x="37467" y="3847401"/>
        <a:ext cx="6829588" cy="692586"/>
      </dsp:txXfrm>
    </dsp:sp>
    <dsp:sp modelId="{4E3FC614-D6F6-4C98-994F-324249B73189}">
      <dsp:nvSpPr>
        <dsp:cNvPr id="0" name=""/>
        <dsp:cNvSpPr/>
      </dsp:nvSpPr>
      <dsp:spPr>
        <a:xfrm>
          <a:off x="0" y="4669614"/>
          <a:ext cx="690452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Support network in schools.</a:t>
          </a:r>
        </a:p>
      </dsp:txBody>
      <dsp:txXfrm>
        <a:off x="37467" y="4707081"/>
        <a:ext cx="6829588"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728EA-7660-4E1F-9168-EFFE837DF6BC}" type="datetimeFigureOut">
              <a:rPr lang="en-GB" smtClean="0"/>
              <a:t>01/07/2024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C8A29-15AC-4E9C-A7BA-1158D4CFAC4B}" type="slidenum">
              <a:rPr lang="en-GB" smtClean="0"/>
              <a:t>‹#›</a:t>
            </a:fld>
            <a:endParaRPr lang="en-GB"/>
          </a:p>
        </p:txBody>
      </p:sp>
    </p:spTree>
    <p:extLst>
      <p:ext uri="{BB962C8B-B14F-4D97-AF65-F5344CB8AC3E}">
        <p14:creationId xmlns:p14="http://schemas.microsoft.com/office/powerpoint/2010/main" val="749150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day adults face behaviours from children and young people within their settings. </a:t>
            </a:r>
            <a:endParaRPr lang="en-US" dirty="0"/>
          </a:p>
          <a:p>
            <a:r>
              <a:rPr lang="en-GB" dirty="0"/>
              <a:t>There are many different types of behaviours but these are just some of the more common:</a:t>
            </a:r>
            <a:endParaRPr lang="en-GB" dirty="0">
              <a:ea typeface="Calibri"/>
              <a:cs typeface="Calibri"/>
            </a:endParaRPr>
          </a:p>
          <a:p>
            <a:pPr algn="just"/>
            <a:r>
              <a:rPr lang="en-GB" dirty="0"/>
              <a:t>Refusal to follow instructions or complete tasks.</a:t>
            </a:r>
            <a:endParaRPr lang="en-GB" dirty="0">
              <a:ea typeface="Calibri"/>
              <a:cs typeface="Calibri"/>
            </a:endParaRPr>
          </a:p>
          <a:p>
            <a:pPr algn="just"/>
            <a:r>
              <a:rPr lang="en-GB" dirty="0"/>
              <a:t>Rudeness/answering back.</a:t>
            </a:r>
            <a:endParaRPr lang="en-GB" dirty="0">
              <a:ea typeface="Calibri"/>
              <a:cs typeface="Calibri"/>
            </a:endParaRPr>
          </a:p>
          <a:p>
            <a:pPr algn="just"/>
            <a:r>
              <a:rPr lang="en-GB" dirty="0"/>
              <a:t>Physical assaults.</a:t>
            </a:r>
            <a:endParaRPr lang="en-GB" dirty="0">
              <a:ea typeface="Calibri"/>
              <a:cs typeface="Calibri"/>
            </a:endParaRPr>
          </a:p>
          <a:p>
            <a:pPr algn="just"/>
            <a:r>
              <a:rPr lang="en-GB" dirty="0"/>
              <a:t>Self injurious behaviour – head banging, cutting.</a:t>
            </a:r>
            <a:endParaRPr lang="en-GB" dirty="0">
              <a:ea typeface="Calibri"/>
              <a:cs typeface="Calibri"/>
            </a:endParaRPr>
          </a:p>
          <a:p>
            <a:pPr algn="just"/>
            <a:r>
              <a:rPr lang="en-GB" dirty="0"/>
              <a:t>Becoming withdrawn.</a:t>
            </a:r>
            <a:endParaRPr lang="en-GB" dirty="0">
              <a:ea typeface="Calibri"/>
              <a:cs typeface="Calibri"/>
            </a:endParaRPr>
          </a:p>
          <a:p>
            <a:pPr algn="just"/>
            <a:r>
              <a:rPr lang="en-GB" dirty="0"/>
              <a:t>Bullying.</a:t>
            </a:r>
            <a:endParaRPr lang="en-GB" dirty="0">
              <a:ea typeface="Calibri"/>
              <a:cs typeface="Calibri"/>
            </a:endParaRPr>
          </a:p>
          <a:p>
            <a:pPr algn="just"/>
            <a:r>
              <a:rPr lang="en-GB" dirty="0"/>
              <a:t>Absconding.</a:t>
            </a:r>
            <a:endParaRPr lang="en-GB" dirty="0">
              <a:ea typeface="Calibri"/>
              <a:cs typeface="Calibri"/>
            </a:endParaRPr>
          </a:p>
          <a:p>
            <a:r>
              <a:rPr lang="en-GB" dirty="0"/>
              <a:t>Hiding under tables.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F35EB-1C33-488A-AD2A-2D41BE6CAA7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707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Emotional support is key to behaviour.</a:t>
            </a:r>
          </a:p>
          <a:p>
            <a:r>
              <a:rPr lang="en-GB" dirty="0"/>
              <a:t>You know as adults in a workplace we want to feel safe, welcomed, valued supported and motivated, this is the same for children and young people within schools. If they do not feel one of these then it is going to be reflected within their behaviour.</a:t>
            </a:r>
          </a:p>
          <a:p>
            <a:pPr algn="just"/>
            <a:r>
              <a:rPr lang="en-GB" sz="1200" kern="1200" dirty="0">
                <a:solidFill>
                  <a:schemeClr val="accent4">
                    <a:lumMod val="75000"/>
                  </a:schemeClr>
                </a:solidFill>
                <a:latin typeface="+mn-lt"/>
                <a:ea typeface="+mn-ea"/>
                <a:cs typeface="+mn-cs"/>
              </a:rPr>
              <a:t>Do not under estimate the importance of emotional support with your children. By providing emotional support, you will build solid relationships with the children and young people you work with. If they feel that they can trust you, that you will support them/forgive them no matter what they will in turn be more likely to be relaxed, happy, behave in a positive manner.</a:t>
            </a:r>
          </a:p>
          <a:p>
            <a:pPr algn="just"/>
            <a:r>
              <a:rPr lang="en-GB" sz="1200" kern="1200" dirty="0">
                <a:solidFill>
                  <a:schemeClr val="accent4">
                    <a:lumMod val="75000"/>
                  </a:schemeClr>
                </a:solidFill>
                <a:latin typeface="+mn-lt"/>
                <a:ea typeface="+mn-ea"/>
                <a:cs typeface="+mn-cs"/>
              </a:rPr>
              <a:t>Emotional support is key to improving Mental Health.</a:t>
            </a:r>
          </a:p>
          <a:p>
            <a:pPr algn="just"/>
            <a:r>
              <a:rPr lang="en-GB" sz="1200" kern="1200" dirty="0">
                <a:solidFill>
                  <a:schemeClr val="accent4">
                    <a:lumMod val="75000"/>
                  </a:schemeClr>
                </a:solidFill>
                <a:latin typeface="+mn-lt"/>
                <a:ea typeface="+mn-ea"/>
                <a:cs typeface="+mn-cs"/>
              </a:rPr>
              <a:t>Even if they have a ‘blip’ the fact that you have spent the time building good relationships with them it will be far easier to turn their behaviour round than if you do not. </a:t>
            </a:r>
            <a:endParaRPr lang="en-GB" dirty="0"/>
          </a:p>
          <a:p>
            <a:r>
              <a:rPr lang="en-GB" dirty="0"/>
              <a:t>It is important that you think about how you can make children and young people feel these things while they are in your care. </a:t>
            </a:r>
          </a:p>
          <a:p>
            <a:r>
              <a:rPr lang="en-GB" dirty="0"/>
              <a:t>I always think if that is my loved one what would I want others to do for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F35EB-1C33-488A-AD2A-2D41BE6CAA7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62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13744C-A99F-43FE-B088-2C516D1872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081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13744C-A99F-43FE-B088-2C516D187214}" type="slidenum">
              <a:rPr lang="en-GB" smtClean="0"/>
              <a:t>18</a:t>
            </a:fld>
            <a:endParaRPr lang="en-GB"/>
          </a:p>
        </p:txBody>
      </p:sp>
    </p:spTree>
    <p:extLst>
      <p:ext uri="{BB962C8B-B14F-4D97-AF65-F5344CB8AC3E}">
        <p14:creationId xmlns:p14="http://schemas.microsoft.com/office/powerpoint/2010/main" val="293197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13744C-A99F-43FE-B088-2C516D187214}" type="slidenum">
              <a:rPr lang="en-GB" smtClean="0"/>
              <a:t>19</a:t>
            </a:fld>
            <a:endParaRPr lang="en-GB"/>
          </a:p>
        </p:txBody>
      </p:sp>
    </p:spTree>
    <p:extLst>
      <p:ext uri="{BB962C8B-B14F-4D97-AF65-F5344CB8AC3E}">
        <p14:creationId xmlns:p14="http://schemas.microsoft.com/office/powerpoint/2010/main" val="596481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13744C-A99F-43FE-B088-2C516D187214}" type="slidenum">
              <a:rPr lang="en-GB" smtClean="0"/>
              <a:t>20</a:t>
            </a:fld>
            <a:endParaRPr lang="en-GB"/>
          </a:p>
        </p:txBody>
      </p:sp>
    </p:spTree>
    <p:extLst>
      <p:ext uri="{BB962C8B-B14F-4D97-AF65-F5344CB8AC3E}">
        <p14:creationId xmlns:p14="http://schemas.microsoft.com/office/powerpoint/2010/main" val="2644209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13744C-A99F-43FE-B088-2C516D187214}" type="slidenum">
              <a:rPr lang="en-GB" smtClean="0"/>
              <a:t>21</a:t>
            </a:fld>
            <a:endParaRPr lang="en-GB"/>
          </a:p>
        </p:txBody>
      </p:sp>
    </p:spTree>
    <p:extLst>
      <p:ext uri="{BB962C8B-B14F-4D97-AF65-F5344CB8AC3E}">
        <p14:creationId xmlns:p14="http://schemas.microsoft.com/office/powerpoint/2010/main" val="3462238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F35EB-1C33-488A-AD2A-2D41BE6CAA7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47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Positive language is so important when a child or young person is becoming dysregulated.</a:t>
            </a:r>
          </a:p>
          <a:p>
            <a:r>
              <a:rPr lang="en-US"/>
              <a:t>Do not use negative phrasing such as Don’t run, stop shouting etc.</a:t>
            </a:r>
          </a:p>
          <a:p>
            <a:r>
              <a:rPr lang="en-US"/>
              <a:t>Think about how you can say things in a more positive way.</a:t>
            </a:r>
          </a:p>
          <a:p>
            <a:r>
              <a:rPr lang="en-US"/>
              <a:t>Walk please thank you.</a:t>
            </a:r>
          </a:p>
          <a:p>
            <a:r>
              <a:rPr lang="en-US"/>
              <a:t>Indoor voices thank you.</a:t>
            </a:r>
          </a:p>
          <a:p>
            <a:r>
              <a:rPr lang="en-US" dirty="0"/>
              <a:t>Always use thank you at the end rather than please as it is then an assumption what you are asking them to do will be done.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C9C8A29-15AC-4E9C-A7BA-1158D4CFAC4B}" type="slidenum">
              <a:rPr lang="en-GB" smtClean="0"/>
              <a:t>23</a:t>
            </a:fld>
            <a:endParaRPr lang="en-GB"/>
          </a:p>
        </p:txBody>
      </p:sp>
    </p:spTree>
    <p:extLst>
      <p:ext uri="{BB962C8B-B14F-4D97-AF65-F5344CB8AC3E}">
        <p14:creationId xmlns:p14="http://schemas.microsoft.com/office/powerpoint/2010/main" val="2984531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F35EB-1C33-488A-AD2A-2D41BE6CAA7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304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Calibri" panose="020F0502020204030204" pitchFamily="34" charset="0"/>
              </a:rPr>
              <a:t>We need to consider systemic as well as within child causes of presenting behaviours</a:t>
            </a:r>
          </a:p>
          <a:p>
            <a:endParaRPr lang="en-GB" b="0" i="0" u="none" strike="noStrike" dirty="0">
              <a:solidFill>
                <a:srgbClr val="000000"/>
              </a:solidFill>
              <a:effectLst/>
              <a:latin typeface="Calibri" panose="020F0502020204030204" pitchFamily="34" charset="0"/>
            </a:endParaRPr>
          </a:p>
          <a:p>
            <a:pPr marL="171450" indent="-171450">
              <a:buFontTx/>
              <a:buChar char="-"/>
            </a:pPr>
            <a:r>
              <a:rPr lang="en-GB" b="0" i="0" u="none" strike="noStrike" dirty="0">
                <a:solidFill>
                  <a:srgbClr val="000000"/>
                </a:solidFill>
                <a:effectLst/>
                <a:latin typeface="Calibri" panose="020F0502020204030204" pitchFamily="34" charset="0"/>
              </a:rPr>
              <a:t>Contact the EP team if you are interested in setting up an </a:t>
            </a:r>
            <a:r>
              <a:rPr lang="en-GB" b="1" i="0" u="sng" strike="noStrike" dirty="0">
                <a:solidFill>
                  <a:srgbClr val="000000"/>
                </a:solidFill>
                <a:effectLst/>
                <a:latin typeface="Calibri" panose="020F0502020204030204" pitchFamily="34" charset="0"/>
              </a:rPr>
              <a:t>Iceberg Project.</a:t>
            </a:r>
          </a:p>
          <a:p>
            <a:pPr marL="171450" indent="-171450">
              <a:buFontTx/>
              <a:buChar char="-"/>
            </a:pPr>
            <a:endParaRPr lang="en-GB"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C9C8A29-15AC-4E9C-A7BA-1158D4CFAC4B}" type="slidenum">
              <a:rPr lang="en-GB" smtClean="0"/>
              <a:t>29</a:t>
            </a:fld>
            <a:endParaRPr lang="en-GB"/>
          </a:p>
        </p:txBody>
      </p:sp>
    </p:spTree>
    <p:extLst>
      <p:ext uri="{BB962C8B-B14F-4D97-AF65-F5344CB8AC3E}">
        <p14:creationId xmlns:p14="http://schemas.microsoft.com/office/powerpoint/2010/main" val="1119702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potential reasons for the </a:t>
            </a:r>
            <a:r>
              <a:rPr lang="en-US" dirty="0" err="1"/>
              <a:t>behaviours</a:t>
            </a:r>
            <a:r>
              <a:rPr lang="en-US" dirty="0"/>
              <a:t> that are seen within school settings, they can include:</a:t>
            </a:r>
            <a:br>
              <a:rPr lang="en-US" dirty="0">
                <a:cs typeface="+mn-lt"/>
              </a:rPr>
            </a:br>
            <a:r>
              <a:rPr lang="en-US" dirty="0"/>
              <a:t> Unmet primary need – food, warmth, love, sleep etc.</a:t>
            </a:r>
          </a:p>
          <a:p>
            <a:r>
              <a:rPr lang="en-US" dirty="0"/>
              <a:t>Inability to manage emotions effectively</a:t>
            </a:r>
            <a:endParaRPr lang="en-US" dirty="0">
              <a:ea typeface="Calibri"/>
              <a:cs typeface="Calibri"/>
            </a:endParaRPr>
          </a:p>
          <a:p>
            <a:r>
              <a:rPr lang="en-US" dirty="0"/>
              <a:t>Developmental needs  </a:t>
            </a:r>
            <a:r>
              <a:rPr lang="en-US" dirty="0" err="1"/>
              <a:t>ie</a:t>
            </a:r>
            <a:r>
              <a:rPr lang="en-US" dirty="0"/>
              <a:t> LD</a:t>
            </a:r>
            <a:endParaRPr lang="en-US" dirty="0">
              <a:ea typeface="Calibri"/>
              <a:cs typeface="Calibri"/>
            </a:endParaRPr>
          </a:p>
          <a:p>
            <a:r>
              <a:rPr lang="en-US" dirty="0"/>
              <a:t>Attention seeking</a:t>
            </a:r>
            <a:endParaRPr lang="en-US" dirty="0">
              <a:ea typeface="Calibri"/>
              <a:cs typeface="Calibri"/>
            </a:endParaRPr>
          </a:p>
          <a:p>
            <a:r>
              <a:rPr lang="en-US" dirty="0"/>
              <a:t>Distraction technique</a:t>
            </a:r>
            <a:endParaRPr lang="en-US" dirty="0">
              <a:ea typeface="Calibri"/>
              <a:cs typeface="Calibri"/>
            </a:endParaRPr>
          </a:p>
          <a:p>
            <a:r>
              <a:rPr lang="en-US" dirty="0"/>
              <a:t>Lack of motivation</a:t>
            </a:r>
            <a:endParaRPr lang="en-US" dirty="0">
              <a:ea typeface="Calibri"/>
              <a:cs typeface="Calibri"/>
            </a:endParaRPr>
          </a:p>
          <a:p>
            <a:r>
              <a:rPr lang="en-US" dirty="0"/>
              <a:t>Can’t complete work or task set.</a:t>
            </a:r>
            <a:endParaRPr lang="en-US" dirty="0">
              <a:ea typeface="Calibri"/>
              <a:cs typeface="Calibri"/>
            </a:endParaRPr>
          </a:p>
          <a:p>
            <a:r>
              <a:rPr lang="en-US" dirty="0"/>
              <a:t>Low self esteem </a:t>
            </a:r>
          </a:p>
          <a:p>
            <a:r>
              <a:rPr lang="en-US" dirty="0"/>
              <a:t>Control (PDA, compulsions and rituals)</a:t>
            </a:r>
            <a:endParaRPr lang="en-US" dirty="0">
              <a:ea typeface="Calibri"/>
              <a:cs typeface="Calibri"/>
            </a:endParaRPr>
          </a:p>
          <a:p>
            <a:r>
              <a:rPr lang="en-US" dirty="0"/>
              <a:t>High levels of anxiety  </a:t>
            </a:r>
            <a:endParaRPr lang="en-US" dirty="0">
              <a:ea typeface="Calibri"/>
              <a:cs typeface="Calibri"/>
            </a:endParaRPr>
          </a:p>
          <a:p>
            <a:r>
              <a:rPr lang="en-US" dirty="0"/>
              <a:t>Trauma</a:t>
            </a:r>
            <a:endParaRPr lang="en-US" dirty="0">
              <a:ea typeface="Calibri"/>
              <a:cs typeface="Calibri"/>
            </a:endParaRPr>
          </a:p>
          <a:p>
            <a:r>
              <a:rPr lang="en-US" dirty="0"/>
              <a:t>Sensory seeking or avoidance </a:t>
            </a:r>
            <a:endParaRPr lang="en-US" dirty="0">
              <a:ea typeface="Calibri"/>
              <a:cs typeface="Calibri"/>
            </a:endParaRPr>
          </a:p>
          <a:p>
            <a:r>
              <a:rPr lang="en-US" dirty="0"/>
              <a:t>It is important to note that a </a:t>
            </a:r>
            <a:r>
              <a:rPr lang="en-US" dirty="0" err="1"/>
              <a:t>behaviour</a:t>
            </a:r>
            <a:r>
              <a:rPr lang="en-US" dirty="0"/>
              <a:t> can serve different functions at different times. Do not assume because a child came in one day displaying challenging </a:t>
            </a:r>
            <a:r>
              <a:rPr lang="en-US" dirty="0" err="1"/>
              <a:t>behaviour</a:t>
            </a:r>
            <a:r>
              <a:rPr lang="en-US" dirty="0"/>
              <a:t> because they had missed their breakfast that this will be the same cause of an outburst the next day. </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C9C8A29-15AC-4E9C-A7BA-1158D4CFAC4B}" type="slidenum">
              <a:rPr lang="en-GB" smtClean="0"/>
              <a:t>5</a:t>
            </a:fld>
            <a:endParaRPr lang="en-GB"/>
          </a:p>
        </p:txBody>
      </p:sp>
    </p:spTree>
    <p:extLst>
      <p:ext uri="{BB962C8B-B14F-4D97-AF65-F5344CB8AC3E}">
        <p14:creationId xmlns:p14="http://schemas.microsoft.com/office/powerpoint/2010/main" val="195031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important thing to remember about </a:t>
            </a:r>
            <a:r>
              <a:rPr lang="en-US" dirty="0" err="1"/>
              <a:t>behaviour</a:t>
            </a:r>
            <a:endParaRPr lang="en-US" dirty="0" err="1">
              <a:ea typeface="Calibri"/>
              <a:cs typeface="Calibri"/>
            </a:endParaRPr>
          </a:p>
          <a:p>
            <a:r>
              <a:rPr lang="en-US" dirty="0"/>
              <a:t>•Whatever you think is an underlying reason for challenging </a:t>
            </a:r>
            <a:r>
              <a:rPr lang="en-US" dirty="0" err="1"/>
              <a:t>behaviour</a:t>
            </a:r>
            <a:r>
              <a:rPr lang="en-US" dirty="0"/>
              <a:t> it is important to remember that it is a method of communication a child’s way of reaching out. Just like a baby cries when they are hungry, wet or tired this is the same for the young people we work with. </a:t>
            </a:r>
            <a:endParaRPr lang="en-US" dirty="0">
              <a:ea typeface="Calibri"/>
              <a:cs typeface="Calibri"/>
            </a:endParaRPr>
          </a:p>
          <a:p>
            <a:pPr algn="just"/>
            <a:r>
              <a:rPr lang="en-US" dirty="0"/>
              <a:t>As adults we have had a lot of practice in decoding own feelings and have the skills for many different ways of managing and expressing those feelings. </a:t>
            </a:r>
            <a:endParaRPr lang="en-US" dirty="0">
              <a:ea typeface="Calibri"/>
              <a:cs typeface="Calibri"/>
            </a:endParaRPr>
          </a:p>
          <a:p>
            <a:pPr algn="just"/>
            <a:r>
              <a:rPr lang="en-US" dirty="0"/>
              <a:t>Unlike adults, young children have limited communication skills because they have not had the time to perfect these skills. So, instead of saying they are lonely or bored, objects are thrown or words are said.</a:t>
            </a:r>
            <a:endParaRPr lang="en-US" dirty="0">
              <a:ea typeface="Calibri"/>
              <a:cs typeface="Calibri"/>
            </a:endParaRPr>
          </a:p>
          <a:p>
            <a:pPr algn="just"/>
            <a:r>
              <a:rPr lang="en-US" dirty="0"/>
              <a:t>Please remember that:</a:t>
            </a:r>
            <a:endParaRPr lang="en-US" dirty="0">
              <a:ea typeface="Calibri"/>
              <a:cs typeface="Calibri"/>
            </a:endParaRPr>
          </a:p>
          <a:p>
            <a:r>
              <a:rPr lang="en-US" dirty="0"/>
              <a:t>•The </a:t>
            </a:r>
            <a:r>
              <a:rPr lang="en-US" dirty="0" err="1"/>
              <a:t>behaviour</a:t>
            </a:r>
            <a:r>
              <a:rPr lang="en-US" dirty="0"/>
              <a:t> is negative or undesired, but the reasons behind it are not. </a:t>
            </a:r>
            <a:endParaRPr lang="en-US" dirty="0">
              <a:ea typeface="Calibri"/>
              <a:cs typeface="Calibri"/>
            </a:endParaRPr>
          </a:p>
          <a:p>
            <a:r>
              <a:rPr lang="en-US" dirty="0"/>
              <a:t>•It’s important to remember negative </a:t>
            </a:r>
            <a:r>
              <a:rPr lang="en-US" dirty="0" err="1"/>
              <a:t>behaviour</a:t>
            </a:r>
            <a:r>
              <a:rPr lang="en-US" dirty="0"/>
              <a:t> does not make a child “bad.” There’s a difference between what they </a:t>
            </a:r>
            <a:r>
              <a:rPr lang="en-US" b="1" dirty="0"/>
              <a:t>do</a:t>
            </a:r>
            <a:r>
              <a:rPr lang="en-US" b="1" i="1" dirty="0"/>
              <a:t> </a:t>
            </a:r>
            <a:r>
              <a:rPr lang="en-US" dirty="0"/>
              <a:t>and who they </a:t>
            </a:r>
            <a:r>
              <a:rPr lang="en-US" b="1" dirty="0"/>
              <a:t>are</a:t>
            </a:r>
            <a:r>
              <a:rPr lang="en-US" dirty="0"/>
              <a:t>.</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C9C8A29-15AC-4E9C-A7BA-1158D4CFAC4B}" type="slidenum">
              <a:rPr lang="en-GB" smtClean="0"/>
              <a:t>6</a:t>
            </a:fld>
            <a:endParaRPr lang="en-GB"/>
          </a:p>
        </p:txBody>
      </p:sp>
    </p:spTree>
    <p:extLst>
      <p:ext uri="{BB962C8B-B14F-4D97-AF65-F5344CB8AC3E}">
        <p14:creationId xmlns:p14="http://schemas.microsoft.com/office/powerpoint/2010/main" val="2545001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dirty="0">
                <a:solidFill>
                  <a:srgbClr val="000000"/>
                </a:solidFill>
                <a:effectLst/>
                <a:highlight>
                  <a:srgbClr val="F5F5F5"/>
                </a:highlight>
                <a:latin typeface="Calibri" panose="020F0502020204030204" pitchFamily="34" charset="0"/>
              </a:rPr>
              <a:t>If you were in the staff room and a colleague walked in and threw their papers across the room, what would you do?</a:t>
            </a:r>
            <a:r>
              <a:rPr lang="en-US" b="0" i="0" dirty="0">
                <a:solidFill>
                  <a:srgbClr val="444444"/>
                </a:solidFill>
                <a:effectLst/>
                <a:highlight>
                  <a:srgbClr val="F5F5F5"/>
                </a:highlight>
                <a:latin typeface="Calibri" panose="020F0502020204030204" pitchFamily="34" charset="0"/>
              </a:rPr>
              <a:t>​</a:t>
            </a:r>
          </a:p>
          <a:p>
            <a:pPr algn="l" rtl="0" fontAlgn="base">
              <a:buFont typeface="Arial" panose="020B0604020202020204" pitchFamily="34" charset="0"/>
              <a:buChar char="•"/>
            </a:pPr>
            <a:r>
              <a:rPr lang="en-GB" sz="1200" b="0" i="0" u="none" strike="noStrike" dirty="0">
                <a:solidFill>
                  <a:srgbClr val="000000"/>
                </a:solidFill>
                <a:effectLst/>
                <a:highlight>
                  <a:srgbClr val="F5F5F5"/>
                </a:highlight>
                <a:latin typeface="Calibri" panose="020F0502020204030204" pitchFamily="34" charset="0"/>
              </a:rPr>
              <a:t>Would your first reaction be to say, ‘what are you doing throwing that, we don’t throw things in school!’</a:t>
            </a:r>
            <a:r>
              <a:rPr lang="en-US" sz="1200" b="0" i="0" dirty="0">
                <a:solidFill>
                  <a:srgbClr val="444444"/>
                </a:solidFill>
                <a:effectLst/>
                <a:highlight>
                  <a:srgbClr val="F5F5F5"/>
                </a:highlight>
                <a:latin typeface="Calibri" panose="020F0502020204030204" pitchFamily="34" charset="0"/>
              </a:rPr>
              <a:t>​</a:t>
            </a:r>
            <a:endParaRPr lang="en-US" sz="1200" b="0" i="0" dirty="0">
              <a:solidFill>
                <a:srgbClr val="444444"/>
              </a:solidFill>
              <a:effectLst/>
              <a:highlight>
                <a:srgbClr val="F5F5F5"/>
              </a:highlight>
              <a:latin typeface="Arial" panose="020B0604020202020204" pitchFamily="34" charset="0"/>
            </a:endParaRPr>
          </a:p>
          <a:p>
            <a:pPr algn="l" rtl="0" fontAlgn="base"/>
            <a:r>
              <a:rPr lang="en-GB" b="0" i="0" u="none" strike="noStrike" dirty="0">
                <a:solidFill>
                  <a:srgbClr val="000000"/>
                </a:solidFill>
                <a:effectLst/>
                <a:highlight>
                  <a:srgbClr val="F5F5F5"/>
                </a:highlight>
                <a:latin typeface="Calibri" panose="020F0502020204030204" pitchFamily="34" charset="0"/>
              </a:rPr>
              <a:t>Or would it be</a:t>
            </a:r>
            <a:r>
              <a:rPr lang="en-US" b="0" i="0" dirty="0">
                <a:solidFill>
                  <a:srgbClr val="444444"/>
                </a:solidFill>
                <a:effectLst/>
                <a:highlight>
                  <a:srgbClr val="F5F5F5"/>
                </a:highlight>
                <a:latin typeface="Calibri" panose="020F0502020204030204" pitchFamily="34" charset="0"/>
              </a:rPr>
              <a:t>​</a:t>
            </a:r>
          </a:p>
          <a:p>
            <a:pPr algn="l" rtl="0" fontAlgn="base">
              <a:buFont typeface="Arial" panose="020B0604020202020204" pitchFamily="34" charset="0"/>
              <a:buChar char="•"/>
            </a:pPr>
            <a:r>
              <a:rPr lang="en-GB" sz="1200" b="0" i="0" u="none" strike="noStrike" dirty="0">
                <a:solidFill>
                  <a:srgbClr val="000000"/>
                </a:solidFill>
                <a:effectLst/>
                <a:highlight>
                  <a:srgbClr val="F5F5F5"/>
                </a:highlight>
                <a:latin typeface="Calibri" panose="020F0502020204030204" pitchFamily="34" charset="0"/>
              </a:rPr>
              <a:t>What’s the matter?</a:t>
            </a:r>
            <a:r>
              <a:rPr lang="en-US" sz="1200" b="0" i="0" dirty="0">
                <a:solidFill>
                  <a:srgbClr val="444444"/>
                </a:solidFill>
                <a:effectLst/>
                <a:highlight>
                  <a:srgbClr val="F5F5F5"/>
                </a:highlight>
                <a:latin typeface="Calibri" panose="020F0502020204030204" pitchFamily="34" charset="0"/>
              </a:rPr>
              <a:t>​</a:t>
            </a:r>
            <a:endParaRPr lang="en-GB" sz="1200" b="0" i="0" dirty="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highlight>
                  <a:srgbClr val="F5F5F5"/>
                </a:highlight>
                <a:latin typeface="Calibri" panose="020F0502020204030204" pitchFamily="34" charset="0"/>
              </a:rPr>
              <a:t>There is always a reason for a behaviour, sometimes it is more obvious than others</a:t>
            </a:r>
            <a:endParaRPr lang="en-US" sz="1200" b="0" i="0" dirty="0">
              <a:solidFill>
                <a:srgbClr val="444444"/>
              </a:solidFill>
              <a:effectLst/>
              <a:highlight>
                <a:srgbClr val="F5F5F5"/>
              </a:highligh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C9C8A29-15AC-4E9C-A7BA-1158D4CFAC4B}" type="slidenum">
              <a:rPr lang="en-GB" smtClean="0"/>
              <a:t>7</a:t>
            </a:fld>
            <a:endParaRPr lang="en-GB"/>
          </a:p>
        </p:txBody>
      </p:sp>
    </p:spTree>
    <p:extLst>
      <p:ext uri="{BB962C8B-B14F-4D97-AF65-F5344CB8AC3E}">
        <p14:creationId xmlns:p14="http://schemas.microsoft.com/office/powerpoint/2010/main" val="44428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lang="en-GB" dirty="0"/>
              <a:t>Behaviour is often a way of children to communicate with us. Getting curious is key! Understanding the behaviour is important to understand what the child is trying to tell us and why. Behaviour is a communication of the child’s internal world. When children are not able to communicate with us verbally, they can do it through their behaviours. Trying to understand the underlying causes of behaviours is crucial: “</a:t>
            </a: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I’m a little confused, usually you love going to PE, but today you don’t want to go.  I’m wondering what’s different about today?”</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GB" dirty="0"/>
          </a:p>
        </p:txBody>
      </p:sp>
      <p:sp>
        <p:nvSpPr>
          <p:cNvPr id="4" name="Slide Number Placeholder 3"/>
          <p:cNvSpPr>
            <a:spLocks noGrp="1"/>
          </p:cNvSpPr>
          <p:nvPr>
            <p:ph type="sldNum" sz="quarter" idx="5"/>
          </p:nvPr>
        </p:nvSpPr>
        <p:spPr/>
        <p:txBody>
          <a:bodyPr/>
          <a:lstStyle/>
          <a:p>
            <a:fld id="{CC9C8A29-15AC-4E9C-A7BA-1158D4CFAC4B}" type="slidenum">
              <a:rPr lang="en-GB" smtClean="0"/>
              <a:t>8</a:t>
            </a:fld>
            <a:endParaRPr lang="en-GB"/>
          </a:p>
        </p:txBody>
      </p:sp>
    </p:spTree>
    <p:extLst>
      <p:ext uri="{BB962C8B-B14F-4D97-AF65-F5344CB8AC3E}">
        <p14:creationId xmlns:p14="http://schemas.microsoft.com/office/powerpoint/2010/main" val="119313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There are no short cuts to managing </a:t>
            </a:r>
            <a:r>
              <a:rPr lang="en-US" dirty="0" err="1"/>
              <a:t>behaviour</a:t>
            </a:r>
            <a:r>
              <a:rPr lang="en-US" dirty="0"/>
              <a:t>:</a:t>
            </a:r>
          </a:p>
          <a:p>
            <a:pPr algn="just"/>
            <a:r>
              <a:rPr lang="en-US" dirty="0"/>
              <a:t>Two important dimensions to the process of managing </a:t>
            </a:r>
            <a:r>
              <a:rPr lang="en-US" dirty="0" err="1"/>
              <a:t>behaviour</a:t>
            </a:r>
            <a:r>
              <a:rPr lang="en-US" dirty="0"/>
              <a:t>:</a:t>
            </a:r>
            <a:endParaRPr lang="en-US" dirty="0">
              <a:ea typeface="Calibri"/>
              <a:cs typeface="Calibri"/>
            </a:endParaRPr>
          </a:p>
          <a:p>
            <a:pPr algn="just"/>
            <a:r>
              <a:rPr lang="en-US" dirty="0"/>
              <a:t>1.Preventative approaches</a:t>
            </a:r>
            <a:endParaRPr lang="en-US" dirty="0">
              <a:ea typeface="Calibri"/>
              <a:cs typeface="Calibri"/>
            </a:endParaRPr>
          </a:p>
          <a:p>
            <a:pPr algn="just"/>
            <a:r>
              <a:rPr lang="en-US" dirty="0"/>
              <a:t>●</a:t>
            </a:r>
            <a:endParaRPr lang="en-US" dirty="0">
              <a:ea typeface="Calibri"/>
              <a:cs typeface="Calibri"/>
            </a:endParaRPr>
          </a:p>
          <a:p>
            <a:pPr algn="just"/>
            <a:r>
              <a:rPr lang="en-US" dirty="0"/>
              <a:t>2.Intervening positively.</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C9C8A29-15AC-4E9C-A7BA-1158D4CFAC4B}" type="slidenum">
              <a:rPr lang="en-GB" smtClean="0"/>
              <a:t>9</a:t>
            </a:fld>
            <a:endParaRPr lang="en-GB"/>
          </a:p>
        </p:txBody>
      </p:sp>
    </p:spTree>
    <p:extLst>
      <p:ext uri="{BB962C8B-B14F-4D97-AF65-F5344CB8AC3E}">
        <p14:creationId xmlns:p14="http://schemas.microsoft.com/office/powerpoint/2010/main" val="768474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Firstly let us look at relationships and emotional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Building and maintaining relationships is foundational to all behaviour management, no matter what your role is within the setting.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the most effective preventative approach to managing behaviour within the school setting.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Children will be more likely to comply and do what is expected of them if you have a good relationship with them.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F35EB-1C33-488A-AD2A-2D41BE6CAA7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6204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44"/>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 members of the school staff you are in the extremely privileged position of being able to build relationships with young people. The more we can provide each other these moment of simple, human connection – even a brief nod or a moment of eye contact – the more we’ll be able to support children to communicate their needs.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Siting a child nearby, having a quick check in the morning, letting them know that they are being held in mind “I thought about you yesterday when I saw XXX on the television”.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4" name="Slide Number Placeholder 3"/>
          <p:cNvSpPr>
            <a:spLocks noGrp="1"/>
          </p:cNvSpPr>
          <p:nvPr>
            <p:ph type="sldNum" sz="quarter" idx="5"/>
          </p:nvPr>
        </p:nvSpPr>
        <p:spPr/>
        <p:txBody>
          <a:bodyPr/>
          <a:lstStyle/>
          <a:p>
            <a:fld id="{CC9C8A29-15AC-4E9C-A7BA-1158D4CFAC4B}" type="slidenum">
              <a:rPr lang="en-GB" smtClean="0"/>
              <a:t>13</a:t>
            </a:fld>
            <a:endParaRPr lang="en-GB"/>
          </a:p>
        </p:txBody>
      </p:sp>
    </p:spTree>
    <p:extLst>
      <p:ext uri="{BB962C8B-B14F-4D97-AF65-F5344CB8AC3E}">
        <p14:creationId xmlns:p14="http://schemas.microsoft.com/office/powerpoint/2010/main" val="632623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way to build positive relationships with pupils is the EMR method, from EEF which has promising results from a small study. </a:t>
            </a:r>
            <a:r>
              <a:rPr lang="en-US" dirty="0" err="1"/>
              <a:t>Summarised</a:t>
            </a:r>
            <a:r>
              <a:rPr lang="en-US" dirty="0"/>
              <a:t> below, it involves focusing intentionally on the pupils who it is most difficult to connect with, who may be most in need of a consistent, positive relationship. It is recommended that this technique should take no longer than 30 minutes per week and can be completed during periods the adult already spends with pupils, representing an efficient use of time. It is not only important to establish the relationship, but maintain and restore it.</a:t>
            </a:r>
          </a:p>
          <a:p>
            <a:endParaRPr lang="en-US" dirty="0">
              <a:cs typeface="Calibri"/>
            </a:endParaRPr>
          </a:p>
        </p:txBody>
      </p:sp>
      <p:sp>
        <p:nvSpPr>
          <p:cNvPr id="4" name="Slide Number Placeholder 3"/>
          <p:cNvSpPr>
            <a:spLocks noGrp="1"/>
          </p:cNvSpPr>
          <p:nvPr>
            <p:ph type="sldNum" sz="quarter" idx="5"/>
          </p:nvPr>
        </p:nvSpPr>
        <p:spPr/>
        <p:txBody>
          <a:bodyPr/>
          <a:lstStyle/>
          <a:p>
            <a:fld id="{CC9C8A29-15AC-4E9C-A7BA-1158D4CFAC4B}" type="slidenum">
              <a:rPr lang="en-GB" smtClean="0"/>
              <a:t>14</a:t>
            </a:fld>
            <a:endParaRPr lang="en-GB"/>
          </a:p>
        </p:txBody>
      </p:sp>
    </p:spTree>
    <p:extLst>
      <p:ext uri="{BB962C8B-B14F-4D97-AF65-F5344CB8AC3E}">
        <p14:creationId xmlns:p14="http://schemas.microsoft.com/office/powerpoint/2010/main" val="2647683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46677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66275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5976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27098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80334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78802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1320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1206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9332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28875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8982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45722947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9.jpe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22.png"/><Relationship Id="rId4" Type="http://schemas.openxmlformats.org/officeDocument/2006/relationships/diagramLayout" Target="../diagrams/layout7.xml"/><Relationship Id="rId9"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7C8A3E-98AF-702D-48D3-ECB265AE3DA3}"/>
              </a:ext>
            </a:extLst>
          </p:cNvPr>
          <p:cNvSpPr txBox="1"/>
          <p:nvPr/>
        </p:nvSpPr>
        <p:spPr>
          <a:xfrm>
            <a:off x="921223" y="454925"/>
            <a:ext cx="1054289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a:solidFill>
                  <a:srgbClr val="0070C0"/>
                </a:solidFill>
                <a:cs typeface="Calibri"/>
              </a:rPr>
              <a:t>Coventry SEND: Core Training</a:t>
            </a:r>
          </a:p>
          <a:p>
            <a:pPr algn="ctr"/>
            <a:r>
              <a:rPr lang="en-US" sz="6000" b="1">
                <a:solidFill>
                  <a:srgbClr val="0070C0"/>
                </a:solidFill>
                <a:cs typeface="Calibri"/>
              </a:rPr>
              <a:t>Session 2: Understanding Behaviour</a:t>
            </a:r>
          </a:p>
        </p:txBody>
      </p:sp>
      <p:pic>
        <p:nvPicPr>
          <p:cNvPr id="7" name="Picture 6" descr="Coventry SEND Local Offer | Let's Talk Coventry">
            <a:extLst>
              <a:ext uri="{FF2B5EF4-FFF2-40B4-BE49-F238E27FC236}">
                <a16:creationId xmlns:a16="http://schemas.microsoft.com/office/drawing/2014/main" id="{C3FDED39-23C4-49F4-88C3-6A3F9134F19D}"/>
              </a:ext>
            </a:extLst>
          </p:cNvPr>
          <p:cNvPicPr>
            <a:picLocks noChangeAspect="1"/>
          </p:cNvPicPr>
          <p:nvPr/>
        </p:nvPicPr>
        <p:blipFill rotWithShape="1">
          <a:blip r:embed="rId2"/>
          <a:srcRect l="4391" t="32166" r="4160" b="15974"/>
          <a:stretch/>
        </p:blipFill>
        <p:spPr>
          <a:xfrm>
            <a:off x="1640" y="3546708"/>
            <a:ext cx="12195661" cy="2896201"/>
          </a:xfrm>
          <a:prstGeom prst="rect">
            <a:avLst/>
          </a:prstGeom>
        </p:spPr>
      </p:pic>
    </p:spTree>
    <p:extLst>
      <p:ext uri="{BB962C8B-B14F-4D97-AF65-F5344CB8AC3E}">
        <p14:creationId xmlns:p14="http://schemas.microsoft.com/office/powerpoint/2010/main" val="614581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C3EF21-BF67-653E-0E2E-1E4A7B2D86C1}"/>
              </a:ext>
            </a:extLst>
          </p:cNvPr>
          <p:cNvSpPr>
            <a:spLocks noGrp="1"/>
          </p:cNvSpPr>
          <p:nvPr>
            <p:ph type="title"/>
          </p:nvPr>
        </p:nvSpPr>
        <p:spPr>
          <a:xfrm>
            <a:off x="686834" y="1153572"/>
            <a:ext cx="3200400" cy="4461163"/>
          </a:xfrm>
        </p:spPr>
        <p:txBody>
          <a:bodyPr>
            <a:normAutofit/>
          </a:bodyPr>
          <a:lstStyle/>
          <a:p>
            <a:r>
              <a:rPr lang="en-US" dirty="0">
                <a:solidFill>
                  <a:srgbClr val="FFFFFF"/>
                </a:solidFill>
                <a:cs typeface="Calibri Light"/>
              </a:rPr>
              <a:t>Preventative strategies</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DD3A106-8209-1266-8D19-8F547C41A963}"/>
              </a:ext>
            </a:extLst>
          </p:cNvPr>
          <p:cNvSpPr>
            <a:spLocks noGrp="1"/>
          </p:cNvSpPr>
          <p:nvPr>
            <p:ph idx="1"/>
          </p:nvPr>
        </p:nvSpPr>
        <p:spPr>
          <a:xfrm>
            <a:off x="4447308" y="591344"/>
            <a:ext cx="6906491" cy="5585619"/>
          </a:xfrm>
        </p:spPr>
        <p:txBody>
          <a:bodyPr anchor="ctr">
            <a:normAutofit/>
          </a:bodyPr>
          <a:lstStyle/>
          <a:p>
            <a:r>
              <a:rPr lang="en-US" dirty="0">
                <a:cs typeface="Calibri"/>
              </a:rPr>
              <a:t>We are going to look at some preventative strategies for you to put in place that may stop </a:t>
            </a:r>
            <a:r>
              <a:rPr lang="en-US" dirty="0" err="1">
                <a:cs typeface="Calibri"/>
              </a:rPr>
              <a:t>behaviour</a:t>
            </a:r>
            <a:r>
              <a:rPr lang="en-US" dirty="0">
                <a:cs typeface="Calibri"/>
              </a:rPr>
              <a:t> from occurring.</a:t>
            </a:r>
            <a:endParaRPr lang="en-US" dirty="0"/>
          </a:p>
        </p:txBody>
      </p:sp>
    </p:spTree>
    <p:extLst>
      <p:ext uri="{BB962C8B-B14F-4D97-AF65-F5344CB8AC3E}">
        <p14:creationId xmlns:p14="http://schemas.microsoft.com/office/powerpoint/2010/main" val="1019787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C3C1-5955-4D16-82A0-832562360AC8}"/>
              </a:ext>
            </a:extLst>
          </p:cNvPr>
          <p:cNvSpPr>
            <a:spLocks noGrp="1"/>
          </p:cNvSpPr>
          <p:nvPr>
            <p:ph type="title"/>
          </p:nvPr>
        </p:nvSpPr>
        <p:spPr>
          <a:xfrm>
            <a:off x="480311" y="905736"/>
            <a:ext cx="7146689" cy="908476"/>
          </a:xfrm>
        </p:spPr>
        <p:txBody>
          <a:bodyPr anchor="b">
            <a:noAutofit/>
          </a:bodyPr>
          <a:lstStyle/>
          <a:p>
            <a:r>
              <a:rPr lang="en-GB" sz="4000" dirty="0">
                <a:latin typeface="Arial" panose="020B0604020202020204" pitchFamily="34" charset="0"/>
                <a:cs typeface="Arial" panose="020B0604020202020204" pitchFamily="34" charset="0"/>
              </a:rPr>
              <a:t>Relationships and Emotional Support</a:t>
            </a:r>
          </a:p>
        </p:txBody>
      </p:sp>
      <p:pic>
        <p:nvPicPr>
          <p:cNvPr id="4" name="Picture 3" descr="A colorful flower with hands&#10;&#10;Description automatically generated">
            <a:extLst>
              <a:ext uri="{FF2B5EF4-FFF2-40B4-BE49-F238E27FC236}">
                <a16:creationId xmlns:a16="http://schemas.microsoft.com/office/drawing/2014/main" id="{7E686782-BC7D-C6D0-EEFF-3550C6045035}"/>
              </a:ext>
            </a:extLst>
          </p:cNvPr>
          <p:cNvPicPr>
            <a:picLocks noChangeAspect="1"/>
          </p:cNvPicPr>
          <p:nvPr/>
        </p:nvPicPr>
        <p:blipFill>
          <a:blip r:embed="rId3"/>
          <a:stretch>
            <a:fillRect/>
          </a:stretch>
        </p:blipFill>
        <p:spPr>
          <a:xfrm>
            <a:off x="7633801" y="5715929"/>
            <a:ext cx="4097951" cy="676162"/>
          </a:xfrm>
          <a:prstGeom prst="rect">
            <a:avLst/>
          </a:prstGeom>
        </p:spPr>
      </p:pic>
      <p:sp>
        <p:nvSpPr>
          <p:cNvPr id="3" name="Content Placeholder 2">
            <a:extLst>
              <a:ext uri="{FF2B5EF4-FFF2-40B4-BE49-F238E27FC236}">
                <a16:creationId xmlns:a16="http://schemas.microsoft.com/office/drawing/2014/main" id="{C0EABD6F-509A-46CD-A45B-813D694B71F0}"/>
              </a:ext>
            </a:extLst>
          </p:cNvPr>
          <p:cNvSpPr>
            <a:spLocks noGrp="1"/>
          </p:cNvSpPr>
          <p:nvPr>
            <p:ph idx="1"/>
          </p:nvPr>
        </p:nvSpPr>
        <p:spPr>
          <a:xfrm>
            <a:off x="358391" y="2567547"/>
            <a:ext cx="5879592" cy="3672144"/>
          </a:xfrm>
        </p:spPr>
        <p:txBody>
          <a:bodyPr>
            <a:normAutofit/>
          </a:bodyPr>
          <a:lstStyle/>
          <a:p>
            <a:pPr marL="0" indent="0">
              <a:buNone/>
            </a:pPr>
            <a:endParaRPr lang="en-GB" sz="2000" dirty="0">
              <a:latin typeface="Arial" panose="020B0604020202020204" pitchFamily="34" charset="0"/>
              <a:cs typeface="Arial" panose="020B0604020202020204" pitchFamily="34" charset="0"/>
            </a:endParaRPr>
          </a:p>
          <a:p>
            <a:pPr>
              <a:buFontTx/>
              <a:buChar char="-"/>
            </a:pPr>
            <a:endParaRPr lang="en-GB" sz="2000" dirty="0">
              <a:latin typeface="Arial" panose="020B0604020202020204" pitchFamily="34" charset="0"/>
              <a:cs typeface="Arial" panose="020B0604020202020204" pitchFamily="34" charset="0"/>
            </a:endParaRPr>
          </a:p>
        </p:txBody>
      </p:sp>
      <p:pic>
        <p:nvPicPr>
          <p:cNvPr id="14338" name="Picture 2" descr="Relationships Matter | Iriss">
            <a:extLst>
              <a:ext uri="{FF2B5EF4-FFF2-40B4-BE49-F238E27FC236}">
                <a16:creationId xmlns:a16="http://schemas.microsoft.com/office/drawing/2014/main" id="{EDD4022C-2527-1499-8766-C9C425B81E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26" r="9088"/>
          <a:stretch/>
        </p:blipFill>
        <p:spPr bwMode="auto">
          <a:xfrm>
            <a:off x="7808810" y="1087187"/>
            <a:ext cx="4137204" cy="17707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340" name="Content Placeholder 2">
            <a:extLst>
              <a:ext uri="{FF2B5EF4-FFF2-40B4-BE49-F238E27FC236}">
                <a16:creationId xmlns:a16="http://schemas.microsoft.com/office/drawing/2014/main" id="{AFEC1154-C687-9353-534D-95AA447A70F4}"/>
              </a:ext>
            </a:extLst>
          </p:cNvPr>
          <p:cNvGraphicFramePr/>
          <p:nvPr/>
        </p:nvGraphicFramePr>
        <p:xfrm>
          <a:off x="480859" y="2213967"/>
          <a:ext cx="6970610" cy="36721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96407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group of children holding hands in a circle&#10;&#10;Description automatically generated">
            <a:extLst>
              <a:ext uri="{FF2B5EF4-FFF2-40B4-BE49-F238E27FC236}">
                <a16:creationId xmlns:a16="http://schemas.microsoft.com/office/drawing/2014/main" id="{84E5B05A-23CC-695D-399C-79A7C9178D45}"/>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864294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white sign with blue text and people&#10;&#10;Description automatically generated">
            <a:extLst>
              <a:ext uri="{FF2B5EF4-FFF2-40B4-BE49-F238E27FC236}">
                <a16:creationId xmlns:a16="http://schemas.microsoft.com/office/drawing/2014/main" id="{1D6BF489-2614-F1AC-9EC2-78F38B3F9D61}"/>
              </a:ext>
            </a:extLst>
          </p:cNvPr>
          <p:cNvPicPr>
            <a:picLocks noGrp="1" noChangeAspect="1"/>
          </p:cNvPicPr>
          <p:nvPr>
            <p:ph idx="1"/>
          </p:nvPr>
        </p:nvPicPr>
        <p:blipFill rotWithShape="1">
          <a:blip r:embed="rId3"/>
          <a:srcRect b="6306"/>
          <a:stretch/>
        </p:blipFill>
        <p:spPr>
          <a:xfrm>
            <a:off x="457200" y="457200"/>
            <a:ext cx="11277600" cy="5943600"/>
          </a:xfrm>
          <a:prstGeom prst="rect">
            <a:avLst/>
          </a:prstGeom>
        </p:spPr>
      </p:pic>
      <p:pic>
        <p:nvPicPr>
          <p:cNvPr id="5" name="Picture 4">
            <a:extLst>
              <a:ext uri="{FF2B5EF4-FFF2-40B4-BE49-F238E27FC236}">
                <a16:creationId xmlns:a16="http://schemas.microsoft.com/office/drawing/2014/main" id="{5F1CBE00-A569-C771-B1C5-49065B6BF6C2}"/>
              </a:ext>
            </a:extLst>
          </p:cNvPr>
          <p:cNvPicPr>
            <a:picLocks noChangeAspect="1"/>
          </p:cNvPicPr>
          <p:nvPr/>
        </p:nvPicPr>
        <p:blipFill>
          <a:blip r:embed="rId4"/>
          <a:stretch>
            <a:fillRect/>
          </a:stretch>
        </p:blipFill>
        <p:spPr>
          <a:xfrm>
            <a:off x="8843785" y="5011838"/>
            <a:ext cx="2880810" cy="1388962"/>
          </a:xfrm>
          <a:prstGeom prst="rect">
            <a:avLst/>
          </a:prstGeom>
        </p:spPr>
      </p:pic>
    </p:spTree>
    <p:extLst>
      <p:ext uri="{BB962C8B-B14F-4D97-AF65-F5344CB8AC3E}">
        <p14:creationId xmlns:p14="http://schemas.microsoft.com/office/powerpoint/2010/main" val="399033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56819812-817C-B771-AE8B-D3A9380390AF}"/>
              </a:ext>
            </a:extLst>
          </p:cNvPr>
          <p:cNvPicPr>
            <a:picLocks noGrp="1" noChangeAspect="1"/>
          </p:cNvPicPr>
          <p:nvPr>
            <p:ph idx="1"/>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949104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C3C1-5955-4D16-82A0-832562360AC8}"/>
              </a:ext>
            </a:extLst>
          </p:cNvPr>
          <p:cNvSpPr>
            <a:spLocks noGrp="1"/>
          </p:cNvSpPr>
          <p:nvPr>
            <p:ph type="title"/>
          </p:nvPr>
        </p:nvSpPr>
        <p:spPr>
          <a:xfrm>
            <a:off x="780436" y="1021247"/>
            <a:ext cx="4646591" cy="908476"/>
          </a:xfrm>
        </p:spPr>
        <p:txBody>
          <a:bodyPr anchor="b">
            <a:noAutofit/>
          </a:bodyPr>
          <a:lstStyle/>
          <a:p>
            <a:r>
              <a:rPr lang="en-GB" sz="4000" dirty="0">
                <a:latin typeface="Arial" panose="020B0604020202020204" pitchFamily="34" charset="0"/>
                <a:cs typeface="Arial" panose="020B0604020202020204" pitchFamily="34" charset="0"/>
              </a:rPr>
              <a:t>Emotional support</a:t>
            </a:r>
          </a:p>
        </p:txBody>
      </p:sp>
      <p:pic>
        <p:nvPicPr>
          <p:cNvPr id="4" name="Picture 3" descr="A colorful flower with hands&#10;&#10;Description automatically generated">
            <a:extLst>
              <a:ext uri="{FF2B5EF4-FFF2-40B4-BE49-F238E27FC236}">
                <a16:creationId xmlns:a16="http://schemas.microsoft.com/office/drawing/2014/main" id="{7E686782-BC7D-C6D0-EEFF-3550C6045035}"/>
              </a:ext>
            </a:extLst>
          </p:cNvPr>
          <p:cNvPicPr>
            <a:picLocks noChangeAspect="1"/>
          </p:cNvPicPr>
          <p:nvPr/>
        </p:nvPicPr>
        <p:blipFill>
          <a:blip r:embed="rId3"/>
          <a:stretch>
            <a:fillRect/>
          </a:stretch>
        </p:blipFill>
        <p:spPr>
          <a:xfrm>
            <a:off x="7633801" y="5715929"/>
            <a:ext cx="4097951" cy="676162"/>
          </a:xfrm>
          <a:prstGeom prst="rect">
            <a:avLst/>
          </a:prstGeom>
        </p:spPr>
      </p:pic>
      <p:sp>
        <p:nvSpPr>
          <p:cNvPr id="3" name="Content Placeholder 2">
            <a:extLst>
              <a:ext uri="{FF2B5EF4-FFF2-40B4-BE49-F238E27FC236}">
                <a16:creationId xmlns:a16="http://schemas.microsoft.com/office/drawing/2014/main" id="{C0EABD6F-509A-46CD-A45B-813D694B71F0}"/>
              </a:ext>
            </a:extLst>
          </p:cNvPr>
          <p:cNvSpPr>
            <a:spLocks noGrp="1"/>
          </p:cNvSpPr>
          <p:nvPr>
            <p:ph idx="1"/>
          </p:nvPr>
        </p:nvSpPr>
        <p:spPr>
          <a:xfrm>
            <a:off x="714385" y="2565404"/>
            <a:ext cx="6970610" cy="3672144"/>
          </a:xfrm>
        </p:spPr>
        <p:txBody>
          <a:bodyPr>
            <a:normAutofit fontScale="92500" lnSpcReduction="1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Children need to feel: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Safe</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Welcomed</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Valued</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Supported</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Motivated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they are missing any of these, it is then reflected within their behaviour.</a:t>
            </a:r>
          </a:p>
          <a:p>
            <a:pPr marL="0" indent="0">
              <a:buNone/>
            </a:pPr>
            <a:endParaRPr lang="en-GB" sz="20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8ADC9008-1ECD-C3BF-00AA-19FF5D6FA953}"/>
              </a:ext>
            </a:extLst>
          </p:cNvPr>
          <p:cNvSpPr txBox="1">
            <a:spLocks/>
          </p:cNvSpPr>
          <p:nvPr/>
        </p:nvSpPr>
        <p:spPr>
          <a:xfrm>
            <a:off x="510791" y="2719947"/>
            <a:ext cx="6970610" cy="3672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E2389189-872C-4951-B2A0-4B3B32929B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8589" y="875828"/>
            <a:ext cx="3000375"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422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7581B81-DACE-51C8-D446-21E7AC8680F5}"/>
              </a:ext>
            </a:extLst>
          </p:cNvPr>
          <p:cNvGraphicFramePr>
            <a:graphicFrameLocks noGrp="1"/>
          </p:cNvGraphicFramePr>
          <p:nvPr>
            <p:ph idx="1"/>
            <p:extLst>
              <p:ext uri="{D42A27DB-BD31-4B8C-83A1-F6EECF244321}">
                <p14:modId xmlns:p14="http://schemas.microsoft.com/office/powerpoint/2010/main" val="1137218624"/>
              </p:ext>
            </p:extLst>
          </p:nvPr>
        </p:nvGraphicFramePr>
        <p:xfrm>
          <a:off x="4099764" y="910945"/>
          <a:ext cx="7786937" cy="5047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6FF9EE7-E1FE-19CE-8676-6A87DB32B557}"/>
              </a:ext>
            </a:extLst>
          </p:cNvPr>
          <p:cNvPicPr>
            <a:picLocks noChangeAspect="1"/>
          </p:cNvPicPr>
          <p:nvPr/>
        </p:nvPicPr>
        <p:blipFill>
          <a:blip r:embed="rId8"/>
          <a:stretch>
            <a:fillRect/>
          </a:stretch>
        </p:blipFill>
        <p:spPr>
          <a:xfrm>
            <a:off x="818091" y="5941078"/>
            <a:ext cx="4199467" cy="689912"/>
          </a:xfrm>
          <a:prstGeom prst="rect">
            <a:avLst/>
          </a:prstGeom>
        </p:spPr>
      </p:pic>
      <p:sp>
        <p:nvSpPr>
          <p:cNvPr id="8" name="Title 1">
            <a:extLst>
              <a:ext uri="{FF2B5EF4-FFF2-40B4-BE49-F238E27FC236}">
                <a16:creationId xmlns:a16="http://schemas.microsoft.com/office/drawing/2014/main" id="{5A51B813-DC18-98BC-C6A5-6AD05BB887B8}"/>
              </a:ext>
            </a:extLst>
          </p:cNvPr>
          <p:cNvSpPr>
            <a:spLocks noGrp="1"/>
          </p:cNvSpPr>
          <p:nvPr>
            <p:ph type="title"/>
          </p:nvPr>
        </p:nvSpPr>
        <p:spPr>
          <a:xfrm>
            <a:off x="353104" y="313399"/>
            <a:ext cx="8596668" cy="558800"/>
          </a:xfrm>
        </p:spPr>
        <p:txBody>
          <a:bodyPr>
            <a:noAutofit/>
          </a:bodyPr>
          <a:lstStyle/>
          <a:p>
            <a:r>
              <a:rPr lang="en-GB" sz="2800" dirty="0"/>
              <a:t>Rules and routines: Predictable environment</a:t>
            </a:r>
            <a:br>
              <a:rPr lang="en-GB" sz="2800" dirty="0"/>
            </a:br>
            <a:r>
              <a:rPr lang="en-GB" sz="2800" b="1" dirty="0"/>
              <a:t>Consistency is key!</a:t>
            </a:r>
            <a:endParaRPr lang="en-GB" sz="2800" dirty="0"/>
          </a:p>
        </p:txBody>
      </p:sp>
      <p:pic>
        <p:nvPicPr>
          <p:cNvPr id="9" name="Picture 2" descr="KEEP CALM BECAUSE CHILDREN SMELL FEAR Poster">
            <a:extLst>
              <a:ext uri="{FF2B5EF4-FFF2-40B4-BE49-F238E27FC236}">
                <a16:creationId xmlns:a16="http://schemas.microsoft.com/office/drawing/2014/main" id="{3B29D80A-4E3C-212C-0EFC-DE1746E715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8091" y="1596373"/>
            <a:ext cx="2536704" cy="295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68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3A0C2DB-D283-49D2-A697-3A2B2BFB117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F13DC94-FDF5-4918-B458-F15DC25E08A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DBA76C55-3017-440B-BCAB-7B9DE6046C3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35BA5D46-4FCA-4DB4-A359-846DD995860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35FB-3567-9F03-FCE7-17465BFA41F0}"/>
              </a:ext>
            </a:extLst>
          </p:cNvPr>
          <p:cNvSpPr>
            <a:spLocks noGrp="1"/>
          </p:cNvSpPr>
          <p:nvPr>
            <p:ph type="title"/>
          </p:nvPr>
        </p:nvSpPr>
        <p:spPr>
          <a:xfrm>
            <a:off x="389467" y="237272"/>
            <a:ext cx="8596668" cy="694267"/>
          </a:xfrm>
        </p:spPr>
        <p:txBody>
          <a:bodyPr>
            <a:normAutofit/>
          </a:bodyPr>
          <a:lstStyle/>
          <a:p>
            <a:r>
              <a:rPr lang="en-GB" sz="2800" dirty="0"/>
              <a:t>Supporting learning</a:t>
            </a:r>
          </a:p>
        </p:txBody>
      </p:sp>
      <p:graphicFrame>
        <p:nvGraphicFramePr>
          <p:cNvPr id="5" name="Content Placeholder 4">
            <a:extLst>
              <a:ext uri="{FF2B5EF4-FFF2-40B4-BE49-F238E27FC236}">
                <a16:creationId xmlns:a16="http://schemas.microsoft.com/office/drawing/2014/main" id="{D32A3EF9-A8BF-D7EA-7DF7-532E36E72B63}"/>
              </a:ext>
            </a:extLst>
          </p:cNvPr>
          <p:cNvGraphicFramePr>
            <a:graphicFrameLocks noGrp="1"/>
          </p:cNvGraphicFramePr>
          <p:nvPr>
            <p:ph idx="1"/>
          </p:nvPr>
        </p:nvGraphicFramePr>
        <p:xfrm>
          <a:off x="5791200" y="787399"/>
          <a:ext cx="6011333" cy="4944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C6FF9EE7-E1FE-19CE-8676-6A87DB32B557}"/>
              </a:ext>
            </a:extLst>
          </p:cNvPr>
          <p:cNvPicPr>
            <a:picLocks noChangeAspect="1"/>
          </p:cNvPicPr>
          <p:nvPr/>
        </p:nvPicPr>
        <p:blipFill>
          <a:blip r:embed="rId7"/>
          <a:stretch>
            <a:fillRect/>
          </a:stretch>
        </p:blipFill>
        <p:spPr>
          <a:xfrm>
            <a:off x="389467" y="5932870"/>
            <a:ext cx="4186959" cy="687857"/>
          </a:xfrm>
          <a:prstGeom prst="rect">
            <a:avLst/>
          </a:prstGeom>
        </p:spPr>
      </p:pic>
      <p:sp>
        <p:nvSpPr>
          <p:cNvPr id="6" name="TextBox 5">
            <a:extLst>
              <a:ext uri="{FF2B5EF4-FFF2-40B4-BE49-F238E27FC236}">
                <a16:creationId xmlns:a16="http://schemas.microsoft.com/office/drawing/2014/main" id="{32837478-2EB8-8AD3-2E87-98CADCE34A2A}"/>
              </a:ext>
            </a:extLst>
          </p:cNvPr>
          <p:cNvSpPr txBox="1"/>
          <p:nvPr/>
        </p:nvSpPr>
        <p:spPr>
          <a:xfrm>
            <a:off x="556068" y="1279379"/>
            <a:ext cx="4642465" cy="2308324"/>
          </a:xfrm>
          <a:prstGeom prst="rect">
            <a:avLst/>
          </a:prstGeom>
          <a:noFill/>
          <a:ln w="9525">
            <a:solidFill>
              <a:schemeClr val="tx1"/>
            </a:solidFill>
          </a:ln>
        </p:spPr>
        <p:txBody>
          <a:bodyPr wrap="square" rtlCol="0">
            <a:spAutoFit/>
          </a:bodyPr>
          <a:lstStyle/>
          <a:p>
            <a:r>
              <a:rPr lang="en-GB" sz="2400" dirty="0">
                <a:latin typeface="Arial" panose="020B0604020202020204" pitchFamily="34" charset="0"/>
                <a:cs typeface="Arial" panose="020B0604020202020204" pitchFamily="34" charset="0"/>
              </a:rPr>
              <a:t>Most importantly:</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Know your pupils well,</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Where are they at?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Where do they need to be?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What are their barriers to learning?</a:t>
            </a:r>
          </a:p>
        </p:txBody>
      </p:sp>
      <p:pic>
        <p:nvPicPr>
          <p:cNvPr id="12290" name="Picture 2" descr="Education Clipart Images - Free Download on Freepik">
            <a:extLst>
              <a:ext uri="{FF2B5EF4-FFF2-40B4-BE49-F238E27FC236}">
                <a16:creationId xmlns:a16="http://schemas.microsoft.com/office/drawing/2014/main" id="{FF8D41D2-9AAF-47D7-8DB0-2153F0FD0D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3249" y="3839066"/>
            <a:ext cx="1889897" cy="1889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38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7CA0DBD-76F3-4E33-98AB-5643D7B9177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61D1A272-613D-46D4-A76A-3660DA0F700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B041A6D-E1FC-46B2-A8AD-F70EA4FD02C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335FEDC5-C0FF-4B02-9288-C76C8578CA4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C5CFF05B-1B6D-4CD9-83E9-62AED111BEF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8EF68F64-801B-4EA4-B40E-1B0961D36DF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35FB-3567-9F03-FCE7-17465BFA41F0}"/>
              </a:ext>
            </a:extLst>
          </p:cNvPr>
          <p:cNvSpPr>
            <a:spLocks noGrp="1"/>
          </p:cNvSpPr>
          <p:nvPr>
            <p:ph type="title"/>
          </p:nvPr>
        </p:nvSpPr>
        <p:spPr>
          <a:xfrm>
            <a:off x="383270" y="287948"/>
            <a:ext cx="8596668" cy="694267"/>
          </a:xfrm>
        </p:spPr>
        <p:txBody>
          <a:bodyPr>
            <a:normAutofit/>
          </a:bodyPr>
          <a:lstStyle/>
          <a:p>
            <a:r>
              <a:rPr lang="en-GB" sz="2800" dirty="0"/>
              <a:t>Social Emotional Needs</a:t>
            </a:r>
          </a:p>
        </p:txBody>
      </p:sp>
      <p:graphicFrame>
        <p:nvGraphicFramePr>
          <p:cNvPr id="5" name="Content Placeholder 4">
            <a:extLst>
              <a:ext uri="{FF2B5EF4-FFF2-40B4-BE49-F238E27FC236}">
                <a16:creationId xmlns:a16="http://schemas.microsoft.com/office/drawing/2014/main" id="{D32A3EF9-A8BF-D7EA-7DF7-532E36E72B63}"/>
              </a:ext>
            </a:extLst>
          </p:cNvPr>
          <p:cNvGraphicFramePr>
            <a:graphicFrameLocks noGrp="1"/>
          </p:cNvGraphicFramePr>
          <p:nvPr>
            <p:ph idx="1"/>
          </p:nvPr>
        </p:nvGraphicFramePr>
        <p:xfrm>
          <a:off x="4397202" y="525058"/>
          <a:ext cx="7332132" cy="6044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6FF9EE7-E1FE-19CE-8676-6A87DB32B557}"/>
              </a:ext>
            </a:extLst>
          </p:cNvPr>
          <p:cNvPicPr>
            <a:picLocks noChangeAspect="1"/>
          </p:cNvPicPr>
          <p:nvPr/>
        </p:nvPicPr>
        <p:blipFill>
          <a:blip r:embed="rId8"/>
          <a:stretch>
            <a:fillRect/>
          </a:stretch>
        </p:blipFill>
        <p:spPr>
          <a:xfrm>
            <a:off x="508001" y="6163570"/>
            <a:ext cx="3505200" cy="575854"/>
          </a:xfrm>
          <a:prstGeom prst="rect">
            <a:avLst/>
          </a:prstGeom>
        </p:spPr>
      </p:pic>
      <p:pic>
        <p:nvPicPr>
          <p:cNvPr id="13314" name="Picture 2" descr="9,792 Social Emotional Learning Images, Stock Photos &amp; Vectors |  Shutterstock">
            <a:extLst>
              <a:ext uri="{FF2B5EF4-FFF2-40B4-BE49-F238E27FC236}">
                <a16:creationId xmlns:a16="http://schemas.microsoft.com/office/drawing/2014/main" id="{029FCEF6-56D5-1878-5530-D7824E9C4A4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0156"/>
          <a:stretch/>
        </p:blipFill>
        <p:spPr bwMode="auto">
          <a:xfrm>
            <a:off x="897645" y="2513541"/>
            <a:ext cx="2855913" cy="195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32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F3EF8AC0-AA35-44BE-AA41-572F121CE34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DBB3AC73-CB89-4B16-B426-048A99015F1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7C29330E-5E84-43B8-965D-C6119BD9EE2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A9487B58-5336-41C2-AAA9-77F5D8B78A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35FB-3567-9F03-FCE7-17465BFA41F0}"/>
              </a:ext>
            </a:extLst>
          </p:cNvPr>
          <p:cNvSpPr>
            <a:spLocks noGrp="1"/>
          </p:cNvSpPr>
          <p:nvPr>
            <p:ph type="title"/>
          </p:nvPr>
        </p:nvSpPr>
        <p:spPr>
          <a:xfrm>
            <a:off x="434804" y="248842"/>
            <a:ext cx="8596668" cy="694267"/>
          </a:xfrm>
        </p:spPr>
        <p:txBody>
          <a:bodyPr>
            <a:normAutofit/>
          </a:bodyPr>
          <a:lstStyle/>
          <a:p>
            <a:r>
              <a:rPr lang="en-GB" sz="2800" dirty="0"/>
              <a:t>Other useful tips</a:t>
            </a:r>
          </a:p>
        </p:txBody>
      </p:sp>
      <p:graphicFrame>
        <p:nvGraphicFramePr>
          <p:cNvPr id="5" name="Content Placeholder 4">
            <a:extLst>
              <a:ext uri="{FF2B5EF4-FFF2-40B4-BE49-F238E27FC236}">
                <a16:creationId xmlns:a16="http://schemas.microsoft.com/office/drawing/2014/main" id="{D32A3EF9-A8BF-D7EA-7DF7-532E36E72B63}"/>
              </a:ext>
            </a:extLst>
          </p:cNvPr>
          <p:cNvGraphicFramePr>
            <a:graphicFrameLocks noGrp="1"/>
          </p:cNvGraphicFramePr>
          <p:nvPr>
            <p:ph idx="1"/>
            <p:extLst>
              <p:ext uri="{D42A27DB-BD31-4B8C-83A1-F6EECF244321}">
                <p14:modId xmlns:p14="http://schemas.microsoft.com/office/powerpoint/2010/main" val="2318576475"/>
              </p:ext>
            </p:extLst>
          </p:nvPr>
        </p:nvGraphicFramePr>
        <p:xfrm>
          <a:off x="3379243" y="118576"/>
          <a:ext cx="8304756" cy="6531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6FF9EE7-E1FE-19CE-8676-6A87DB32B557}"/>
              </a:ext>
            </a:extLst>
          </p:cNvPr>
          <p:cNvPicPr>
            <a:picLocks noChangeAspect="1"/>
          </p:cNvPicPr>
          <p:nvPr/>
        </p:nvPicPr>
        <p:blipFill>
          <a:blip r:embed="rId8"/>
          <a:stretch>
            <a:fillRect/>
          </a:stretch>
        </p:blipFill>
        <p:spPr>
          <a:xfrm>
            <a:off x="508001" y="6163570"/>
            <a:ext cx="3505200" cy="575854"/>
          </a:xfrm>
          <a:prstGeom prst="rect">
            <a:avLst/>
          </a:prstGeom>
        </p:spPr>
      </p:pic>
      <p:pic>
        <p:nvPicPr>
          <p:cNvPr id="14338" name="Picture 2" descr="Helpful Tips Royalty Free SVG, Cliparts, Vectors, And Stock Illustration.  Image 62743370.">
            <a:extLst>
              <a:ext uri="{FF2B5EF4-FFF2-40B4-BE49-F238E27FC236}">
                <a16:creationId xmlns:a16="http://schemas.microsoft.com/office/drawing/2014/main" id="{60F14464-E627-9E26-B1D4-6FE6AE5471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430" y="1847967"/>
            <a:ext cx="2505888" cy="250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60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38884AB-7994-4DEB-9E2B-4A9702CFAEE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E516A1A-F5DD-4744-8DF9-C5590BFD75C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C5778038-187D-494C-BBBB-3175945E178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1D2CC1FA-9AF4-4023-B19A-225294C2F4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762A5E2D-62EF-4F70-AFFF-8D734F0344A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ntry SEND Local Offer | Let's Talk Coventry">
            <a:extLst>
              <a:ext uri="{FF2B5EF4-FFF2-40B4-BE49-F238E27FC236}">
                <a16:creationId xmlns:a16="http://schemas.microsoft.com/office/drawing/2014/main" id="{205D9070-D5D2-5142-203A-EECD34E99563}"/>
              </a:ext>
            </a:extLst>
          </p:cNvPr>
          <p:cNvPicPr>
            <a:picLocks noChangeAspect="1"/>
          </p:cNvPicPr>
          <p:nvPr/>
        </p:nvPicPr>
        <p:blipFill>
          <a:blip r:embed="rId2"/>
          <a:stretch>
            <a:fillRect/>
          </a:stretch>
        </p:blipFill>
        <p:spPr>
          <a:xfrm>
            <a:off x="9148549" y="5570135"/>
            <a:ext cx="2743200" cy="1085850"/>
          </a:xfrm>
          <a:prstGeom prst="rect">
            <a:avLst/>
          </a:prstGeom>
        </p:spPr>
      </p:pic>
      <p:sp>
        <p:nvSpPr>
          <p:cNvPr id="2" name="TextBox 1">
            <a:extLst>
              <a:ext uri="{FF2B5EF4-FFF2-40B4-BE49-F238E27FC236}">
                <a16:creationId xmlns:a16="http://schemas.microsoft.com/office/drawing/2014/main" id="{5153A418-7828-6DC7-5B71-D63D75D63FB2}"/>
              </a:ext>
            </a:extLst>
          </p:cNvPr>
          <p:cNvSpPr txBox="1"/>
          <p:nvPr/>
        </p:nvSpPr>
        <p:spPr>
          <a:xfrm>
            <a:off x="598227" y="738043"/>
            <a:ext cx="11293522"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Calibri"/>
              </a:rPr>
              <a:t>This session will cover the following topics:</a:t>
            </a:r>
          </a:p>
          <a:p>
            <a:endParaRPr lang="en-US" sz="2800" dirty="0">
              <a:cs typeface="Calibri"/>
            </a:endParaRPr>
          </a:p>
          <a:p>
            <a:pPr marL="285750" indent="-285750">
              <a:buFont typeface="Symbol,Sans-Serif"/>
              <a:buChar char="•"/>
            </a:pPr>
            <a:r>
              <a:rPr lang="en-US" sz="2800" dirty="0">
                <a:cs typeface="Calibri"/>
              </a:rPr>
              <a:t>Understanding behaviour and some of the reasons behind it</a:t>
            </a:r>
          </a:p>
          <a:p>
            <a:pPr marL="285750" indent="-285750">
              <a:buFont typeface="Symbol,Sans-Serif"/>
              <a:buChar char="•"/>
            </a:pPr>
            <a:r>
              <a:rPr lang="en-US" sz="2800" dirty="0">
                <a:cs typeface="Calibri"/>
              </a:rPr>
              <a:t>Behaviour as communication </a:t>
            </a:r>
            <a:endParaRPr lang="en-US" sz="2800" dirty="0">
              <a:solidFill>
                <a:srgbClr val="808080"/>
              </a:solidFill>
              <a:cs typeface="Calibri"/>
            </a:endParaRPr>
          </a:p>
          <a:p>
            <a:pPr marL="285750" indent="-285750">
              <a:buFont typeface="Symbol,Sans-Serif"/>
              <a:buChar char="•"/>
            </a:pPr>
            <a:r>
              <a:rPr lang="en-US" sz="2800" dirty="0">
                <a:cs typeface="Calibri"/>
              </a:rPr>
              <a:t>Preventative/proactive approaches</a:t>
            </a:r>
          </a:p>
          <a:p>
            <a:pPr marL="285750" indent="-285750">
              <a:buFont typeface="Symbol,Sans-Serif"/>
              <a:buChar char="•"/>
            </a:pPr>
            <a:r>
              <a:rPr lang="en-US" sz="2800" dirty="0">
                <a:cs typeface="Calibri"/>
              </a:rPr>
              <a:t>Intervening positively</a:t>
            </a:r>
          </a:p>
          <a:p>
            <a:pPr marL="285750" indent="-285750">
              <a:buFont typeface="Symbol,Sans-Serif"/>
              <a:buChar char="•"/>
            </a:pPr>
            <a:r>
              <a:rPr lang="en-US" sz="2800" dirty="0">
                <a:cs typeface="Calibri"/>
              </a:rPr>
              <a:t>Building relationships/emotional support</a:t>
            </a:r>
          </a:p>
          <a:p>
            <a:pPr marL="285750" indent="-285750">
              <a:buFont typeface="Symbol,Sans-Serif"/>
              <a:buChar char="•"/>
            </a:pPr>
            <a:r>
              <a:rPr lang="en-US" sz="2800" dirty="0">
                <a:cs typeface="Calibri"/>
              </a:rPr>
              <a:t>Top tips for teaching staff</a:t>
            </a:r>
          </a:p>
          <a:p>
            <a:pPr marL="285750" indent="-285750">
              <a:buFont typeface="Symbol,Sans-Serif"/>
              <a:buChar char="•"/>
            </a:pPr>
            <a:r>
              <a:rPr lang="en-US" sz="2800" dirty="0">
                <a:cs typeface="Calibri"/>
              </a:rPr>
              <a:t>Use of positive language</a:t>
            </a:r>
          </a:p>
          <a:p>
            <a:pPr marL="285750" indent="-285750">
              <a:buFont typeface="Symbol"/>
              <a:buChar char="•"/>
            </a:pPr>
            <a:r>
              <a:rPr lang="en-US" sz="2800" dirty="0">
                <a:cs typeface="Calibri"/>
              </a:rPr>
              <a:t>Case study</a:t>
            </a:r>
          </a:p>
          <a:p>
            <a:endParaRPr lang="en-US" sz="2800" i="1" dirty="0">
              <a:cs typeface="Calibri"/>
            </a:endParaRPr>
          </a:p>
        </p:txBody>
      </p:sp>
    </p:spTree>
    <p:extLst>
      <p:ext uri="{BB962C8B-B14F-4D97-AF65-F5344CB8AC3E}">
        <p14:creationId xmlns:p14="http://schemas.microsoft.com/office/powerpoint/2010/main" val="931374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35FB-3567-9F03-FCE7-17465BFA41F0}"/>
              </a:ext>
            </a:extLst>
          </p:cNvPr>
          <p:cNvSpPr>
            <a:spLocks noGrp="1"/>
          </p:cNvSpPr>
          <p:nvPr>
            <p:ph type="title"/>
          </p:nvPr>
        </p:nvSpPr>
        <p:spPr>
          <a:xfrm>
            <a:off x="434804" y="248842"/>
            <a:ext cx="8596668" cy="694267"/>
          </a:xfrm>
        </p:spPr>
        <p:txBody>
          <a:bodyPr>
            <a:normAutofit/>
          </a:bodyPr>
          <a:lstStyle/>
          <a:p>
            <a:r>
              <a:rPr lang="en-GB" sz="2800" dirty="0"/>
              <a:t>Other useful tips continued…</a:t>
            </a:r>
          </a:p>
        </p:txBody>
      </p:sp>
      <p:graphicFrame>
        <p:nvGraphicFramePr>
          <p:cNvPr id="5" name="Content Placeholder 4">
            <a:extLst>
              <a:ext uri="{FF2B5EF4-FFF2-40B4-BE49-F238E27FC236}">
                <a16:creationId xmlns:a16="http://schemas.microsoft.com/office/drawing/2014/main" id="{D32A3EF9-A8BF-D7EA-7DF7-532E36E72B63}"/>
              </a:ext>
            </a:extLst>
          </p:cNvPr>
          <p:cNvGraphicFramePr>
            <a:graphicFrameLocks noGrp="1"/>
          </p:cNvGraphicFramePr>
          <p:nvPr>
            <p:ph idx="1"/>
          </p:nvPr>
        </p:nvGraphicFramePr>
        <p:xfrm>
          <a:off x="3663165" y="851771"/>
          <a:ext cx="7782839" cy="531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6FF9EE7-E1FE-19CE-8676-6A87DB32B557}"/>
              </a:ext>
            </a:extLst>
          </p:cNvPr>
          <p:cNvPicPr>
            <a:picLocks noChangeAspect="1"/>
          </p:cNvPicPr>
          <p:nvPr/>
        </p:nvPicPr>
        <p:blipFill>
          <a:blip r:embed="rId8"/>
          <a:stretch>
            <a:fillRect/>
          </a:stretch>
        </p:blipFill>
        <p:spPr>
          <a:xfrm>
            <a:off x="508001" y="6163570"/>
            <a:ext cx="3505200" cy="575854"/>
          </a:xfrm>
          <a:prstGeom prst="rect">
            <a:avLst/>
          </a:prstGeom>
        </p:spPr>
      </p:pic>
      <p:pic>
        <p:nvPicPr>
          <p:cNvPr id="14338" name="Picture 2" descr="Helpful Tips Royalty Free SVG, Cliparts, Vectors, And Stock Illustration.  Image 62743370.">
            <a:extLst>
              <a:ext uri="{FF2B5EF4-FFF2-40B4-BE49-F238E27FC236}">
                <a16:creationId xmlns:a16="http://schemas.microsoft.com/office/drawing/2014/main" id="{60F14464-E627-9E26-B1D4-6FE6AE5471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803" y="1346925"/>
            <a:ext cx="2724033" cy="272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98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66DFFAA-4465-47E0-A96F-CDDD5805A18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D76D1121-8FD4-4EFB-BEE4-57E73500E79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5E1D4513-1AEE-48B4-82DD-139C4887825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B1ECE416-84DF-446E-87B7-9BECE7396EE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35FB-3567-9F03-FCE7-17465BFA41F0}"/>
              </a:ext>
            </a:extLst>
          </p:cNvPr>
          <p:cNvSpPr>
            <a:spLocks noGrp="1"/>
          </p:cNvSpPr>
          <p:nvPr>
            <p:ph type="title"/>
          </p:nvPr>
        </p:nvSpPr>
        <p:spPr>
          <a:xfrm>
            <a:off x="212942" y="529951"/>
            <a:ext cx="4513598" cy="694267"/>
          </a:xfrm>
        </p:spPr>
        <p:txBody>
          <a:bodyPr>
            <a:normAutofit/>
          </a:bodyPr>
          <a:lstStyle/>
          <a:p>
            <a:r>
              <a:rPr lang="en-GB" sz="2800" dirty="0"/>
              <a:t>Help with regulation</a:t>
            </a:r>
          </a:p>
        </p:txBody>
      </p:sp>
      <p:graphicFrame>
        <p:nvGraphicFramePr>
          <p:cNvPr id="5" name="Content Placeholder 4">
            <a:extLst>
              <a:ext uri="{FF2B5EF4-FFF2-40B4-BE49-F238E27FC236}">
                <a16:creationId xmlns:a16="http://schemas.microsoft.com/office/drawing/2014/main" id="{D32A3EF9-A8BF-D7EA-7DF7-532E36E72B63}"/>
              </a:ext>
            </a:extLst>
          </p:cNvPr>
          <p:cNvGraphicFramePr>
            <a:graphicFrameLocks noGrp="1"/>
          </p:cNvGraphicFramePr>
          <p:nvPr>
            <p:ph idx="1"/>
          </p:nvPr>
        </p:nvGraphicFramePr>
        <p:xfrm>
          <a:off x="4726540" y="643149"/>
          <a:ext cx="6904522" cy="5808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6FF9EE7-E1FE-19CE-8676-6A87DB32B557}"/>
              </a:ext>
            </a:extLst>
          </p:cNvPr>
          <p:cNvPicPr>
            <a:picLocks noChangeAspect="1"/>
          </p:cNvPicPr>
          <p:nvPr/>
        </p:nvPicPr>
        <p:blipFill>
          <a:blip r:embed="rId8"/>
          <a:stretch>
            <a:fillRect/>
          </a:stretch>
        </p:blipFill>
        <p:spPr>
          <a:xfrm>
            <a:off x="508001" y="6163570"/>
            <a:ext cx="3505200" cy="575854"/>
          </a:xfrm>
          <a:prstGeom prst="rect">
            <a:avLst/>
          </a:prstGeom>
        </p:spPr>
      </p:pic>
      <p:pic>
        <p:nvPicPr>
          <p:cNvPr id="1026" name="Picture 2" descr="36,000+ Breathing Illustrations, Royalty-Free Vector Graphics &amp; Clip Art -  iStock | Deep breath, Lungs, Breathing exercise">
            <a:extLst>
              <a:ext uri="{FF2B5EF4-FFF2-40B4-BE49-F238E27FC236}">
                <a16:creationId xmlns:a16="http://schemas.microsoft.com/office/drawing/2014/main" id="{5DF4111D-1B3D-D764-71C8-1259F6F032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424" y="108715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2F67E7D-B16F-B521-22D2-1BC2952A907D}"/>
              </a:ext>
            </a:extLst>
          </p:cNvPr>
          <p:cNvPicPr>
            <a:picLocks noChangeAspect="1"/>
          </p:cNvPicPr>
          <p:nvPr/>
        </p:nvPicPr>
        <p:blipFill>
          <a:blip r:embed="rId10"/>
          <a:stretch>
            <a:fillRect/>
          </a:stretch>
        </p:blipFill>
        <p:spPr>
          <a:xfrm>
            <a:off x="508001" y="2734570"/>
            <a:ext cx="3429000" cy="3429000"/>
          </a:xfrm>
          <a:prstGeom prst="rect">
            <a:avLst/>
          </a:prstGeom>
        </p:spPr>
      </p:pic>
    </p:spTree>
    <p:extLst>
      <p:ext uri="{BB962C8B-B14F-4D97-AF65-F5344CB8AC3E}">
        <p14:creationId xmlns:p14="http://schemas.microsoft.com/office/powerpoint/2010/main" val="348786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583CE85-C94A-40CC-AE97-6A42C90DD38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EF9F5E9-63BA-4839-A929-996FBDA28D4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69804C9C-6480-43A0-8529-88E6E47EC41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D3B90723-5066-4BD6-A845-AE8109A5848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58E5FAE-7AD5-4DF2-9F39-D8F1438C5A1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4E3FC614-D6F6-4C98-994F-324249B7318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B5DAA40F-4F28-4316-934E-C55D7C3AA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41" name="Freeform: Shape 18440">
            <a:extLst>
              <a:ext uri="{FF2B5EF4-FFF2-40B4-BE49-F238E27FC236}">
                <a16:creationId xmlns:a16="http://schemas.microsoft.com/office/drawing/2014/main" id="{F6D467C8-A8E0-468B-B88D-9CEEE37BF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3345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A3C3C1-5955-4D16-82A0-832562360AC8}"/>
              </a:ext>
            </a:extLst>
          </p:cNvPr>
          <p:cNvSpPr>
            <a:spLocks noGrp="1"/>
          </p:cNvSpPr>
          <p:nvPr>
            <p:ph type="title"/>
          </p:nvPr>
        </p:nvSpPr>
        <p:spPr>
          <a:xfrm>
            <a:off x="510791" y="2772939"/>
            <a:ext cx="6241568" cy="1783080"/>
          </a:xfrm>
        </p:spPr>
        <p:txBody>
          <a:bodyPr anchor="b">
            <a:normAutofit/>
          </a:bodyPr>
          <a:lstStyle/>
          <a:p>
            <a:r>
              <a:rPr lang="en-GB" sz="5400" dirty="0">
                <a:solidFill>
                  <a:srgbClr val="FFFFFF"/>
                </a:solidFill>
                <a:latin typeface="Arial" panose="020B0604020202020204" pitchFamily="34" charset="0"/>
                <a:cs typeface="Arial" panose="020B0604020202020204" pitchFamily="34" charset="0"/>
              </a:rPr>
              <a:t>The importance of positive language</a:t>
            </a:r>
          </a:p>
        </p:txBody>
      </p:sp>
      <p:sp>
        <p:nvSpPr>
          <p:cNvPr id="18443" name="sketch line">
            <a:extLst>
              <a:ext uri="{FF2B5EF4-FFF2-40B4-BE49-F238E27FC236}">
                <a16:creationId xmlns:a16="http://schemas.microsoft.com/office/drawing/2014/main" id="{62677C27-4325-4BE2-B2C9-B721DA9E3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2362200"/>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0EABD6F-509A-46CD-A45B-813D694B71F0}"/>
              </a:ext>
            </a:extLst>
          </p:cNvPr>
          <p:cNvSpPr>
            <a:spLocks noGrp="1"/>
          </p:cNvSpPr>
          <p:nvPr>
            <p:ph idx="1"/>
          </p:nvPr>
        </p:nvSpPr>
        <p:spPr>
          <a:xfrm>
            <a:off x="640081" y="2706624"/>
            <a:ext cx="6241568" cy="3483864"/>
          </a:xfrm>
        </p:spPr>
        <p:txBody>
          <a:bodyPr>
            <a:normAutofit/>
          </a:bodyPr>
          <a:lstStyle/>
          <a:p>
            <a:pPr marL="0" indent="0">
              <a:buNone/>
            </a:pPr>
            <a:endParaRPr lang="en-GB" sz="2200">
              <a:solidFill>
                <a:srgbClr val="FFFFFF"/>
              </a:solidFill>
              <a:latin typeface="Arial" panose="020B0604020202020204" pitchFamily="34" charset="0"/>
              <a:cs typeface="Arial" panose="020B0604020202020204" pitchFamily="34" charset="0"/>
            </a:endParaRPr>
          </a:p>
          <a:p>
            <a:pPr>
              <a:buFontTx/>
              <a:buChar char="-"/>
            </a:pPr>
            <a:endParaRPr lang="en-GB" sz="2200">
              <a:solidFill>
                <a:srgbClr val="FFFFFF"/>
              </a:solidFill>
              <a:latin typeface="Arial" panose="020B0604020202020204" pitchFamily="34" charset="0"/>
              <a:cs typeface="Arial" panose="020B0604020202020204" pitchFamily="34" charset="0"/>
            </a:endParaRPr>
          </a:p>
        </p:txBody>
      </p:sp>
      <p:pic>
        <p:nvPicPr>
          <p:cNvPr id="18434" name="Picture 2" descr="Online Students Using Positive Language ...">
            <a:extLst>
              <a:ext uri="{FF2B5EF4-FFF2-40B4-BE49-F238E27FC236}">
                <a16:creationId xmlns:a16="http://schemas.microsoft.com/office/drawing/2014/main" id="{97F8672E-9161-891B-E067-C8DBE451F2F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28068" y="701287"/>
            <a:ext cx="4014216" cy="22479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olorful flower with hands&#10;&#10;Description automatically generated">
            <a:extLst>
              <a:ext uri="{FF2B5EF4-FFF2-40B4-BE49-F238E27FC236}">
                <a16:creationId xmlns:a16="http://schemas.microsoft.com/office/drawing/2014/main" id="{7E686782-BC7D-C6D0-EEFF-3550C6045035}"/>
              </a:ext>
            </a:extLst>
          </p:cNvPr>
          <p:cNvPicPr>
            <a:picLocks noChangeAspect="1"/>
          </p:cNvPicPr>
          <p:nvPr/>
        </p:nvPicPr>
        <p:blipFill>
          <a:blip r:embed="rId4"/>
          <a:stretch>
            <a:fillRect/>
          </a:stretch>
        </p:blipFill>
        <p:spPr>
          <a:xfrm>
            <a:off x="7834304" y="4894358"/>
            <a:ext cx="4014216" cy="662345"/>
          </a:xfrm>
          <a:prstGeom prst="rect">
            <a:avLst/>
          </a:prstGeom>
        </p:spPr>
      </p:pic>
      <p:sp>
        <p:nvSpPr>
          <p:cNvPr id="5" name="Content Placeholder 2">
            <a:extLst>
              <a:ext uri="{FF2B5EF4-FFF2-40B4-BE49-F238E27FC236}">
                <a16:creationId xmlns:a16="http://schemas.microsoft.com/office/drawing/2014/main" id="{8ADC9008-1ECD-C3BF-00AA-19FF5D6FA953}"/>
              </a:ext>
            </a:extLst>
          </p:cNvPr>
          <p:cNvSpPr txBox="1">
            <a:spLocks/>
          </p:cNvSpPr>
          <p:nvPr/>
        </p:nvSpPr>
        <p:spPr>
          <a:xfrm>
            <a:off x="510791" y="2719947"/>
            <a:ext cx="6970610" cy="3672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24910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importance of positive language!</a:t>
            </a:r>
          </a:p>
        </p:txBody>
      </p:sp>
      <p:sp>
        <p:nvSpPr>
          <p:cNvPr id="3" name="Content Placeholder 2"/>
          <p:cNvSpPr>
            <a:spLocks noGrp="1"/>
          </p:cNvSpPr>
          <p:nvPr>
            <p:ph sz="half" idx="1"/>
          </p:nvPr>
        </p:nvSpPr>
        <p:spPr>
          <a:xfrm>
            <a:off x="612732" y="1459713"/>
            <a:ext cx="4610531" cy="3938573"/>
          </a:xfrm>
        </p:spPr>
        <p:txBody>
          <a:bodyPr>
            <a:normAutofit/>
          </a:bodyPr>
          <a:lstStyle/>
          <a:p>
            <a:pPr fontAlgn="base"/>
            <a:r>
              <a:rPr lang="en-GB" sz="2700" b="1" dirty="0">
                <a:latin typeface="Arial" panose="020B0604020202020204" pitchFamily="34" charset="0"/>
                <a:cs typeface="Arial" panose="020B0604020202020204" pitchFamily="34" charset="0"/>
              </a:rPr>
              <a:t>Negative Phrasing </a:t>
            </a:r>
          </a:p>
          <a:p>
            <a:pPr fontAlgn="base">
              <a:buFont typeface="Wingdings" pitchFamily="2" charset="2"/>
              <a:buChar char="§"/>
            </a:pPr>
            <a:r>
              <a:rPr lang="en-GB" sz="2100" dirty="0">
                <a:latin typeface="Arial" panose="020B0604020202020204" pitchFamily="34" charset="0"/>
                <a:cs typeface="Arial" panose="020B0604020202020204" pitchFamily="34" charset="0"/>
              </a:rPr>
              <a:t>Don’t throw the pen</a:t>
            </a:r>
            <a:r>
              <a:rPr lang="en-US" sz="2100" dirty="0">
                <a:latin typeface="Arial" panose="020B0604020202020204" pitchFamily="34" charset="0"/>
                <a:cs typeface="Arial" panose="020B0604020202020204" pitchFamily="34" charset="0"/>
              </a:rPr>
              <a:t>​</a:t>
            </a:r>
          </a:p>
          <a:p>
            <a:pPr fontAlgn="base">
              <a:buFont typeface="Wingdings" pitchFamily="2" charset="2"/>
              <a:buChar char="§"/>
            </a:pPr>
            <a:r>
              <a:rPr lang="en-GB" sz="2100" dirty="0">
                <a:latin typeface="Arial" panose="020B0604020202020204" pitchFamily="34" charset="0"/>
                <a:cs typeface="Arial" panose="020B0604020202020204" pitchFamily="34" charset="0"/>
              </a:rPr>
              <a:t>Stop running</a:t>
            </a:r>
            <a:r>
              <a:rPr lang="en-US" sz="2100" dirty="0">
                <a:latin typeface="Arial" panose="020B0604020202020204" pitchFamily="34" charset="0"/>
                <a:cs typeface="Arial" panose="020B0604020202020204" pitchFamily="34" charset="0"/>
              </a:rPr>
              <a:t>​</a:t>
            </a:r>
          </a:p>
          <a:p>
            <a:pPr fontAlgn="base">
              <a:buFont typeface="Wingdings" pitchFamily="2" charset="2"/>
              <a:buChar char="§"/>
            </a:pPr>
            <a:r>
              <a:rPr lang="en-US" sz="2100" dirty="0">
                <a:latin typeface="Arial" panose="020B0604020202020204" pitchFamily="34" charset="0"/>
                <a:cs typeface="Arial" panose="020B0604020202020204" pitchFamily="34" charset="0"/>
              </a:rPr>
              <a:t>Some of us are not paying attention</a:t>
            </a:r>
          </a:p>
          <a:p>
            <a:pPr fontAlgn="base">
              <a:buFont typeface="Wingdings" pitchFamily="2" charset="2"/>
              <a:buChar char="§"/>
            </a:pPr>
            <a:r>
              <a:rPr lang="en-US" sz="2100" dirty="0">
                <a:latin typeface="Arial" panose="020B0604020202020204" pitchFamily="34" charset="0"/>
                <a:cs typeface="Arial" panose="020B0604020202020204" pitchFamily="34" charset="0"/>
              </a:rPr>
              <a:t>Don’t tear the book.</a:t>
            </a:r>
          </a:p>
          <a:p>
            <a:pPr fontAlgn="base">
              <a:buFont typeface="Wingdings" pitchFamily="2" charset="2"/>
              <a:buChar char="§"/>
            </a:pPr>
            <a:r>
              <a:rPr lang="en-US" sz="2100" dirty="0">
                <a:latin typeface="Arial" panose="020B0604020202020204" pitchFamily="34" charset="0"/>
                <a:cs typeface="Arial" panose="020B0604020202020204" pitchFamily="34" charset="0"/>
              </a:rPr>
              <a:t>Don’t bite</a:t>
            </a:r>
          </a:p>
          <a:p>
            <a:pPr fontAlgn="base">
              <a:buFont typeface="Wingdings" pitchFamily="2" charset="2"/>
              <a:buChar char="§"/>
            </a:pPr>
            <a:r>
              <a:rPr lang="en-US" sz="2100" dirty="0">
                <a:latin typeface="Arial" panose="020B0604020202020204" pitchFamily="34" charset="0"/>
                <a:cs typeface="Arial" panose="020B0604020202020204" pitchFamily="34" charset="0"/>
              </a:rPr>
              <a:t>Stop shouting</a:t>
            </a:r>
          </a:p>
          <a:p>
            <a:pPr marL="0" indent="0">
              <a:buNone/>
            </a:pPr>
            <a:endParaRPr lang="en-GB" dirty="0"/>
          </a:p>
        </p:txBody>
      </p:sp>
      <p:pic>
        <p:nvPicPr>
          <p:cNvPr id="17410" name="Picture 2" descr="Please Say Stock Illustrations – 86 Please Say Stock Illustrations, Vectors  &amp; Clipart - Dreamstime">
            <a:extLst>
              <a:ext uri="{FF2B5EF4-FFF2-40B4-BE49-F238E27FC236}">
                <a16:creationId xmlns:a16="http://schemas.microsoft.com/office/drawing/2014/main" id="{0FCE23F1-D75B-434A-BA63-7475802D0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7322" y="466328"/>
            <a:ext cx="1607344" cy="16073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8C340CA-7E50-4DD3-AD16-D23FF91D4185}"/>
              </a:ext>
            </a:extLst>
          </p:cNvPr>
          <p:cNvSpPr txBox="1"/>
          <p:nvPr/>
        </p:nvSpPr>
        <p:spPr>
          <a:xfrm>
            <a:off x="3167564" y="5272297"/>
            <a:ext cx="610643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The use of thank you rather than please!</a:t>
            </a:r>
          </a:p>
        </p:txBody>
      </p:sp>
      <p:sp>
        <p:nvSpPr>
          <p:cNvPr id="14" name="Content Placeholder 2">
            <a:extLst>
              <a:ext uri="{FF2B5EF4-FFF2-40B4-BE49-F238E27FC236}">
                <a16:creationId xmlns:a16="http://schemas.microsoft.com/office/drawing/2014/main" id="{871510C0-A4B8-4AF9-B035-1E5DBDD23D26}"/>
              </a:ext>
            </a:extLst>
          </p:cNvPr>
          <p:cNvSpPr txBox="1">
            <a:spLocks/>
          </p:cNvSpPr>
          <p:nvPr/>
        </p:nvSpPr>
        <p:spPr>
          <a:xfrm>
            <a:off x="5025924" y="1459712"/>
            <a:ext cx="4610531" cy="39385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base" latinLnBrk="0" hangingPunct="1">
              <a:lnSpc>
                <a:spcPct val="100000"/>
              </a:lnSpc>
              <a:spcBef>
                <a:spcPts val="1000"/>
              </a:spcBef>
              <a:spcAft>
                <a:spcPts val="0"/>
              </a:spcAft>
              <a:buClr>
                <a:srgbClr val="0F6FC6"/>
              </a:buClr>
              <a:buSzPct val="80000"/>
              <a:buFont typeface="Wingdings 3" charset="2"/>
              <a:buChar char=""/>
              <a:tabLst/>
              <a:defRPr/>
            </a:pPr>
            <a:r>
              <a:rPr kumimoji="0" lang="en-GB" sz="27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Positive Phrasing </a:t>
            </a: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Arial" panose="020B0604020202020204" pitchFamily="34" charset="0"/>
              <a:buChar char="•"/>
              <a:tabLst/>
              <a:defRPr/>
            </a:pPr>
            <a:r>
              <a:rPr kumimoji="0" lang="en-GB" sz="2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Put the pen down on the table.</a:t>
            </a: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Arial" panose="020B0604020202020204" pitchFamily="34" charset="0"/>
              <a:buChar char="•"/>
              <a:tabLst/>
              <a:defRPr/>
            </a:pPr>
            <a:r>
              <a:rPr kumimoji="0" lang="en-GB" sz="2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Walk thank you.</a:t>
            </a: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Arial" panose="020B0604020202020204" pitchFamily="34" charset="0"/>
              <a:buChar char="•"/>
              <a:tabLst/>
              <a:defRPr/>
            </a:pPr>
            <a:r>
              <a:rPr kumimoji="0" lang="en-GB" sz="2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 need to see everyone’s eyes are on me.</a:t>
            </a: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Arial" panose="020B0604020202020204" pitchFamily="34" charset="0"/>
              <a:buChar char="•"/>
              <a:tabLst/>
              <a:defRPr/>
            </a:pPr>
            <a:r>
              <a:rPr kumimoji="0" lang="en-GB" sz="2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Books are for reading not tearing.</a:t>
            </a: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Arial" panose="020B0604020202020204" pitchFamily="34" charset="0"/>
              <a:buChar char="•"/>
              <a:tabLst/>
              <a:defRPr/>
            </a:pPr>
            <a:r>
              <a:rPr kumimoji="0" lang="en-GB" sz="2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Biting hurts! We can bite food, not…</a:t>
            </a: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Arial" panose="020B0604020202020204" pitchFamily="34" charset="0"/>
              <a:buChar char="•"/>
              <a:tabLst/>
              <a:defRPr/>
            </a:pPr>
            <a:r>
              <a:rPr kumimoji="0" lang="en-GB" sz="2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Use softer voices.</a:t>
            </a:r>
          </a:p>
        </p:txBody>
      </p:sp>
      <p:pic>
        <p:nvPicPr>
          <p:cNvPr id="4" name="Picture 3">
            <a:extLst>
              <a:ext uri="{FF2B5EF4-FFF2-40B4-BE49-F238E27FC236}">
                <a16:creationId xmlns:a16="http://schemas.microsoft.com/office/drawing/2014/main" id="{849AAA35-CC21-2C88-F11C-81C339C5EE51}"/>
              </a:ext>
            </a:extLst>
          </p:cNvPr>
          <p:cNvPicPr>
            <a:picLocks noChangeAspect="1"/>
          </p:cNvPicPr>
          <p:nvPr/>
        </p:nvPicPr>
        <p:blipFill>
          <a:blip r:embed="rId4"/>
          <a:stretch>
            <a:fillRect/>
          </a:stretch>
        </p:blipFill>
        <p:spPr>
          <a:xfrm>
            <a:off x="612732" y="5992968"/>
            <a:ext cx="4226812" cy="697423"/>
          </a:xfrm>
          <a:prstGeom prst="rect">
            <a:avLst/>
          </a:prstGeom>
        </p:spPr>
      </p:pic>
    </p:spTree>
    <p:extLst>
      <p:ext uri="{BB962C8B-B14F-4D97-AF65-F5344CB8AC3E}">
        <p14:creationId xmlns:p14="http://schemas.microsoft.com/office/powerpoint/2010/main" val="10445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C3C1-5955-4D16-82A0-832562360AC8}"/>
              </a:ext>
            </a:extLst>
          </p:cNvPr>
          <p:cNvSpPr>
            <a:spLocks noGrp="1"/>
          </p:cNvSpPr>
          <p:nvPr>
            <p:ph type="title"/>
          </p:nvPr>
        </p:nvSpPr>
        <p:spPr>
          <a:xfrm>
            <a:off x="2001573" y="-78940"/>
            <a:ext cx="1482668" cy="908476"/>
          </a:xfrm>
        </p:spPr>
        <p:txBody>
          <a:bodyPr anchor="b">
            <a:noAutofit/>
          </a:bodyPr>
          <a:lstStyle/>
          <a:p>
            <a:r>
              <a:rPr lang="en-GB" sz="3600" dirty="0">
                <a:latin typeface="Arial" panose="020B0604020202020204" pitchFamily="34" charset="0"/>
                <a:cs typeface="Arial" panose="020B0604020202020204" pitchFamily="34" charset="0"/>
              </a:rPr>
              <a:t>DO’s</a:t>
            </a:r>
          </a:p>
        </p:txBody>
      </p:sp>
      <p:pic>
        <p:nvPicPr>
          <p:cNvPr id="4" name="Picture 3" descr="A colorful flower with hands&#10;&#10;Description automatically generated">
            <a:extLst>
              <a:ext uri="{FF2B5EF4-FFF2-40B4-BE49-F238E27FC236}">
                <a16:creationId xmlns:a16="http://schemas.microsoft.com/office/drawing/2014/main" id="{7E686782-BC7D-C6D0-EEFF-3550C6045035}"/>
              </a:ext>
            </a:extLst>
          </p:cNvPr>
          <p:cNvPicPr>
            <a:picLocks noChangeAspect="1"/>
          </p:cNvPicPr>
          <p:nvPr/>
        </p:nvPicPr>
        <p:blipFill>
          <a:blip r:embed="rId3"/>
          <a:stretch>
            <a:fillRect/>
          </a:stretch>
        </p:blipFill>
        <p:spPr>
          <a:xfrm>
            <a:off x="3610916" y="286553"/>
            <a:ext cx="2817120" cy="464825"/>
          </a:xfrm>
          <a:prstGeom prst="rect">
            <a:avLst/>
          </a:prstGeom>
        </p:spPr>
      </p:pic>
      <p:sp>
        <p:nvSpPr>
          <p:cNvPr id="3" name="Content Placeholder 2">
            <a:extLst>
              <a:ext uri="{FF2B5EF4-FFF2-40B4-BE49-F238E27FC236}">
                <a16:creationId xmlns:a16="http://schemas.microsoft.com/office/drawing/2014/main" id="{C0EABD6F-509A-46CD-A45B-813D694B71F0}"/>
              </a:ext>
            </a:extLst>
          </p:cNvPr>
          <p:cNvSpPr>
            <a:spLocks noGrp="1"/>
          </p:cNvSpPr>
          <p:nvPr>
            <p:ph idx="1"/>
          </p:nvPr>
        </p:nvSpPr>
        <p:spPr>
          <a:xfrm>
            <a:off x="358391" y="2567547"/>
            <a:ext cx="5879592" cy="3672144"/>
          </a:xfrm>
        </p:spPr>
        <p:txBody>
          <a:bodyPr>
            <a:normAutofit/>
          </a:bodyPr>
          <a:lstStyle/>
          <a:p>
            <a:pPr marL="0" indent="0">
              <a:buNone/>
            </a:pPr>
            <a:endParaRPr lang="en-GB" sz="2000" dirty="0">
              <a:latin typeface="Arial" panose="020B0604020202020204" pitchFamily="34" charset="0"/>
              <a:cs typeface="Arial" panose="020B0604020202020204" pitchFamily="34" charset="0"/>
            </a:endParaRPr>
          </a:p>
          <a:p>
            <a:pPr>
              <a:buFontTx/>
              <a:buChar char="-"/>
            </a:pPr>
            <a:endParaRPr lang="en-GB" sz="20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8ADC9008-1ECD-C3BF-00AA-19FF5D6FA953}"/>
              </a:ext>
            </a:extLst>
          </p:cNvPr>
          <p:cNvSpPr txBox="1">
            <a:spLocks/>
          </p:cNvSpPr>
          <p:nvPr/>
        </p:nvSpPr>
        <p:spPr>
          <a:xfrm>
            <a:off x="510791" y="2719947"/>
            <a:ext cx="6970610" cy="3672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Table 6">
            <a:extLst>
              <a:ext uri="{FF2B5EF4-FFF2-40B4-BE49-F238E27FC236}">
                <a16:creationId xmlns:a16="http://schemas.microsoft.com/office/drawing/2014/main" id="{775C7BBF-8D02-FA93-3FBE-8E21357D8E47}"/>
              </a:ext>
            </a:extLst>
          </p:cNvPr>
          <p:cNvGraphicFramePr>
            <a:graphicFrameLocks noGrp="1"/>
          </p:cNvGraphicFramePr>
          <p:nvPr/>
        </p:nvGraphicFramePr>
        <p:xfrm>
          <a:off x="668382" y="939008"/>
          <a:ext cx="9533710" cy="5852160"/>
        </p:xfrm>
        <a:graphic>
          <a:graphicData uri="http://schemas.openxmlformats.org/drawingml/2006/table">
            <a:tbl>
              <a:tblPr firstRow="1" bandRow="1">
                <a:tableStyleId>{5C22544A-7EE6-4342-B048-85BDC9FD1C3A}</a:tableStyleId>
              </a:tblPr>
              <a:tblGrid>
                <a:gridCol w="4766855">
                  <a:extLst>
                    <a:ext uri="{9D8B030D-6E8A-4147-A177-3AD203B41FA5}">
                      <a16:colId xmlns:a16="http://schemas.microsoft.com/office/drawing/2014/main" val="3465555168"/>
                    </a:ext>
                  </a:extLst>
                </a:gridCol>
                <a:gridCol w="4766855">
                  <a:extLst>
                    <a:ext uri="{9D8B030D-6E8A-4147-A177-3AD203B41FA5}">
                      <a16:colId xmlns:a16="http://schemas.microsoft.com/office/drawing/2014/main" val="1280667442"/>
                    </a:ext>
                  </a:extLst>
                </a:gridCol>
              </a:tblGrid>
              <a:tr h="5504140">
                <a:tc>
                  <a:txBody>
                    <a:bodyPr/>
                    <a:lstStyle/>
                    <a:p>
                      <a:pPr marL="285750" indent="-285750" algn="ctr">
                        <a:buFont typeface="Courier New" pitchFamily="49" charset="0"/>
                        <a:buChar char="o"/>
                      </a:pPr>
                      <a:r>
                        <a:rPr lang="en-GB" sz="2000" dirty="0">
                          <a:solidFill>
                            <a:schemeClr val="bg1"/>
                          </a:solidFill>
                          <a:latin typeface="Arial" panose="020B0604020202020204" pitchFamily="34" charset="0"/>
                          <a:cs typeface="Arial" panose="020B0604020202020204" pitchFamily="34" charset="0"/>
                        </a:rPr>
                        <a:t>Stay calm</a:t>
                      </a:r>
                    </a:p>
                    <a:p>
                      <a:pPr algn="ctr"/>
                      <a:endParaRPr lang="en-GB" sz="2000" dirty="0">
                        <a:solidFill>
                          <a:schemeClr val="bg1"/>
                        </a:solidFill>
                        <a:latin typeface="Arial" panose="020B0604020202020204" pitchFamily="34" charset="0"/>
                        <a:cs typeface="Arial" panose="020B0604020202020204" pitchFamily="34" charset="0"/>
                      </a:endParaRPr>
                    </a:p>
                    <a:p>
                      <a:pPr marL="285750" indent="-285750" algn="ctr">
                        <a:buFont typeface="Courier New" pitchFamily="49" charset="0"/>
                        <a:buChar char="o"/>
                      </a:pPr>
                      <a:r>
                        <a:rPr lang="en-GB" sz="2000" dirty="0">
                          <a:solidFill>
                            <a:schemeClr val="bg1"/>
                          </a:solidFill>
                          <a:latin typeface="Arial" panose="020B0604020202020204" pitchFamily="34" charset="0"/>
                          <a:cs typeface="Arial" panose="020B0604020202020204" pitchFamily="34" charset="0"/>
                        </a:rPr>
                        <a:t>Help in the heat of the moment by naming the emotion. E.g. “I can see you are really angry right now”, “You look furious” </a:t>
                      </a:r>
                    </a:p>
                    <a:p>
                      <a:pPr algn="ctr"/>
                      <a:endParaRPr lang="en-GB" sz="2000" dirty="0">
                        <a:solidFill>
                          <a:schemeClr val="bg1"/>
                        </a:solidFill>
                        <a:latin typeface="Arial" panose="020B0604020202020204" pitchFamily="34" charset="0"/>
                        <a:cs typeface="Arial" panose="020B0604020202020204" pitchFamily="34" charset="0"/>
                      </a:endParaRPr>
                    </a:p>
                    <a:p>
                      <a:pPr marL="285750" indent="-285750" algn="ctr">
                        <a:buFont typeface="Courier New" pitchFamily="49" charset="0"/>
                        <a:buChar char="o"/>
                      </a:pPr>
                      <a:r>
                        <a:rPr lang="en-GB" sz="2000" i="1" dirty="0">
                          <a:solidFill>
                            <a:schemeClr val="bg1"/>
                          </a:solidFill>
                          <a:latin typeface="Arial" panose="020B0604020202020204" pitchFamily="34" charset="0"/>
                          <a:cs typeface="Arial" panose="020B0604020202020204" pitchFamily="34" charset="0"/>
                        </a:rPr>
                        <a:t>Validate</a:t>
                      </a:r>
                      <a:r>
                        <a:rPr lang="en-GB" sz="2000" dirty="0">
                          <a:solidFill>
                            <a:schemeClr val="bg1"/>
                          </a:solidFill>
                          <a:latin typeface="Arial" panose="020B0604020202020204" pitchFamily="34" charset="0"/>
                          <a:cs typeface="Arial" panose="020B0604020202020204" pitchFamily="34" charset="0"/>
                        </a:rPr>
                        <a:t> their emotion – I think you feel…, that’s ok/understandable and I want to try to help you </a:t>
                      </a:r>
                    </a:p>
                    <a:p>
                      <a:pPr algn="ctr"/>
                      <a:endParaRPr lang="en-GB" sz="2000" dirty="0">
                        <a:solidFill>
                          <a:schemeClr val="bg1"/>
                        </a:solidFill>
                        <a:latin typeface="Arial" panose="020B0604020202020204" pitchFamily="34" charset="0"/>
                        <a:cs typeface="Arial" panose="020B0604020202020204" pitchFamily="34" charset="0"/>
                      </a:endParaRPr>
                    </a:p>
                    <a:p>
                      <a:pPr marL="285750" indent="-285750" algn="ctr">
                        <a:buFont typeface="Courier New" pitchFamily="49" charset="0"/>
                        <a:buChar char="o"/>
                      </a:pPr>
                      <a:r>
                        <a:rPr lang="en-GB" sz="2000" i="1" dirty="0">
                          <a:solidFill>
                            <a:schemeClr val="bg1"/>
                          </a:solidFill>
                          <a:latin typeface="Arial" panose="020B0604020202020204" pitchFamily="34" charset="0"/>
                          <a:cs typeface="Arial" panose="020B0604020202020204" pitchFamily="34" charset="0"/>
                        </a:rPr>
                        <a:t>Listen</a:t>
                      </a:r>
                      <a:r>
                        <a:rPr lang="en-GB" sz="2000" dirty="0">
                          <a:solidFill>
                            <a:schemeClr val="bg1"/>
                          </a:solidFill>
                          <a:latin typeface="Arial" panose="020B0604020202020204" pitchFamily="34" charset="0"/>
                          <a:cs typeface="Arial" panose="020B0604020202020204" pitchFamily="34" charset="0"/>
                        </a:rPr>
                        <a:t> without judgement – do you really understand how your child feels and why? Even if you don’t agree!</a:t>
                      </a:r>
                    </a:p>
                    <a:p>
                      <a:pPr algn="ctr"/>
                      <a:endParaRPr lang="en-GB" sz="2000" dirty="0">
                        <a:solidFill>
                          <a:schemeClr val="bg1"/>
                        </a:solidFill>
                        <a:latin typeface="Arial" panose="020B0604020202020204" pitchFamily="34" charset="0"/>
                        <a:cs typeface="Arial" panose="020B0604020202020204" pitchFamily="34" charset="0"/>
                      </a:endParaRPr>
                    </a:p>
                    <a:p>
                      <a:pPr marL="285750" indent="-285750" algn="ctr">
                        <a:buFont typeface="Courier New" pitchFamily="49" charset="0"/>
                        <a:buChar char="o"/>
                      </a:pPr>
                      <a:r>
                        <a:rPr lang="en-GB" sz="2000" dirty="0">
                          <a:solidFill>
                            <a:schemeClr val="bg1"/>
                          </a:solidFill>
                          <a:latin typeface="Arial" panose="020B0604020202020204" pitchFamily="34" charset="0"/>
                          <a:cs typeface="Arial" panose="020B0604020202020204" pitchFamily="34" charset="0"/>
                        </a:rPr>
                        <a:t>Give simple choices to help redirect the behaviour.</a:t>
                      </a:r>
                    </a:p>
                    <a:p>
                      <a:endParaRPr lang="en-GB" dirty="0"/>
                    </a:p>
                  </a:txBody>
                  <a:tcPr/>
                </a:tc>
                <a:tc>
                  <a:txBody>
                    <a:bodyPr/>
                    <a:lstStyle/>
                    <a:p>
                      <a:pPr marL="285750" indent="-285750" algn="ctr">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Don’t expect them to hear / respond to you </a:t>
                      </a:r>
                      <a:r>
                        <a:rPr lang="en-GB" sz="2000" i="1" dirty="0">
                          <a:solidFill>
                            <a:schemeClr val="bg1"/>
                          </a:solidFill>
                          <a:latin typeface="Arial" panose="020B0604020202020204" pitchFamily="34" charset="0"/>
                          <a:cs typeface="Arial" panose="020B0604020202020204" pitchFamily="34" charset="0"/>
                        </a:rPr>
                        <a:t>immediately.</a:t>
                      </a:r>
                    </a:p>
                    <a:p>
                      <a:pPr marL="285750" indent="-285750" algn="ctr">
                        <a:buFont typeface="Arial" panose="020B0604020202020204" pitchFamily="34" charset="0"/>
                        <a:buChar char="•"/>
                      </a:pPr>
                      <a:endParaRPr lang="en-GB" sz="2000" dirty="0">
                        <a:solidFill>
                          <a:schemeClr val="bg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Don’t </a:t>
                      </a:r>
                      <a:r>
                        <a:rPr lang="en-GB" sz="2000" i="1" dirty="0">
                          <a:solidFill>
                            <a:schemeClr val="bg1"/>
                          </a:solidFill>
                          <a:latin typeface="Arial" panose="020B0604020202020204" pitchFamily="34" charset="0"/>
                          <a:cs typeface="Arial" panose="020B0604020202020204" pitchFamily="34" charset="0"/>
                        </a:rPr>
                        <a:t>order</a:t>
                      </a:r>
                      <a:r>
                        <a:rPr lang="en-GB" sz="2000" dirty="0">
                          <a:solidFill>
                            <a:schemeClr val="bg1"/>
                          </a:solidFill>
                          <a:latin typeface="Arial" panose="020B0604020202020204" pitchFamily="34" charset="0"/>
                          <a:cs typeface="Arial" panose="020B0604020202020204" pitchFamily="34" charset="0"/>
                        </a:rPr>
                        <a:t> them to feel differently.</a:t>
                      </a:r>
                    </a:p>
                    <a:p>
                      <a:pPr marL="285750" indent="-285750" algn="ctr">
                        <a:buFont typeface="Arial" panose="020B0604020202020204" pitchFamily="34" charset="0"/>
                        <a:buChar char="•"/>
                      </a:pPr>
                      <a:endParaRPr lang="en-GB" sz="2000" dirty="0">
                        <a:solidFill>
                          <a:schemeClr val="bg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Try not to </a:t>
                      </a:r>
                      <a:r>
                        <a:rPr lang="en-GB" sz="2000" i="1" dirty="0">
                          <a:solidFill>
                            <a:schemeClr val="bg1"/>
                          </a:solidFill>
                          <a:latin typeface="Arial" panose="020B0604020202020204" pitchFamily="34" charset="0"/>
                          <a:cs typeface="Arial" panose="020B0604020202020204" pitchFamily="34" charset="0"/>
                        </a:rPr>
                        <a:t>retaliate</a:t>
                      </a:r>
                      <a:r>
                        <a:rPr lang="en-GB" sz="2000" dirty="0">
                          <a:solidFill>
                            <a:schemeClr val="bg1"/>
                          </a:solidFill>
                          <a:latin typeface="Arial" panose="020B0604020202020204" pitchFamily="34" charset="0"/>
                          <a:cs typeface="Arial" panose="020B0604020202020204" pitchFamily="34" charset="0"/>
                        </a:rPr>
                        <a:t> or </a:t>
                      </a:r>
                      <a:r>
                        <a:rPr lang="en-GB" sz="2000" i="1" dirty="0">
                          <a:solidFill>
                            <a:schemeClr val="bg1"/>
                          </a:solidFill>
                          <a:latin typeface="Arial" panose="020B0604020202020204" pitchFamily="34" charset="0"/>
                          <a:cs typeface="Arial" panose="020B0604020202020204" pitchFamily="34" charset="0"/>
                        </a:rPr>
                        <a:t>escalate</a:t>
                      </a:r>
                      <a:r>
                        <a:rPr lang="en-GB" sz="2000" dirty="0">
                          <a:solidFill>
                            <a:schemeClr val="bg1"/>
                          </a:solidFill>
                          <a:latin typeface="Arial" panose="020B0604020202020204" pitchFamily="34" charset="0"/>
                          <a:cs typeface="Arial" panose="020B0604020202020204" pitchFamily="34" charset="0"/>
                        </a:rPr>
                        <a:t> the situation. </a:t>
                      </a:r>
                    </a:p>
                    <a:p>
                      <a:pPr marL="285750" indent="-285750" algn="ctr">
                        <a:buFont typeface="Arial" panose="020B0604020202020204" pitchFamily="34" charset="0"/>
                        <a:buChar char="•"/>
                      </a:pPr>
                      <a:endParaRPr lang="en-GB" sz="2000" dirty="0">
                        <a:solidFill>
                          <a:schemeClr val="bg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Don’t </a:t>
                      </a:r>
                      <a:r>
                        <a:rPr lang="en-GB" sz="2000" i="1" dirty="0">
                          <a:solidFill>
                            <a:schemeClr val="bg1"/>
                          </a:solidFill>
                          <a:latin typeface="Arial" panose="020B0604020202020204" pitchFamily="34" charset="0"/>
                          <a:cs typeface="Arial" panose="020B0604020202020204" pitchFamily="34" charset="0"/>
                        </a:rPr>
                        <a:t>force</a:t>
                      </a:r>
                      <a:r>
                        <a:rPr lang="en-GB" sz="2000" dirty="0">
                          <a:solidFill>
                            <a:schemeClr val="bg1"/>
                          </a:solidFill>
                          <a:latin typeface="Arial" panose="020B0604020202020204" pitchFamily="34" charset="0"/>
                          <a:cs typeface="Arial" panose="020B0604020202020204" pitchFamily="34" charset="0"/>
                        </a:rPr>
                        <a:t> a child to apologise when they don’t feel sorry (approach after cooling </a:t>
                      </a:r>
                      <a:br>
                        <a:rPr lang="en-GB" sz="2000"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off and later support them to understand the impact of their behaviour).</a:t>
                      </a:r>
                    </a:p>
                    <a:p>
                      <a:pPr marL="285750" indent="-285750" algn="ctr">
                        <a:buFont typeface="Arial" panose="020B0604020202020204" pitchFamily="34" charset="0"/>
                        <a:buChar char="•"/>
                      </a:pPr>
                      <a:endParaRPr lang="en-GB" sz="2000" dirty="0">
                        <a:solidFill>
                          <a:schemeClr val="bg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2000" i="1" dirty="0">
                          <a:solidFill>
                            <a:schemeClr val="bg1"/>
                          </a:solidFill>
                          <a:latin typeface="Arial" panose="020B0604020202020204" pitchFamily="34" charset="0"/>
                          <a:cs typeface="Arial" panose="020B0604020202020204" pitchFamily="34" charset="0"/>
                        </a:rPr>
                        <a:t>Avoid</a:t>
                      </a:r>
                      <a:r>
                        <a:rPr lang="en-GB" sz="2000" dirty="0">
                          <a:solidFill>
                            <a:schemeClr val="bg1"/>
                          </a:solidFill>
                          <a:latin typeface="Arial" panose="020B0604020202020204" pitchFamily="34" charset="0"/>
                          <a:cs typeface="Arial" panose="020B0604020202020204" pitchFamily="34" charset="0"/>
                        </a:rPr>
                        <a:t> labelling e.g. ‘bad’ or ‘good’ or ‘naughty’</a:t>
                      </a:r>
                      <a:endParaRPr lang="en-GB" sz="2000" dirty="0">
                        <a:solidFill>
                          <a:schemeClr val="bg1"/>
                        </a:solidFill>
                      </a:endParaRPr>
                    </a:p>
                  </a:txBody>
                  <a:tcPr/>
                </a:tc>
                <a:extLst>
                  <a:ext uri="{0D108BD9-81ED-4DB2-BD59-A6C34878D82A}">
                    <a16:rowId xmlns:a16="http://schemas.microsoft.com/office/drawing/2014/main" val="881735637"/>
                  </a:ext>
                </a:extLst>
              </a:tr>
            </a:tbl>
          </a:graphicData>
        </a:graphic>
      </p:graphicFrame>
      <p:sp>
        <p:nvSpPr>
          <p:cNvPr id="9" name="TextBox 8">
            <a:extLst>
              <a:ext uri="{FF2B5EF4-FFF2-40B4-BE49-F238E27FC236}">
                <a16:creationId xmlns:a16="http://schemas.microsoft.com/office/drawing/2014/main" id="{623BE362-E849-E9DC-8D2F-C8536976C3F1}"/>
              </a:ext>
            </a:extLst>
          </p:cNvPr>
          <p:cNvSpPr txBox="1"/>
          <p:nvPr/>
        </p:nvSpPr>
        <p:spPr>
          <a:xfrm>
            <a:off x="6837351" y="220362"/>
            <a:ext cx="199849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DON’Ts</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578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DFFC715-1A4A-4774-6E66-D4E0F805417D}"/>
              </a:ext>
            </a:extLst>
          </p:cNvPr>
          <p:cNvSpPr txBox="1"/>
          <p:nvPr/>
        </p:nvSpPr>
        <p:spPr>
          <a:xfrm>
            <a:off x="638881" y="457200"/>
            <a:ext cx="10909640" cy="136861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dirty="0">
                <a:latin typeface="+mj-lt"/>
                <a:ea typeface="+mj-ea"/>
                <a:cs typeface="+mj-cs"/>
              </a:rPr>
              <a:t>Case Study</a:t>
            </a:r>
          </a:p>
        </p:txBody>
      </p:sp>
      <p:sp>
        <p:nvSpPr>
          <p:cNvPr id="206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con&#10;&#10;Description automatically generated">
            <a:extLst>
              <a:ext uri="{FF2B5EF4-FFF2-40B4-BE49-F238E27FC236}">
                <a16:creationId xmlns:a16="http://schemas.microsoft.com/office/drawing/2014/main" id="{43612E01-341A-8591-2B4A-497AC1A002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80320" y="2238303"/>
            <a:ext cx="3561600" cy="42072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4B0A044-FDCD-6B01-28FC-4FD0FE65F7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4601" y="5451677"/>
            <a:ext cx="2667639" cy="1284576"/>
          </a:xfrm>
          <a:prstGeom prst="rect">
            <a:avLst/>
          </a:prstGeom>
          <a:noFill/>
          <a:ln>
            <a:noFill/>
          </a:ln>
        </p:spPr>
      </p:pic>
    </p:spTree>
    <p:extLst>
      <p:ext uri="{BB962C8B-B14F-4D97-AF65-F5344CB8AC3E}">
        <p14:creationId xmlns:p14="http://schemas.microsoft.com/office/powerpoint/2010/main" val="3786223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F258-4B42-44EF-8E7C-FA67C4BCA479}"/>
              </a:ext>
            </a:extLst>
          </p:cNvPr>
          <p:cNvSpPr>
            <a:spLocks noGrp="1"/>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ysClr val="windowText" lastClr="000000"/>
                </a:solidFill>
                <a:latin typeface="Calibri Light" panose="020F0302020204030204"/>
              </a:defRPr>
            </a:lvl1pPr>
          </a:lstStyle>
          <a:p>
            <a:r>
              <a:rPr lang="en-GB" dirty="0"/>
              <a:t>Case Study: Joe</a:t>
            </a:r>
          </a:p>
        </p:txBody>
      </p:sp>
      <p:sp>
        <p:nvSpPr>
          <p:cNvPr id="5" name="Rectangle: Rounded Corners 4">
            <a:extLst>
              <a:ext uri="{FF2B5EF4-FFF2-40B4-BE49-F238E27FC236}">
                <a16:creationId xmlns:a16="http://schemas.microsoft.com/office/drawing/2014/main" id="{2E233C9A-7C3F-44D5-A466-50FE8A94B2F8}"/>
              </a:ext>
            </a:extLst>
          </p:cNvPr>
          <p:cNvSpPr/>
          <p:nvPr/>
        </p:nvSpPr>
        <p:spPr>
          <a:xfrm>
            <a:off x="726381" y="1441045"/>
            <a:ext cx="10104230" cy="1125468"/>
          </a:xfrm>
          <a:prstGeom prst="roundRect">
            <a:avLst/>
          </a:prstGeom>
          <a:solidFill>
            <a:srgbClr val="00B0F0"/>
          </a:solidFill>
          <a:ln w="28575" cap="flat" cmpd="sng" algn="ctr">
            <a:solidFill>
              <a:srgbClr val="A5B592">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r>
              <a:rPr lang="en-GB" sz="2000" dirty="0"/>
              <a:t>Joe was raised at a planning meeting because he was not achieving his expected level of attainment and he often became disruptive in lessons.</a:t>
            </a:r>
          </a:p>
        </p:txBody>
      </p:sp>
      <p:sp>
        <p:nvSpPr>
          <p:cNvPr id="6" name="Rectangle: Rounded Corners 5">
            <a:extLst>
              <a:ext uri="{FF2B5EF4-FFF2-40B4-BE49-F238E27FC236}">
                <a16:creationId xmlns:a16="http://schemas.microsoft.com/office/drawing/2014/main" id="{D9898361-3D2F-495F-B57D-034302A999A6}"/>
              </a:ext>
            </a:extLst>
          </p:cNvPr>
          <p:cNvSpPr/>
          <p:nvPr/>
        </p:nvSpPr>
        <p:spPr>
          <a:xfrm>
            <a:off x="726380" y="2756546"/>
            <a:ext cx="10104231" cy="1125468"/>
          </a:xfrm>
          <a:prstGeom prst="roundRect">
            <a:avLst/>
          </a:prstGeom>
          <a:solidFill>
            <a:srgbClr val="00B0F0"/>
          </a:solidFill>
          <a:ln w="28575" cap="flat" cmpd="sng" algn="ctr">
            <a:solidFill>
              <a:srgbClr val="A5B592">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r>
              <a:rPr lang="en-GB" sz="2000" dirty="0"/>
              <a:t>Joe comes from a large family with several older and younger siblings. He experienced emotional abuse and neglect in his developmental history, which included physical injury when adults were unable to control their anger.</a:t>
            </a:r>
          </a:p>
        </p:txBody>
      </p:sp>
      <p:sp>
        <p:nvSpPr>
          <p:cNvPr id="7" name="Rectangle: Rounded Corners 6">
            <a:extLst>
              <a:ext uri="{FF2B5EF4-FFF2-40B4-BE49-F238E27FC236}">
                <a16:creationId xmlns:a16="http://schemas.microsoft.com/office/drawing/2014/main" id="{44DDAC87-103E-4626-A73F-E33A6A4E080F}"/>
              </a:ext>
            </a:extLst>
          </p:cNvPr>
          <p:cNvSpPr/>
          <p:nvPr/>
        </p:nvSpPr>
        <p:spPr>
          <a:xfrm>
            <a:off x="729671" y="4055371"/>
            <a:ext cx="10104231" cy="1125468"/>
          </a:xfrm>
          <a:prstGeom prst="roundRect">
            <a:avLst/>
          </a:prstGeom>
          <a:solidFill>
            <a:srgbClr val="00B0F0"/>
          </a:solidFill>
          <a:ln w="28575" cap="flat" cmpd="sng" algn="ctr">
            <a:solidFill>
              <a:srgbClr val="A5B592">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r>
              <a:rPr lang="en-GB" sz="2000" dirty="0"/>
              <a:t>Information was gathered about Joe’s learning, his experience of school, including what a good/not so good lesson looks like and his ideal school.</a:t>
            </a:r>
          </a:p>
        </p:txBody>
      </p:sp>
      <p:sp>
        <p:nvSpPr>
          <p:cNvPr id="8" name="Rectangle: Rounded Corners 7">
            <a:extLst>
              <a:ext uri="{FF2B5EF4-FFF2-40B4-BE49-F238E27FC236}">
                <a16:creationId xmlns:a16="http://schemas.microsoft.com/office/drawing/2014/main" id="{06AC2145-CF18-4598-907E-46BA57FC1D84}"/>
              </a:ext>
            </a:extLst>
          </p:cNvPr>
          <p:cNvSpPr/>
          <p:nvPr/>
        </p:nvSpPr>
        <p:spPr>
          <a:xfrm>
            <a:off x="729672" y="5365771"/>
            <a:ext cx="10104231" cy="1125468"/>
          </a:xfrm>
          <a:prstGeom prst="roundRect">
            <a:avLst/>
          </a:prstGeom>
          <a:solidFill>
            <a:srgbClr val="00B0F0"/>
          </a:solidFill>
          <a:ln w="28575" cap="flat" cmpd="sng" algn="ctr">
            <a:solidFill>
              <a:srgbClr val="A5B592">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r>
              <a:rPr lang="en-GB" sz="2000" dirty="0"/>
              <a:t>Joe scored at least within the average range on the cognitive assessment and demonstrated effective learning behaviours during assessment activities. </a:t>
            </a:r>
          </a:p>
          <a:p>
            <a:r>
              <a:rPr lang="en-GB" sz="2000" dirty="0"/>
              <a:t>He reported that teachers often shout in lessons, and he gets told off a lot. </a:t>
            </a:r>
          </a:p>
        </p:txBody>
      </p:sp>
      <p:pic>
        <p:nvPicPr>
          <p:cNvPr id="9" name="Picture 8">
            <a:extLst>
              <a:ext uri="{FF2B5EF4-FFF2-40B4-BE49-F238E27FC236}">
                <a16:creationId xmlns:a16="http://schemas.microsoft.com/office/drawing/2014/main" id="{B22E3BA7-621D-7AAC-9848-8C794FB7F6A4}"/>
              </a:ext>
            </a:extLst>
          </p:cNvPr>
          <p:cNvPicPr>
            <a:picLocks noChangeAspect="1"/>
          </p:cNvPicPr>
          <p:nvPr/>
        </p:nvPicPr>
        <p:blipFill>
          <a:blip r:embed="rId2"/>
          <a:stretch>
            <a:fillRect/>
          </a:stretch>
        </p:blipFill>
        <p:spPr>
          <a:xfrm>
            <a:off x="9415207" y="0"/>
            <a:ext cx="2576165" cy="1242080"/>
          </a:xfrm>
          <a:prstGeom prst="rect">
            <a:avLst/>
          </a:prstGeom>
        </p:spPr>
      </p:pic>
    </p:spTree>
    <p:extLst>
      <p:ext uri="{BB962C8B-B14F-4D97-AF65-F5344CB8AC3E}">
        <p14:creationId xmlns:p14="http://schemas.microsoft.com/office/powerpoint/2010/main" val="454855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74F4E15-6797-44BE-AEB5-0FA285052EC3}"/>
              </a:ext>
            </a:extLst>
          </p:cNvPr>
          <p:cNvSpPr/>
          <p:nvPr/>
        </p:nvSpPr>
        <p:spPr>
          <a:xfrm>
            <a:off x="1347422" y="1415668"/>
            <a:ext cx="3915442" cy="4359239"/>
          </a:xfrm>
          <a:prstGeom prst="roundRect">
            <a:avLst/>
          </a:prstGeom>
          <a:solidFill>
            <a:srgbClr val="00B0F0"/>
          </a:solidFill>
          <a:ln w="28575" cap="flat" cmpd="sng" algn="ctr">
            <a:solidFill>
              <a:srgbClr val="A5B592">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r>
              <a:rPr lang="en-GB" sz="3200" dirty="0"/>
              <a:t>What are your thoughts around Joe’s behaviour and what he may be  communicating in the school setting?</a:t>
            </a:r>
          </a:p>
        </p:txBody>
      </p:sp>
      <p:pic>
        <p:nvPicPr>
          <p:cNvPr id="3074" name="Picture 2" descr="Confused Person - Question Mark Transparent PNG - 800x910 - Free Download  on NicePNG">
            <a:extLst>
              <a:ext uri="{FF2B5EF4-FFF2-40B4-BE49-F238E27FC236}">
                <a16:creationId xmlns:a16="http://schemas.microsoft.com/office/drawing/2014/main" id="{D57225DE-5AA4-2D86-6C6D-F042742D1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0623" y="949125"/>
            <a:ext cx="3139741" cy="37657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2411C9E-FE29-911C-2DB6-D544E91CF7BD}"/>
              </a:ext>
            </a:extLst>
          </p:cNvPr>
          <p:cNvPicPr>
            <a:picLocks noChangeAspect="1"/>
          </p:cNvPicPr>
          <p:nvPr/>
        </p:nvPicPr>
        <p:blipFill>
          <a:blip r:embed="rId3"/>
          <a:stretch>
            <a:fillRect/>
          </a:stretch>
        </p:blipFill>
        <p:spPr>
          <a:xfrm>
            <a:off x="758055" y="92721"/>
            <a:ext cx="10675889" cy="1322947"/>
          </a:xfrm>
          <a:prstGeom prst="rect">
            <a:avLst/>
          </a:prstGeom>
        </p:spPr>
      </p:pic>
      <p:sp>
        <p:nvSpPr>
          <p:cNvPr id="4" name="TextBox 3">
            <a:extLst>
              <a:ext uri="{FF2B5EF4-FFF2-40B4-BE49-F238E27FC236}">
                <a16:creationId xmlns:a16="http://schemas.microsoft.com/office/drawing/2014/main" id="{2D446B10-470F-D79A-7506-4B630E9BBE71}"/>
              </a:ext>
            </a:extLst>
          </p:cNvPr>
          <p:cNvSpPr txBox="1"/>
          <p:nvPr/>
        </p:nvSpPr>
        <p:spPr>
          <a:xfrm>
            <a:off x="7186978" y="4887126"/>
            <a:ext cx="3657600" cy="646331"/>
          </a:xfrm>
          <a:prstGeom prst="rect">
            <a:avLst/>
          </a:prstGeom>
          <a:noFill/>
        </p:spPr>
        <p:txBody>
          <a:bodyPr wrap="square" rtlCol="0">
            <a:spAutoFit/>
          </a:bodyPr>
          <a:lstStyle/>
          <a:p>
            <a:r>
              <a:rPr lang="en-GB" sz="3600" dirty="0"/>
              <a:t>Getting curious…!</a:t>
            </a:r>
          </a:p>
        </p:txBody>
      </p:sp>
      <p:pic>
        <p:nvPicPr>
          <p:cNvPr id="5" name="Picture 4">
            <a:extLst>
              <a:ext uri="{FF2B5EF4-FFF2-40B4-BE49-F238E27FC236}">
                <a16:creationId xmlns:a16="http://schemas.microsoft.com/office/drawing/2014/main" id="{F07BA621-5415-63AF-4268-28D6D92FA3CC}"/>
              </a:ext>
            </a:extLst>
          </p:cNvPr>
          <p:cNvPicPr>
            <a:picLocks noChangeAspect="1"/>
          </p:cNvPicPr>
          <p:nvPr/>
        </p:nvPicPr>
        <p:blipFill>
          <a:blip r:embed="rId4"/>
          <a:stretch>
            <a:fillRect/>
          </a:stretch>
        </p:blipFill>
        <p:spPr>
          <a:xfrm>
            <a:off x="9775152" y="5682606"/>
            <a:ext cx="2389839" cy="1152244"/>
          </a:xfrm>
          <a:prstGeom prst="rect">
            <a:avLst/>
          </a:prstGeom>
        </p:spPr>
      </p:pic>
    </p:spTree>
    <p:extLst>
      <p:ext uri="{BB962C8B-B14F-4D97-AF65-F5344CB8AC3E}">
        <p14:creationId xmlns:p14="http://schemas.microsoft.com/office/powerpoint/2010/main" val="3225269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E233C9A-7C3F-44D5-A466-50FE8A94B2F8}"/>
              </a:ext>
            </a:extLst>
          </p:cNvPr>
          <p:cNvSpPr/>
          <p:nvPr/>
        </p:nvSpPr>
        <p:spPr>
          <a:xfrm>
            <a:off x="511434" y="1133178"/>
            <a:ext cx="6769042" cy="910894"/>
          </a:xfrm>
          <a:prstGeom prst="roundRect">
            <a:avLst/>
          </a:prstGeom>
          <a:solidFill>
            <a:srgbClr val="00B0F0"/>
          </a:solidFill>
          <a:ln w="28575" cap="flat" cmpd="sng" algn="ctr">
            <a:solidFill>
              <a:srgbClr val="A5B592">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r>
              <a:rPr lang="en-GB" sz="2000" dirty="0"/>
              <a:t>It is likely that teachers shouting and getting angry with Joe trigger a trauma response due to the early trauma and neglect that he experienced.</a:t>
            </a:r>
          </a:p>
        </p:txBody>
      </p:sp>
      <p:sp>
        <p:nvSpPr>
          <p:cNvPr id="3" name="Rectangle: Rounded Corners 2">
            <a:extLst>
              <a:ext uri="{FF2B5EF4-FFF2-40B4-BE49-F238E27FC236}">
                <a16:creationId xmlns:a16="http://schemas.microsoft.com/office/drawing/2014/main" id="{D9898361-3D2F-495F-B57D-034302A999A6}"/>
              </a:ext>
            </a:extLst>
          </p:cNvPr>
          <p:cNvSpPr/>
          <p:nvPr/>
        </p:nvSpPr>
        <p:spPr>
          <a:xfrm>
            <a:off x="511434" y="2149360"/>
            <a:ext cx="6769042" cy="981111"/>
          </a:xfrm>
          <a:prstGeom prst="roundRect">
            <a:avLst/>
          </a:prstGeom>
          <a:solidFill>
            <a:srgbClr val="00B0F0"/>
          </a:solidFill>
          <a:ln w="28575" cap="flat" cmpd="sng" algn="ctr">
            <a:solidFill>
              <a:srgbClr val="A5B592">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r>
              <a:rPr lang="en-GB" sz="2000" dirty="0"/>
              <a:t>He may associate adults being angry with him being hurt physically and emotionally. It is likely that Joe is experiencing hypervigilance when adults around him seem angry.</a:t>
            </a:r>
          </a:p>
        </p:txBody>
      </p:sp>
      <p:sp>
        <p:nvSpPr>
          <p:cNvPr id="4" name="Rectangle: Rounded Corners 3">
            <a:extLst>
              <a:ext uri="{FF2B5EF4-FFF2-40B4-BE49-F238E27FC236}">
                <a16:creationId xmlns:a16="http://schemas.microsoft.com/office/drawing/2014/main" id="{06AC2145-CF18-4598-907E-46BA57FC1D84}"/>
              </a:ext>
            </a:extLst>
          </p:cNvPr>
          <p:cNvSpPr/>
          <p:nvPr/>
        </p:nvSpPr>
        <p:spPr>
          <a:xfrm>
            <a:off x="511433" y="3224637"/>
            <a:ext cx="6769042" cy="1241445"/>
          </a:xfrm>
          <a:prstGeom prst="roundRect">
            <a:avLst/>
          </a:prstGeom>
          <a:solidFill>
            <a:srgbClr val="00B0F0"/>
          </a:solidFill>
          <a:ln w="28575" cap="flat" cmpd="sng" algn="ctr">
            <a:solidFill>
              <a:srgbClr val="A5B592">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just">
              <a:spcAft>
                <a:spcPts val="0"/>
              </a:spcAft>
            </a:pPr>
            <a:r>
              <a:rPr lang="en-GB" sz="2000" dirty="0">
                <a:solidFill>
                  <a:sysClr val="window" lastClr="FFFFFF"/>
                </a:solidFill>
                <a:latin typeface="Calibri" panose="020F0502020204030204" pitchFamily="34" charset="0"/>
                <a:ea typeface="Times New Roman" panose="02020603050405020304" pitchFamily="18" charset="0"/>
              </a:rPr>
              <a:t>When someone is experiencing threat, fear and/or heightened anxiety, energy is drawn away from the thinking brain to the emotional brain; the stress response to a real or perceived threat effectively hijacks the brain to keep the individual safe.</a:t>
            </a:r>
            <a:endParaRPr lang="en-GB" sz="2000" dirty="0">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0E893210-B934-4D20-BD9D-CE641306B548}"/>
              </a:ext>
            </a:extLst>
          </p:cNvPr>
          <p:cNvSpPr/>
          <p:nvPr/>
        </p:nvSpPr>
        <p:spPr>
          <a:xfrm>
            <a:off x="511435" y="4581425"/>
            <a:ext cx="6769040" cy="939700"/>
          </a:xfrm>
          <a:prstGeom prst="roundRect">
            <a:avLst/>
          </a:prstGeom>
          <a:solidFill>
            <a:srgbClr val="00B0F0"/>
          </a:solidFill>
          <a:ln w="28575" cap="flat" cmpd="sng" algn="ctr">
            <a:solidFill>
              <a:srgbClr val="A5B592">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r>
              <a:rPr lang="en-GB" sz="2000" dirty="0"/>
              <a:t>Joe’s disruptive behaviour can be framed as a communication of his early trauma and the fight/flight response that is triggered. </a:t>
            </a:r>
          </a:p>
        </p:txBody>
      </p:sp>
      <p:sp>
        <p:nvSpPr>
          <p:cNvPr id="6" name="Rectangle: Rounded Corners 5">
            <a:extLst>
              <a:ext uri="{FF2B5EF4-FFF2-40B4-BE49-F238E27FC236}">
                <a16:creationId xmlns:a16="http://schemas.microsoft.com/office/drawing/2014/main" id="{AB92FE01-9C7F-4E2C-8891-B3C524D818FD}"/>
              </a:ext>
            </a:extLst>
          </p:cNvPr>
          <p:cNvSpPr/>
          <p:nvPr/>
        </p:nvSpPr>
        <p:spPr>
          <a:xfrm>
            <a:off x="481207" y="5635072"/>
            <a:ext cx="11414715" cy="1036094"/>
          </a:xfrm>
          <a:prstGeom prst="roundRect">
            <a:avLst/>
          </a:prstGeom>
          <a:solidFill>
            <a:srgbClr val="00B0F0"/>
          </a:solidFill>
          <a:ln w="28575" cap="flat" cmpd="sng" algn="ctr">
            <a:solidFill>
              <a:srgbClr val="A5B592">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r>
              <a:rPr lang="en-GB" sz="2000" dirty="0">
                <a:solidFill>
                  <a:sysClr val="window" lastClr="FFFFFF"/>
                </a:solidFill>
              </a:rPr>
              <a:t>It is likely that his lack of progress is due to his hypervigilance: pupils who are hyper-vigilant are therefore likely to use more of their brain capacity being aware of and attending to perceived threat in their environment, which draws cognitive functioning away from learning.</a:t>
            </a:r>
          </a:p>
        </p:txBody>
      </p:sp>
      <p:pic>
        <p:nvPicPr>
          <p:cNvPr id="7" name="Picture 6">
            <a:extLst>
              <a:ext uri="{FF2B5EF4-FFF2-40B4-BE49-F238E27FC236}">
                <a16:creationId xmlns:a16="http://schemas.microsoft.com/office/drawing/2014/main" id="{8A4A87CD-74C1-5DBD-8B2E-EBFE58371F46}"/>
              </a:ext>
            </a:extLst>
          </p:cNvPr>
          <p:cNvPicPr>
            <a:picLocks noChangeAspect="1"/>
          </p:cNvPicPr>
          <p:nvPr/>
        </p:nvPicPr>
        <p:blipFill>
          <a:blip r:embed="rId2"/>
          <a:stretch>
            <a:fillRect/>
          </a:stretch>
        </p:blipFill>
        <p:spPr>
          <a:xfrm>
            <a:off x="411823" y="478"/>
            <a:ext cx="10766469" cy="1322947"/>
          </a:xfrm>
          <a:prstGeom prst="rect">
            <a:avLst/>
          </a:prstGeom>
        </p:spPr>
      </p:pic>
      <p:pic>
        <p:nvPicPr>
          <p:cNvPr id="4098" name="Picture 2">
            <a:extLst>
              <a:ext uri="{FF2B5EF4-FFF2-40B4-BE49-F238E27FC236}">
                <a16:creationId xmlns:a16="http://schemas.microsoft.com/office/drawing/2014/main" id="{A2CA2A46-FAA5-FE7F-09D8-51F65FE2C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455" y="1786638"/>
            <a:ext cx="4192467" cy="34733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F0D03C2-B5DC-1092-1C50-DB8E86BEABA4}"/>
              </a:ext>
            </a:extLst>
          </p:cNvPr>
          <p:cNvPicPr>
            <a:picLocks noChangeAspect="1"/>
          </p:cNvPicPr>
          <p:nvPr/>
        </p:nvPicPr>
        <p:blipFill>
          <a:blip r:embed="rId4"/>
          <a:stretch>
            <a:fillRect/>
          </a:stretch>
        </p:blipFill>
        <p:spPr>
          <a:xfrm>
            <a:off x="9635126" y="85829"/>
            <a:ext cx="2389839" cy="1152244"/>
          </a:xfrm>
          <a:prstGeom prst="rect">
            <a:avLst/>
          </a:prstGeom>
        </p:spPr>
      </p:pic>
    </p:spTree>
    <p:extLst>
      <p:ext uri="{BB962C8B-B14F-4D97-AF65-F5344CB8AC3E}">
        <p14:creationId xmlns:p14="http://schemas.microsoft.com/office/powerpoint/2010/main" val="2375997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A56A86A7-BE13-4CE9-807D-25CBA22BA659}"/>
              </a:ext>
            </a:extLst>
          </p:cNvPr>
          <p:cNvSpPr txBox="1"/>
          <p:nvPr/>
        </p:nvSpPr>
        <p:spPr>
          <a:xfrm>
            <a:off x="988676" y="1617656"/>
            <a:ext cx="3907415" cy="3266860"/>
          </a:xfrm>
          <a:prstGeom prst="rect">
            <a:avLst/>
          </a:prstGeom>
          <a:ln w="38100">
            <a:solidFill>
              <a:sysClr val="window" lastClr="FFFFFF">
                <a:lumMod val="65000"/>
              </a:sysClr>
            </a:solidFill>
          </a:ln>
        </p:spPr>
        <p:txBody>
          <a:bodyPr vert="horz" lIns="91440" tIns="45720" rIns="91440" bIns="45720" rtlCol="0">
            <a:norm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a:lnSpc>
                <a:spcPct val="90000"/>
              </a:lnSpc>
              <a:spcAft>
                <a:spcPts val="600"/>
              </a:spcAft>
            </a:pPr>
            <a:r>
              <a:rPr lang="en-US" sz="3200" dirty="0"/>
              <a:t>A focus on behaviour is a focus on the symptom of the difficulty rather than the underlying cause of the presenting behaviours.</a:t>
            </a:r>
          </a:p>
        </p:txBody>
      </p:sp>
      <p:pic>
        <p:nvPicPr>
          <p:cNvPr id="4" name="Picture 3">
            <a:extLst>
              <a:ext uri="{FF2B5EF4-FFF2-40B4-BE49-F238E27FC236}">
                <a16:creationId xmlns:a16="http://schemas.microsoft.com/office/drawing/2014/main" id="{36E79B01-DF62-C6D5-D5BF-BC890D1CC413}"/>
              </a:ext>
            </a:extLst>
          </p:cNvPr>
          <p:cNvPicPr>
            <a:picLocks noChangeAspect="1"/>
          </p:cNvPicPr>
          <p:nvPr/>
        </p:nvPicPr>
        <p:blipFill>
          <a:blip r:embed="rId3"/>
          <a:stretch>
            <a:fillRect/>
          </a:stretch>
        </p:blipFill>
        <p:spPr>
          <a:xfrm>
            <a:off x="9501101" y="5607653"/>
            <a:ext cx="2593312" cy="1250347"/>
          </a:xfrm>
          <a:prstGeom prst="rect">
            <a:avLst/>
          </a:prstGeom>
        </p:spPr>
      </p:pic>
      <p:pic>
        <p:nvPicPr>
          <p:cNvPr id="5" name="Picture 4">
            <a:extLst>
              <a:ext uri="{FF2B5EF4-FFF2-40B4-BE49-F238E27FC236}">
                <a16:creationId xmlns:a16="http://schemas.microsoft.com/office/drawing/2014/main" id="{73BF3039-DDA5-1EF2-CBA0-266CEFF1395F}"/>
              </a:ext>
            </a:extLst>
          </p:cNvPr>
          <p:cNvPicPr>
            <a:picLocks noChangeAspect="1"/>
          </p:cNvPicPr>
          <p:nvPr/>
        </p:nvPicPr>
        <p:blipFill>
          <a:blip r:embed="rId4"/>
          <a:stretch>
            <a:fillRect/>
          </a:stretch>
        </p:blipFill>
        <p:spPr>
          <a:xfrm>
            <a:off x="5406396" y="1157468"/>
            <a:ext cx="6407232" cy="4259435"/>
          </a:xfrm>
          <a:prstGeom prst="rect">
            <a:avLst/>
          </a:prstGeom>
        </p:spPr>
      </p:pic>
    </p:spTree>
    <p:extLst>
      <p:ext uri="{BB962C8B-B14F-4D97-AF65-F5344CB8AC3E}">
        <p14:creationId xmlns:p14="http://schemas.microsoft.com/office/powerpoint/2010/main" val="1241058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A3C3C1-5955-4D16-82A0-832562360AC8}"/>
              </a:ext>
            </a:extLst>
          </p:cNvPr>
          <p:cNvSpPr>
            <a:spLocks noGrp="1"/>
          </p:cNvSpPr>
          <p:nvPr>
            <p:ph type="title"/>
          </p:nvPr>
        </p:nvSpPr>
        <p:spPr>
          <a:xfrm>
            <a:off x="430052" y="1040762"/>
            <a:ext cx="7146689" cy="908476"/>
          </a:xfrm>
        </p:spPr>
        <p:txBody>
          <a:bodyPr anchor="b">
            <a:noAutofit/>
          </a:bodyPr>
          <a:lstStyle/>
          <a:p>
            <a:r>
              <a:rPr lang="en-GB" sz="3200" dirty="0">
                <a:latin typeface="Arial" panose="020B0604020202020204" pitchFamily="34" charset="0"/>
                <a:cs typeface="Arial" panose="020B0604020202020204" pitchFamily="34" charset="0"/>
              </a:rPr>
              <a:t>Some behaviours from children and young people that staff within school settings may face on a daily basis</a:t>
            </a:r>
            <a:endParaRPr lang="en-GB"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E686782-BC7D-C6D0-EEFF-3550C6045035}"/>
              </a:ext>
            </a:extLst>
          </p:cNvPr>
          <p:cNvPicPr>
            <a:picLocks noChangeAspect="1"/>
          </p:cNvPicPr>
          <p:nvPr/>
        </p:nvPicPr>
        <p:blipFill>
          <a:blip r:embed="rId3"/>
          <a:stretch>
            <a:fillRect/>
          </a:stretch>
        </p:blipFill>
        <p:spPr>
          <a:xfrm>
            <a:off x="7481401" y="5671641"/>
            <a:ext cx="4097951" cy="676162"/>
          </a:xfrm>
          <a:prstGeom prst="rect">
            <a:avLst/>
          </a:prstGeom>
        </p:spPr>
      </p:pic>
      <p:sp>
        <p:nvSpPr>
          <p:cNvPr id="26"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0EABD6F-509A-46CD-A45B-813D694B71F0}"/>
              </a:ext>
            </a:extLst>
          </p:cNvPr>
          <p:cNvSpPr>
            <a:spLocks noGrp="1"/>
          </p:cNvSpPr>
          <p:nvPr>
            <p:ph idx="1"/>
          </p:nvPr>
        </p:nvSpPr>
        <p:spPr>
          <a:xfrm>
            <a:off x="358391" y="2567547"/>
            <a:ext cx="5879592" cy="3672144"/>
          </a:xfrm>
        </p:spPr>
        <p:txBody>
          <a:bodyPr>
            <a:normAutofit/>
          </a:bodyPr>
          <a:lstStyle/>
          <a:p>
            <a:pPr marL="0" indent="0">
              <a:buNone/>
            </a:pPr>
            <a:endParaRPr lang="en-GB" sz="2000" dirty="0">
              <a:latin typeface="Arial" panose="020B0604020202020204" pitchFamily="34" charset="0"/>
              <a:cs typeface="Arial" panose="020B0604020202020204" pitchFamily="34" charset="0"/>
            </a:endParaRPr>
          </a:p>
          <a:p>
            <a:pPr>
              <a:buFontTx/>
              <a:buChar char="-"/>
            </a:pPr>
            <a:endParaRPr lang="en-GB" sz="2000" dirty="0">
              <a:latin typeface="Arial" panose="020B0604020202020204" pitchFamily="34" charset="0"/>
              <a:cs typeface="Arial" panose="020B0604020202020204" pitchFamily="34" charset="0"/>
            </a:endParaRPr>
          </a:p>
        </p:txBody>
      </p:sp>
      <p:pic>
        <p:nvPicPr>
          <p:cNvPr id="8194" name="Picture 2" descr="Challenging behaviour and aggression in ...">
            <a:extLst>
              <a:ext uri="{FF2B5EF4-FFF2-40B4-BE49-F238E27FC236}">
                <a16:creationId xmlns:a16="http://schemas.microsoft.com/office/drawing/2014/main" id="{6A17664A-0E87-846B-A5D2-8EE4EA836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1311" y="365125"/>
            <a:ext cx="3317014" cy="220732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90DB312B-7114-AF01-71A7-474EA2FA794B}"/>
              </a:ext>
            </a:extLst>
          </p:cNvPr>
          <p:cNvSpPr txBox="1">
            <a:spLocks/>
          </p:cNvSpPr>
          <p:nvPr/>
        </p:nvSpPr>
        <p:spPr>
          <a:xfrm>
            <a:off x="430052" y="2700432"/>
            <a:ext cx="6970610" cy="3672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Refusal to follow instructions or complete tasks.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Rudeness/answering back.</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Physical assaults.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Self injurious behaviour – head banging, cutting.</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Becoming withdrawn.</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Bullying.</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Absconding.</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Hiding under tables.</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Tx/>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952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6FF9EE7-E1FE-19CE-8676-6A87DB32B557}"/>
              </a:ext>
            </a:extLst>
          </p:cNvPr>
          <p:cNvPicPr>
            <a:picLocks noGrp="1" noChangeAspect="1"/>
          </p:cNvPicPr>
          <p:nvPr>
            <p:ph idx="1"/>
          </p:nvPr>
        </p:nvPicPr>
        <p:blipFill>
          <a:blip r:embed="rId2"/>
          <a:stretch>
            <a:fillRect/>
          </a:stretch>
        </p:blipFill>
        <p:spPr>
          <a:xfrm>
            <a:off x="554394" y="5672294"/>
            <a:ext cx="3820916" cy="630451"/>
          </a:xfrm>
          <a:prstGeom prst="rect">
            <a:avLst/>
          </a:prstGeom>
        </p:spPr>
      </p:pic>
      <p:sp>
        <p:nvSpPr>
          <p:cNvPr id="3" name="TextBox 2">
            <a:extLst>
              <a:ext uri="{FF2B5EF4-FFF2-40B4-BE49-F238E27FC236}">
                <a16:creationId xmlns:a16="http://schemas.microsoft.com/office/drawing/2014/main" id="{C39E79BC-9CE1-ABA5-0AF7-9C0AF8533402}"/>
              </a:ext>
            </a:extLst>
          </p:cNvPr>
          <p:cNvSpPr txBox="1"/>
          <p:nvPr/>
        </p:nvSpPr>
        <p:spPr>
          <a:xfrm>
            <a:off x="3218394" y="2086191"/>
            <a:ext cx="6112932"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are the reasons behind some of these behaviours?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Discuss on your tables.</a:t>
            </a:r>
          </a:p>
        </p:txBody>
      </p:sp>
      <p:pic>
        <p:nvPicPr>
          <p:cNvPr id="2050" name="Picture 2" descr="Cause Cliparts - Royalty-Free Images and Vectors">
            <a:extLst>
              <a:ext uri="{FF2B5EF4-FFF2-40B4-BE49-F238E27FC236}">
                <a16:creationId xmlns:a16="http://schemas.microsoft.com/office/drawing/2014/main" id="{CAE664F9-1AA7-A816-4984-BC35E249A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7154" y="3108220"/>
            <a:ext cx="3176587" cy="317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722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white figure standing on a puzzle piece&#10;&#10;Description automatically generated">
            <a:extLst>
              <a:ext uri="{FF2B5EF4-FFF2-40B4-BE49-F238E27FC236}">
                <a16:creationId xmlns:a16="http://schemas.microsoft.com/office/drawing/2014/main" id="{6773176D-BEE6-EE44-AD77-75C013DBA3F7}"/>
              </a:ext>
            </a:extLst>
          </p:cNvPr>
          <p:cNvPicPr>
            <a:picLocks noGrp="1" noChangeAspect="1"/>
          </p:cNvPicPr>
          <p:nvPr>
            <p:ph idx="1"/>
          </p:nvPr>
        </p:nvPicPr>
        <p:blipFill rotWithShape="1">
          <a:blip r:embed="rId3"/>
          <a:srcRect t="19"/>
          <a:stretch/>
        </p:blipFill>
        <p:spPr>
          <a:xfrm>
            <a:off x="-1504" y="0"/>
            <a:ext cx="12191980" cy="6856718"/>
          </a:xfrm>
          <a:prstGeom prst="rect">
            <a:avLst/>
          </a:prstGeom>
        </p:spPr>
      </p:pic>
    </p:spTree>
    <p:extLst>
      <p:ext uri="{BB962C8B-B14F-4D97-AF65-F5344CB8AC3E}">
        <p14:creationId xmlns:p14="http://schemas.microsoft.com/office/powerpoint/2010/main" val="257239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diagram of a triangle with text&#10;&#10;Description automatically generated">
            <a:extLst>
              <a:ext uri="{FF2B5EF4-FFF2-40B4-BE49-F238E27FC236}">
                <a16:creationId xmlns:a16="http://schemas.microsoft.com/office/drawing/2014/main" id="{A300BE66-4F34-B8B3-BF90-6A829D12E3DB}"/>
              </a:ext>
            </a:extLst>
          </p:cNvPr>
          <p:cNvPicPr>
            <a:picLocks noGrp="1" noChangeAspect="1"/>
          </p:cNvPicPr>
          <p:nvPr>
            <p:ph idx="1"/>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672119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404730F-33FC-9AD1-34E1-76EF6265E9CD}"/>
              </a:ext>
            </a:extLst>
          </p:cNvPr>
          <p:cNvPicPr>
            <a:picLocks noGrp="1" noChangeAspect="1"/>
          </p:cNvPicPr>
          <p:nvPr>
            <p:ph idx="1"/>
          </p:nvPr>
        </p:nvPicPr>
        <p:blipFill>
          <a:blip r:embed="rId3"/>
          <a:stretch>
            <a:fillRect/>
          </a:stretch>
        </p:blipFill>
        <p:spPr>
          <a:xfrm>
            <a:off x="0" y="14468"/>
            <a:ext cx="11933499" cy="6718558"/>
          </a:xfrm>
          <a:prstGeom prst="rect">
            <a:avLst/>
          </a:prstGeom>
        </p:spPr>
      </p:pic>
      <p:pic>
        <p:nvPicPr>
          <p:cNvPr id="5" name="Picture 4">
            <a:extLst>
              <a:ext uri="{FF2B5EF4-FFF2-40B4-BE49-F238E27FC236}">
                <a16:creationId xmlns:a16="http://schemas.microsoft.com/office/drawing/2014/main" id="{660E095C-5EA9-A608-3EC4-6E248D45764A}"/>
              </a:ext>
            </a:extLst>
          </p:cNvPr>
          <p:cNvPicPr>
            <a:picLocks noChangeAspect="1"/>
          </p:cNvPicPr>
          <p:nvPr/>
        </p:nvPicPr>
        <p:blipFill>
          <a:blip r:embed="rId4"/>
          <a:stretch>
            <a:fillRect/>
          </a:stretch>
        </p:blipFill>
        <p:spPr>
          <a:xfrm>
            <a:off x="8708807" y="5389767"/>
            <a:ext cx="3015216" cy="1453765"/>
          </a:xfrm>
          <a:prstGeom prst="rect">
            <a:avLst/>
          </a:prstGeom>
        </p:spPr>
      </p:pic>
    </p:spTree>
    <p:extLst>
      <p:ext uri="{BB962C8B-B14F-4D97-AF65-F5344CB8AC3E}">
        <p14:creationId xmlns:p14="http://schemas.microsoft.com/office/powerpoint/2010/main" val="346629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7CC56C-EE44-380F-80D6-068A3D6DDBE8}"/>
              </a:ext>
            </a:extLst>
          </p:cNvPr>
          <p:cNvSpPr txBox="1"/>
          <p:nvPr/>
        </p:nvSpPr>
        <p:spPr>
          <a:xfrm>
            <a:off x="838200" y="556337"/>
            <a:ext cx="6797405" cy="165140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dirty="0">
                <a:latin typeface="+mj-lt"/>
                <a:ea typeface="+mj-ea"/>
                <a:cs typeface="+mj-cs"/>
              </a:rPr>
              <a:t>Behaviour is communication!</a:t>
            </a:r>
            <a:endParaRPr lang="en-US" sz="3400" dirty="0">
              <a:latin typeface="+mj-lt"/>
              <a:ea typeface="+mj-ea"/>
              <a:cs typeface="+mj-cs"/>
            </a:endParaRPr>
          </a:p>
          <a:p>
            <a:pPr>
              <a:lnSpc>
                <a:spcPct val="90000"/>
              </a:lnSpc>
              <a:spcBef>
                <a:spcPct val="0"/>
              </a:spcBef>
              <a:spcAft>
                <a:spcPts val="600"/>
              </a:spcAft>
            </a:pPr>
            <a:r>
              <a:rPr lang="en-US" sz="3400" dirty="0">
                <a:latin typeface="+mj-lt"/>
                <a:ea typeface="+mj-ea"/>
                <a:cs typeface="+mj-cs"/>
              </a:rPr>
              <a:t>Exploring the Function of Behaviour</a:t>
            </a:r>
          </a:p>
        </p:txBody>
      </p:sp>
      <p:sp>
        <p:nvSpPr>
          <p:cNvPr id="11" name="Content Placeholder 2">
            <a:extLst>
              <a:ext uri="{FF2B5EF4-FFF2-40B4-BE49-F238E27FC236}">
                <a16:creationId xmlns:a16="http://schemas.microsoft.com/office/drawing/2014/main" id="{B24A815A-121D-4E35-9D31-3C770A4983C8}"/>
              </a:ext>
            </a:extLst>
          </p:cNvPr>
          <p:cNvSpPr>
            <a:spLocks noGrp="1"/>
          </p:cNvSpPr>
          <p:nvPr/>
        </p:nvSpPr>
        <p:spPr>
          <a:xfrm>
            <a:off x="699303" y="2344047"/>
            <a:ext cx="6797405" cy="33787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ysClr val="windowText" lastClr="000000"/>
                </a:solidFill>
                <a:latin typeface="Calibri" panose="020F050202020403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Calibri" panose="020F050202020403020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Calibri" panose="020F050202020403020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a:defRPr>
            </a:lvl9pPr>
          </a:lstStyle>
          <a:p>
            <a:pPr marL="0" indent="0" fontAlgn="base">
              <a:buNone/>
            </a:pPr>
            <a:r>
              <a:rPr lang="en-US" sz="2400" b="1" dirty="0">
                <a:solidFill>
                  <a:schemeClr val="tx1"/>
                </a:solidFill>
                <a:latin typeface="+mn-lt"/>
              </a:rPr>
              <a:t>Getting Curious…</a:t>
            </a:r>
          </a:p>
          <a:p>
            <a:pPr marL="0" indent="0" fontAlgn="base">
              <a:buNone/>
            </a:pPr>
            <a:r>
              <a:rPr lang="en-US" sz="2400" b="1" dirty="0">
                <a:solidFill>
                  <a:schemeClr val="tx1"/>
                </a:solidFill>
                <a:latin typeface="+mn-lt"/>
              </a:rPr>
              <a:t>Curiosity, without judgment:</a:t>
            </a:r>
            <a:r>
              <a:rPr lang="en-US" sz="2400" dirty="0">
                <a:solidFill>
                  <a:schemeClr val="tx1"/>
                </a:solidFill>
                <a:latin typeface="+mn-lt"/>
              </a:rPr>
              <a:t>​</a:t>
            </a:r>
          </a:p>
          <a:p>
            <a:pPr fontAlgn="base"/>
            <a:r>
              <a:rPr lang="en-US" sz="2400" dirty="0">
                <a:solidFill>
                  <a:schemeClr val="tx1"/>
                </a:solidFill>
                <a:latin typeface="+mn-lt"/>
              </a:rPr>
              <a:t>Is how we help children become aware of their inner life, reflect upon the reasons for their behaviour;​</a:t>
            </a:r>
          </a:p>
          <a:p>
            <a:pPr fontAlgn="base"/>
            <a:r>
              <a:rPr lang="en-US" sz="2400" dirty="0">
                <a:solidFill>
                  <a:schemeClr val="tx1"/>
                </a:solidFill>
                <a:latin typeface="+mn-lt"/>
              </a:rPr>
              <a:t>Is wondering about the meaning behind the behaviour for the child;​</a:t>
            </a:r>
          </a:p>
          <a:p>
            <a:pPr fontAlgn="base"/>
            <a:r>
              <a:rPr lang="en-US" sz="2400" dirty="0">
                <a:solidFill>
                  <a:schemeClr val="tx1"/>
                </a:solidFill>
                <a:latin typeface="+mn-lt"/>
              </a:rPr>
              <a:t>Let the child know that the adults understand; and​</a:t>
            </a:r>
          </a:p>
          <a:p>
            <a:pPr fontAlgn="base"/>
            <a:r>
              <a:rPr lang="en-US" sz="2400" dirty="0">
                <a:solidFill>
                  <a:schemeClr val="tx1"/>
                </a:solidFill>
                <a:latin typeface="+mn-lt"/>
              </a:rPr>
              <a:t>Involves a quiet, accepting tone that conveys a simple desire to understand the child​.</a:t>
            </a:r>
          </a:p>
        </p:txBody>
      </p:sp>
      <p:pic>
        <p:nvPicPr>
          <p:cNvPr id="1026" name="Picture 2">
            <a:extLst>
              <a:ext uri="{FF2B5EF4-FFF2-40B4-BE49-F238E27FC236}">
                <a16:creationId xmlns:a16="http://schemas.microsoft.com/office/drawing/2014/main" id="{22B65BD2-80F7-44A6-0A95-1371C5B7CB9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73806" y="168168"/>
            <a:ext cx="2747825" cy="2747825"/>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Oval 11">
            <a:extLst>
              <a:ext uri="{FF2B5EF4-FFF2-40B4-BE49-F238E27FC236}">
                <a16:creationId xmlns:a16="http://schemas.microsoft.com/office/drawing/2014/main" id="{BDBE933C-0144-4A7D-B640-886EA78EB906}"/>
              </a:ext>
            </a:extLst>
          </p:cNvPr>
          <p:cNvSpPr/>
          <p:nvPr/>
        </p:nvSpPr>
        <p:spPr>
          <a:xfrm>
            <a:off x="6648149" y="3495430"/>
            <a:ext cx="5400675" cy="1533135"/>
          </a:xfrm>
          <a:prstGeom prst="wedgeEllipseCallout">
            <a:avLst>
              <a:gd name="adj1" fmla="val -33531"/>
              <a:gd name="adj2" fmla="val 71213"/>
            </a:avLst>
          </a:prstGeom>
          <a:solidFill>
            <a:srgbClr val="F3A447"/>
          </a:solidFill>
          <a:ln w="34925" cap="flat" cmpd="sng" algn="ctr">
            <a:solidFill>
              <a:sysClr val="window" lastClr="FFFFFF">
                <a:lumMod val="50000"/>
              </a:sys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fontAlgn="base">
              <a:spcAft>
                <a:spcPts val="600"/>
              </a:spcAft>
            </a:pPr>
            <a:r>
              <a:rPr lang="en-GB" i="1" dirty="0"/>
              <a:t>“I’m a little confused, usually you love going to PE, but today you don’t want to go.  I’m wondering what’s different about today?”</a:t>
            </a:r>
            <a:endParaRPr lang="en-GB" dirty="0"/>
          </a:p>
        </p:txBody>
      </p:sp>
      <p:pic>
        <p:nvPicPr>
          <p:cNvPr id="13" name="Picture 12">
            <a:extLst>
              <a:ext uri="{FF2B5EF4-FFF2-40B4-BE49-F238E27FC236}">
                <a16:creationId xmlns:a16="http://schemas.microsoft.com/office/drawing/2014/main" id="{262C29A6-5BC4-DA92-A3D7-265AA72AE253}"/>
              </a:ext>
            </a:extLst>
          </p:cNvPr>
          <p:cNvPicPr>
            <a:picLocks noChangeAspect="1"/>
          </p:cNvPicPr>
          <p:nvPr/>
        </p:nvPicPr>
        <p:blipFill>
          <a:blip r:embed="rId4"/>
          <a:stretch>
            <a:fillRect/>
          </a:stretch>
        </p:blipFill>
        <p:spPr>
          <a:xfrm>
            <a:off x="9243474" y="5437859"/>
            <a:ext cx="2945477" cy="1420141"/>
          </a:xfrm>
          <a:prstGeom prst="rect">
            <a:avLst/>
          </a:prstGeom>
        </p:spPr>
      </p:pic>
    </p:spTree>
    <p:extLst>
      <p:ext uri="{BB962C8B-B14F-4D97-AF65-F5344CB8AC3E}">
        <p14:creationId xmlns:p14="http://schemas.microsoft.com/office/powerpoint/2010/main" val="279351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map with pins on it&#10;&#10;Description automatically generated">
            <a:extLst>
              <a:ext uri="{FF2B5EF4-FFF2-40B4-BE49-F238E27FC236}">
                <a16:creationId xmlns:a16="http://schemas.microsoft.com/office/drawing/2014/main" id="{DB5C3E13-1599-96EB-A48B-F83D1957946A}"/>
              </a:ext>
            </a:extLst>
          </p:cNvPr>
          <p:cNvPicPr>
            <a:picLocks noGrp="1" noChangeAspect="1"/>
          </p:cNvPicPr>
          <p:nvPr>
            <p:ph idx="1"/>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8539042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1170</TotalTime>
  <Words>2387</Words>
  <Application>Microsoft Office PowerPoint</Application>
  <PresentationFormat>Widescreen</PresentationFormat>
  <Paragraphs>224</Paragraphs>
  <Slides>29</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Arial</vt:lpstr>
      <vt:lpstr>Calibri</vt:lpstr>
      <vt:lpstr>Calibri Light</vt:lpstr>
      <vt:lpstr>Courier New</vt:lpstr>
      <vt:lpstr>Symbol</vt:lpstr>
      <vt:lpstr>Symbol,Sans-Serif</vt:lpstr>
      <vt:lpstr>Times New Roman</vt:lpstr>
      <vt:lpstr>Wingdings</vt:lpstr>
      <vt:lpstr>Wingdings 3</vt:lpstr>
      <vt:lpstr>office theme</vt:lpstr>
      <vt:lpstr>office theme</vt:lpstr>
      <vt:lpstr>PowerPoint Presentation</vt:lpstr>
      <vt:lpstr>PowerPoint Presentation</vt:lpstr>
      <vt:lpstr>Some behaviours from children and young people that staff within school settings may face on a daily basis</vt:lpstr>
      <vt:lpstr>PowerPoint Presentation</vt:lpstr>
      <vt:lpstr>PowerPoint Presentation</vt:lpstr>
      <vt:lpstr>PowerPoint Presentation</vt:lpstr>
      <vt:lpstr>PowerPoint Presentation</vt:lpstr>
      <vt:lpstr>PowerPoint Presentation</vt:lpstr>
      <vt:lpstr>PowerPoint Presentation</vt:lpstr>
      <vt:lpstr>Preventative strategies</vt:lpstr>
      <vt:lpstr>Relationships and Emotional Support</vt:lpstr>
      <vt:lpstr>PowerPoint Presentation</vt:lpstr>
      <vt:lpstr>PowerPoint Presentation</vt:lpstr>
      <vt:lpstr>PowerPoint Presentation</vt:lpstr>
      <vt:lpstr>Emotional support</vt:lpstr>
      <vt:lpstr>Rules and routines: Predictable environment Consistency is key!</vt:lpstr>
      <vt:lpstr>Supporting learning</vt:lpstr>
      <vt:lpstr>Social Emotional Needs</vt:lpstr>
      <vt:lpstr>Other useful tips</vt:lpstr>
      <vt:lpstr>Other useful tips continued…</vt:lpstr>
      <vt:lpstr>Help with regulation</vt:lpstr>
      <vt:lpstr>The importance of positive language</vt:lpstr>
      <vt:lpstr>The importance of positive language!</vt:lpstr>
      <vt:lpstr>DO’s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Paulo, Marta</dc:creator>
  <cp:lastModifiedBy>Aston, Nicky</cp:lastModifiedBy>
  <cp:revision>131</cp:revision>
  <dcterms:created xsi:type="dcterms:W3CDTF">2024-02-13T14:06:03Z</dcterms:created>
  <dcterms:modified xsi:type="dcterms:W3CDTF">2024-07-01T08:20:54Z</dcterms:modified>
</cp:coreProperties>
</file>