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57" r:id="rId5"/>
    <p:sldId id="270" r:id="rId6"/>
    <p:sldId id="282" r:id="rId7"/>
    <p:sldId id="262" r:id="rId8"/>
    <p:sldId id="283" r:id="rId9"/>
    <p:sldId id="268" r:id="rId10"/>
    <p:sldId id="259" r:id="rId11"/>
    <p:sldId id="261" r:id="rId12"/>
    <p:sldId id="271" r:id="rId13"/>
    <p:sldId id="272" r:id="rId14"/>
    <p:sldId id="275" r:id="rId15"/>
    <p:sldId id="263" r:id="rId16"/>
    <p:sldId id="264" r:id="rId17"/>
    <p:sldId id="265" r:id="rId18"/>
    <p:sldId id="276" r:id="rId19"/>
    <p:sldId id="281" r:id="rId20"/>
    <p:sldId id="269" r:id="rId21"/>
    <p:sldId id="278" r:id="rId22"/>
    <p:sldId id="266" r:id="rId23"/>
    <p:sldId id="279"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1F9F6-7C33-3326-3AF8-3312790820A3}" v="6" dt="2025-02-10T15:01:57.758"/>
    <p1510:client id="{7BAA0D83-66ED-0176-5DE3-D973DF08038E}" v="1071" dt="2025-02-11T10:15:12.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on, Nicky" userId="S::cvnic980@coventry.gov.uk::2fad0f41-a571-4d2b-be88-fae605d17503" providerId="AD" clId="Web-{4FB9A76D-63A6-5E53-E49A-449BD78DC960}"/>
    <pc:docChg chg="addSld delSld modSld">
      <pc:chgData name="Aston, Nicky" userId="S::cvnic980@coventry.gov.uk::2fad0f41-a571-4d2b-be88-fae605d17503" providerId="AD" clId="Web-{4FB9A76D-63A6-5E53-E49A-449BD78DC960}" dt="2024-09-10T15:11:42.121" v="426" actId="1076"/>
      <pc:docMkLst>
        <pc:docMk/>
      </pc:docMkLst>
      <pc:sldChg chg="addSp modSp">
        <pc:chgData name="Aston, Nicky" userId="S::cvnic980@coventry.gov.uk::2fad0f41-a571-4d2b-be88-fae605d17503" providerId="AD" clId="Web-{4FB9A76D-63A6-5E53-E49A-449BD78DC960}" dt="2024-09-10T14:51:37.490" v="230" actId="1076"/>
        <pc:sldMkLst>
          <pc:docMk/>
          <pc:sldMk cId="446850950" sldId="262"/>
        </pc:sldMkLst>
        <pc:spChg chg="mod">
          <ac:chgData name="Aston, Nicky" userId="S::cvnic980@coventry.gov.uk::2fad0f41-a571-4d2b-be88-fae605d17503" providerId="AD" clId="Web-{4FB9A76D-63A6-5E53-E49A-449BD78DC960}" dt="2024-09-10T14:41:56.441" v="64" actId="1076"/>
          <ac:spMkLst>
            <pc:docMk/>
            <pc:sldMk cId="446850950" sldId="262"/>
            <ac:spMk id="2" creationId="{C1EB6398-D17F-6D49-2AAB-0542C2888677}"/>
          </ac:spMkLst>
        </pc:spChg>
        <pc:spChg chg="mod">
          <ac:chgData name="Aston, Nicky" userId="S::cvnic980@coventry.gov.uk::2fad0f41-a571-4d2b-be88-fae605d17503" providerId="AD" clId="Web-{4FB9A76D-63A6-5E53-E49A-449BD78DC960}" dt="2024-09-10T14:49:42.611" v="216" actId="20577"/>
          <ac:spMkLst>
            <pc:docMk/>
            <pc:sldMk cId="446850950" sldId="262"/>
            <ac:spMk id="4" creationId="{D946D716-9E89-3BB8-39A1-691CB8A32671}"/>
          </ac:spMkLst>
        </pc:spChg>
        <pc:spChg chg="mod">
          <ac:chgData name="Aston, Nicky" userId="S::cvnic980@coventry.gov.uk::2fad0f41-a571-4d2b-be88-fae605d17503" providerId="AD" clId="Web-{4FB9A76D-63A6-5E53-E49A-449BD78DC960}" dt="2024-09-10T14:41:49.800" v="63" actId="1076"/>
          <ac:spMkLst>
            <pc:docMk/>
            <pc:sldMk cId="446850950" sldId="262"/>
            <ac:spMk id="5" creationId="{00BDEB32-B626-F611-CA55-6B52D7A4777B}"/>
          </ac:spMkLst>
        </pc:spChg>
        <pc:spChg chg="mod">
          <ac:chgData name="Aston, Nicky" userId="S::cvnic980@coventry.gov.uk::2fad0f41-a571-4d2b-be88-fae605d17503" providerId="AD" clId="Web-{4FB9A76D-63A6-5E53-E49A-449BD78DC960}" dt="2024-09-10T14:42:45.239" v="70" actId="1076"/>
          <ac:spMkLst>
            <pc:docMk/>
            <pc:sldMk cId="446850950" sldId="262"/>
            <ac:spMk id="6" creationId="{329A1F01-569C-D753-76B1-7854E8748D0D}"/>
          </ac:spMkLst>
        </pc:spChg>
        <pc:spChg chg="mod">
          <ac:chgData name="Aston, Nicky" userId="S::cvnic980@coventry.gov.uk::2fad0f41-a571-4d2b-be88-fae605d17503" providerId="AD" clId="Web-{4FB9A76D-63A6-5E53-E49A-449BD78DC960}" dt="2024-09-10T14:43:02.177" v="73" actId="1076"/>
          <ac:spMkLst>
            <pc:docMk/>
            <pc:sldMk cId="446850950" sldId="262"/>
            <ac:spMk id="7" creationId="{58326CBC-C3B0-7F94-2857-81135D8E76F0}"/>
          </ac:spMkLst>
        </pc:spChg>
        <pc:spChg chg="mod">
          <ac:chgData name="Aston, Nicky" userId="S::cvnic980@coventry.gov.uk::2fad0f41-a571-4d2b-be88-fae605d17503" providerId="AD" clId="Web-{4FB9A76D-63A6-5E53-E49A-449BD78DC960}" dt="2024-09-10T14:42:53.974" v="72" actId="1076"/>
          <ac:spMkLst>
            <pc:docMk/>
            <pc:sldMk cId="446850950" sldId="262"/>
            <ac:spMk id="8" creationId="{A76913E6-374F-1D80-1631-9E4AB40A0274}"/>
          </ac:spMkLst>
        </pc:spChg>
        <pc:spChg chg="mod">
          <ac:chgData name="Aston, Nicky" userId="S::cvnic980@coventry.gov.uk::2fad0f41-a571-4d2b-be88-fae605d17503" providerId="AD" clId="Web-{4FB9A76D-63A6-5E53-E49A-449BD78DC960}" dt="2024-09-10T14:43:12.255" v="74" actId="1076"/>
          <ac:spMkLst>
            <pc:docMk/>
            <pc:sldMk cId="446850950" sldId="262"/>
            <ac:spMk id="9" creationId="{D4425408-C6FC-71A2-E46B-4D583EA3D9AB}"/>
          </ac:spMkLst>
        </pc:spChg>
        <pc:spChg chg="mod">
          <ac:chgData name="Aston, Nicky" userId="S::cvnic980@coventry.gov.uk::2fad0f41-a571-4d2b-be88-fae605d17503" providerId="AD" clId="Web-{4FB9A76D-63A6-5E53-E49A-449BD78DC960}" dt="2024-09-10T14:47:27.045" v="141" actId="14100"/>
          <ac:spMkLst>
            <pc:docMk/>
            <pc:sldMk cId="446850950" sldId="262"/>
            <ac:spMk id="11" creationId="{5E0E4938-ED4C-7546-0C8C-7AEB6ECE0BCD}"/>
          </ac:spMkLst>
        </pc:spChg>
        <pc:spChg chg="mod">
          <ac:chgData name="Aston, Nicky" userId="S::cvnic980@coventry.gov.uk::2fad0f41-a571-4d2b-be88-fae605d17503" providerId="AD" clId="Web-{4FB9A76D-63A6-5E53-E49A-449BD78DC960}" dt="2024-09-10T14:51:24.818" v="227" actId="1076"/>
          <ac:spMkLst>
            <pc:docMk/>
            <pc:sldMk cId="446850950" sldId="262"/>
            <ac:spMk id="12" creationId="{4C571671-C9EF-BFD2-430E-C19C463DE7CF}"/>
          </ac:spMkLst>
        </pc:spChg>
        <pc:spChg chg="mod">
          <ac:chgData name="Aston, Nicky" userId="S::cvnic980@coventry.gov.uk::2fad0f41-a571-4d2b-be88-fae605d17503" providerId="AD" clId="Web-{4FB9A76D-63A6-5E53-E49A-449BD78DC960}" dt="2024-09-10T14:51:27.365" v="229" actId="20577"/>
          <ac:spMkLst>
            <pc:docMk/>
            <pc:sldMk cId="446850950" sldId="262"/>
            <ac:spMk id="13" creationId="{FB7E2FA9-9A41-3B47-E37B-2B80AC6791F6}"/>
          </ac:spMkLst>
        </pc:spChg>
        <pc:spChg chg="mod">
          <ac:chgData name="Aston, Nicky" userId="S::cvnic980@coventry.gov.uk::2fad0f41-a571-4d2b-be88-fae605d17503" providerId="AD" clId="Web-{4FB9A76D-63A6-5E53-E49A-449BD78DC960}" dt="2024-09-10T14:51:37.490" v="230" actId="1076"/>
          <ac:spMkLst>
            <pc:docMk/>
            <pc:sldMk cId="446850950" sldId="262"/>
            <ac:spMk id="15" creationId="{A3172144-3426-8C9B-98F5-003351F04299}"/>
          </ac:spMkLst>
        </pc:spChg>
        <pc:graphicFrameChg chg="add mod modGraphic">
          <ac:chgData name="Aston, Nicky" userId="S::cvnic980@coventry.gov.uk::2fad0f41-a571-4d2b-be88-fae605d17503" providerId="AD" clId="Web-{4FB9A76D-63A6-5E53-E49A-449BD78DC960}" dt="2024-09-10T14:43:52.819" v="83"/>
          <ac:graphicFrameMkLst>
            <pc:docMk/>
            <pc:sldMk cId="446850950" sldId="262"/>
            <ac:graphicFrameMk id="10" creationId="{B07C6DEC-975E-8818-4B17-F8CCBCA05BD9}"/>
          </ac:graphicFrameMkLst>
        </pc:graphicFrameChg>
      </pc:sldChg>
      <pc:sldChg chg="modSp">
        <pc:chgData name="Aston, Nicky" userId="S::cvnic980@coventry.gov.uk::2fad0f41-a571-4d2b-be88-fae605d17503" providerId="AD" clId="Web-{4FB9A76D-63A6-5E53-E49A-449BD78DC960}" dt="2024-09-10T15:06:43.862" v="365" actId="20577"/>
        <pc:sldMkLst>
          <pc:docMk/>
          <pc:sldMk cId="664075972" sldId="268"/>
        </pc:sldMkLst>
        <pc:spChg chg="mod">
          <ac:chgData name="Aston, Nicky" userId="S::cvnic980@coventry.gov.uk::2fad0f41-a571-4d2b-be88-fae605d17503" providerId="AD" clId="Web-{4FB9A76D-63A6-5E53-E49A-449BD78DC960}" dt="2024-09-10T15:06:43.862" v="365" actId="20577"/>
          <ac:spMkLst>
            <pc:docMk/>
            <pc:sldMk cId="664075972" sldId="268"/>
            <ac:spMk id="5" creationId="{5FECBFA0-4848-D0A4-F843-4FAC93E3BC48}"/>
          </ac:spMkLst>
        </pc:spChg>
      </pc:sldChg>
      <pc:sldChg chg="modSp">
        <pc:chgData name="Aston, Nicky" userId="S::cvnic980@coventry.gov.uk::2fad0f41-a571-4d2b-be88-fae605d17503" providerId="AD" clId="Web-{4FB9A76D-63A6-5E53-E49A-449BD78DC960}" dt="2024-09-10T14:39:10.045" v="19" actId="20577"/>
        <pc:sldMkLst>
          <pc:docMk/>
          <pc:sldMk cId="2283321509" sldId="282"/>
        </pc:sldMkLst>
        <pc:spChg chg="mod">
          <ac:chgData name="Aston, Nicky" userId="S::cvnic980@coventry.gov.uk::2fad0f41-a571-4d2b-be88-fae605d17503" providerId="AD" clId="Web-{4FB9A76D-63A6-5E53-E49A-449BD78DC960}" dt="2024-09-10T14:39:10.045" v="19" actId="20577"/>
          <ac:spMkLst>
            <pc:docMk/>
            <pc:sldMk cId="2283321509" sldId="282"/>
            <ac:spMk id="8" creationId="{3A1B0C2C-AA8A-F060-C3EA-E98B05279271}"/>
          </ac:spMkLst>
        </pc:spChg>
      </pc:sldChg>
      <pc:sldChg chg="addSp delSp modSp new">
        <pc:chgData name="Aston, Nicky" userId="S::cvnic980@coventry.gov.uk::2fad0f41-a571-4d2b-be88-fae605d17503" providerId="AD" clId="Web-{4FB9A76D-63A6-5E53-E49A-449BD78DC960}" dt="2024-09-10T15:11:42.121" v="426" actId="1076"/>
        <pc:sldMkLst>
          <pc:docMk/>
          <pc:sldMk cId="2943820702" sldId="283"/>
        </pc:sldMkLst>
        <pc:spChg chg="del">
          <ac:chgData name="Aston, Nicky" userId="S::cvnic980@coventry.gov.uk::2fad0f41-a571-4d2b-be88-fae605d17503" providerId="AD" clId="Web-{4FB9A76D-63A6-5E53-E49A-449BD78DC960}" dt="2024-09-10T14:55:27.513" v="254"/>
          <ac:spMkLst>
            <pc:docMk/>
            <pc:sldMk cId="2943820702" sldId="283"/>
            <ac:spMk id="2" creationId="{75EBB76E-05D2-3D9F-6D2B-C4706F5CFFD9}"/>
          </ac:spMkLst>
        </pc:spChg>
        <pc:spChg chg="del">
          <ac:chgData name="Aston, Nicky" userId="S::cvnic980@coventry.gov.uk::2fad0f41-a571-4d2b-be88-fae605d17503" providerId="AD" clId="Web-{4FB9A76D-63A6-5E53-E49A-449BD78DC960}" dt="2024-09-10T14:54:58.934" v="243"/>
          <ac:spMkLst>
            <pc:docMk/>
            <pc:sldMk cId="2943820702" sldId="283"/>
            <ac:spMk id="3" creationId="{137D5111-B32B-0932-2BB9-9D68B88BCBB9}"/>
          </ac:spMkLst>
        </pc:spChg>
        <pc:graphicFrameChg chg="add mod ord modGraphic">
          <ac:chgData name="Aston, Nicky" userId="S::cvnic980@coventry.gov.uk::2fad0f41-a571-4d2b-be88-fae605d17503" providerId="AD" clId="Web-{4FB9A76D-63A6-5E53-E49A-449BD78DC960}" dt="2024-09-10T14:56:39.999" v="268"/>
          <ac:graphicFrameMkLst>
            <pc:docMk/>
            <pc:sldMk cId="2943820702" sldId="283"/>
            <ac:graphicFrameMk id="5" creationId="{2767D1E0-C796-31AE-4866-BC6210B44FEA}"/>
          </ac:graphicFrameMkLst>
        </pc:graphicFrameChg>
        <pc:graphicFrameChg chg="add mod modGraphic">
          <ac:chgData name="Aston, Nicky" userId="S::cvnic980@coventry.gov.uk::2fad0f41-a571-4d2b-be88-fae605d17503" providerId="AD" clId="Web-{4FB9A76D-63A6-5E53-E49A-449BD78DC960}" dt="2024-09-10T15:08:36.897" v="385" actId="1076"/>
          <ac:graphicFrameMkLst>
            <pc:docMk/>
            <pc:sldMk cId="2943820702" sldId="283"/>
            <ac:graphicFrameMk id="7" creationId="{8BC8F002-4449-D34F-668A-D1BC6B4B33F7}"/>
          </ac:graphicFrameMkLst>
        </pc:graphicFrameChg>
        <pc:graphicFrameChg chg="add mod modGraphic">
          <ac:chgData name="Aston, Nicky" userId="S::cvnic980@coventry.gov.uk::2fad0f41-a571-4d2b-be88-fae605d17503" providerId="AD" clId="Web-{4FB9A76D-63A6-5E53-E49A-449BD78DC960}" dt="2024-09-10T15:08:48.132" v="386" actId="1076"/>
          <ac:graphicFrameMkLst>
            <pc:docMk/>
            <pc:sldMk cId="2943820702" sldId="283"/>
            <ac:graphicFrameMk id="9" creationId="{6E50C740-B8D6-A85E-F5B7-C88DB8A17CBA}"/>
          </ac:graphicFrameMkLst>
        </pc:graphicFrameChg>
        <pc:graphicFrameChg chg="add mod modGraphic">
          <ac:chgData name="Aston, Nicky" userId="S::cvnic980@coventry.gov.uk::2fad0f41-a571-4d2b-be88-fae605d17503" providerId="AD" clId="Web-{4FB9A76D-63A6-5E53-E49A-449BD78DC960}" dt="2024-09-10T15:09:01.444" v="387" actId="1076"/>
          <ac:graphicFrameMkLst>
            <pc:docMk/>
            <pc:sldMk cId="2943820702" sldId="283"/>
            <ac:graphicFrameMk id="11" creationId="{77E9E61D-5CB9-36D7-0881-198D0F235AF9}"/>
          </ac:graphicFrameMkLst>
        </pc:graphicFrameChg>
        <pc:graphicFrameChg chg="add mod modGraphic">
          <ac:chgData name="Aston, Nicky" userId="S::cvnic980@coventry.gov.uk::2fad0f41-a571-4d2b-be88-fae605d17503" providerId="AD" clId="Web-{4FB9A76D-63A6-5E53-E49A-449BD78DC960}" dt="2024-09-10T15:09:12.289" v="388" actId="1076"/>
          <ac:graphicFrameMkLst>
            <pc:docMk/>
            <pc:sldMk cId="2943820702" sldId="283"/>
            <ac:graphicFrameMk id="13" creationId="{0CD303FC-71D3-6A84-D7AF-00FA601C4F88}"/>
          </ac:graphicFrameMkLst>
        </pc:graphicFrameChg>
        <pc:graphicFrameChg chg="add mod modGraphic">
          <ac:chgData name="Aston, Nicky" userId="S::cvnic980@coventry.gov.uk::2fad0f41-a571-4d2b-be88-fae605d17503" providerId="AD" clId="Web-{4FB9A76D-63A6-5E53-E49A-449BD78DC960}" dt="2024-09-10T15:10:23.369" v="405"/>
          <ac:graphicFrameMkLst>
            <pc:docMk/>
            <pc:sldMk cId="2943820702" sldId="283"/>
            <ac:graphicFrameMk id="15" creationId="{94E88DB9-0ABC-F853-AC3D-33098FA1ABA8}"/>
          </ac:graphicFrameMkLst>
        </pc:graphicFrameChg>
        <pc:graphicFrameChg chg="add mod modGraphic">
          <ac:chgData name="Aston, Nicky" userId="S::cvnic980@coventry.gov.uk::2fad0f41-a571-4d2b-be88-fae605d17503" providerId="AD" clId="Web-{4FB9A76D-63A6-5E53-E49A-449BD78DC960}" dt="2024-09-10T15:11:42.121" v="426" actId="1076"/>
          <ac:graphicFrameMkLst>
            <pc:docMk/>
            <pc:sldMk cId="2943820702" sldId="283"/>
            <ac:graphicFrameMk id="17" creationId="{C86C8B3E-45F9-1E38-C277-D71CBD3DBB04}"/>
          </ac:graphicFrameMkLst>
        </pc:graphicFrameChg>
      </pc:sldChg>
      <pc:sldChg chg="addSp delSp modSp new del">
        <pc:chgData name="Aston, Nicky" userId="S::cvnic980@coventry.gov.uk::2fad0f41-a571-4d2b-be88-fae605d17503" providerId="AD" clId="Web-{4FB9A76D-63A6-5E53-E49A-449BD78DC960}" dt="2024-09-10T14:54:33.839" v="241"/>
        <pc:sldMkLst>
          <pc:docMk/>
          <pc:sldMk cId="4145258361" sldId="283"/>
        </pc:sldMkLst>
        <pc:spChg chg="del">
          <ac:chgData name="Aston, Nicky" userId="S::cvnic980@coventry.gov.uk::2fad0f41-a571-4d2b-be88-fae605d17503" providerId="AD" clId="Web-{4FB9A76D-63A6-5E53-E49A-449BD78DC960}" dt="2024-09-10T14:53:45.572" v="236"/>
          <ac:spMkLst>
            <pc:docMk/>
            <pc:sldMk cId="4145258361" sldId="283"/>
            <ac:spMk id="2" creationId="{6487D424-C6D8-4872-824B-9505DC47E38A}"/>
          </ac:spMkLst>
        </pc:spChg>
        <pc:spChg chg="del">
          <ac:chgData name="Aston, Nicky" userId="S::cvnic980@coventry.gov.uk::2fad0f41-a571-4d2b-be88-fae605d17503" providerId="AD" clId="Web-{4FB9A76D-63A6-5E53-E49A-449BD78DC960}" dt="2024-09-10T14:53:51.619" v="237"/>
          <ac:spMkLst>
            <pc:docMk/>
            <pc:sldMk cId="4145258361" sldId="283"/>
            <ac:spMk id="3" creationId="{A3FBD783-A0AA-9287-2ADD-B92733FD6D63}"/>
          </ac:spMkLst>
        </pc:spChg>
        <pc:graphicFrameChg chg="add del mod modGraphic">
          <ac:chgData name="Aston, Nicky" userId="S::cvnic980@coventry.gov.uk::2fad0f41-a571-4d2b-be88-fae605d17503" providerId="AD" clId="Web-{4FB9A76D-63A6-5E53-E49A-449BD78DC960}" dt="2024-09-10T14:54:25.495" v="240"/>
          <ac:graphicFrameMkLst>
            <pc:docMk/>
            <pc:sldMk cId="4145258361" sldId="283"/>
            <ac:graphicFrameMk id="5" creationId="{41B8FEF8-732D-99AF-2D52-1FD6184BC906}"/>
          </ac:graphicFrameMkLst>
        </pc:graphicFrameChg>
      </pc:sldChg>
    </pc:docChg>
  </pc:docChgLst>
  <pc:docChgLst>
    <pc:chgData name="Aston, Nicky" userId="S::cvnic980@coventry.gov.uk::2fad0f41-a571-4d2b-be88-fae605d17503" providerId="AD" clId="Web-{A6217B33-D03C-E75C-7F63-67B1F94F99D2}"/>
    <pc:docChg chg="modSld">
      <pc:chgData name="Aston, Nicky" userId="S::cvnic980@coventry.gov.uk::2fad0f41-a571-4d2b-be88-fae605d17503" providerId="AD" clId="Web-{A6217B33-D03C-E75C-7F63-67B1F94F99D2}" dt="2025-01-27T11:12:57.502" v="47" actId="20577"/>
      <pc:docMkLst>
        <pc:docMk/>
      </pc:docMkLst>
      <pc:sldChg chg="modSp">
        <pc:chgData name="Aston, Nicky" userId="S::cvnic980@coventry.gov.uk::2fad0f41-a571-4d2b-be88-fae605d17503" providerId="AD" clId="Web-{A6217B33-D03C-E75C-7F63-67B1F94F99D2}" dt="2025-01-27T11:12:29.469" v="23" actId="20577"/>
        <pc:sldMkLst>
          <pc:docMk/>
          <pc:sldMk cId="109857222" sldId="256"/>
        </pc:sldMkLst>
        <pc:spChg chg="mod">
          <ac:chgData name="Aston, Nicky" userId="S::cvnic980@coventry.gov.uk::2fad0f41-a571-4d2b-be88-fae605d17503" providerId="AD" clId="Web-{A6217B33-D03C-E75C-7F63-67B1F94F99D2}" dt="2025-01-27T11:12:29.469" v="23" actId="20577"/>
          <ac:spMkLst>
            <pc:docMk/>
            <pc:sldMk cId="109857222" sldId="256"/>
            <ac:spMk id="6" creationId="{025CF72C-3726-B647-C25B-629DD8AD5C00}"/>
          </ac:spMkLst>
        </pc:spChg>
      </pc:sldChg>
      <pc:sldChg chg="modSp">
        <pc:chgData name="Aston, Nicky" userId="S::cvnic980@coventry.gov.uk::2fad0f41-a571-4d2b-be88-fae605d17503" providerId="AD" clId="Web-{A6217B33-D03C-E75C-7F63-67B1F94F99D2}" dt="2025-01-27T10:57:32.929" v="9" actId="20577"/>
        <pc:sldMkLst>
          <pc:docMk/>
          <pc:sldMk cId="2283321509" sldId="282"/>
        </pc:sldMkLst>
        <pc:spChg chg="mod">
          <ac:chgData name="Aston, Nicky" userId="S::cvnic980@coventry.gov.uk::2fad0f41-a571-4d2b-be88-fae605d17503" providerId="AD" clId="Web-{A6217B33-D03C-E75C-7F63-67B1F94F99D2}" dt="2025-01-27T10:57:32.929" v="9" actId="20577"/>
          <ac:spMkLst>
            <pc:docMk/>
            <pc:sldMk cId="2283321509" sldId="282"/>
            <ac:spMk id="6" creationId="{A90E93AA-42D1-8E8D-9AF9-B3A76D90BFD9}"/>
          </ac:spMkLst>
        </pc:spChg>
      </pc:sldChg>
      <pc:sldChg chg="modSp">
        <pc:chgData name="Aston, Nicky" userId="S::cvnic980@coventry.gov.uk::2fad0f41-a571-4d2b-be88-fae605d17503" providerId="AD" clId="Web-{A6217B33-D03C-E75C-7F63-67B1F94F99D2}" dt="2025-01-27T11:12:57.502" v="47" actId="20577"/>
        <pc:sldMkLst>
          <pc:docMk/>
          <pc:sldMk cId="1920258449" sldId="284"/>
        </pc:sldMkLst>
        <pc:spChg chg="mod">
          <ac:chgData name="Aston, Nicky" userId="S::cvnic980@coventry.gov.uk::2fad0f41-a571-4d2b-be88-fae605d17503" providerId="AD" clId="Web-{A6217B33-D03C-E75C-7F63-67B1F94F99D2}" dt="2025-01-27T11:12:57.502" v="47" actId="20577"/>
          <ac:spMkLst>
            <pc:docMk/>
            <pc:sldMk cId="1920258449" sldId="284"/>
            <ac:spMk id="4" creationId="{E9B40C32-D340-BD6B-2B93-8AFCA4BB4B15}"/>
          </ac:spMkLst>
        </pc:spChg>
      </pc:sldChg>
    </pc:docChg>
  </pc:docChgLst>
  <pc:docChgLst>
    <pc:chgData name="Aston, Nicky" userId="S::cvnic980@coventry.gov.uk::2fad0f41-a571-4d2b-be88-fae605d17503" providerId="AD" clId="Web-{FBB7BF94-86B1-3AE9-A5B9-D3AB7083E6E6}"/>
    <pc:docChg chg="modSld">
      <pc:chgData name="Aston, Nicky" userId="S::cvnic980@coventry.gov.uk::2fad0f41-a571-4d2b-be88-fae605d17503" providerId="AD" clId="Web-{FBB7BF94-86B1-3AE9-A5B9-D3AB7083E6E6}" dt="2024-11-13T11:14:52.965" v="3759"/>
      <pc:docMkLst>
        <pc:docMk/>
      </pc:docMkLst>
      <pc:sldChg chg="delSp modSp">
        <pc:chgData name="Aston, Nicky" userId="S::cvnic980@coventry.gov.uk::2fad0f41-a571-4d2b-be88-fae605d17503" providerId="AD" clId="Web-{FBB7BF94-86B1-3AE9-A5B9-D3AB7083E6E6}" dt="2024-11-13T11:06:01.304" v="3331" actId="20577"/>
        <pc:sldMkLst>
          <pc:docMk/>
          <pc:sldMk cId="446850950" sldId="262"/>
        </pc:sldMkLst>
        <pc:spChg chg="mod">
          <ac:chgData name="Aston, Nicky" userId="S::cvnic980@coventry.gov.uk::2fad0f41-a571-4d2b-be88-fae605d17503" providerId="AD" clId="Web-{FBB7BF94-86B1-3AE9-A5B9-D3AB7083E6E6}" dt="2024-11-13T11:02:38.346" v="3114" actId="20577"/>
          <ac:spMkLst>
            <pc:docMk/>
            <pc:sldMk cId="446850950" sldId="262"/>
            <ac:spMk id="4" creationId="{D946D716-9E89-3BB8-39A1-691CB8A32671}"/>
          </ac:spMkLst>
        </pc:spChg>
        <pc:spChg chg="mod">
          <ac:chgData name="Aston, Nicky" userId="S::cvnic980@coventry.gov.uk::2fad0f41-a571-4d2b-be88-fae605d17503" providerId="AD" clId="Web-{FBB7BF94-86B1-3AE9-A5B9-D3AB7083E6E6}" dt="2024-11-13T11:03:09.813" v="3120" actId="1076"/>
          <ac:spMkLst>
            <pc:docMk/>
            <pc:sldMk cId="446850950" sldId="262"/>
            <ac:spMk id="5" creationId="{00BDEB32-B626-F611-CA55-6B52D7A4777B}"/>
          </ac:spMkLst>
        </pc:spChg>
        <pc:spChg chg="mod">
          <ac:chgData name="Aston, Nicky" userId="S::cvnic980@coventry.gov.uk::2fad0f41-a571-4d2b-be88-fae605d17503" providerId="AD" clId="Web-{FBB7BF94-86B1-3AE9-A5B9-D3AB7083E6E6}" dt="2024-11-13T11:03:15.407" v="3122" actId="1076"/>
          <ac:spMkLst>
            <pc:docMk/>
            <pc:sldMk cId="446850950" sldId="262"/>
            <ac:spMk id="7" creationId="{58326CBC-C3B0-7F94-2857-81135D8E76F0}"/>
          </ac:spMkLst>
        </pc:spChg>
        <pc:spChg chg="mod">
          <ac:chgData name="Aston, Nicky" userId="S::cvnic980@coventry.gov.uk::2fad0f41-a571-4d2b-be88-fae605d17503" providerId="AD" clId="Web-{FBB7BF94-86B1-3AE9-A5B9-D3AB7083E6E6}" dt="2024-11-13T11:03:22.955" v="3124" actId="1076"/>
          <ac:spMkLst>
            <pc:docMk/>
            <pc:sldMk cId="446850950" sldId="262"/>
            <ac:spMk id="9" creationId="{D4425408-C6FC-71A2-E46B-4D583EA3D9AB}"/>
          </ac:spMkLst>
        </pc:spChg>
        <pc:spChg chg="mod">
          <ac:chgData name="Aston, Nicky" userId="S::cvnic980@coventry.gov.uk::2fad0f41-a571-4d2b-be88-fae605d17503" providerId="AD" clId="Web-{FBB7BF94-86B1-3AE9-A5B9-D3AB7083E6E6}" dt="2024-11-13T11:03:06.095" v="3119" actId="1076"/>
          <ac:spMkLst>
            <pc:docMk/>
            <pc:sldMk cId="446850950" sldId="262"/>
            <ac:spMk id="14" creationId="{6CF5EEBA-AA87-2495-9025-97DE39035901}"/>
          </ac:spMkLst>
        </pc:spChg>
        <pc:spChg chg="mod">
          <ac:chgData name="Aston, Nicky" userId="S::cvnic980@coventry.gov.uk::2fad0f41-a571-4d2b-be88-fae605d17503" providerId="AD" clId="Web-{FBB7BF94-86B1-3AE9-A5B9-D3AB7083E6E6}" dt="2024-11-13T11:03:13.548" v="3121" actId="1076"/>
          <ac:spMkLst>
            <pc:docMk/>
            <pc:sldMk cId="446850950" sldId="262"/>
            <ac:spMk id="16" creationId="{D962C927-0CA7-61DA-C925-FE073419ABFA}"/>
          </ac:spMkLst>
        </pc:spChg>
        <pc:spChg chg="mod">
          <ac:chgData name="Aston, Nicky" userId="S::cvnic980@coventry.gov.uk::2fad0f41-a571-4d2b-be88-fae605d17503" providerId="AD" clId="Web-{FBB7BF94-86B1-3AE9-A5B9-D3AB7083E6E6}" dt="2024-11-13T11:03:39.346" v="3125" actId="14100"/>
          <ac:spMkLst>
            <pc:docMk/>
            <pc:sldMk cId="446850950" sldId="262"/>
            <ac:spMk id="17" creationId="{87EE77C4-CB79-3F88-164A-560B93BE91C2}"/>
          </ac:spMkLst>
        </pc:spChg>
        <pc:spChg chg="mod">
          <ac:chgData name="Aston, Nicky" userId="S::cvnic980@coventry.gov.uk::2fad0f41-a571-4d2b-be88-fae605d17503" providerId="AD" clId="Web-{FBB7BF94-86B1-3AE9-A5B9-D3AB7083E6E6}" dt="2024-11-13T11:06:01.304" v="3331" actId="20577"/>
          <ac:spMkLst>
            <pc:docMk/>
            <pc:sldMk cId="446850950" sldId="262"/>
            <ac:spMk id="18" creationId="{6B3F35AE-E247-FB66-656D-B42FDA19E809}"/>
          </ac:spMkLst>
        </pc:spChg>
        <pc:graphicFrameChg chg="del mod modGraphic">
          <ac:chgData name="Aston, Nicky" userId="S::cvnic980@coventry.gov.uk::2fad0f41-a571-4d2b-be88-fae605d17503" providerId="AD" clId="Web-{FBB7BF94-86B1-3AE9-A5B9-D3AB7083E6E6}" dt="2024-11-13T10:56:57.518" v="2714"/>
          <ac:graphicFrameMkLst>
            <pc:docMk/>
            <pc:sldMk cId="446850950" sldId="262"/>
            <ac:graphicFrameMk id="10" creationId="{B07C6DEC-975E-8818-4B17-F8CCBCA05BD9}"/>
          </ac:graphicFrameMkLst>
        </pc:graphicFrameChg>
      </pc:sldChg>
      <pc:sldChg chg="delSp">
        <pc:chgData name="Aston, Nicky" userId="S::cvnic980@coventry.gov.uk::2fad0f41-a571-4d2b-be88-fae605d17503" providerId="AD" clId="Web-{FBB7BF94-86B1-3AE9-A5B9-D3AB7083E6E6}" dt="2024-11-13T11:14:52.965" v="3759"/>
        <pc:sldMkLst>
          <pc:docMk/>
          <pc:sldMk cId="3342994424" sldId="269"/>
        </pc:sldMkLst>
        <pc:graphicFrameChg chg="del">
          <ac:chgData name="Aston, Nicky" userId="S::cvnic980@coventry.gov.uk::2fad0f41-a571-4d2b-be88-fae605d17503" providerId="AD" clId="Web-{FBB7BF94-86B1-3AE9-A5B9-D3AB7083E6E6}" dt="2024-11-13T11:14:52.965" v="3759"/>
          <ac:graphicFrameMkLst>
            <pc:docMk/>
            <pc:sldMk cId="3342994424" sldId="269"/>
            <ac:graphicFrameMk id="6" creationId="{0AC84BBD-6609-D0C6-130B-31CF2C7A2AB0}"/>
          </ac:graphicFrameMkLst>
        </pc:graphicFrameChg>
      </pc:sldChg>
      <pc:sldChg chg="modSp">
        <pc:chgData name="Aston, Nicky" userId="S::cvnic980@coventry.gov.uk::2fad0f41-a571-4d2b-be88-fae605d17503" providerId="AD" clId="Web-{FBB7BF94-86B1-3AE9-A5B9-D3AB7083E6E6}" dt="2024-11-13T10:56:44.190" v="2710"/>
        <pc:sldMkLst>
          <pc:docMk/>
          <pc:sldMk cId="2723393673" sldId="270"/>
        </pc:sldMkLst>
        <pc:spChg chg="mod">
          <ac:chgData name="Aston, Nicky" userId="S::cvnic980@coventry.gov.uk::2fad0f41-a571-4d2b-be88-fae605d17503" providerId="AD" clId="Web-{FBB7BF94-86B1-3AE9-A5B9-D3AB7083E6E6}" dt="2024-11-13T10:55:06.217" v="2672" actId="1076"/>
          <ac:spMkLst>
            <pc:docMk/>
            <pc:sldMk cId="2723393673" sldId="270"/>
            <ac:spMk id="2155" creationId="{EBBE346E-B1E3-AA21-D648-E117B907F4C6}"/>
          </ac:spMkLst>
        </pc:spChg>
        <pc:spChg chg="mod">
          <ac:chgData name="Aston, Nicky" userId="S::cvnic980@coventry.gov.uk::2fad0f41-a571-4d2b-be88-fae605d17503" providerId="AD" clId="Web-{FBB7BF94-86B1-3AE9-A5B9-D3AB7083E6E6}" dt="2024-11-13T10:30:22.302" v="1317" actId="20577"/>
          <ac:spMkLst>
            <pc:docMk/>
            <pc:sldMk cId="2723393673" sldId="270"/>
            <ac:spMk id="2156" creationId="{06869D4F-1F88-C631-5AD4-8DA381E35DC7}"/>
          </ac:spMkLst>
        </pc:spChg>
        <pc:graphicFrameChg chg="mod modGraphic">
          <ac:chgData name="Aston, Nicky" userId="S::cvnic980@coventry.gov.uk::2fad0f41-a571-4d2b-be88-fae605d17503" providerId="AD" clId="Web-{FBB7BF94-86B1-3AE9-A5B9-D3AB7083E6E6}" dt="2024-11-13T10:56:44.190" v="2710"/>
          <ac:graphicFrameMkLst>
            <pc:docMk/>
            <pc:sldMk cId="2723393673" sldId="270"/>
            <ac:graphicFrameMk id="2154" creationId="{34190DD6-365F-4B83-9ED8-A087CC12E77E}"/>
          </ac:graphicFrameMkLst>
        </pc:graphicFrameChg>
      </pc:sldChg>
      <pc:sldChg chg="delSp">
        <pc:chgData name="Aston, Nicky" userId="S::cvnic980@coventry.gov.uk::2fad0f41-a571-4d2b-be88-fae605d17503" providerId="AD" clId="Web-{FBB7BF94-86B1-3AE9-A5B9-D3AB7083E6E6}" dt="2024-11-13T11:13:45.666" v="3755"/>
        <pc:sldMkLst>
          <pc:docMk/>
          <pc:sldMk cId="2732894548" sldId="276"/>
        </pc:sldMkLst>
        <pc:graphicFrameChg chg="del">
          <ac:chgData name="Aston, Nicky" userId="S::cvnic980@coventry.gov.uk::2fad0f41-a571-4d2b-be88-fae605d17503" providerId="AD" clId="Web-{FBB7BF94-86B1-3AE9-A5B9-D3AB7083E6E6}" dt="2024-11-13T11:13:45.666" v="3755"/>
          <ac:graphicFrameMkLst>
            <pc:docMk/>
            <pc:sldMk cId="2732894548" sldId="276"/>
            <ac:graphicFrameMk id="4" creationId="{9BD3D555-1677-8487-68EF-62C6E80B3225}"/>
          </ac:graphicFrameMkLst>
        </pc:graphicFrameChg>
      </pc:sldChg>
      <pc:sldChg chg="delSp modSp">
        <pc:chgData name="Aston, Nicky" userId="S::cvnic980@coventry.gov.uk::2fad0f41-a571-4d2b-be88-fae605d17503" providerId="AD" clId="Web-{FBB7BF94-86B1-3AE9-A5B9-D3AB7083E6E6}" dt="2024-11-13T11:14:39.387" v="3758" actId="1076"/>
        <pc:sldMkLst>
          <pc:docMk/>
          <pc:sldMk cId="3488504067" sldId="281"/>
        </pc:sldMkLst>
        <pc:spChg chg="del">
          <ac:chgData name="Aston, Nicky" userId="S::cvnic980@coventry.gov.uk::2fad0f41-a571-4d2b-be88-fae605d17503" providerId="AD" clId="Web-{FBB7BF94-86B1-3AE9-A5B9-D3AB7083E6E6}" dt="2024-11-13T11:14:27.636" v="3756"/>
          <ac:spMkLst>
            <pc:docMk/>
            <pc:sldMk cId="3488504067" sldId="281"/>
            <ac:spMk id="2" creationId="{736F64D0-81CC-2127-3CA7-EF4BEE356F89}"/>
          </ac:spMkLst>
        </pc:spChg>
        <pc:picChg chg="mod">
          <ac:chgData name="Aston, Nicky" userId="S::cvnic980@coventry.gov.uk::2fad0f41-a571-4d2b-be88-fae605d17503" providerId="AD" clId="Web-{FBB7BF94-86B1-3AE9-A5B9-D3AB7083E6E6}" dt="2024-11-13T11:14:39.387" v="3758" actId="1076"/>
          <ac:picMkLst>
            <pc:docMk/>
            <pc:sldMk cId="3488504067" sldId="281"/>
            <ac:picMk id="4" creationId="{94C1D910-8825-C17B-12F6-FCBC3F7F4A56}"/>
          </ac:picMkLst>
        </pc:picChg>
      </pc:sldChg>
      <pc:sldChg chg="delSp modSp">
        <pc:chgData name="Aston, Nicky" userId="S::cvnic980@coventry.gov.uk::2fad0f41-a571-4d2b-be88-fae605d17503" providerId="AD" clId="Web-{FBB7BF94-86B1-3AE9-A5B9-D3AB7083E6E6}" dt="2024-11-13T10:56:25.861" v="2708" actId="14100"/>
        <pc:sldMkLst>
          <pc:docMk/>
          <pc:sldMk cId="2283321509" sldId="282"/>
        </pc:sldMkLst>
        <pc:spChg chg="mod">
          <ac:chgData name="Aston, Nicky" userId="S::cvnic980@coventry.gov.uk::2fad0f41-a571-4d2b-be88-fae605d17503" providerId="AD" clId="Web-{FBB7BF94-86B1-3AE9-A5B9-D3AB7083E6E6}" dt="2024-11-13T10:56:25.861" v="2708" actId="14100"/>
          <ac:spMkLst>
            <pc:docMk/>
            <pc:sldMk cId="2283321509" sldId="282"/>
            <ac:spMk id="6" creationId="{A90E93AA-42D1-8E8D-9AF9-B3A76D90BFD9}"/>
          </ac:spMkLst>
        </pc:spChg>
        <pc:graphicFrameChg chg="del mod modGraphic">
          <ac:chgData name="Aston, Nicky" userId="S::cvnic980@coventry.gov.uk::2fad0f41-a571-4d2b-be88-fae605d17503" providerId="AD" clId="Web-{FBB7BF94-86B1-3AE9-A5B9-D3AB7083E6E6}" dt="2024-11-13T10:56:07.688" v="2703"/>
          <ac:graphicFrameMkLst>
            <pc:docMk/>
            <pc:sldMk cId="2283321509" sldId="282"/>
            <ac:graphicFrameMk id="3" creationId="{A7B64364-0C49-17EE-2D7A-14E178C0D571}"/>
          </ac:graphicFrameMkLst>
        </pc:graphicFrameChg>
        <pc:graphicFrameChg chg="del mod modGraphic">
          <ac:chgData name="Aston, Nicky" userId="S::cvnic980@coventry.gov.uk::2fad0f41-a571-4d2b-be88-fae605d17503" providerId="AD" clId="Web-{FBB7BF94-86B1-3AE9-A5B9-D3AB7083E6E6}" dt="2024-11-13T10:56:10.876" v="2704"/>
          <ac:graphicFrameMkLst>
            <pc:docMk/>
            <pc:sldMk cId="2283321509" sldId="282"/>
            <ac:graphicFrameMk id="7" creationId="{B4F04149-D54D-AE8B-D47D-ED06BA93BA42}"/>
          </ac:graphicFrameMkLst>
        </pc:graphicFrameChg>
        <pc:picChg chg="mod">
          <ac:chgData name="Aston, Nicky" userId="S::cvnic980@coventry.gov.uk::2fad0f41-a571-4d2b-be88-fae605d17503" providerId="AD" clId="Web-{FBB7BF94-86B1-3AE9-A5B9-D3AB7083E6E6}" dt="2024-11-13T10:56:23.376" v="2707" actId="14100"/>
          <ac:picMkLst>
            <pc:docMk/>
            <pc:sldMk cId="2283321509" sldId="282"/>
            <ac:picMk id="4" creationId="{25CAF7F8-19BC-0B0B-2F61-608D0C74E876}"/>
          </ac:picMkLst>
        </pc:picChg>
      </pc:sldChg>
      <pc:sldChg chg="addSp delSp modSp">
        <pc:chgData name="Aston, Nicky" userId="S::cvnic980@coventry.gov.uk::2fad0f41-a571-4d2b-be88-fae605d17503" providerId="AD" clId="Web-{FBB7BF94-86B1-3AE9-A5B9-D3AB7083E6E6}" dt="2024-11-13T11:13:00.273" v="3754" actId="20577"/>
        <pc:sldMkLst>
          <pc:docMk/>
          <pc:sldMk cId="2943820702" sldId="283"/>
        </pc:sldMkLst>
        <pc:spChg chg="mod">
          <ac:chgData name="Aston, Nicky" userId="S::cvnic980@coventry.gov.uk::2fad0f41-a571-4d2b-be88-fae605d17503" providerId="AD" clId="Web-{FBB7BF94-86B1-3AE9-A5B9-D3AB7083E6E6}" dt="2024-11-13T11:13:00.273" v="3754" actId="20577"/>
          <ac:spMkLst>
            <pc:docMk/>
            <pc:sldMk cId="2943820702" sldId="283"/>
            <ac:spMk id="2" creationId="{7B10292B-DA96-BF9B-9D12-A58D6151EDBD}"/>
          </ac:spMkLst>
        </pc:spChg>
        <pc:spChg chg="add del mod">
          <ac:chgData name="Aston, Nicky" userId="S::cvnic980@coventry.gov.uk::2fad0f41-a571-4d2b-be88-fae605d17503" providerId="AD" clId="Web-{FBB7BF94-86B1-3AE9-A5B9-D3AB7083E6E6}" dt="2024-11-13T11:06:34.868" v="3337"/>
          <ac:spMkLst>
            <pc:docMk/>
            <pc:sldMk cId="2943820702" sldId="283"/>
            <ac:spMk id="6" creationId="{A74B3DD8-177A-9BB0-D0D6-B8CD9F975CC4}"/>
          </ac:spMkLst>
        </pc:spChg>
        <pc:graphicFrameChg chg="del">
          <ac:chgData name="Aston, Nicky" userId="S::cvnic980@coventry.gov.uk::2fad0f41-a571-4d2b-be88-fae605d17503" providerId="AD" clId="Web-{FBB7BF94-86B1-3AE9-A5B9-D3AB7083E6E6}" dt="2024-11-13T11:06:14.742" v="3332"/>
          <ac:graphicFrameMkLst>
            <pc:docMk/>
            <pc:sldMk cId="2943820702" sldId="283"/>
            <ac:graphicFrameMk id="5" creationId="{2767D1E0-C796-31AE-4866-BC6210B44FEA}"/>
          </ac:graphicFrameMkLst>
        </pc:graphicFrameChg>
        <pc:graphicFrameChg chg="del">
          <ac:chgData name="Aston, Nicky" userId="S::cvnic980@coventry.gov.uk::2fad0f41-a571-4d2b-be88-fae605d17503" providerId="AD" clId="Web-{FBB7BF94-86B1-3AE9-A5B9-D3AB7083E6E6}" dt="2024-11-13T11:06:17.649" v="3333"/>
          <ac:graphicFrameMkLst>
            <pc:docMk/>
            <pc:sldMk cId="2943820702" sldId="283"/>
            <ac:graphicFrameMk id="7" creationId="{8BC8F002-4449-D34F-668A-D1BC6B4B33F7}"/>
          </ac:graphicFrameMkLst>
        </pc:graphicFrameChg>
        <pc:graphicFrameChg chg="del">
          <ac:chgData name="Aston, Nicky" userId="S::cvnic980@coventry.gov.uk::2fad0f41-a571-4d2b-be88-fae605d17503" providerId="AD" clId="Web-{FBB7BF94-86B1-3AE9-A5B9-D3AB7083E6E6}" dt="2024-11-13T11:06:21.305" v="3334"/>
          <ac:graphicFrameMkLst>
            <pc:docMk/>
            <pc:sldMk cId="2943820702" sldId="283"/>
            <ac:graphicFrameMk id="9" creationId="{6E50C740-B8D6-A85E-F5B7-C88DB8A17CBA}"/>
          </ac:graphicFrameMkLst>
        </pc:graphicFrameChg>
        <pc:graphicFrameChg chg="del">
          <ac:chgData name="Aston, Nicky" userId="S::cvnic980@coventry.gov.uk::2fad0f41-a571-4d2b-be88-fae605d17503" providerId="AD" clId="Web-{FBB7BF94-86B1-3AE9-A5B9-D3AB7083E6E6}" dt="2024-11-13T11:06:24.852" v="3335"/>
          <ac:graphicFrameMkLst>
            <pc:docMk/>
            <pc:sldMk cId="2943820702" sldId="283"/>
            <ac:graphicFrameMk id="11" creationId="{77E9E61D-5CB9-36D7-0881-198D0F235AF9}"/>
          </ac:graphicFrameMkLst>
        </pc:graphicFrameChg>
        <pc:graphicFrameChg chg="del">
          <ac:chgData name="Aston, Nicky" userId="S::cvnic980@coventry.gov.uk::2fad0f41-a571-4d2b-be88-fae605d17503" providerId="AD" clId="Web-{FBB7BF94-86B1-3AE9-A5B9-D3AB7083E6E6}" dt="2024-11-13T11:06:30.930" v="3336"/>
          <ac:graphicFrameMkLst>
            <pc:docMk/>
            <pc:sldMk cId="2943820702" sldId="283"/>
            <ac:graphicFrameMk id="15" creationId="{94E88DB9-0ABC-F853-AC3D-33098FA1ABA8}"/>
          </ac:graphicFrameMkLst>
        </pc:graphicFrameChg>
      </pc:sldChg>
    </pc:docChg>
  </pc:docChgLst>
  <pc:docChgLst>
    <pc:chgData name="Aston, Nicky" userId="S::cvnic980@coventry.gov.uk::2fad0f41-a571-4d2b-be88-fae605d17503" providerId="AD" clId="Web-{EA7F4FD2-A11B-5EC1-E182-011889F01F88}"/>
    <pc:docChg chg="modSld">
      <pc:chgData name="Aston, Nicky" userId="S::cvnic980@coventry.gov.uk::2fad0f41-a571-4d2b-be88-fae605d17503" providerId="AD" clId="Web-{EA7F4FD2-A11B-5EC1-E182-011889F01F88}" dt="2024-11-06T12:46:24.502" v="0" actId="1076"/>
      <pc:docMkLst>
        <pc:docMk/>
      </pc:docMkLst>
      <pc:sldChg chg="modSp">
        <pc:chgData name="Aston, Nicky" userId="S::cvnic980@coventry.gov.uk::2fad0f41-a571-4d2b-be88-fae605d17503" providerId="AD" clId="Web-{EA7F4FD2-A11B-5EC1-E182-011889F01F88}" dt="2024-11-06T12:46:24.502" v="0" actId="1076"/>
        <pc:sldMkLst>
          <pc:docMk/>
          <pc:sldMk cId="2723393673" sldId="270"/>
        </pc:sldMkLst>
        <pc:spChg chg="mod">
          <ac:chgData name="Aston, Nicky" userId="S::cvnic980@coventry.gov.uk::2fad0f41-a571-4d2b-be88-fae605d17503" providerId="AD" clId="Web-{EA7F4FD2-A11B-5EC1-E182-011889F01F88}" dt="2024-11-06T12:46:24.502" v="0" actId="1076"/>
          <ac:spMkLst>
            <pc:docMk/>
            <pc:sldMk cId="2723393673" sldId="270"/>
            <ac:spMk id="2155" creationId="{EBBE346E-B1E3-AA21-D648-E117B907F4C6}"/>
          </ac:spMkLst>
        </pc:spChg>
      </pc:sldChg>
    </pc:docChg>
  </pc:docChgLst>
  <pc:docChgLst>
    <pc:chgData name="Aston, Nicky" userId="S::cvnic980@coventry.gov.uk::2fad0f41-a571-4d2b-be88-fae605d17503" providerId="AD" clId="Web-{DFEA6282-CAFE-D626-94DA-AA789FB742B5}"/>
    <pc:docChg chg="addSld modSld">
      <pc:chgData name="Aston, Nicky" userId="S::cvnic980@coventry.gov.uk::2fad0f41-a571-4d2b-be88-fae605d17503" providerId="AD" clId="Web-{DFEA6282-CAFE-D626-94DA-AA789FB742B5}" dt="2024-08-06T10:26:31.628" v="1308" actId="20577"/>
      <pc:docMkLst>
        <pc:docMk/>
      </pc:docMkLst>
      <pc:sldChg chg="delSp modSp">
        <pc:chgData name="Aston, Nicky" userId="S::cvnic980@coventry.gov.uk::2fad0f41-a571-4d2b-be88-fae605d17503" providerId="AD" clId="Web-{DFEA6282-CAFE-D626-94DA-AA789FB742B5}" dt="2024-08-06T10:12:26.276" v="1143"/>
        <pc:sldMkLst>
          <pc:docMk/>
          <pc:sldMk cId="2723393673" sldId="270"/>
        </pc:sldMkLst>
        <pc:spChg chg="mod">
          <ac:chgData name="Aston, Nicky" userId="S::cvnic980@coventry.gov.uk::2fad0f41-a571-4d2b-be88-fae605d17503" providerId="AD" clId="Web-{DFEA6282-CAFE-D626-94DA-AA789FB742B5}" dt="2024-08-06T10:12:08.807" v="1135" actId="14100"/>
          <ac:spMkLst>
            <pc:docMk/>
            <pc:sldMk cId="2723393673" sldId="270"/>
            <ac:spMk id="2155" creationId="{EBBE346E-B1E3-AA21-D648-E117B907F4C6}"/>
          </ac:spMkLst>
        </pc:spChg>
        <pc:spChg chg="del mod">
          <ac:chgData name="Aston, Nicky" userId="S::cvnic980@coventry.gov.uk::2fad0f41-a571-4d2b-be88-fae605d17503" providerId="AD" clId="Web-{DFEA6282-CAFE-D626-94DA-AA789FB742B5}" dt="2024-08-06T09:57:43.891" v="461"/>
          <ac:spMkLst>
            <pc:docMk/>
            <pc:sldMk cId="2723393673" sldId="270"/>
            <ac:spMk id="2157" creationId="{5D1A9821-2F7B-C210-30A4-6B2D0109F370}"/>
          </ac:spMkLst>
        </pc:spChg>
        <pc:graphicFrameChg chg="mod modGraphic">
          <ac:chgData name="Aston, Nicky" userId="S::cvnic980@coventry.gov.uk::2fad0f41-a571-4d2b-be88-fae605d17503" providerId="AD" clId="Web-{DFEA6282-CAFE-D626-94DA-AA789FB742B5}" dt="2024-08-06T10:12:26.276" v="1143"/>
          <ac:graphicFrameMkLst>
            <pc:docMk/>
            <pc:sldMk cId="2723393673" sldId="270"/>
            <ac:graphicFrameMk id="2154" creationId="{34190DD6-365F-4B83-9ED8-A087CC12E77E}"/>
          </ac:graphicFrameMkLst>
        </pc:graphicFrameChg>
      </pc:sldChg>
      <pc:sldChg chg="addSp delSp modSp new">
        <pc:chgData name="Aston, Nicky" userId="S::cvnic980@coventry.gov.uk::2fad0f41-a571-4d2b-be88-fae605d17503" providerId="AD" clId="Web-{DFEA6282-CAFE-D626-94DA-AA789FB742B5}" dt="2024-08-06T10:26:31.628" v="1308" actId="20577"/>
        <pc:sldMkLst>
          <pc:docMk/>
          <pc:sldMk cId="3488504067" sldId="281"/>
        </pc:sldMkLst>
        <pc:spChg chg="del">
          <ac:chgData name="Aston, Nicky" userId="S::cvnic980@coventry.gov.uk::2fad0f41-a571-4d2b-be88-fae605d17503" providerId="AD" clId="Web-{DFEA6282-CAFE-D626-94DA-AA789FB742B5}" dt="2024-08-06T10:14:48.967" v="1145"/>
          <ac:spMkLst>
            <pc:docMk/>
            <pc:sldMk cId="3488504067" sldId="281"/>
            <ac:spMk id="2" creationId="{623B3820-1875-B2DD-252A-5A445AE4AE14}"/>
          </ac:spMkLst>
        </pc:spChg>
        <pc:spChg chg="del">
          <ac:chgData name="Aston, Nicky" userId="S::cvnic980@coventry.gov.uk::2fad0f41-a571-4d2b-be88-fae605d17503" providerId="AD" clId="Web-{DFEA6282-CAFE-D626-94DA-AA789FB742B5}" dt="2024-08-06T10:14:51.780" v="1146"/>
          <ac:spMkLst>
            <pc:docMk/>
            <pc:sldMk cId="3488504067" sldId="281"/>
            <ac:spMk id="3" creationId="{4D8E9ED5-9644-5A95-EDE9-3D959B9B151B}"/>
          </ac:spMkLst>
        </pc:spChg>
        <pc:spChg chg="add mod">
          <ac:chgData name="Aston, Nicky" userId="S::cvnic980@coventry.gov.uk::2fad0f41-a571-4d2b-be88-fae605d17503" providerId="AD" clId="Web-{DFEA6282-CAFE-D626-94DA-AA789FB742B5}" dt="2024-08-06T10:23:28.201" v="1198" actId="14100"/>
          <ac:spMkLst>
            <pc:docMk/>
            <pc:sldMk cId="3488504067" sldId="281"/>
            <ac:spMk id="7" creationId="{44B740BD-9A1E-F08E-8979-4EF9C86C7868}"/>
          </ac:spMkLst>
        </pc:spChg>
        <pc:spChg chg="add mod">
          <ac:chgData name="Aston, Nicky" userId="S::cvnic980@coventry.gov.uk::2fad0f41-a571-4d2b-be88-fae605d17503" providerId="AD" clId="Web-{DFEA6282-CAFE-D626-94DA-AA789FB742B5}" dt="2024-08-06T10:26:31.628" v="1308" actId="20577"/>
          <ac:spMkLst>
            <pc:docMk/>
            <pc:sldMk cId="3488504067" sldId="281"/>
            <ac:spMk id="8" creationId="{17909C58-B36B-DC88-7165-B5308AE8E530}"/>
          </ac:spMkLst>
        </pc:spChg>
        <pc:picChg chg="add mod">
          <ac:chgData name="Aston, Nicky" userId="S::cvnic980@coventry.gov.uk::2fad0f41-a571-4d2b-be88-fae605d17503" providerId="AD" clId="Web-{DFEA6282-CAFE-D626-94DA-AA789FB742B5}" dt="2024-08-06T10:23:30.982" v="1199" actId="1076"/>
          <ac:picMkLst>
            <pc:docMk/>
            <pc:sldMk cId="3488504067" sldId="281"/>
            <ac:picMk id="4" creationId="{94C1D910-8825-C17B-12F6-FCBC3F7F4A56}"/>
          </ac:picMkLst>
        </pc:picChg>
        <pc:picChg chg="add mod modCrop">
          <ac:chgData name="Aston, Nicky" userId="S::cvnic980@coventry.gov.uk::2fad0f41-a571-4d2b-be88-fae605d17503" providerId="AD" clId="Web-{DFEA6282-CAFE-D626-94DA-AA789FB742B5}" dt="2024-08-06T10:23:32.342" v="1200" actId="1076"/>
          <ac:picMkLst>
            <pc:docMk/>
            <pc:sldMk cId="3488504067" sldId="281"/>
            <ac:picMk id="5" creationId="{67D3E247-1CBC-FF45-3D6D-9B0CF7EBE8FF}"/>
          </ac:picMkLst>
        </pc:picChg>
        <pc:picChg chg="add mod modCrop">
          <ac:chgData name="Aston, Nicky" userId="S::cvnic980@coventry.gov.uk::2fad0f41-a571-4d2b-be88-fae605d17503" providerId="AD" clId="Web-{DFEA6282-CAFE-D626-94DA-AA789FB742B5}" dt="2024-08-06T10:23:35.545" v="1202" actId="1076"/>
          <ac:picMkLst>
            <pc:docMk/>
            <pc:sldMk cId="3488504067" sldId="281"/>
            <ac:picMk id="6" creationId="{8034DF3D-5C74-EDF5-EDF2-31E907A3ED86}"/>
          </ac:picMkLst>
        </pc:picChg>
      </pc:sldChg>
    </pc:docChg>
  </pc:docChgLst>
  <pc:docChgLst>
    <pc:chgData name="Aston, Nicky" userId="S::cvnic980@coventry.gov.uk::2fad0f41-a571-4d2b-be88-fae605d17503" providerId="AD" clId="Web-{F8D57AFF-66FD-FBEE-F36F-296B0A1AC462}"/>
    <pc:docChg chg="addSld modSld">
      <pc:chgData name="Aston, Nicky" userId="S::cvnic980@coventry.gov.uk::2fad0f41-a571-4d2b-be88-fae605d17503" providerId="AD" clId="Web-{F8D57AFF-66FD-FBEE-F36F-296B0A1AC462}" dt="2024-07-31T12:48:47.179" v="1161" actId="20577"/>
      <pc:docMkLst>
        <pc:docMk/>
      </pc:docMkLst>
      <pc:sldChg chg="modSp">
        <pc:chgData name="Aston, Nicky" userId="S::cvnic980@coventry.gov.uk::2fad0f41-a571-4d2b-be88-fae605d17503" providerId="AD" clId="Web-{F8D57AFF-66FD-FBEE-F36F-296B0A1AC462}" dt="2024-07-31T10:07:19.084" v="549"/>
        <pc:sldMkLst>
          <pc:docMk/>
          <pc:sldMk cId="3151328195" sldId="257"/>
        </pc:sldMkLst>
        <pc:graphicFrameChg chg="mod modGraphic">
          <ac:chgData name="Aston, Nicky" userId="S::cvnic980@coventry.gov.uk::2fad0f41-a571-4d2b-be88-fae605d17503" providerId="AD" clId="Web-{F8D57AFF-66FD-FBEE-F36F-296B0A1AC462}" dt="2024-07-31T10:07:19.084" v="549"/>
          <ac:graphicFrameMkLst>
            <pc:docMk/>
            <pc:sldMk cId="3151328195" sldId="257"/>
            <ac:graphicFrameMk id="7" creationId="{5A91FC15-5E92-324C-CAE9-1F7C6019A26B}"/>
          </ac:graphicFrameMkLst>
        </pc:graphicFrameChg>
      </pc:sldChg>
      <pc:sldChg chg="modSp">
        <pc:chgData name="Aston, Nicky" userId="S::cvnic980@coventry.gov.uk::2fad0f41-a571-4d2b-be88-fae605d17503" providerId="AD" clId="Web-{F8D57AFF-66FD-FBEE-F36F-296B0A1AC462}" dt="2024-07-31T10:07:01.396" v="524"/>
        <pc:sldMkLst>
          <pc:docMk/>
          <pc:sldMk cId="2575794740" sldId="259"/>
        </pc:sldMkLst>
        <pc:graphicFrameChg chg="mod modGraphic">
          <ac:chgData name="Aston, Nicky" userId="S::cvnic980@coventry.gov.uk::2fad0f41-a571-4d2b-be88-fae605d17503" providerId="AD" clId="Web-{F8D57AFF-66FD-FBEE-F36F-296B0A1AC462}" dt="2024-07-31T10:07:01.396" v="524"/>
          <ac:graphicFrameMkLst>
            <pc:docMk/>
            <pc:sldMk cId="2575794740" sldId="259"/>
            <ac:graphicFrameMk id="3" creationId="{F5676C0E-E20D-EB0C-69FF-EF607329E9FB}"/>
          </ac:graphicFrameMkLst>
        </pc:graphicFrameChg>
      </pc:sldChg>
      <pc:sldChg chg="modSp">
        <pc:chgData name="Aston, Nicky" userId="S::cvnic980@coventry.gov.uk::2fad0f41-a571-4d2b-be88-fae605d17503" providerId="AD" clId="Web-{F8D57AFF-66FD-FBEE-F36F-296B0A1AC462}" dt="2024-07-31T10:06:54.287" v="514"/>
        <pc:sldMkLst>
          <pc:docMk/>
          <pc:sldMk cId="338734311" sldId="261"/>
        </pc:sldMkLst>
        <pc:graphicFrameChg chg="mod modGraphic">
          <ac:chgData name="Aston, Nicky" userId="S::cvnic980@coventry.gov.uk::2fad0f41-a571-4d2b-be88-fae605d17503" providerId="AD" clId="Web-{F8D57AFF-66FD-FBEE-F36F-296B0A1AC462}" dt="2024-07-31T10:06:54.287" v="514"/>
          <ac:graphicFrameMkLst>
            <pc:docMk/>
            <pc:sldMk cId="338734311" sldId="261"/>
            <ac:graphicFrameMk id="3" creationId="{67BA7D9B-8A72-3FA5-BEAB-4458B47043B4}"/>
          </ac:graphicFrameMkLst>
        </pc:graphicFrameChg>
      </pc:sldChg>
      <pc:sldChg chg="modSp">
        <pc:chgData name="Aston, Nicky" userId="S::cvnic980@coventry.gov.uk::2fad0f41-a571-4d2b-be88-fae605d17503" providerId="AD" clId="Web-{F8D57AFF-66FD-FBEE-F36F-296B0A1AC462}" dt="2024-07-31T10:07:11.459" v="536"/>
        <pc:sldMkLst>
          <pc:docMk/>
          <pc:sldMk cId="664075972" sldId="268"/>
        </pc:sldMkLst>
        <pc:graphicFrameChg chg="mod modGraphic">
          <ac:chgData name="Aston, Nicky" userId="S::cvnic980@coventry.gov.uk::2fad0f41-a571-4d2b-be88-fae605d17503" providerId="AD" clId="Web-{F8D57AFF-66FD-FBEE-F36F-296B0A1AC462}" dt="2024-07-31T10:07:11.459" v="536"/>
          <ac:graphicFrameMkLst>
            <pc:docMk/>
            <pc:sldMk cId="664075972" sldId="268"/>
            <ac:graphicFrameMk id="6" creationId="{DD3453D6-6CD9-097A-C986-9AB4C839C533}"/>
          </ac:graphicFrameMkLst>
        </pc:graphicFrameChg>
      </pc:sldChg>
      <pc:sldChg chg="modSp">
        <pc:chgData name="Aston, Nicky" userId="S::cvnic980@coventry.gov.uk::2fad0f41-a571-4d2b-be88-fae605d17503" providerId="AD" clId="Web-{F8D57AFF-66FD-FBEE-F36F-296B0A1AC462}" dt="2024-07-31T10:06:51.724" v="504" actId="20577"/>
        <pc:sldMkLst>
          <pc:docMk/>
          <pc:sldMk cId="3342994424" sldId="269"/>
        </pc:sldMkLst>
        <pc:spChg chg="mod">
          <ac:chgData name="Aston, Nicky" userId="S::cvnic980@coventry.gov.uk::2fad0f41-a571-4d2b-be88-fae605d17503" providerId="AD" clId="Web-{F8D57AFF-66FD-FBEE-F36F-296B0A1AC462}" dt="2024-07-31T10:06:51.724" v="504" actId="20577"/>
          <ac:spMkLst>
            <pc:docMk/>
            <pc:sldMk cId="3342994424" sldId="269"/>
            <ac:spMk id="5" creationId="{67C9516E-D241-3084-5EDA-840BD55B3EDE}"/>
          </ac:spMkLst>
        </pc:spChg>
        <pc:spChg chg="mod">
          <ac:chgData name="Aston, Nicky" userId="S::cvnic980@coventry.gov.uk::2fad0f41-a571-4d2b-be88-fae605d17503" providerId="AD" clId="Web-{F8D57AFF-66FD-FBEE-F36F-296B0A1AC462}" dt="2024-07-31T10:06:49.208" v="503" actId="20577"/>
          <ac:spMkLst>
            <pc:docMk/>
            <pc:sldMk cId="3342994424" sldId="269"/>
            <ac:spMk id="7" creationId="{711977F6-8681-258B-8733-D1CC600574B2}"/>
          </ac:spMkLst>
        </pc:spChg>
        <pc:spChg chg="mod">
          <ac:chgData name="Aston, Nicky" userId="S::cvnic980@coventry.gov.uk::2fad0f41-a571-4d2b-be88-fae605d17503" providerId="AD" clId="Web-{F8D57AFF-66FD-FBEE-F36F-296B0A1AC462}" dt="2024-07-31T10:06:46.552" v="502" actId="20577"/>
          <ac:spMkLst>
            <pc:docMk/>
            <pc:sldMk cId="3342994424" sldId="269"/>
            <ac:spMk id="8" creationId="{B6B81DDE-6155-2A14-2F10-AC7965A7E0E6}"/>
          </ac:spMkLst>
        </pc:spChg>
        <pc:spChg chg="mod">
          <ac:chgData name="Aston, Nicky" userId="S::cvnic980@coventry.gov.uk::2fad0f41-a571-4d2b-be88-fae605d17503" providerId="AD" clId="Web-{F8D57AFF-66FD-FBEE-F36F-296B0A1AC462}" dt="2024-07-31T10:06:44.068" v="501" actId="20577"/>
          <ac:spMkLst>
            <pc:docMk/>
            <pc:sldMk cId="3342994424" sldId="269"/>
            <ac:spMk id="10" creationId="{D43D09D3-F3E6-FADA-9762-813E1A27101B}"/>
          </ac:spMkLst>
        </pc:spChg>
      </pc:sldChg>
      <pc:sldChg chg="modSp">
        <pc:chgData name="Aston, Nicky" userId="S::cvnic980@coventry.gov.uk::2fad0f41-a571-4d2b-be88-fae605d17503" providerId="AD" clId="Web-{F8D57AFF-66FD-FBEE-F36F-296B0A1AC462}" dt="2024-07-31T10:05:06.158" v="449" actId="20577"/>
        <pc:sldMkLst>
          <pc:docMk/>
          <pc:sldMk cId="1494241316" sldId="273"/>
        </pc:sldMkLst>
        <pc:spChg chg="mod">
          <ac:chgData name="Aston, Nicky" userId="S::cvnic980@coventry.gov.uk::2fad0f41-a571-4d2b-be88-fae605d17503" providerId="AD" clId="Web-{F8D57AFF-66FD-FBEE-F36F-296B0A1AC462}" dt="2024-07-31T10:05:06.158" v="449" actId="20577"/>
          <ac:spMkLst>
            <pc:docMk/>
            <pc:sldMk cId="1494241316" sldId="273"/>
            <ac:spMk id="3" creationId="{63629AB7-E039-E951-EFBC-EB324D640CB9}"/>
          </ac:spMkLst>
        </pc:spChg>
      </pc:sldChg>
      <pc:sldChg chg="addSp modSp new">
        <pc:chgData name="Aston, Nicky" userId="S::cvnic980@coventry.gov.uk::2fad0f41-a571-4d2b-be88-fae605d17503" providerId="AD" clId="Web-{F8D57AFF-66FD-FBEE-F36F-296B0A1AC462}" dt="2024-07-31T12:42:02.869" v="1019" actId="1076"/>
        <pc:sldMkLst>
          <pc:docMk/>
          <pc:sldMk cId="622340131" sldId="279"/>
        </pc:sldMkLst>
        <pc:spChg chg="add mod">
          <ac:chgData name="Aston, Nicky" userId="S::cvnic980@coventry.gov.uk::2fad0f41-a571-4d2b-be88-fae605d17503" providerId="AD" clId="Web-{F8D57AFF-66FD-FBEE-F36F-296B0A1AC462}" dt="2024-07-31T12:41:42.462" v="1015" actId="20577"/>
          <ac:spMkLst>
            <pc:docMk/>
            <pc:sldMk cId="622340131" sldId="279"/>
            <ac:spMk id="2" creationId="{5F8FEEC4-BA0A-5E24-D490-9D1FB286D0A9}"/>
          </ac:spMkLst>
        </pc:spChg>
        <pc:spChg chg="add mod">
          <ac:chgData name="Aston, Nicky" userId="S::cvnic980@coventry.gov.uk::2fad0f41-a571-4d2b-be88-fae605d17503" providerId="AD" clId="Web-{F8D57AFF-66FD-FBEE-F36F-296B0A1AC462}" dt="2024-07-31T12:42:02.869" v="1019" actId="1076"/>
          <ac:spMkLst>
            <pc:docMk/>
            <pc:sldMk cId="622340131" sldId="279"/>
            <ac:spMk id="3" creationId="{4D208BB0-E1DA-EDF0-21B2-83A8F0B8C6FA}"/>
          </ac:spMkLst>
        </pc:spChg>
        <pc:spChg chg="add mod">
          <ac:chgData name="Aston, Nicky" userId="S::cvnic980@coventry.gov.uk::2fad0f41-a571-4d2b-be88-fae605d17503" providerId="AD" clId="Web-{F8D57AFF-66FD-FBEE-F36F-296B0A1AC462}" dt="2024-07-31T12:41:51.353" v="1018" actId="20577"/>
          <ac:spMkLst>
            <pc:docMk/>
            <pc:sldMk cId="622340131" sldId="279"/>
            <ac:spMk id="4" creationId="{DC2158B0-BFCE-AB8F-7D14-9C4EBB6266F5}"/>
          </ac:spMkLst>
        </pc:spChg>
        <pc:picChg chg="add mod modCrop">
          <ac:chgData name="Aston, Nicky" userId="S::cvnic980@coventry.gov.uk::2fad0f41-a571-4d2b-be88-fae605d17503" providerId="AD" clId="Web-{F8D57AFF-66FD-FBEE-F36F-296B0A1AC462}" dt="2024-07-31T12:41:29.102" v="1011" actId="1076"/>
          <ac:picMkLst>
            <pc:docMk/>
            <pc:sldMk cId="622340131" sldId="279"/>
            <ac:picMk id="5" creationId="{410092A1-1201-AC19-4FF4-475FAFAC541E}"/>
          </ac:picMkLst>
        </pc:picChg>
      </pc:sldChg>
      <pc:sldChg chg="addSp delSp modSp new">
        <pc:chgData name="Aston, Nicky" userId="S::cvnic980@coventry.gov.uk::2fad0f41-a571-4d2b-be88-fae605d17503" providerId="AD" clId="Web-{F8D57AFF-66FD-FBEE-F36F-296B0A1AC462}" dt="2024-07-31T12:48:47.179" v="1161" actId="20577"/>
        <pc:sldMkLst>
          <pc:docMk/>
          <pc:sldMk cId="2964820384" sldId="280"/>
        </pc:sldMkLst>
        <pc:spChg chg="del">
          <ac:chgData name="Aston, Nicky" userId="S::cvnic980@coventry.gov.uk::2fad0f41-a571-4d2b-be88-fae605d17503" providerId="AD" clId="Web-{F8D57AFF-66FD-FBEE-F36F-296B0A1AC462}" dt="2024-07-31T12:43:40.091" v="1021"/>
          <ac:spMkLst>
            <pc:docMk/>
            <pc:sldMk cId="2964820384" sldId="280"/>
            <ac:spMk id="2" creationId="{A15BB78F-3B72-8C77-ECEF-14A32A74C013}"/>
          </ac:spMkLst>
        </pc:spChg>
        <pc:spChg chg="del">
          <ac:chgData name="Aston, Nicky" userId="S::cvnic980@coventry.gov.uk::2fad0f41-a571-4d2b-be88-fae605d17503" providerId="AD" clId="Web-{F8D57AFF-66FD-FBEE-F36F-296B0A1AC462}" dt="2024-07-31T12:43:43.622" v="1022"/>
          <ac:spMkLst>
            <pc:docMk/>
            <pc:sldMk cId="2964820384" sldId="280"/>
            <ac:spMk id="3" creationId="{4E64CB74-51C8-A41A-51D1-C5E587037AAD}"/>
          </ac:spMkLst>
        </pc:spChg>
        <pc:spChg chg="add mod">
          <ac:chgData name="Aston, Nicky" userId="S::cvnic980@coventry.gov.uk::2fad0f41-a571-4d2b-be88-fae605d17503" providerId="AD" clId="Web-{F8D57AFF-66FD-FBEE-F36F-296B0A1AC462}" dt="2024-07-31T12:48:47.179" v="1161" actId="20577"/>
          <ac:spMkLst>
            <pc:docMk/>
            <pc:sldMk cId="2964820384" sldId="280"/>
            <ac:spMk id="4" creationId="{A7FD35AC-7304-0CB6-83EC-6EA69E34844A}"/>
          </ac:spMkLst>
        </pc:spChg>
      </pc:sldChg>
    </pc:docChg>
  </pc:docChgLst>
  <pc:docChgLst>
    <pc:chgData name="Aston, Nicky" userId="S::cvnic980@coventry.gov.uk::2fad0f41-a571-4d2b-be88-fae605d17503" providerId="AD" clId="Web-{ACDA70F1-3D85-7733-7D7F-E9594A3A02F2}"/>
    <pc:docChg chg="modSld">
      <pc:chgData name="Aston, Nicky" userId="S::cvnic980@coventry.gov.uk::2fad0f41-a571-4d2b-be88-fae605d17503" providerId="AD" clId="Web-{ACDA70F1-3D85-7733-7D7F-E9594A3A02F2}" dt="2024-10-07T10:52:08.576" v="255"/>
      <pc:docMkLst>
        <pc:docMk/>
      </pc:docMkLst>
      <pc:sldChg chg="modSp">
        <pc:chgData name="Aston, Nicky" userId="S::cvnic980@coventry.gov.uk::2fad0f41-a571-4d2b-be88-fae605d17503" providerId="AD" clId="Web-{ACDA70F1-3D85-7733-7D7F-E9594A3A02F2}" dt="2024-10-07T10:52:08.576" v="255"/>
        <pc:sldMkLst>
          <pc:docMk/>
          <pc:sldMk cId="2723393673" sldId="270"/>
        </pc:sldMkLst>
        <pc:graphicFrameChg chg="mod modGraphic">
          <ac:chgData name="Aston, Nicky" userId="S::cvnic980@coventry.gov.uk::2fad0f41-a571-4d2b-be88-fae605d17503" providerId="AD" clId="Web-{ACDA70F1-3D85-7733-7D7F-E9594A3A02F2}" dt="2024-10-07T10:52:08.576" v="255"/>
          <ac:graphicFrameMkLst>
            <pc:docMk/>
            <pc:sldMk cId="2723393673" sldId="270"/>
            <ac:graphicFrameMk id="2154" creationId="{34190DD6-365F-4B83-9ED8-A087CC12E77E}"/>
          </ac:graphicFrameMkLst>
        </pc:graphicFrameChg>
      </pc:sldChg>
    </pc:docChg>
  </pc:docChgLst>
  <pc:docChgLst>
    <pc:chgData name="Aston, Nicky" userId="S::cvnic980@coventry.gov.uk::2fad0f41-a571-4d2b-be88-fae605d17503" providerId="AD" clId="Web-{4E9F30EB-C0E6-9159-5656-80C7C1B6FB92}"/>
    <pc:docChg chg="modSld">
      <pc:chgData name="Aston, Nicky" userId="S::cvnic980@coventry.gov.uk::2fad0f41-a571-4d2b-be88-fae605d17503" providerId="AD" clId="Web-{4E9F30EB-C0E6-9159-5656-80C7C1B6FB92}" dt="2024-08-06T10:29:55.129" v="80"/>
      <pc:docMkLst>
        <pc:docMk/>
      </pc:docMkLst>
      <pc:sldChg chg="modSp">
        <pc:chgData name="Aston, Nicky" userId="S::cvnic980@coventry.gov.uk::2fad0f41-a571-4d2b-be88-fae605d17503" providerId="AD" clId="Web-{4E9F30EB-C0E6-9159-5656-80C7C1B6FB92}" dt="2024-08-06T10:29:55.129" v="80"/>
        <pc:sldMkLst>
          <pc:docMk/>
          <pc:sldMk cId="2230869239" sldId="274"/>
        </pc:sldMkLst>
        <pc:graphicFrameChg chg="mod modGraphic">
          <ac:chgData name="Aston, Nicky" userId="S::cvnic980@coventry.gov.uk::2fad0f41-a571-4d2b-be88-fae605d17503" providerId="AD" clId="Web-{4E9F30EB-C0E6-9159-5656-80C7C1B6FB92}" dt="2024-08-06T10:29:55.129" v="80"/>
          <ac:graphicFrameMkLst>
            <pc:docMk/>
            <pc:sldMk cId="2230869239" sldId="274"/>
            <ac:graphicFrameMk id="4" creationId="{756F8C22-CE03-CC7C-5AF6-316CA690BD1A}"/>
          </ac:graphicFrameMkLst>
        </pc:graphicFrameChg>
      </pc:sldChg>
    </pc:docChg>
  </pc:docChgLst>
  <pc:docChgLst>
    <pc:chgData name="Aston, Nicky" userId="S::cvnic980@coventry.gov.uk::2fad0f41-a571-4d2b-be88-fae605d17503" providerId="AD" clId="Web-{A0446395-FEC1-4EAC-9208-101B8C54AA69}"/>
    <pc:docChg chg="addSld delSld modSld sldOrd">
      <pc:chgData name="Aston, Nicky" userId="S::cvnic980@coventry.gov.uk::2fad0f41-a571-4d2b-be88-fae605d17503" providerId="AD" clId="Web-{A0446395-FEC1-4EAC-9208-101B8C54AA69}" dt="2024-07-24T15:37:34.746" v="13154" actId="20577"/>
      <pc:docMkLst>
        <pc:docMk/>
      </pc:docMkLst>
      <pc:sldChg chg="modSp">
        <pc:chgData name="Aston, Nicky" userId="S::cvnic980@coventry.gov.uk::2fad0f41-a571-4d2b-be88-fae605d17503" providerId="AD" clId="Web-{A0446395-FEC1-4EAC-9208-101B8C54AA69}" dt="2024-07-24T13:10:57.501" v="9029" actId="1076"/>
        <pc:sldMkLst>
          <pc:docMk/>
          <pc:sldMk cId="109857222" sldId="256"/>
        </pc:sldMkLst>
        <pc:spChg chg="mod">
          <ac:chgData name="Aston, Nicky" userId="S::cvnic980@coventry.gov.uk::2fad0f41-a571-4d2b-be88-fae605d17503" providerId="AD" clId="Web-{A0446395-FEC1-4EAC-9208-101B8C54AA69}" dt="2024-07-24T13:10:52.360" v="9028" actId="1076"/>
          <ac:spMkLst>
            <pc:docMk/>
            <pc:sldMk cId="109857222" sldId="256"/>
            <ac:spMk id="6" creationId="{025CF72C-3726-B647-C25B-629DD8AD5C00}"/>
          </ac:spMkLst>
        </pc:spChg>
        <pc:picChg chg="mod">
          <ac:chgData name="Aston, Nicky" userId="S::cvnic980@coventry.gov.uk::2fad0f41-a571-4d2b-be88-fae605d17503" providerId="AD" clId="Web-{A0446395-FEC1-4EAC-9208-101B8C54AA69}" dt="2024-07-24T13:10:57.501" v="9029" actId="1076"/>
          <ac:picMkLst>
            <pc:docMk/>
            <pc:sldMk cId="109857222" sldId="256"/>
            <ac:picMk id="4" creationId="{AB6F2C84-A989-7044-0CC0-A0297D35933F}"/>
          </ac:picMkLst>
        </pc:picChg>
      </pc:sldChg>
      <pc:sldChg chg="modSp">
        <pc:chgData name="Aston, Nicky" userId="S::cvnic980@coventry.gov.uk::2fad0f41-a571-4d2b-be88-fae605d17503" providerId="AD" clId="Web-{A0446395-FEC1-4EAC-9208-101B8C54AA69}" dt="2024-07-24T13:11:52.487" v="9041" actId="20577"/>
        <pc:sldMkLst>
          <pc:docMk/>
          <pc:sldMk cId="3151328195" sldId="257"/>
        </pc:sldMkLst>
        <pc:spChg chg="mod">
          <ac:chgData name="Aston, Nicky" userId="S::cvnic980@coventry.gov.uk::2fad0f41-a571-4d2b-be88-fae605d17503" providerId="AD" clId="Web-{A0446395-FEC1-4EAC-9208-101B8C54AA69}" dt="2024-07-24T13:11:52.487" v="9041" actId="20577"/>
          <ac:spMkLst>
            <pc:docMk/>
            <pc:sldMk cId="3151328195" sldId="257"/>
            <ac:spMk id="5" creationId="{47C77BAB-A860-127D-8F81-CA3804145F20}"/>
          </ac:spMkLst>
        </pc:spChg>
      </pc:sldChg>
      <pc:sldChg chg="ord">
        <pc:chgData name="Aston, Nicky" userId="S::cvnic980@coventry.gov.uk::2fad0f41-a571-4d2b-be88-fae605d17503" providerId="AD" clId="Web-{A0446395-FEC1-4EAC-9208-101B8C54AA69}" dt="2024-07-24T09:11:22.183" v="2343"/>
        <pc:sldMkLst>
          <pc:docMk/>
          <pc:sldMk cId="3924678249" sldId="258"/>
        </pc:sldMkLst>
      </pc:sldChg>
      <pc:sldChg chg="addSp modSp">
        <pc:chgData name="Aston, Nicky" userId="S::cvnic980@coventry.gov.uk::2fad0f41-a571-4d2b-be88-fae605d17503" providerId="AD" clId="Web-{A0446395-FEC1-4EAC-9208-101B8C54AA69}" dt="2024-07-24T14:58:04.478" v="11580" actId="20577"/>
        <pc:sldMkLst>
          <pc:docMk/>
          <pc:sldMk cId="2575794740" sldId="259"/>
        </pc:sldMkLst>
        <pc:spChg chg="add mod">
          <ac:chgData name="Aston, Nicky" userId="S::cvnic980@coventry.gov.uk::2fad0f41-a571-4d2b-be88-fae605d17503" providerId="AD" clId="Web-{A0446395-FEC1-4EAC-9208-101B8C54AA69}" dt="2024-07-24T14:58:04.478" v="11580" actId="20577"/>
          <ac:spMkLst>
            <pc:docMk/>
            <pc:sldMk cId="2575794740" sldId="259"/>
            <ac:spMk id="2" creationId="{9D75E5A5-CB21-0D26-760E-3E821A9450A5}"/>
          </ac:spMkLst>
        </pc:spChg>
        <pc:spChg chg="mod">
          <ac:chgData name="Aston, Nicky" userId="S::cvnic980@coventry.gov.uk::2fad0f41-a571-4d2b-be88-fae605d17503" providerId="AD" clId="Web-{A0446395-FEC1-4EAC-9208-101B8C54AA69}" dt="2024-07-24T09:30:27.490" v="2382" actId="20577"/>
          <ac:spMkLst>
            <pc:docMk/>
            <pc:sldMk cId="2575794740" sldId="259"/>
            <ac:spMk id="4" creationId="{D946D716-9E89-3BB8-39A1-691CB8A32671}"/>
          </ac:spMkLst>
        </pc:spChg>
        <pc:graphicFrameChg chg="add mod modGraphic">
          <ac:chgData name="Aston, Nicky" userId="S::cvnic980@coventry.gov.uk::2fad0f41-a571-4d2b-be88-fae605d17503" providerId="AD" clId="Web-{A0446395-FEC1-4EAC-9208-101B8C54AA69}" dt="2024-07-24T11:34:02.370" v="6930"/>
          <ac:graphicFrameMkLst>
            <pc:docMk/>
            <pc:sldMk cId="2575794740" sldId="259"/>
            <ac:graphicFrameMk id="3" creationId="{F5676C0E-E20D-EB0C-69FF-EF607329E9FB}"/>
          </ac:graphicFrameMkLst>
        </pc:graphicFrameChg>
      </pc:sldChg>
      <pc:sldChg chg="addSp delSp modSp del">
        <pc:chgData name="Aston, Nicky" userId="S::cvnic980@coventry.gov.uk::2fad0f41-a571-4d2b-be88-fae605d17503" providerId="AD" clId="Web-{A0446395-FEC1-4EAC-9208-101B8C54AA69}" dt="2024-07-24T14:58:02.056" v="11579" actId="20577"/>
        <pc:sldMkLst>
          <pc:docMk/>
          <pc:sldMk cId="338734311" sldId="261"/>
        </pc:sldMkLst>
        <pc:spChg chg="add mod">
          <ac:chgData name="Aston, Nicky" userId="S::cvnic980@coventry.gov.uk::2fad0f41-a571-4d2b-be88-fae605d17503" providerId="AD" clId="Web-{A0446395-FEC1-4EAC-9208-101B8C54AA69}" dt="2024-07-24T14:58:02.056" v="11579" actId="20577"/>
          <ac:spMkLst>
            <pc:docMk/>
            <pc:sldMk cId="338734311" sldId="261"/>
            <ac:spMk id="2" creationId="{0893AFAF-B665-C9B7-6CEB-328198BDFBD6}"/>
          </ac:spMkLst>
        </pc:spChg>
        <pc:spChg chg="mod">
          <ac:chgData name="Aston, Nicky" userId="S::cvnic980@coventry.gov.uk::2fad0f41-a571-4d2b-be88-fae605d17503" providerId="AD" clId="Web-{A0446395-FEC1-4EAC-9208-101B8C54AA69}" dt="2024-07-24T10:31:18.709" v="3787" actId="20577"/>
          <ac:spMkLst>
            <pc:docMk/>
            <pc:sldMk cId="338734311" sldId="261"/>
            <ac:spMk id="4" creationId="{D946D716-9E89-3BB8-39A1-691CB8A32671}"/>
          </ac:spMkLst>
        </pc:spChg>
        <pc:graphicFrameChg chg="add del mod modGraphic">
          <ac:chgData name="Aston, Nicky" userId="S::cvnic980@coventry.gov.uk::2fad0f41-a571-4d2b-be88-fae605d17503" providerId="AD" clId="Web-{A0446395-FEC1-4EAC-9208-101B8C54AA69}" dt="2024-07-24T13:07:16.823" v="8936"/>
          <ac:graphicFrameMkLst>
            <pc:docMk/>
            <pc:sldMk cId="338734311" sldId="261"/>
            <ac:graphicFrameMk id="3" creationId="{67BA7D9B-8A72-3FA5-BEAB-4458B47043B4}"/>
          </ac:graphicFrameMkLst>
        </pc:graphicFrameChg>
      </pc:sldChg>
      <pc:sldChg chg="addSp delSp modSp">
        <pc:chgData name="Aston, Nicky" userId="S::cvnic980@coventry.gov.uk::2fad0f41-a571-4d2b-be88-fae605d17503" providerId="AD" clId="Web-{A0446395-FEC1-4EAC-9208-101B8C54AA69}" dt="2024-07-24T14:56:02.475" v="11541" actId="20577"/>
        <pc:sldMkLst>
          <pc:docMk/>
          <pc:sldMk cId="446850950" sldId="262"/>
        </pc:sldMkLst>
        <pc:spChg chg="mod">
          <ac:chgData name="Aston, Nicky" userId="S::cvnic980@coventry.gov.uk::2fad0f41-a571-4d2b-be88-fae605d17503" providerId="AD" clId="Web-{A0446395-FEC1-4EAC-9208-101B8C54AA69}" dt="2024-07-24T09:40:06.505" v="2428" actId="1076"/>
          <ac:spMkLst>
            <pc:docMk/>
            <pc:sldMk cId="446850950" sldId="262"/>
            <ac:spMk id="2" creationId="{C1EB6398-D17F-6D49-2AAB-0542C2888677}"/>
          </ac:spMkLst>
        </pc:spChg>
        <pc:spChg chg="add del mod">
          <ac:chgData name="Aston, Nicky" userId="S::cvnic980@coventry.gov.uk::2fad0f41-a571-4d2b-be88-fae605d17503" providerId="AD" clId="Web-{A0446395-FEC1-4EAC-9208-101B8C54AA69}" dt="2024-07-24T10:32:26.633" v="3797"/>
          <ac:spMkLst>
            <pc:docMk/>
            <pc:sldMk cId="446850950" sldId="262"/>
            <ac:spMk id="3" creationId="{8ED7B23A-1FA6-0C47-BA35-304081E7A5C6}"/>
          </ac:spMkLst>
        </pc:spChg>
        <pc:spChg chg="mod">
          <ac:chgData name="Aston, Nicky" userId="S::cvnic980@coventry.gov.uk::2fad0f41-a571-4d2b-be88-fae605d17503" providerId="AD" clId="Web-{A0446395-FEC1-4EAC-9208-101B8C54AA69}" dt="2024-07-24T14:56:02.475" v="11541" actId="20577"/>
          <ac:spMkLst>
            <pc:docMk/>
            <pc:sldMk cId="446850950" sldId="262"/>
            <ac:spMk id="4" creationId="{D946D716-9E89-3BB8-39A1-691CB8A32671}"/>
          </ac:spMkLst>
        </pc:spChg>
        <pc:spChg chg="mod">
          <ac:chgData name="Aston, Nicky" userId="S::cvnic980@coventry.gov.uk::2fad0f41-a571-4d2b-be88-fae605d17503" providerId="AD" clId="Web-{A0446395-FEC1-4EAC-9208-101B8C54AA69}" dt="2024-07-24T09:39:54.239" v="2427" actId="1076"/>
          <ac:spMkLst>
            <pc:docMk/>
            <pc:sldMk cId="446850950" sldId="262"/>
            <ac:spMk id="5" creationId="{00BDEB32-B626-F611-CA55-6B52D7A4777B}"/>
          </ac:spMkLst>
        </pc:spChg>
        <pc:spChg chg="mod">
          <ac:chgData name="Aston, Nicky" userId="S::cvnic980@coventry.gov.uk::2fad0f41-a571-4d2b-be88-fae605d17503" providerId="AD" clId="Web-{A0446395-FEC1-4EAC-9208-101B8C54AA69}" dt="2024-07-24T09:40:27.958" v="2430" actId="1076"/>
          <ac:spMkLst>
            <pc:docMk/>
            <pc:sldMk cId="446850950" sldId="262"/>
            <ac:spMk id="6" creationId="{329A1F01-569C-D753-76B1-7854E8748D0D}"/>
          </ac:spMkLst>
        </pc:spChg>
        <pc:spChg chg="mod">
          <ac:chgData name="Aston, Nicky" userId="S::cvnic980@coventry.gov.uk::2fad0f41-a571-4d2b-be88-fae605d17503" providerId="AD" clId="Web-{A0446395-FEC1-4EAC-9208-101B8C54AA69}" dt="2024-07-24T09:40:21.802" v="2429" actId="1076"/>
          <ac:spMkLst>
            <pc:docMk/>
            <pc:sldMk cId="446850950" sldId="262"/>
            <ac:spMk id="7" creationId="{58326CBC-C3B0-7F94-2857-81135D8E76F0}"/>
          </ac:spMkLst>
        </pc:spChg>
        <pc:spChg chg="mod">
          <ac:chgData name="Aston, Nicky" userId="S::cvnic980@coventry.gov.uk::2fad0f41-a571-4d2b-be88-fae605d17503" providerId="AD" clId="Web-{A0446395-FEC1-4EAC-9208-101B8C54AA69}" dt="2024-07-24T09:40:54.162" v="2434" actId="1076"/>
          <ac:spMkLst>
            <pc:docMk/>
            <pc:sldMk cId="446850950" sldId="262"/>
            <ac:spMk id="8" creationId="{A76913E6-374F-1D80-1631-9E4AB40A0274}"/>
          </ac:spMkLst>
        </pc:spChg>
        <pc:spChg chg="mod">
          <ac:chgData name="Aston, Nicky" userId="S::cvnic980@coventry.gov.uk::2fad0f41-a571-4d2b-be88-fae605d17503" providerId="AD" clId="Web-{A0446395-FEC1-4EAC-9208-101B8C54AA69}" dt="2024-07-24T09:40:39.630" v="2432" actId="1076"/>
          <ac:spMkLst>
            <pc:docMk/>
            <pc:sldMk cId="446850950" sldId="262"/>
            <ac:spMk id="9" creationId="{D4425408-C6FC-71A2-E46B-4D583EA3D9AB}"/>
          </ac:spMkLst>
        </pc:spChg>
        <pc:spChg chg="mod">
          <ac:chgData name="Aston, Nicky" userId="S::cvnic980@coventry.gov.uk::2fad0f41-a571-4d2b-be88-fae605d17503" providerId="AD" clId="Web-{A0446395-FEC1-4EAC-9208-101B8C54AA69}" dt="2024-07-24T13:39:55.783" v="9158" actId="20577"/>
          <ac:spMkLst>
            <pc:docMk/>
            <pc:sldMk cId="446850950" sldId="262"/>
            <ac:spMk id="11" creationId="{5E0E4938-ED4C-7546-0C8C-7AEB6ECE0BCD}"/>
          </ac:spMkLst>
        </pc:spChg>
        <pc:spChg chg="mod">
          <ac:chgData name="Aston, Nicky" userId="S::cvnic980@coventry.gov.uk::2fad0f41-a571-4d2b-be88-fae605d17503" providerId="AD" clId="Web-{A0446395-FEC1-4EAC-9208-101B8C54AA69}" dt="2024-07-24T10:32:34.274" v="3798" actId="1076"/>
          <ac:spMkLst>
            <pc:docMk/>
            <pc:sldMk cId="446850950" sldId="262"/>
            <ac:spMk id="12" creationId="{4C571671-C9EF-BFD2-430E-C19C463DE7CF}"/>
          </ac:spMkLst>
        </pc:spChg>
        <pc:spChg chg="mod">
          <ac:chgData name="Aston, Nicky" userId="S::cvnic980@coventry.gov.uk::2fad0f41-a571-4d2b-be88-fae605d17503" providerId="AD" clId="Web-{A0446395-FEC1-4EAC-9208-101B8C54AA69}" dt="2024-07-24T10:32:41.368" v="3799" actId="1076"/>
          <ac:spMkLst>
            <pc:docMk/>
            <pc:sldMk cId="446850950" sldId="262"/>
            <ac:spMk id="13" creationId="{FB7E2FA9-9A41-3B47-E37B-2B80AC6791F6}"/>
          </ac:spMkLst>
        </pc:spChg>
        <pc:spChg chg="mod">
          <ac:chgData name="Aston, Nicky" userId="S::cvnic980@coventry.gov.uk::2fad0f41-a571-4d2b-be88-fae605d17503" providerId="AD" clId="Web-{A0446395-FEC1-4EAC-9208-101B8C54AA69}" dt="2024-07-24T10:32:51.290" v="3800" actId="1076"/>
          <ac:spMkLst>
            <pc:docMk/>
            <pc:sldMk cId="446850950" sldId="262"/>
            <ac:spMk id="15" creationId="{A3172144-3426-8C9B-98F5-003351F04299}"/>
          </ac:spMkLst>
        </pc:spChg>
      </pc:sldChg>
      <pc:sldChg chg="modSp">
        <pc:chgData name="Aston, Nicky" userId="S::cvnic980@coventry.gov.uk::2fad0f41-a571-4d2b-be88-fae605d17503" providerId="AD" clId="Web-{A0446395-FEC1-4EAC-9208-101B8C54AA69}" dt="2024-07-24T10:26:30.280" v="3760"/>
        <pc:sldMkLst>
          <pc:docMk/>
          <pc:sldMk cId="1270780449" sldId="264"/>
        </pc:sldMkLst>
        <pc:graphicFrameChg chg="mod modGraphic">
          <ac:chgData name="Aston, Nicky" userId="S::cvnic980@coventry.gov.uk::2fad0f41-a571-4d2b-be88-fae605d17503" providerId="AD" clId="Web-{A0446395-FEC1-4EAC-9208-101B8C54AA69}" dt="2024-07-24T10:26:30.280" v="3760"/>
          <ac:graphicFrameMkLst>
            <pc:docMk/>
            <pc:sldMk cId="1270780449" sldId="264"/>
            <ac:graphicFrameMk id="4" creationId="{CDD9A644-DA41-CB7F-DAE2-CA7765CB0E36}"/>
          </ac:graphicFrameMkLst>
        </pc:graphicFrameChg>
      </pc:sldChg>
      <pc:sldChg chg="modSp add replId">
        <pc:chgData name="Aston, Nicky" userId="S::cvnic980@coventry.gov.uk::2fad0f41-a571-4d2b-be88-fae605d17503" providerId="AD" clId="Web-{A0446395-FEC1-4EAC-9208-101B8C54AA69}" dt="2024-07-24T10:26:21.342" v="3756"/>
        <pc:sldMkLst>
          <pc:docMk/>
          <pc:sldMk cId="3612450896" sldId="265"/>
        </pc:sldMkLst>
        <pc:graphicFrameChg chg="mod modGraphic">
          <ac:chgData name="Aston, Nicky" userId="S::cvnic980@coventry.gov.uk::2fad0f41-a571-4d2b-be88-fae605d17503" providerId="AD" clId="Web-{A0446395-FEC1-4EAC-9208-101B8C54AA69}" dt="2024-07-24T10:26:21.342" v="3756"/>
          <ac:graphicFrameMkLst>
            <pc:docMk/>
            <pc:sldMk cId="3612450896" sldId="265"/>
            <ac:graphicFrameMk id="4" creationId="{CDD9A644-DA41-CB7F-DAE2-CA7765CB0E36}"/>
          </ac:graphicFrameMkLst>
        </pc:graphicFrameChg>
      </pc:sldChg>
      <pc:sldChg chg="addSp delSp modSp new">
        <pc:chgData name="Aston, Nicky" userId="S::cvnic980@coventry.gov.uk::2fad0f41-a571-4d2b-be88-fae605d17503" providerId="AD" clId="Web-{A0446395-FEC1-4EAC-9208-101B8C54AA69}" dt="2024-07-24T13:16:29.823" v="9152"/>
        <pc:sldMkLst>
          <pc:docMk/>
          <pc:sldMk cId="2176737666" sldId="266"/>
        </pc:sldMkLst>
        <pc:spChg chg="del">
          <ac:chgData name="Aston, Nicky" userId="S::cvnic980@coventry.gov.uk::2fad0f41-a571-4d2b-be88-fae605d17503" providerId="AD" clId="Web-{A0446395-FEC1-4EAC-9208-101B8C54AA69}" dt="2024-07-24T10:20:13.552" v="3494"/>
          <ac:spMkLst>
            <pc:docMk/>
            <pc:sldMk cId="2176737666" sldId="266"/>
            <ac:spMk id="2" creationId="{B5D3D277-4FE5-F647-1AD5-C392D00FAB7F}"/>
          </ac:spMkLst>
        </pc:spChg>
        <pc:spChg chg="del">
          <ac:chgData name="Aston, Nicky" userId="S::cvnic980@coventry.gov.uk::2fad0f41-a571-4d2b-be88-fae605d17503" providerId="AD" clId="Web-{A0446395-FEC1-4EAC-9208-101B8C54AA69}" dt="2024-07-24T10:20:18.755" v="3495"/>
          <ac:spMkLst>
            <pc:docMk/>
            <pc:sldMk cId="2176737666" sldId="266"/>
            <ac:spMk id="3" creationId="{DEAA16A7-C73B-F1FA-7184-3C5A0A026B66}"/>
          </ac:spMkLst>
        </pc:spChg>
        <pc:graphicFrameChg chg="add del mod modGraphic">
          <ac:chgData name="Aston, Nicky" userId="S::cvnic980@coventry.gov.uk::2fad0f41-a571-4d2b-be88-fae605d17503" providerId="AD" clId="Web-{A0446395-FEC1-4EAC-9208-101B8C54AA69}" dt="2024-07-24T13:16:29.823" v="9152"/>
          <ac:graphicFrameMkLst>
            <pc:docMk/>
            <pc:sldMk cId="2176737666" sldId="266"/>
            <ac:graphicFrameMk id="2" creationId="{2B0D69CD-5FB2-CBA2-FC17-C13DD42DFE9E}"/>
          </ac:graphicFrameMkLst>
        </pc:graphicFrameChg>
      </pc:sldChg>
      <pc:sldChg chg="delSp new">
        <pc:chgData name="Aston, Nicky" userId="S::cvnic980@coventry.gov.uk::2fad0f41-a571-4d2b-be88-fae605d17503" providerId="AD" clId="Web-{A0446395-FEC1-4EAC-9208-101B8C54AA69}" dt="2024-07-24T10:20:30.802" v="3497"/>
        <pc:sldMkLst>
          <pc:docMk/>
          <pc:sldMk cId="739572176" sldId="267"/>
        </pc:sldMkLst>
        <pc:spChg chg="del">
          <ac:chgData name="Aston, Nicky" userId="S::cvnic980@coventry.gov.uk::2fad0f41-a571-4d2b-be88-fae605d17503" providerId="AD" clId="Web-{A0446395-FEC1-4EAC-9208-101B8C54AA69}" dt="2024-07-24T10:20:25.989" v="3496"/>
          <ac:spMkLst>
            <pc:docMk/>
            <pc:sldMk cId="739572176" sldId="267"/>
            <ac:spMk id="2" creationId="{64CF112E-6902-4B84-BF4D-49A8BE6E94C3}"/>
          </ac:spMkLst>
        </pc:spChg>
        <pc:spChg chg="del">
          <ac:chgData name="Aston, Nicky" userId="S::cvnic980@coventry.gov.uk::2fad0f41-a571-4d2b-be88-fae605d17503" providerId="AD" clId="Web-{A0446395-FEC1-4EAC-9208-101B8C54AA69}" dt="2024-07-24T10:20:30.802" v="3497"/>
          <ac:spMkLst>
            <pc:docMk/>
            <pc:sldMk cId="739572176" sldId="267"/>
            <ac:spMk id="3" creationId="{C1FF1D6F-98A8-46C6-AAB2-0C25EAFCF7FB}"/>
          </ac:spMkLst>
        </pc:spChg>
      </pc:sldChg>
      <pc:sldChg chg="addSp delSp modSp new">
        <pc:chgData name="Aston, Nicky" userId="S::cvnic980@coventry.gov.uk::2fad0f41-a571-4d2b-be88-fae605d17503" providerId="AD" clId="Web-{A0446395-FEC1-4EAC-9208-101B8C54AA69}" dt="2024-07-24T14:58:17.119" v="11581" actId="20577"/>
        <pc:sldMkLst>
          <pc:docMk/>
          <pc:sldMk cId="664075972" sldId="268"/>
        </pc:sldMkLst>
        <pc:spChg chg="del">
          <ac:chgData name="Aston, Nicky" userId="S::cvnic980@coventry.gov.uk::2fad0f41-a571-4d2b-be88-fae605d17503" providerId="AD" clId="Web-{A0446395-FEC1-4EAC-9208-101B8C54AA69}" dt="2024-07-24T10:30:33.318" v="3768"/>
          <ac:spMkLst>
            <pc:docMk/>
            <pc:sldMk cId="664075972" sldId="268"/>
            <ac:spMk id="2" creationId="{E21A603D-1568-28A0-93C1-925029C37DE3}"/>
          </ac:spMkLst>
        </pc:spChg>
        <pc:spChg chg="del">
          <ac:chgData name="Aston, Nicky" userId="S::cvnic980@coventry.gov.uk::2fad0f41-a571-4d2b-be88-fae605d17503" providerId="AD" clId="Web-{A0446395-FEC1-4EAC-9208-101B8C54AA69}" dt="2024-07-24T10:30:37.802" v="3769"/>
          <ac:spMkLst>
            <pc:docMk/>
            <pc:sldMk cId="664075972" sldId="268"/>
            <ac:spMk id="3" creationId="{F71BD287-9D5B-8AA6-1AE8-2E677EAADD94}"/>
          </ac:spMkLst>
        </pc:spChg>
        <pc:spChg chg="add del">
          <ac:chgData name="Aston, Nicky" userId="S::cvnic980@coventry.gov.uk::2fad0f41-a571-4d2b-be88-fae605d17503" providerId="AD" clId="Web-{A0446395-FEC1-4EAC-9208-101B8C54AA69}" dt="2024-07-24T10:30:56.787" v="3771"/>
          <ac:spMkLst>
            <pc:docMk/>
            <pc:sldMk cId="664075972" sldId="268"/>
            <ac:spMk id="4" creationId="{2894F2AB-2684-8D61-E0DC-C3C31403E9E5}"/>
          </ac:spMkLst>
        </pc:spChg>
        <pc:spChg chg="add mod">
          <ac:chgData name="Aston, Nicky" userId="S::cvnic980@coventry.gov.uk::2fad0f41-a571-4d2b-be88-fae605d17503" providerId="AD" clId="Web-{A0446395-FEC1-4EAC-9208-101B8C54AA69}" dt="2024-07-24T14:58:17.119" v="11581" actId="20577"/>
          <ac:spMkLst>
            <pc:docMk/>
            <pc:sldMk cId="664075972" sldId="268"/>
            <ac:spMk id="5" creationId="{5FECBFA0-4848-D0A4-F843-4FAC93E3BC48}"/>
          </ac:spMkLst>
        </pc:spChg>
        <pc:graphicFrameChg chg="add mod modGraphic">
          <ac:chgData name="Aston, Nicky" userId="S::cvnic980@coventry.gov.uk::2fad0f41-a571-4d2b-be88-fae605d17503" providerId="AD" clId="Web-{A0446395-FEC1-4EAC-9208-101B8C54AA69}" dt="2024-07-24T14:00:54.554" v="9168"/>
          <ac:graphicFrameMkLst>
            <pc:docMk/>
            <pc:sldMk cId="664075972" sldId="268"/>
            <ac:graphicFrameMk id="6" creationId="{DD3453D6-6CD9-097A-C986-9AB4C839C533}"/>
          </ac:graphicFrameMkLst>
        </pc:graphicFrameChg>
      </pc:sldChg>
      <pc:sldChg chg="addSp delSp modSp new">
        <pc:chgData name="Aston, Nicky" userId="S::cvnic980@coventry.gov.uk::2fad0f41-a571-4d2b-be88-fae605d17503" providerId="AD" clId="Web-{A0446395-FEC1-4EAC-9208-101B8C54AA69}" dt="2024-07-24T13:14:50.570" v="9150" actId="1076"/>
        <pc:sldMkLst>
          <pc:docMk/>
          <pc:sldMk cId="3342994424" sldId="269"/>
        </pc:sldMkLst>
        <pc:spChg chg="del">
          <ac:chgData name="Aston, Nicky" userId="S::cvnic980@coventry.gov.uk::2fad0f41-a571-4d2b-be88-fae605d17503" providerId="AD" clId="Web-{A0446395-FEC1-4EAC-9208-101B8C54AA69}" dt="2024-07-24T12:54:38.568" v="8766"/>
          <ac:spMkLst>
            <pc:docMk/>
            <pc:sldMk cId="3342994424" sldId="269"/>
            <ac:spMk id="2" creationId="{00671F7A-CB72-14BC-C633-CEECA810A9B5}"/>
          </ac:spMkLst>
        </pc:spChg>
        <pc:spChg chg="mod">
          <ac:chgData name="Aston, Nicky" userId="S::cvnic980@coventry.gov.uk::2fad0f41-a571-4d2b-be88-fae605d17503" providerId="AD" clId="Web-{A0446395-FEC1-4EAC-9208-101B8C54AA69}" dt="2024-07-24T12:58:05.058" v="8822" actId="20577"/>
          <ac:spMkLst>
            <pc:docMk/>
            <pc:sldMk cId="3342994424" sldId="269"/>
            <ac:spMk id="3" creationId="{2F00DFC5-C6F0-30CA-8DA6-3C02C951C119}"/>
          </ac:spMkLst>
        </pc:spChg>
        <pc:spChg chg="add mod">
          <ac:chgData name="Aston, Nicky" userId="S::cvnic980@coventry.gov.uk::2fad0f41-a571-4d2b-be88-fae605d17503" providerId="AD" clId="Web-{A0446395-FEC1-4EAC-9208-101B8C54AA69}" dt="2024-07-24T13:14:50.570" v="9150" actId="1076"/>
          <ac:spMkLst>
            <pc:docMk/>
            <pc:sldMk cId="3342994424" sldId="269"/>
            <ac:spMk id="4" creationId="{8593FF35-8762-555B-F095-6D4BA8703816}"/>
          </ac:spMkLst>
        </pc:spChg>
        <pc:spChg chg="add mod">
          <ac:chgData name="Aston, Nicky" userId="S::cvnic980@coventry.gov.uk::2fad0f41-a571-4d2b-be88-fae605d17503" providerId="AD" clId="Web-{A0446395-FEC1-4EAC-9208-101B8C54AA69}" dt="2024-07-24T13:03:42.192" v="8894" actId="14100"/>
          <ac:spMkLst>
            <pc:docMk/>
            <pc:sldMk cId="3342994424" sldId="269"/>
            <ac:spMk id="5" creationId="{67C9516E-D241-3084-5EDA-840BD55B3EDE}"/>
          </ac:spMkLst>
        </pc:spChg>
        <pc:spChg chg="add del">
          <ac:chgData name="Aston, Nicky" userId="S::cvnic980@coventry.gov.uk::2fad0f41-a571-4d2b-be88-fae605d17503" providerId="AD" clId="Web-{A0446395-FEC1-4EAC-9208-101B8C54AA69}" dt="2024-07-24T12:56:37.415" v="8806"/>
          <ac:spMkLst>
            <pc:docMk/>
            <pc:sldMk cId="3342994424" sldId="269"/>
            <ac:spMk id="6" creationId="{C5D2FC6C-1568-556B-1A61-FD6176C02C8E}"/>
          </ac:spMkLst>
        </pc:spChg>
        <pc:spChg chg="add mod">
          <ac:chgData name="Aston, Nicky" userId="S::cvnic980@coventry.gov.uk::2fad0f41-a571-4d2b-be88-fae605d17503" providerId="AD" clId="Web-{A0446395-FEC1-4EAC-9208-101B8C54AA69}" dt="2024-07-24T13:04:25.194" v="8909" actId="20577"/>
          <ac:spMkLst>
            <pc:docMk/>
            <pc:sldMk cId="3342994424" sldId="269"/>
            <ac:spMk id="7" creationId="{711977F6-8681-258B-8733-D1CC600574B2}"/>
          </ac:spMkLst>
        </pc:spChg>
        <pc:spChg chg="add mod">
          <ac:chgData name="Aston, Nicky" userId="S::cvnic980@coventry.gov.uk::2fad0f41-a571-4d2b-be88-fae605d17503" providerId="AD" clId="Web-{A0446395-FEC1-4EAC-9208-101B8C54AA69}" dt="2024-07-24T13:05:13.117" v="8914" actId="20577"/>
          <ac:spMkLst>
            <pc:docMk/>
            <pc:sldMk cId="3342994424" sldId="269"/>
            <ac:spMk id="8" creationId="{B6B81DDE-6155-2A14-2F10-AC7965A7E0E6}"/>
          </ac:spMkLst>
        </pc:spChg>
        <pc:spChg chg="add del mod">
          <ac:chgData name="Aston, Nicky" userId="S::cvnic980@coventry.gov.uk::2fad0f41-a571-4d2b-be88-fae605d17503" providerId="AD" clId="Web-{A0446395-FEC1-4EAC-9208-101B8C54AA69}" dt="2024-07-24T13:06:31.806" v="8925"/>
          <ac:spMkLst>
            <pc:docMk/>
            <pc:sldMk cId="3342994424" sldId="269"/>
            <ac:spMk id="9" creationId="{A1A60A67-63E7-1BBF-CF4F-F94C425DB820}"/>
          </ac:spMkLst>
        </pc:spChg>
        <pc:spChg chg="add mod">
          <ac:chgData name="Aston, Nicky" userId="S::cvnic980@coventry.gov.uk::2fad0f41-a571-4d2b-be88-fae605d17503" providerId="AD" clId="Web-{A0446395-FEC1-4EAC-9208-101B8C54AA69}" dt="2024-07-24T13:12:01.159" v="9042" actId="1076"/>
          <ac:spMkLst>
            <pc:docMk/>
            <pc:sldMk cId="3342994424" sldId="269"/>
            <ac:spMk id="10" creationId="{D43D09D3-F3E6-FADA-9762-813E1A27101B}"/>
          </ac:spMkLst>
        </pc:spChg>
        <pc:spChg chg="add del mod">
          <ac:chgData name="Aston, Nicky" userId="S::cvnic980@coventry.gov.uk::2fad0f41-a571-4d2b-be88-fae605d17503" providerId="AD" clId="Web-{A0446395-FEC1-4EAC-9208-101B8C54AA69}" dt="2024-07-24T13:12:09.066" v="9043" actId="1076"/>
          <ac:spMkLst>
            <pc:docMk/>
            <pc:sldMk cId="3342994424" sldId="269"/>
            <ac:spMk id="11" creationId="{C2A41345-695C-E9C0-FB1A-89B014A90343}"/>
          </ac:spMkLst>
        </pc:spChg>
        <pc:spChg chg="add mod">
          <ac:chgData name="Aston, Nicky" userId="S::cvnic980@coventry.gov.uk::2fad0f41-a571-4d2b-be88-fae605d17503" providerId="AD" clId="Web-{A0446395-FEC1-4EAC-9208-101B8C54AA69}" dt="2024-07-24T13:14:43.726" v="9149" actId="20577"/>
          <ac:spMkLst>
            <pc:docMk/>
            <pc:sldMk cId="3342994424" sldId="269"/>
            <ac:spMk id="12" creationId="{AB182E6A-57FA-B535-E1B5-33A3658C9BBF}"/>
          </ac:spMkLst>
        </pc:spChg>
      </pc:sldChg>
      <pc:sldChg chg="addSp delSp modSp new">
        <pc:chgData name="Aston, Nicky" userId="S::cvnic980@coventry.gov.uk::2fad0f41-a571-4d2b-be88-fae605d17503" providerId="AD" clId="Web-{A0446395-FEC1-4EAC-9208-101B8C54AA69}" dt="2024-07-24T15:07:19.353" v="11827" actId="1076"/>
        <pc:sldMkLst>
          <pc:docMk/>
          <pc:sldMk cId="2723393673" sldId="270"/>
        </pc:sldMkLst>
        <pc:spChg chg="del">
          <ac:chgData name="Aston, Nicky" userId="S::cvnic980@coventry.gov.uk::2fad0f41-a571-4d2b-be88-fae605d17503" providerId="AD" clId="Web-{A0446395-FEC1-4EAC-9208-101B8C54AA69}" dt="2024-07-24T13:28:07.764" v="9154"/>
          <ac:spMkLst>
            <pc:docMk/>
            <pc:sldMk cId="2723393673" sldId="270"/>
            <ac:spMk id="2" creationId="{471901EC-2032-B4A1-4F1F-0ED4E1CF97E6}"/>
          </ac:spMkLst>
        </pc:spChg>
        <pc:spChg chg="del">
          <ac:chgData name="Aston, Nicky" userId="S::cvnic980@coventry.gov.uk::2fad0f41-a571-4d2b-be88-fae605d17503" providerId="AD" clId="Web-{A0446395-FEC1-4EAC-9208-101B8C54AA69}" dt="2024-07-24T13:28:10.748" v="9155"/>
          <ac:spMkLst>
            <pc:docMk/>
            <pc:sldMk cId="2723393673" sldId="270"/>
            <ac:spMk id="3" creationId="{6173D775-4017-7C5F-4527-7CB4958ED758}"/>
          </ac:spMkLst>
        </pc:spChg>
        <pc:spChg chg="add mod">
          <ac:chgData name="Aston, Nicky" userId="S::cvnic980@coventry.gov.uk::2fad0f41-a571-4d2b-be88-fae605d17503" providerId="AD" clId="Web-{A0446395-FEC1-4EAC-9208-101B8C54AA69}" dt="2024-07-24T15:07:19.353" v="11827" actId="1076"/>
          <ac:spMkLst>
            <pc:docMk/>
            <pc:sldMk cId="2723393673" sldId="270"/>
            <ac:spMk id="2155" creationId="{EBBE346E-B1E3-AA21-D648-E117B907F4C6}"/>
          </ac:spMkLst>
        </pc:spChg>
        <pc:spChg chg="add mod">
          <ac:chgData name="Aston, Nicky" userId="S::cvnic980@coventry.gov.uk::2fad0f41-a571-4d2b-be88-fae605d17503" providerId="AD" clId="Web-{A0446395-FEC1-4EAC-9208-101B8C54AA69}" dt="2024-07-24T14:41:52.043" v="11493" actId="1076"/>
          <ac:spMkLst>
            <pc:docMk/>
            <pc:sldMk cId="2723393673" sldId="270"/>
            <ac:spMk id="2156" creationId="{06869D4F-1F88-C631-5AD4-8DA381E35DC7}"/>
          </ac:spMkLst>
        </pc:spChg>
        <pc:spChg chg="add mod">
          <ac:chgData name="Aston, Nicky" userId="S::cvnic980@coventry.gov.uk::2fad0f41-a571-4d2b-be88-fae605d17503" providerId="AD" clId="Web-{A0446395-FEC1-4EAC-9208-101B8C54AA69}" dt="2024-07-24T15:07:11.212" v="11826" actId="1076"/>
          <ac:spMkLst>
            <pc:docMk/>
            <pc:sldMk cId="2723393673" sldId="270"/>
            <ac:spMk id="2157" creationId="{5D1A9821-2F7B-C210-30A4-6B2D0109F370}"/>
          </ac:spMkLst>
        </pc:spChg>
        <pc:spChg chg="add del mod">
          <ac:chgData name="Aston, Nicky" userId="S::cvnic980@coventry.gov.uk::2fad0f41-a571-4d2b-be88-fae605d17503" providerId="AD" clId="Web-{A0446395-FEC1-4EAC-9208-101B8C54AA69}" dt="2024-07-24T15:07:00.368" v="11825"/>
          <ac:spMkLst>
            <pc:docMk/>
            <pc:sldMk cId="2723393673" sldId="270"/>
            <ac:spMk id="2158" creationId="{F161CD7C-8B57-C9EA-93C9-E15E57CBB424}"/>
          </ac:spMkLst>
        </pc:spChg>
        <pc:graphicFrameChg chg="add del mod modGraphic">
          <ac:chgData name="Aston, Nicky" userId="S::cvnic980@coventry.gov.uk::2fad0f41-a571-4d2b-be88-fae605d17503" providerId="AD" clId="Web-{A0446395-FEC1-4EAC-9208-101B8C54AA69}" dt="2024-07-24T14:10:56.367" v="9294"/>
          <ac:graphicFrameMkLst>
            <pc:docMk/>
            <pc:sldMk cId="2723393673" sldId="270"/>
            <ac:graphicFrameMk id="4" creationId="{848A675A-7717-6757-5C35-D63351C79103}"/>
          </ac:graphicFrameMkLst>
        </pc:graphicFrameChg>
        <pc:graphicFrameChg chg="add del mod modGraphic">
          <ac:chgData name="Aston, Nicky" userId="S::cvnic980@coventry.gov.uk::2fad0f41-a571-4d2b-be88-fae605d17503" providerId="AD" clId="Web-{A0446395-FEC1-4EAC-9208-101B8C54AA69}" dt="2024-07-24T14:11:57.353" v="9296"/>
          <ac:graphicFrameMkLst>
            <pc:docMk/>
            <pc:sldMk cId="2723393673" sldId="270"/>
            <ac:graphicFrameMk id="2143" creationId="{0BAA62AC-FF63-D786-5DF1-B5885FF299D2}"/>
          </ac:graphicFrameMkLst>
        </pc:graphicFrameChg>
        <pc:graphicFrameChg chg="add mod modGraphic">
          <ac:chgData name="Aston, Nicky" userId="S::cvnic980@coventry.gov.uk::2fad0f41-a571-4d2b-be88-fae605d17503" providerId="AD" clId="Web-{A0446395-FEC1-4EAC-9208-101B8C54AA69}" dt="2024-07-24T15:06:51.321" v="11823"/>
          <ac:graphicFrameMkLst>
            <pc:docMk/>
            <pc:sldMk cId="2723393673" sldId="270"/>
            <ac:graphicFrameMk id="2154" creationId="{34190DD6-365F-4B83-9ED8-A087CC12E77E}"/>
          </ac:graphicFrameMkLst>
        </pc:graphicFrameChg>
      </pc:sldChg>
      <pc:sldChg chg="addSp delSp modSp new">
        <pc:chgData name="Aston, Nicky" userId="S::cvnic980@coventry.gov.uk::2fad0f41-a571-4d2b-be88-fae605d17503" providerId="AD" clId="Web-{A0446395-FEC1-4EAC-9208-101B8C54AA69}" dt="2024-07-24T15:30:46.297" v="13130"/>
        <pc:sldMkLst>
          <pc:docMk/>
          <pc:sldMk cId="2246647954" sldId="271"/>
        </pc:sldMkLst>
        <pc:spChg chg="del">
          <ac:chgData name="Aston, Nicky" userId="S::cvnic980@coventry.gov.uk::2fad0f41-a571-4d2b-be88-fae605d17503" providerId="AD" clId="Web-{A0446395-FEC1-4EAC-9208-101B8C54AA69}" dt="2024-07-24T15:15:29.350" v="11829"/>
          <ac:spMkLst>
            <pc:docMk/>
            <pc:sldMk cId="2246647954" sldId="271"/>
            <ac:spMk id="2" creationId="{BCEC56CA-5CC5-AB73-06E0-2107B41010B3}"/>
          </ac:spMkLst>
        </pc:spChg>
        <pc:spChg chg="del">
          <ac:chgData name="Aston, Nicky" userId="S::cvnic980@coventry.gov.uk::2fad0f41-a571-4d2b-be88-fae605d17503" providerId="AD" clId="Web-{A0446395-FEC1-4EAC-9208-101B8C54AA69}" dt="2024-07-24T15:15:34.413" v="11830"/>
          <ac:spMkLst>
            <pc:docMk/>
            <pc:sldMk cId="2246647954" sldId="271"/>
            <ac:spMk id="3" creationId="{0A140F5E-47F1-A9B6-1B93-29A33611F34D}"/>
          </ac:spMkLst>
        </pc:spChg>
        <pc:spChg chg="add mod">
          <ac:chgData name="Aston, Nicky" userId="S::cvnic980@coventry.gov.uk::2fad0f41-a571-4d2b-be88-fae605d17503" providerId="AD" clId="Web-{A0446395-FEC1-4EAC-9208-101B8C54AA69}" dt="2024-07-24T15:16:32.790" v="11852" actId="20577"/>
          <ac:spMkLst>
            <pc:docMk/>
            <pc:sldMk cId="2246647954" sldId="271"/>
            <ac:spMk id="4" creationId="{37B04313-BEFD-06EB-7974-D98703103831}"/>
          </ac:spMkLst>
        </pc:spChg>
        <pc:graphicFrameChg chg="add mod modGraphic">
          <ac:chgData name="Aston, Nicky" userId="S::cvnic980@coventry.gov.uk::2fad0f41-a571-4d2b-be88-fae605d17503" providerId="AD" clId="Web-{A0446395-FEC1-4EAC-9208-101B8C54AA69}" dt="2024-07-24T15:30:46.297" v="13130"/>
          <ac:graphicFrameMkLst>
            <pc:docMk/>
            <pc:sldMk cId="2246647954" sldId="271"/>
            <ac:graphicFrameMk id="5" creationId="{7445B4ED-54FA-D460-EC16-1AB826731CCC}"/>
          </ac:graphicFrameMkLst>
        </pc:graphicFrameChg>
      </pc:sldChg>
      <pc:sldChg chg="modSp new">
        <pc:chgData name="Aston, Nicky" userId="S::cvnic980@coventry.gov.uk::2fad0f41-a571-4d2b-be88-fae605d17503" providerId="AD" clId="Web-{A0446395-FEC1-4EAC-9208-101B8C54AA69}" dt="2024-07-24T15:37:34.746" v="13154" actId="20577"/>
        <pc:sldMkLst>
          <pc:docMk/>
          <pc:sldMk cId="989685300" sldId="272"/>
        </pc:sldMkLst>
        <pc:spChg chg="mod">
          <ac:chgData name="Aston, Nicky" userId="S::cvnic980@coventry.gov.uk::2fad0f41-a571-4d2b-be88-fae605d17503" providerId="AD" clId="Web-{A0446395-FEC1-4EAC-9208-101B8C54AA69}" dt="2024-07-24T15:37:22.980" v="13150" actId="20577"/>
          <ac:spMkLst>
            <pc:docMk/>
            <pc:sldMk cId="989685300" sldId="272"/>
            <ac:spMk id="2" creationId="{183FB73D-E423-5611-59BD-1ADBD8512375}"/>
          </ac:spMkLst>
        </pc:spChg>
        <pc:spChg chg="mod">
          <ac:chgData name="Aston, Nicky" userId="S::cvnic980@coventry.gov.uk::2fad0f41-a571-4d2b-be88-fae605d17503" providerId="AD" clId="Web-{A0446395-FEC1-4EAC-9208-101B8C54AA69}" dt="2024-07-24T15:37:34.746" v="13154" actId="20577"/>
          <ac:spMkLst>
            <pc:docMk/>
            <pc:sldMk cId="989685300" sldId="272"/>
            <ac:spMk id="3" creationId="{0C752209-EF3C-6238-FD0D-F7E6052B799D}"/>
          </ac:spMkLst>
        </pc:spChg>
      </pc:sldChg>
    </pc:docChg>
  </pc:docChgLst>
  <pc:docChgLst>
    <pc:chgData name="Aston, Nicky" userId="S::cvnic980@coventry.gov.uk::2fad0f41-a571-4d2b-be88-fae605d17503" providerId="AD" clId="Web-{B02AB45D-615E-2435-04C6-9357DBA9F703}"/>
    <pc:docChg chg="addSld delSld modSld sldOrd">
      <pc:chgData name="Aston, Nicky" userId="S::cvnic980@coventry.gov.uk::2fad0f41-a571-4d2b-be88-fae605d17503" providerId="AD" clId="Web-{B02AB45D-615E-2435-04C6-9357DBA9F703}" dt="2024-09-10T11:37:39.759" v="1476" actId="20577"/>
      <pc:docMkLst>
        <pc:docMk/>
      </pc:docMkLst>
      <pc:sldChg chg="addSp delSp modSp">
        <pc:chgData name="Aston, Nicky" userId="S::cvnic980@coventry.gov.uk::2fad0f41-a571-4d2b-be88-fae605d17503" providerId="AD" clId="Web-{B02AB45D-615E-2435-04C6-9357DBA9F703}" dt="2024-09-10T09:50:50.714" v="1048" actId="1076"/>
        <pc:sldMkLst>
          <pc:docMk/>
          <pc:sldMk cId="3151328195" sldId="257"/>
        </pc:sldMkLst>
        <pc:spChg chg="add del mod">
          <ac:chgData name="Aston, Nicky" userId="S::cvnic980@coventry.gov.uk::2fad0f41-a571-4d2b-be88-fae605d17503" providerId="AD" clId="Web-{B02AB45D-615E-2435-04C6-9357DBA9F703}" dt="2024-09-10T09:30:47.458" v="506"/>
          <ac:spMkLst>
            <pc:docMk/>
            <pc:sldMk cId="3151328195" sldId="257"/>
            <ac:spMk id="2" creationId="{8B3DFF9D-10C9-D136-203A-0ED59A26FAF1}"/>
          </ac:spMkLst>
        </pc:spChg>
        <pc:spChg chg="add mod">
          <ac:chgData name="Aston, Nicky" userId="S::cvnic980@coventry.gov.uk::2fad0f41-a571-4d2b-be88-fae605d17503" providerId="AD" clId="Web-{B02AB45D-615E-2435-04C6-9357DBA9F703}" dt="2024-09-10T09:50:50.714" v="1048" actId="1076"/>
          <ac:spMkLst>
            <pc:docMk/>
            <pc:sldMk cId="3151328195" sldId="257"/>
            <ac:spMk id="3" creationId="{7E1F95C5-DF04-8AC4-F147-05BCD9544565}"/>
          </ac:spMkLst>
        </pc:spChg>
        <pc:spChg chg="mod">
          <ac:chgData name="Aston, Nicky" userId="S::cvnic980@coventry.gov.uk::2fad0f41-a571-4d2b-be88-fae605d17503" providerId="AD" clId="Web-{B02AB45D-615E-2435-04C6-9357DBA9F703}" dt="2024-09-10T09:50:48.526" v="1047" actId="20577"/>
          <ac:spMkLst>
            <pc:docMk/>
            <pc:sldMk cId="3151328195" sldId="257"/>
            <ac:spMk id="5" creationId="{47C77BAB-A860-127D-8F81-CA3804145F20}"/>
          </ac:spMkLst>
        </pc:spChg>
        <pc:graphicFrameChg chg="mod">
          <ac:chgData name="Aston, Nicky" userId="S::cvnic980@coventry.gov.uk::2fad0f41-a571-4d2b-be88-fae605d17503" providerId="AD" clId="Web-{B02AB45D-615E-2435-04C6-9357DBA9F703}" dt="2024-09-10T09:31:21.444" v="516" actId="1076"/>
          <ac:graphicFrameMkLst>
            <pc:docMk/>
            <pc:sldMk cId="3151328195" sldId="257"/>
            <ac:graphicFrameMk id="7" creationId="{5A91FC15-5E92-324C-CAE9-1F7C6019A26B}"/>
          </ac:graphicFrameMkLst>
        </pc:graphicFrameChg>
      </pc:sldChg>
      <pc:sldChg chg="modSp">
        <pc:chgData name="Aston, Nicky" userId="S::cvnic980@coventry.gov.uk::2fad0f41-a571-4d2b-be88-fae605d17503" providerId="AD" clId="Web-{B02AB45D-615E-2435-04C6-9357DBA9F703}" dt="2024-09-10T09:08:53.040" v="44" actId="20577"/>
        <pc:sldMkLst>
          <pc:docMk/>
          <pc:sldMk cId="446850950" sldId="262"/>
        </pc:sldMkLst>
        <pc:spChg chg="mod">
          <ac:chgData name="Aston, Nicky" userId="S::cvnic980@coventry.gov.uk::2fad0f41-a571-4d2b-be88-fae605d17503" providerId="AD" clId="Web-{B02AB45D-615E-2435-04C6-9357DBA9F703}" dt="2024-09-10T09:08:53.040" v="44" actId="20577"/>
          <ac:spMkLst>
            <pc:docMk/>
            <pc:sldMk cId="446850950" sldId="262"/>
            <ac:spMk id="4" creationId="{D946D716-9E89-3BB8-39A1-691CB8A32671}"/>
          </ac:spMkLst>
        </pc:spChg>
      </pc:sldChg>
      <pc:sldChg chg="ord">
        <pc:chgData name="Aston, Nicky" userId="S::cvnic980@coventry.gov.uk::2fad0f41-a571-4d2b-be88-fae605d17503" providerId="AD" clId="Web-{B02AB45D-615E-2435-04C6-9357DBA9F703}" dt="2024-09-10T09:09:44.542" v="48"/>
        <pc:sldMkLst>
          <pc:docMk/>
          <pc:sldMk cId="3342994424" sldId="269"/>
        </pc:sldMkLst>
      </pc:sldChg>
      <pc:sldChg chg="modSp ord">
        <pc:chgData name="Aston, Nicky" userId="S::cvnic980@coventry.gov.uk::2fad0f41-a571-4d2b-be88-fae605d17503" providerId="AD" clId="Web-{B02AB45D-615E-2435-04C6-9357DBA9F703}" dt="2024-09-10T11:07:46.160" v="1261"/>
        <pc:sldMkLst>
          <pc:docMk/>
          <pc:sldMk cId="2723393673" sldId="270"/>
        </pc:sldMkLst>
        <pc:graphicFrameChg chg="mod modGraphic">
          <ac:chgData name="Aston, Nicky" userId="S::cvnic980@coventry.gov.uk::2fad0f41-a571-4d2b-be88-fae605d17503" providerId="AD" clId="Web-{B02AB45D-615E-2435-04C6-9357DBA9F703}" dt="2024-09-10T11:07:46.160" v="1261"/>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B02AB45D-615E-2435-04C6-9357DBA9F703}" dt="2024-09-10T09:05:58.236" v="6" actId="20577"/>
        <pc:sldMkLst>
          <pc:docMk/>
          <pc:sldMk cId="1494241316" sldId="273"/>
        </pc:sldMkLst>
        <pc:spChg chg="mod">
          <ac:chgData name="Aston, Nicky" userId="S::cvnic980@coventry.gov.uk::2fad0f41-a571-4d2b-be88-fae605d17503" providerId="AD" clId="Web-{B02AB45D-615E-2435-04C6-9357DBA9F703}" dt="2024-09-10T09:05:58.236" v="6" actId="20577"/>
          <ac:spMkLst>
            <pc:docMk/>
            <pc:sldMk cId="1494241316" sldId="273"/>
            <ac:spMk id="3" creationId="{63629AB7-E039-E951-EFBC-EB324D640CB9}"/>
          </ac:spMkLst>
        </pc:spChg>
      </pc:sldChg>
      <pc:sldChg chg="modSp del">
        <pc:chgData name="Aston, Nicky" userId="S::cvnic980@coventry.gov.uk::2fad0f41-a571-4d2b-be88-fae605d17503" providerId="AD" clId="Web-{B02AB45D-615E-2435-04C6-9357DBA9F703}" dt="2024-09-10T09:09:55.105" v="52"/>
        <pc:sldMkLst>
          <pc:docMk/>
          <pc:sldMk cId="2964820384" sldId="280"/>
        </pc:sldMkLst>
        <pc:spChg chg="mod">
          <ac:chgData name="Aston, Nicky" userId="S::cvnic980@coventry.gov.uk::2fad0f41-a571-4d2b-be88-fae605d17503" providerId="AD" clId="Web-{B02AB45D-615E-2435-04C6-9357DBA9F703}" dt="2024-09-10T09:09:53.215" v="51" actId="20577"/>
          <ac:spMkLst>
            <pc:docMk/>
            <pc:sldMk cId="2964820384" sldId="280"/>
            <ac:spMk id="4" creationId="{A7FD35AC-7304-0CB6-83EC-6EA69E34844A}"/>
          </ac:spMkLst>
        </pc:spChg>
      </pc:sldChg>
      <pc:sldChg chg="addSp delSp modSp new">
        <pc:chgData name="Aston, Nicky" userId="S::cvnic980@coventry.gov.uk::2fad0f41-a571-4d2b-be88-fae605d17503" providerId="AD" clId="Web-{B02AB45D-615E-2435-04C6-9357DBA9F703}" dt="2024-09-10T11:37:39.759" v="1476" actId="20577"/>
        <pc:sldMkLst>
          <pc:docMk/>
          <pc:sldMk cId="2283321509" sldId="282"/>
        </pc:sldMkLst>
        <pc:spChg chg="del">
          <ac:chgData name="Aston, Nicky" userId="S::cvnic980@coventry.gov.uk::2fad0f41-a571-4d2b-be88-fae605d17503" providerId="AD" clId="Web-{B02AB45D-615E-2435-04C6-9357DBA9F703}" dt="2024-09-10T09:40:41.703" v="840"/>
          <ac:spMkLst>
            <pc:docMk/>
            <pc:sldMk cId="2283321509" sldId="282"/>
            <ac:spMk id="2" creationId="{5B401F8D-1A10-1050-3BE0-F149A9DFCC8B}"/>
          </ac:spMkLst>
        </pc:spChg>
        <pc:spChg chg="del">
          <ac:chgData name="Aston, Nicky" userId="S::cvnic980@coventry.gov.uk::2fad0f41-a571-4d2b-be88-fae605d17503" providerId="AD" clId="Web-{B02AB45D-615E-2435-04C6-9357DBA9F703}" dt="2024-09-10T09:40:44.468" v="841"/>
          <ac:spMkLst>
            <pc:docMk/>
            <pc:sldMk cId="2283321509" sldId="282"/>
            <ac:spMk id="3" creationId="{DCECD312-BA67-A9F8-A4FC-A4970210A9C4}"/>
          </ac:spMkLst>
        </pc:spChg>
        <pc:spChg chg="add mod">
          <ac:chgData name="Aston, Nicky" userId="S::cvnic980@coventry.gov.uk::2fad0f41-a571-4d2b-be88-fae605d17503" providerId="AD" clId="Web-{B02AB45D-615E-2435-04C6-9357DBA9F703}" dt="2024-09-10T11:37:39.759" v="1476" actId="20577"/>
          <ac:spMkLst>
            <pc:docMk/>
            <pc:sldMk cId="2283321509" sldId="282"/>
            <ac:spMk id="6" creationId="{A90E93AA-42D1-8E8D-9AF9-B3A76D90BFD9}"/>
          </ac:spMkLst>
        </pc:spChg>
        <pc:spChg chg="add mod">
          <ac:chgData name="Aston, Nicky" userId="S::cvnic980@coventry.gov.uk::2fad0f41-a571-4d2b-be88-fae605d17503" providerId="AD" clId="Web-{B02AB45D-615E-2435-04C6-9357DBA9F703}" dt="2024-09-10T11:11:58.387" v="1326" actId="1076"/>
          <ac:spMkLst>
            <pc:docMk/>
            <pc:sldMk cId="2283321509" sldId="282"/>
            <ac:spMk id="8" creationId="{3A1B0C2C-AA8A-F060-C3EA-E98B05279271}"/>
          </ac:spMkLst>
        </pc:spChg>
        <pc:graphicFrameChg chg="add mod modGraphic">
          <ac:chgData name="Aston, Nicky" userId="S::cvnic980@coventry.gov.uk::2fad0f41-a571-4d2b-be88-fae605d17503" providerId="AD" clId="Web-{B02AB45D-615E-2435-04C6-9357DBA9F703}" dt="2024-09-10T11:11:29.698" v="1319" actId="1076"/>
          <ac:graphicFrameMkLst>
            <pc:docMk/>
            <pc:sldMk cId="2283321509" sldId="282"/>
            <ac:graphicFrameMk id="3" creationId="{A7B64364-0C49-17EE-2D7A-14E178C0D571}"/>
          </ac:graphicFrameMkLst>
        </pc:graphicFrameChg>
        <pc:graphicFrameChg chg="add mod modGraphic">
          <ac:chgData name="Aston, Nicky" userId="S::cvnic980@coventry.gov.uk::2fad0f41-a571-4d2b-be88-fae605d17503" providerId="AD" clId="Web-{B02AB45D-615E-2435-04C6-9357DBA9F703}" dt="2024-09-10T11:16:09.238" v="1436"/>
          <ac:graphicFrameMkLst>
            <pc:docMk/>
            <pc:sldMk cId="2283321509" sldId="282"/>
            <ac:graphicFrameMk id="5" creationId="{A4DE9F26-0BFD-DAF7-670F-E3B49041419E}"/>
          </ac:graphicFrameMkLst>
        </pc:graphicFrameChg>
        <pc:graphicFrameChg chg="add mod modGraphic">
          <ac:chgData name="Aston, Nicky" userId="S::cvnic980@coventry.gov.uk::2fad0f41-a571-4d2b-be88-fae605d17503" providerId="AD" clId="Web-{B02AB45D-615E-2435-04C6-9357DBA9F703}" dt="2024-09-10T11:12:14.418" v="1329"/>
          <ac:graphicFrameMkLst>
            <pc:docMk/>
            <pc:sldMk cId="2283321509" sldId="282"/>
            <ac:graphicFrameMk id="7" creationId="{B4F04149-D54D-AE8B-D47D-ED06BA93BA42}"/>
          </ac:graphicFrameMkLst>
        </pc:graphicFrameChg>
      </pc:sldChg>
      <pc:sldChg chg="addSp delSp modSp new del">
        <pc:chgData name="Aston, Nicky" userId="S::cvnic980@coventry.gov.uk::2fad0f41-a571-4d2b-be88-fae605d17503" providerId="AD" clId="Web-{B02AB45D-615E-2435-04C6-9357DBA9F703}" dt="2024-09-10T09:24:27.769" v="293"/>
        <pc:sldMkLst>
          <pc:docMk/>
          <pc:sldMk cId="4069707719" sldId="282"/>
        </pc:sldMkLst>
        <pc:spChg chg="del">
          <ac:chgData name="Aston, Nicky" userId="S::cvnic980@coventry.gov.uk::2fad0f41-a571-4d2b-be88-fae605d17503" providerId="AD" clId="Web-{B02AB45D-615E-2435-04C6-9357DBA9F703}" dt="2024-09-10T09:06:28.909" v="8"/>
          <ac:spMkLst>
            <pc:docMk/>
            <pc:sldMk cId="4069707719" sldId="282"/>
            <ac:spMk id="2" creationId="{2121A477-6B8F-E3CC-0B1E-5A16807A99AA}"/>
          </ac:spMkLst>
        </pc:spChg>
        <pc:spChg chg="del">
          <ac:chgData name="Aston, Nicky" userId="S::cvnic980@coventry.gov.uk::2fad0f41-a571-4d2b-be88-fae605d17503" providerId="AD" clId="Web-{B02AB45D-615E-2435-04C6-9357DBA9F703}" dt="2024-09-10T09:06:31.190" v="9"/>
          <ac:spMkLst>
            <pc:docMk/>
            <pc:sldMk cId="4069707719" sldId="282"/>
            <ac:spMk id="3" creationId="{B338E1E6-C6D5-9A7F-8220-C712242FF537}"/>
          </ac:spMkLst>
        </pc:spChg>
        <pc:spChg chg="add del mod">
          <ac:chgData name="Aston, Nicky" userId="S::cvnic980@coventry.gov.uk::2fad0f41-a571-4d2b-be88-fae605d17503" providerId="AD" clId="Web-{B02AB45D-615E-2435-04C6-9357DBA9F703}" dt="2024-09-10T09:06:53.566" v="13"/>
          <ac:spMkLst>
            <pc:docMk/>
            <pc:sldMk cId="4069707719" sldId="282"/>
            <ac:spMk id="4" creationId="{51E66864-78C2-0A65-DD1E-6A8460F4CEF6}"/>
          </ac:spMkLst>
        </pc:spChg>
        <pc:spChg chg="add mod">
          <ac:chgData name="Aston, Nicky" userId="S::cvnic980@coventry.gov.uk::2fad0f41-a571-4d2b-be88-fae605d17503" providerId="AD" clId="Web-{B02AB45D-615E-2435-04C6-9357DBA9F703}" dt="2024-09-10T09:14:45.947" v="220" actId="20577"/>
          <ac:spMkLst>
            <pc:docMk/>
            <pc:sldMk cId="4069707719" sldId="282"/>
            <ac:spMk id="5" creationId="{D504D022-1DDE-C7B3-1916-714FBC53281C}"/>
          </ac:spMkLst>
        </pc:spChg>
      </pc:sldChg>
    </pc:docChg>
  </pc:docChgLst>
  <pc:docChgLst>
    <pc:chgData name="Aston, Nicky" userId="S::cvnic980@coventry.gov.uk::2fad0f41-a571-4d2b-be88-fae605d17503" providerId="AD" clId="Web-{BC616CDD-D12B-79C2-42C8-4EB50FBAA834}"/>
    <pc:docChg chg="delSld modSld sldOrd">
      <pc:chgData name="Aston, Nicky" userId="S::cvnic980@coventry.gov.uk::2fad0f41-a571-4d2b-be88-fae605d17503" providerId="AD" clId="Web-{BC616CDD-D12B-79C2-42C8-4EB50FBAA834}" dt="2024-09-10T16:19:19.025" v="1000" actId="20577"/>
      <pc:docMkLst>
        <pc:docMk/>
      </pc:docMkLst>
      <pc:sldChg chg="modSp">
        <pc:chgData name="Aston, Nicky" userId="S::cvnic980@coventry.gov.uk::2fad0f41-a571-4d2b-be88-fae605d17503" providerId="AD" clId="Web-{BC616CDD-D12B-79C2-42C8-4EB50FBAA834}" dt="2024-09-10T15:13:52.992" v="85" actId="20577"/>
        <pc:sldMkLst>
          <pc:docMk/>
          <pc:sldMk cId="2575794740" sldId="259"/>
        </pc:sldMkLst>
        <pc:spChg chg="mod">
          <ac:chgData name="Aston, Nicky" userId="S::cvnic980@coventry.gov.uk::2fad0f41-a571-4d2b-be88-fae605d17503" providerId="AD" clId="Web-{BC616CDD-D12B-79C2-42C8-4EB50FBAA834}" dt="2024-09-10T15:13:52.992" v="85" actId="20577"/>
          <ac:spMkLst>
            <pc:docMk/>
            <pc:sldMk cId="2575794740" sldId="259"/>
            <ac:spMk id="2" creationId="{9D75E5A5-CB21-0D26-760E-3E821A9450A5}"/>
          </ac:spMkLst>
        </pc:spChg>
      </pc:sldChg>
      <pc:sldChg chg="modSp">
        <pc:chgData name="Aston, Nicky" userId="S::cvnic980@coventry.gov.uk::2fad0f41-a571-4d2b-be88-fae605d17503" providerId="AD" clId="Web-{BC616CDD-D12B-79C2-42C8-4EB50FBAA834}" dt="2024-09-10T15:13:56.445" v="93" actId="20577"/>
        <pc:sldMkLst>
          <pc:docMk/>
          <pc:sldMk cId="338734311" sldId="261"/>
        </pc:sldMkLst>
        <pc:spChg chg="mod">
          <ac:chgData name="Aston, Nicky" userId="S::cvnic980@coventry.gov.uk::2fad0f41-a571-4d2b-be88-fae605d17503" providerId="AD" clId="Web-{BC616CDD-D12B-79C2-42C8-4EB50FBAA834}" dt="2024-09-10T15:13:56.445" v="93" actId="20577"/>
          <ac:spMkLst>
            <pc:docMk/>
            <pc:sldMk cId="338734311" sldId="261"/>
            <ac:spMk id="2" creationId="{0893AFAF-B665-C9B7-6CEB-328198BDFBD6}"/>
          </ac:spMkLst>
        </pc:spChg>
      </pc:sldChg>
      <pc:sldChg chg="modSp ord">
        <pc:chgData name="Aston, Nicky" userId="S::cvnic980@coventry.gov.uk::2fad0f41-a571-4d2b-be88-fae605d17503" providerId="AD" clId="Web-{BC616CDD-D12B-79C2-42C8-4EB50FBAA834}" dt="2024-09-10T16:08:31.697" v="842" actId="1076"/>
        <pc:sldMkLst>
          <pc:docMk/>
          <pc:sldMk cId="446850950" sldId="262"/>
        </pc:sldMkLst>
        <pc:spChg chg="mod">
          <ac:chgData name="Aston, Nicky" userId="S::cvnic980@coventry.gov.uk::2fad0f41-a571-4d2b-be88-fae605d17503" providerId="AD" clId="Web-{BC616CDD-D12B-79C2-42C8-4EB50FBAA834}" dt="2024-09-10T16:07:11.242" v="824" actId="1076"/>
          <ac:spMkLst>
            <pc:docMk/>
            <pc:sldMk cId="446850950" sldId="262"/>
            <ac:spMk id="4" creationId="{D946D716-9E89-3BB8-39A1-691CB8A32671}"/>
          </ac:spMkLst>
        </pc:spChg>
        <pc:spChg chg="mod">
          <ac:chgData name="Aston, Nicky" userId="S::cvnic980@coventry.gov.uk::2fad0f41-a571-4d2b-be88-fae605d17503" providerId="AD" clId="Web-{BC616CDD-D12B-79C2-42C8-4EB50FBAA834}" dt="2024-09-10T16:07:38.445" v="826" actId="1076"/>
          <ac:spMkLst>
            <pc:docMk/>
            <pc:sldMk cId="446850950" sldId="262"/>
            <ac:spMk id="12" creationId="{4C571671-C9EF-BFD2-430E-C19C463DE7CF}"/>
          </ac:spMkLst>
        </pc:spChg>
        <pc:spChg chg="mod">
          <ac:chgData name="Aston, Nicky" userId="S::cvnic980@coventry.gov.uk::2fad0f41-a571-4d2b-be88-fae605d17503" providerId="AD" clId="Web-{BC616CDD-D12B-79C2-42C8-4EB50FBAA834}" dt="2024-09-10T16:07:51.383" v="827" actId="1076"/>
          <ac:spMkLst>
            <pc:docMk/>
            <pc:sldMk cId="446850950" sldId="262"/>
            <ac:spMk id="13" creationId="{FB7E2FA9-9A41-3B47-E37B-2B80AC6791F6}"/>
          </ac:spMkLst>
        </pc:spChg>
        <pc:spChg chg="mod">
          <ac:chgData name="Aston, Nicky" userId="S::cvnic980@coventry.gov.uk::2fad0f41-a571-4d2b-be88-fae605d17503" providerId="AD" clId="Web-{BC616CDD-D12B-79C2-42C8-4EB50FBAA834}" dt="2024-09-10T16:08:31.697" v="842" actId="1076"/>
          <ac:spMkLst>
            <pc:docMk/>
            <pc:sldMk cId="446850950" sldId="262"/>
            <ac:spMk id="15" creationId="{A3172144-3426-8C9B-98F5-003351F04299}"/>
          </ac:spMkLst>
        </pc:spChg>
        <pc:graphicFrameChg chg="mod">
          <ac:chgData name="Aston, Nicky" userId="S::cvnic980@coventry.gov.uk::2fad0f41-a571-4d2b-be88-fae605d17503" providerId="AD" clId="Web-{BC616CDD-D12B-79C2-42C8-4EB50FBAA834}" dt="2024-09-10T16:06:55.491" v="822" actId="1076"/>
          <ac:graphicFrameMkLst>
            <pc:docMk/>
            <pc:sldMk cId="446850950" sldId="262"/>
            <ac:graphicFrameMk id="10" creationId="{B07C6DEC-975E-8818-4B17-F8CCBCA05BD9}"/>
          </ac:graphicFrameMkLst>
        </pc:graphicFrameChg>
      </pc:sldChg>
      <pc:sldChg chg="ord">
        <pc:chgData name="Aston, Nicky" userId="S::cvnic980@coventry.gov.uk::2fad0f41-a571-4d2b-be88-fae605d17503" providerId="AD" clId="Web-{BC616CDD-D12B-79C2-42C8-4EB50FBAA834}" dt="2024-09-10T15:58:03.103" v="726"/>
        <pc:sldMkLst>
          <pc:docMk/>
          <pc:sldMk cId="2085103596" sldId="263"/>
        </pc:sldMkLst>
      </pc:sldChg>
      <pc:sldChg chg="ord">
        <pc:chgData name="Aston, Nicky" userId="S::cvnic980@coventry.gov.uk::2fad0f41-a571-4d2b-be88-fae605d17503" providerId="AD" clId="Web-{BC616CDD-D12B-79C2-42C8-4EB50FBAA834}" dt="2024-09-10T15:58:17.290" v="728"/>
        <pc:sldMkLst>
          <pc:docMk/>
          <pc:sldMk cId="1270780449" sldId="264"/>
        </pc:sldMkLst>
      </pc:sldChg>
      <pc:sldChg chg="ord">
        <pc:chgData name="Aston, Nicky" userId="S::cvnic980@coventry.gov.uk::2fad0f41-a571-4d2b-be88-fae605d17503" providerId="AD" clId="Web-{BC616CDD-D12B-79C2-42C8-4EB50FBAA834}" dt="2024-09-10T15:58:44.354" v="730"/>
        <pc:sldMkLst>
          <pc:docMk/>
          <pc:sldMk cId="3612450896" sldId="265"/>
        </pc:sldMkLst>
      </pc:sldChg>
      <pc:sldChg chg="modSp">
        <pc:chgData name="Aston, Nicky" userId="S::cvnic980@coventry.gov.uk::2fad0f41-a571-4d2b-be88-fae605d17503" providerId="AD" clId="Web-{BC616CDD-D12B-79C2-42C8-4EB50FBAA834}" dt="2024-09-10T16:19:19.025" v="1000" actId="20577"/>
        <pc:sldMkLst>
          <pc:docMk/>
          <pc:sldMk cId="2176737666" sldId="266"/>
        </pc:sldMkLst>
        <pc:spChg chg="mod">
          <ac:chgData name="Aston, Nicky" userId="S::cvnic980@coventry.gov.uk::2fad0f41-a571-4d2b-be88-fae605d17503" providerId="AD" clId="Web-{BC616CDD-D12B-79C2-42C8-4EB50FBAA834}" dt="2024-09-10T16:19:19.025" v="1000" actId="20577"/>
          <ac:spMkLst>
            <pc:docMk/>
            <pc:sldMk cId="2176737666" sldId="266"/>
            <ac:spMk id="2" creationId="{4D68AAD6-C74F-91D8-3F59-460D550A66DE}"/>
          </ac:spMkLst>
        </pc:spChg>
      </pc:sldChg>
      <pc:sldChg chg="modSp">
        <pc:chgData name="Aston, Nicky" userId="S::cvnic980@coventry.gov.uk::2fad0f41-a571-4d2b-be88-fae605d17503" providerId="AD" clId="Web-{BC616CDD-D12B-79C2-42C8-4EB50FBAA834}" dt="2024-09-10T15:13:42.273" v="68" actId="20577"/>
        <pc:sldMkLst>
          <pc:docMk/>
          <pc:sldMk cId="664075972" sldId="268"/>
        </pc:sldMkLst>
        <pc:spChg chg="mod">
          <ac:chgData name="Aston, Nicky" userId="S::cvnic980@coventry.gov.uk::2fad0f41-a571-4d2b-be88-fae605d17503" providerId="AD" clId="Web-{BC616CDD-D12B-79C2-42C8-4EB50FBAA834}" dt="2024-09-10T15:13:42.273" v="68" actId="20577"/>
          <ac:spMkLst>
            <pc:docMk/>
            <pc:sldMk cId="664075972" sldId="268"/>
            <ac:spMk id="5" creationId="{5FECBFA0-4848-D0A4-F843-4FAC93E3BC48}"/>
          </ac:spMkLst>
        </pc:spChg>
      </pc:sldChg>
      <pc:sldChg chg="addSp modSp">
        <pc:chgData name="Aston, Nicky" userId="S::cvnic980@coventry.gov.uk::2fad0f41-a571-4d2b-be88-fae605d17503" providerId="AD" clId="Web-{BC616CDD-D12B-79C2-42C8-4EB50FBAA834}" dt="2024-09-10T15:57:23.289" v="725" actId="20577"/>
        <pc:sldMkLst>
          <pc:docMk/>
          <pc:sldMk cId="3342994424" sldId="269"/>
        </pc:sldMkLst>
        <pc:spChg chg="mod">
          <ac:chgData name="Aston, Nicky" userId="S::cvnic980@coventry.gov.uk::2fad0f41-a571-4d2b-be88-fae605d17503" providerId="AD" clId="Web-{BC616CDD-D12B-79C2-42C8-4EB50FBAA834}" dt="2024-09-10T15:57:23.289" v="725" actId="20577"/>
          <ac:spMkLst>
            <pc:docMk/>
            <pc:sldMk cId="3342994424" sldId="269"/>
            <ac:spMk id="4" creationId="{8593FF35-8762-555B-F095-6D4BA8703816}"/>
          </ac:spMkLst>
        </pc:spChg>
        <pc:spChg chg="mod">
          <ac:chgData name="Aston, Nicky" userId="S::cvnic980@coventry.gov.uk::2fad0f41-a571-4d2b-be88-fae605d17503" providerId="AD" clId="Web-{BC616CDD-D12B-79C2-42C8-4EB50FBAA834}" dt="2024-09-10T15:56:45.538" v="707" actId="1076"/>
          <ac:spMkLst>
            <pc:docMk/>
            <pc:sldMk cId="3342994424" sldId="269"/>
            <ac:spMk id="8" creationId="{B6B81DDE-6155-2A14-2F10-AC7965A7E0E6}"/>
          </ac:spMkLst>
        </pc:spChg>
        <pc:spChg chg="mod">
          <ac:chgData name="Aston, Nicky" userId="S::cvnic980@coventry.gov.uk::2fad0f41-a571-4d2b-be88-fae605d17503" providerId="AD" clId="Web-{BC616CDD-D12B-79C2-42C8-4EB50FBAA834}" dt="2024-09-10T15:56:41.085" v="706" actId="1076"/>
          <ac:spMkLst>
            <pc:docMk/>
            <pc:sldMk cId="3342994424" sldId="269"/>
            <ac:spMk id="12" creationId="{AB182E6A-57FA-B535-E1B5-33A3658C9BBF}"/>
          </ac:spMkLst>
        </pc:spChg>
        <pc:graphicFrameChg chg="add mod modGraphic">
          <ac:chgData name="Aston, Nicky" userId="S::cvnic980@coventry.gov.uk::2fad0f41-a571-4d2b-be88-fae605d17503" providerId="AD" clId="Web-{BC616CDD-D12B-79C2-42C8-4EB50FBAA834}" dt="2024-09-10T15:57:05.289" v="713"/>
          <ac:graphicFrameMkLst>
            <pc:docMk/>
            <pc:sldMk cId="3342994424" sldId="269"/>
            <ac:graphicFrameMk id="6" creationId="{0AC84BBD-6609-D0C6-130B-31CF2C7A2AB0}"/>
          </ac:graphicFrameMkLst>
        </pc:graphicFrameChg>
      </pc:sldChg>
      <pc:sldChg chg="modSp">
        <pc:chgData name="Aston, Nicky" userId="S::cvnic980@coventry.gov.uk::2fad0f41-a571-4d2b-be88-fae605d17503" providerId="AD" clId="Web-{BC616CDD-D12B-79C2-42C8-4EB50FBAA834}" dt="2024-09-10T15:45:12.365" v="538"/>
        <pc:sldMkLst>
          <pc:docMk/>
          <pc:sldMk cId="2723393673" sldId="270"/>
        </pc:sldMkLst>
        <pc:spChg chg="mod">
          <ac:chgData name="Aston, Nicky" userId="S::cvnic980@coventry.gov.uk::2fad0f41-a571-4d2b-be88-fae605d17503" providerId="AD" clId="Web-{BC616CDD-D12B-79C2-42C8-4EB50FBAA834}" dt="2024-09-10T15:17:03.684" v="205" actId="1076"/>
          <ac:spMkLst>
            <pc:docMk/>
            <pc:sldMk cId="2723393673" sldId="270"/>
            <ac:spMk id="2156" creationId="{06869D4F-1F88-C631-5AD4-8DA381E35DC7}"/>
          </ac:spMkLst>
        </pc:spChg>
        <pc:graphicFrameChg chg="modGraphic">
          <ac:chgData name="Aston, Nicky" userId="S::cvnic980@coventry.gov.uk::2fad0f41-a571-4d2b-be88-fae605d17503" providerId="AD" clId="Web-{BC616CDD-D12B-79C2-42C8-4EB50FBAA834}" dt="2024-09-10T15:45:12.365" v="538"/>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BC616CDD-D12B-79C2-42C8-4EB50FBAA834}" dt="2024-09-10T16:16:32.740" v="975" actId="20577"/>
        <pc:sldMkLst>
          <pc:docMk/>
          <pc:sldMk cId="2246647954" sldId="271"/>
        </pc:sldMkLst>
        <pc:spChg chg="mod">
          <ac:chgData name="Aston, Nicky" userId="S::cvnic980@coventry.gov.uk::2fad0f41-a571-4d2b-be88-fae605d17503" providerId="AD" clId="Web-{BC616CDD-D12B-79C2-42C8-4EB50FBAA834}" dt="2024-09-10T16:16:32.740" v="975" actId="20577"/>
          <ac:spMkLst>
            <pc:docMk/>
            <pc:sldMk cId="2246647954" sldId="271"/>
            <ac:spMk id="4" creationId="{37B04313-BEFD-06EB-7974-D98703103831}"/>
          </ac:spMkLst>
        </pc:spChg>
        <pc:graphicFrameChg chg="mod modGraphic">
          <ac:chgData name="Aston, Nicky" userId="S::cvnic980@coventry.gov.uk::2fad0f41-a571-4d2b-be88-fae605d17503" providerId="AD" clId="Web-{BC616CDD-D12B-79C2-42C8-4EB50FBAA834}" dt="2024-09-10T15:33:22.629" v="359"/>
          <ac:graphicFrameMkLst>
            <pc:docMk/>
            <pc:sldMk cId="2246647954" sldId="271"/>
            <ac:graphicFrameMk id="5" creationId="{7445B4ED-54FA-D460-EC16-1AB826731CCC}"/>
          </ac:graphicFrameMkLst>
        </pc:graphicFrameChg>
      </pc:sldChg>
      <pc:sldChg chg="modSp">
        <pc:chgData name="Aston, Nicky" userId="S::cvnic980@coventry.gov.uk::2fad0f41-a571-4d2b-be88-fae605d17503" providerId="AD" clId="Web-{BC616CDD-D12B-79C2-42C8-4EB50FBAA834}" dt="2024-09-10T16:04:24.988" v="811" actId="20577"/>
        <pc:sldMkLst>
          <pc:docMk/>
          <pc:sldMk cId="1494241316" sldId="273"/>
        </pc:sldMkLst>
        <pc:spChg chg="mod">
          <ac:chgData name="Aston, Nicky" userId="S::cvnic980@coventry.gov.uk::2fad0f41-a571-4d2b-be88-fae605d17503" providerId="AD" clId="Web-{BC616CDD-D12B-79C2-42C8-4EB50FBAA834}" dt="2024-09-10T16:04:24.988" v="811" actId="20577"/>
          <ac:spMkLst>
            <pc:docMk/>
            <pc:sldMk cId="1494241316" sldId="273"/>
            <ac:spMk id="3" creationId="{63629AB7-E039-E951-EFBC-EB324D640CB9}"/>
          </ac:spMkLst>
        </pc:spChg>
      </pc:sldChg>
      <pc:sldChg chg="del">
        <pc:chgData name="Aston, Nicky" userId="S::cvnic980@coventry.gov.uk::2fad0f41-a571-4d2b-be88-fae605d17503" providerId="AD" clId="Web-{BC616CDD-D12B-79C2-42C8-4EB50FBAA834}" dt="2024-09-10T15:59:07.573" v="731"/>
        <pc:sldMkLst>
          <pc:docMk/>
          <pc:sldMk cId="2230869239" sldId="274"/>
        </pc:sldMkLst>
      </pc:sldChg>
      <pc:sldChg chg="modSp">
        <pc:chgData name="Aston, Nicky" userId="S::cvnic980@coventry.gov.uk::2fad0f41-a571-4d2b-be88-fae605d17503" providerId="AD" clId="Web-{BC616CDD-D12B-79C2-42C8-4EB50FBAA834}" dt="2024-09-10T16:16:47.584" v="983" actId="20577"/>
        <pc:sldMkLst>
          <pc:docMk/>
          <pc:sldMk cId="858648515" sldId="275"/>
        </pc:sldMkLst>
        <pc:spChg chg="mod">
          <ac:chgData name="Aston, Nicky" userId="S::cvnic980@coventry.gov.uk::2fad0f41-a571-4d2b-be88-fae605d17503" providerId="AD" clId="Web-{BC616CDD-D12B-79C2-42C8-4EB50FBAA834}" dt="2024-09-10T16:16:47.584" v="983" actId="20577"/>
          <ac:spMkLst>
            <pc:docMk/>
            <pc:sldMk cId="858648515" sldId="275"/>
            <ac:spMk id="5" creationId="{9ED4A777-3B26-CF92-65B0-289E7BB197B1}"/>
          </ac:spMkLst>
        </pc:spChg>
        <pc:spChg chg="mod">
          <ac:chgData name="Aston, Nicky" userId="S::cvnic980@coventry.gov.uk::2fad0f41-a571-4d2b-be88-fae605d17503" providerId="AD" clId="Web-{BC616CDD-D12B-79C2-42C8-4EB50FBAA834}" dt="2024-09-10T15:36:47.790" v="449" actId="1076"/>
          <ac:spMkLst>
            <pc:docMk/>
            <pc:sldMk cId="858648515" sldId="275"/>
            <ac:spMk id="6" creationId="{CCBA94A5-0AE4-AFBF-B565-22C951F4BC62}"/>
          </ac:spMkLst>
        </pc:spChg>
        <pc:graphicFrameChg chg="mod modGraphic">
          <ac:chgData name="Aston, Nicky" userId="S::cvnic980@coventry.gov.uk::2fad0f41-a571-4d2b-be88-fae605d17503" providerId="AD" clId="Web-{BC616CDD-D12B-79C2-42C8-4EB50FBAA834}" dt="2024-09-10T15:39:01.825" v="495"/>
          <ac:graphicFrameMkLst>
            <pc:docMk/>
            <pc:sldMk cId="858648515" sldId="275"/>
            <ac:graphicFrameMk id="4" creationId="{4A800ED4-FF24-51A6-FC53-D9268775BF96}"/>
          </ac:graphicFrameMkLst>
        </pc:graphicFrameChg>
      </pc:sldChg>
      <pc:sldChg chg="addSp modSp">
        <pc:chgData name="Aston, Nicky" userId="S::cvnic980@coventry.gov.uk::2fad0f41-a571-4d2b-be88-fae605d17503" providerId="AD" clId="Web-{BC616CDD-D12B-79C2-42C8-4EB50FBAA834}" dt="2024-09-10T16:17:33.319" v="992" actId="20577"/>
        <pc:sldMkLst>
          <pc:docMk/>
          <pc:sldMk cId="2732894548" sldId="276"/>
        </pc:sldMkLst>
        <pc:spChg chg="mod">
          <ac:chgData name="Aston, Nicky" userId="S::cvnic980@coventry.gov.uk::2fad0f41-a571-4d2b-be88-fae605d17503" providerId="AD" clId="Web-{BC616CDD-D12B-79C2-42C8-4EB50FBAA834}" dt="2024-09-10T16:17:04.944" v="986" actId="1076"/>
          <ac:spMkLst>
            <pc:docMk/>
            <pc:sldMk cId="2732894548" sldId="276"/>
            <ac:spMk id="2" creationId="{A37399B5-07F0-C836-566E-F508E9D3D006}"/>
          </ac:spMkLst>
        </pc:spChg>
        <pc:spChg chg="mod">
          <ac:chgData name="Aston, Nicky" userId="S::cvnic980@coventry.gov.uk::2fad0f41-a571-4d2b-be88-fae605d17503" providerId="AD" clId="Web-{BC616CDD-D12B-79C2-42C8-4EB50FBAA834}" dt="2024-09-10T16:17:33.319" v="992" actId="20577"/>
          <ac:spMkLst>
            <pc:docMk/>
            <pc:sldMk cId="2732894548" sldId="276"/>
            <ac:spMk id="8" creationId="{0E7C2D99-55C1-75C2-5E2C-620CE858478F}"/>
          </ac:spMkLst>
        </pc:spChg>
        <pc:graphicFrameChg chg="add mod modGraphic">
          <ac:chgData name="Aston, Nicky" userId="S::cvnic980@coventry.gov.uk::2fad0f41-a571-4d2b-be88-fae605d17503" providerId="AD" clId="Web-{BC616CDD-D12B-79C2-42C8-4EB50FBAA834}" dt="2024-09-10T16:17:15.287" v="988" actId="1076"/>
          <ac:graphicFrameMkLst>
            <pc:docMk/>
            <pc:sldMk cId="2732894548" sldId="276"/>
            <ac:graphicFrameMk id="4" creationId="{9BD3D555-1677-8487-68EF-62C6E80B3225}"/>
          </ac:graphicFrameMkLst>
        </pc:graphicFrameChg>
        <pc:picChg chg="mod">
          <ac:chgData name="Aston, Nicky" userId="S::cvnic980@coventry.gov.uk::2fad0f41-a571-4d2b-be88-fae605d17503" providerId="AD" clId="Web-{BC616CDD-D12B-79C2-42C8-4EB50FBAA834}" dt="2024-09-10T15:49:02.527" v="574" actId="14100"/>
          <ac:picMkLst>
            <pc:docMk/>
            <pc:sldMk cId="2732894548" sldId="276"/>
            <ac:picMk id="5" creationId="{43577652-9B47-60E9-0015-46C401975D3F}"/>
          </ac:picMkLst>
        </pc:picChg>
      </pc:sldChg>
      <pc:sldChg chg="modSp">
        <pc:chgData name="Aston, Nicky" userId="S::cvnic980@coventry.gov.uk::2fad0f41-a571-4d2b-be88-fae605d17503" providerId="AD" clId="Web-{BC616CDD-D12B-79C2-42C8-4EB50FBAA834}" dt="2024-09-10T16:17:56.820" v="997" actId="14100"/>
        <pc:sldMkLst>
          <pc:docMk/>
          <pc:sldMk cId="3488504067" sldId="281"/>
        </pc:sldMkLst>
        <pc:spChg chg="mod">
          <ac:chgData name="Aston, Nicky" userId="S::cvnic980@coventry.gov.uk::2fad0f41-a571-4d2b-be88-fae605d17503" providerId="AD" clId="Web-{BC616CDD-D12B-79C2-42C8-4EB50FBAA834}" dt="2024-09-10T15:51:16.468" v="634" actId="14100"/>
          <ac:spMkLst>
            <pc:docMk/>
            <pc:sldMk cId="3488504067" sldId="281"/>
            <ac:spMk id="7" creationId="{44B740BD-9A1E-F08E-8979-4EF9C86C7868}"/>
          </ac:spMkLst>
        </pc:spChg>
        <pc:spChg chg="mod">
          <ac:chgData name="Aston, Nicky" userId="S::cvnic980@coventry.gov.uk::2fad0f41-a571-4d2b-be88-fae605d17503" providerId="AD" clId="Web-{BC616CDD-D12B-79C2-42C8-4EB50FBAA834}" dt="2024-09-10T16:17:56.820" v="997" actId="14100"/>
          <ac:spMkLst>
            <pc:docMk/>
            <pc:sldMk cId="3488504067" sldId="281"/>
            <ac:spMk id="8" creationId="{17909C58-B36B-DC88-7165-B5308AE8E530}"/>
          </ac:spMkLst>
        </pc:spChg>
      </pc:sldChg>
      <pc:sldChg chg="modSp">
        <pc:chgData name="Aston, Nicky" userId="S::cvnic980@coventry.gov.uk::2fad0f41-a571-4d2b-be88-fae605d17503" providerId="AD" clId="Web-{BC616CDD-D12B-79C2-42C8-4EB50FBAA834}" dt="2024-09-10T16:06:25.662" v="821" actId="1076"/>
        <pc:sldMkLst>
          <pc:docMk/>
          <pc:sldMk cId="2283321509" sldId="282"/>
        </pc:sldMkLst>
        <pc:spChg chg="mod">
          <ac:chgData name="Aston, Nicky" userId="S::cvnic980@coventry.gov.uk::2fad0f41-a571-4d2b-be88-fae605d17503" providerId="AD" clId="Web-{BC616CDD-D12B-79C2-42C8-4EB50FBAA834}" dt="2024-09-10T16:06:25.662" v="821" actId="1076"/>
          <ac:spMkLst>
            <pc:docMk/>
            <pc:sldMk cId="2283321509" sldId="282"/>
            <ac:spMk id="6" creationId="{A90E93AA-42D1-8E8D-9AF9-B3A76D90BFD9}"/>
          </ac:spMkLst>
        </pc:spChg>
        <pc:spChg chg="mod">
          <ac:chgData name="Aston, Nicky" userId="S::cvnic980@coventry.gov.uk::2fad0f41-a571-4d2b-be88-fae605d17503" providerId="AD" clId="Web-{BC616CDD-D12B-79C2-42C8-4EB50FBAA834}" dt="2024-09-10T15:16:37.964" v="200" actId="20577"/>
          <ac:spMkLst>
            <pc:docMk/>
            <pc:sldMk cId="2283321509" sldId="282"/>
            <ac:spMk id="8" creationId="{3A1B0C2C-AA8A-F060-C3EA-E98B05279271}"/>
          </ac:spMkLst>
        </pc:spChg>
      </pc:sldChg>
      <pc:sldChg chg="addSp delSp modSp">
        <pc:chgData name="Aston, Nicky" userId="S::cvnic980@coventry.gov.uk::2fad0f41-a571-4d2b-be88-fae605d17503" providerId="AD" clId="Web-{BC616CDD-D12B-79C2-42C8-4EB50FBAA834}" dt="2024-09-10T16:13:15.625" v="909" actId="20577"/>
        <pc:sldMkLst>
          <pc:docMk/>
          <pc:sldMk cId="2943820702" sldId="283"/>
        </pc:sldMkLst>
        <pc:spChg chg="add mod">
          <ac:chgData name="Aston, Nicky" userId="S::cvnic980@coventry.gov.uk::2fad0f41-a571-4d2b-be88-fae605d17503" providerId="AD" clId="Web-{BC616CDD-D12B-79C2-42C8-4EB50FBAA834}" dt="2024-09-10T16:13:15.625" v="909" actId="20577"/>
          <ac:spMkLst>
            <pc:docMk/>
            <pc:sldMk cId="2943820702" sldId="283"/>
            <ac:spMk id="2" creationId="{7B10292B-DA96-BF9B-9D12-A58D6151EDBD}"/>
          </ac:spMkLst>
        </pc:spChg>
        <pc:graphicFrameChg chg="mod modGraphic">
          <ac:chgData name="Aston, Nicky" userId="S::cvnic980@coventry.gov.uk::2fad0f41-a571-4d2b-be88-fae605d17503" providerId="AD" clId="Web-{BC616CDD-D12B-79C2-42C8-4EB50FBAA834}" dt="2024-09-10T15:53:19.689" v="660"/>
          <ac:graphicFrameMkLst>
            <pc:docMk/>
            <pc:sldMk cId="2943820702" sldId="283"/>
            <ac:graphicFrameMk id="5" creationId="{2767D1E0-C796-31AE-4866-BC6210B44FEA}"/>
          </ac:graphicFrameMkLst>
        </pc:graphicFrameChg>
        <pc:graphicFrameChg chg="mod modGraphic">
          <ac:chgData name="Aston, Nicky" userId="S::cvnic980@coventry.gov.uk::2fad0f41-a571-4d2b-be88-fae605d17503" providerId="AD" clId="Web-{BC616CDD-D12B-79C2-42C8-4EB50FBAA834}" dt="2024-09-10T15:53:06.752" v="658" actId="1076"/>
          <ac:graphicFrameMkLst>
            <pc:docMk/>
            <pc:sldMk cId="2943820702" sldId="283"/>
            <ac:graphicFrameMk id="7" creationId="{8BC8F002-4449-D34F-668A-D1BC6B4B33F7}"/>
          </ac:graphicFrameMkLst>
        </pc:graphicFrameChg>
        <pc:graphicFrameChg chg="mod modGraphic">
          <ac:chgData name="Aston, Nicky" userId="S::cvnic980@coventry.gov.uk::2fad0f41-a571-4d2b-be88-fae605d17503" providerId="AD" clId="Web-{BC616CDD-D12B-79C2-42C8-4EB50FBAA834}" dt="2024-09-10T15:53:00.642" v="657" actId="1076"/>
          <ac:graphicFrameMkLst>
            <pc:docMk/>
            <pc:sldMk cId="2943820702" sldId="283"/>
            <ac:graphicFrameMk id="9" creationId="{6E50C740-B8D6-A85E-F5B7-C88DB8A17CBA}"/>
          </ac:graphicFrameMkLst>
        </pc:graphicFrameChg>
        <pc:graphicFrameChg chg="mod modGraphic">
          <ac:chgData name="Aston, Nicky" userId="S::cvnic980@coventry.gov.uk::2fad0f41-a571-4d2b-be88-fae605d17503" providerId="AD" clId="Web-{BC616CDD-D12B-79C2-42C8-4EB50FBAA834}" dt="2024-09-10T15:53:39.002" v="662" actId="1076"/>
          <ac:graphicFrameMkLst>
            <pc:docMk/>
            <pc:sldMk cId="2943820702" sldId="283"/>
            <ac:graphicFrameMk id="11" creationId="{77E9E61D-5CB9-36D7-0881-198D0F235AF9}"/>
          </ac:graphicFrameMkLst>
        </pc:graphicFrameChg>
        <pc:graphicFrameChg chg="del mod modGraphic">
          <ac:chgData name="Aston, Nicky" userId="S::cvnic980@coventry.gov.uk::2fad0f41-a571-4d2b-be88-fae605d17503" providerId="AD" clId="Web-{BC616CDD-D12B-79C2-42C8-4EB50FBAA834}" dt="2024-09-10T15:40:48.859" v="506"/>
          <ac:graphicFrameMkLst>
            <pc:docMk/>
            <pc:sldMk cId="2943820702" sldId="283"/>
            <ac:graphicFrameMk id="13" creationId="{0CD303FC-71D3-6A84-D7AF-00FA601C4F88}"/>
          </ac:graphicFrameMkLst>
        </pc:graphicFrameChg>
        <pc:graphicFrameChg chg="mod modGraphic">
          <ac:chgData name="Aston, Nicky" userId="S::cvnic980@coventry.gov.uk::2fad0f41-a571-4d2b-be88-fae605d17503" providerId="AD" clId="Web-{BC616CDD-D12B-79C2-42C8-4EB50FBAA834}" dt="2024-09-10T15:53:50.300" v="664"/>
          <ac:graphicFrameMkLst>
            <pc:docMk/>
            <pc:sldMk cId="2943820702" sldId="283"/>
            <ac:graphicFrameMk id="15" creationId="{94E88DB9-0ABC-F853-AC3D-33098FA1ABA8}"/>
          </ac:graphicFrameMkLst>
        </pc:graphicFrameChg>
        <pc:graphicFrameChg chg="del mod modGraphic">
          <ac:chgData name="Aston, Nicky" userId="S::cvnic980@coventry.gov.uk::2fad0f41-a571-4d2b-be88-fae605d17503" providerId="AD" clId="Web-{BC616CDD-D12B-79C2-42C8-4EB50FBAA834}" dt="2024-09-10T15:52:33.923" v="653"/>
          <ac:graphicFrameMkLst>
            <pc:docMk/>
            <pc:sldMk cId="2943820702" sldId="283"/>
            <ac:graphicFrameMk id="17" creationId="{C86C8B3E-45F9-1E38-C277-D71CBD3DBB04}"/>
          </ac:graphicFrameMkLst>
        </pc:graphicFrameChg>
      </pc:sldChg>
    </pc:docChg>
  </pc:docChgLst>
  <pc:docChgLst>
    <pc:chgData name="Aston, Nicky" userId="S::cvnic980@coventry.gov.uk::2fad0f41-a571-4d2b-be88-fae605d17503" providerId="AD" clId="Web-{3EFB5617-A0B6-A766-BDD9-3300C64F61B2}"/>
    <pc:docChg chg="delSld modSld sldOrd">
      <pc:chgData name="Aston, Nicky" userId="S::cvnic980@coventry.gov.uk::2fad0f41-a571-4d2b-be88-fae605d17503" providerId="AD" clId="Web-{3EFB5617-A0B6-A766-BDD9-3300C64F61B2}" dt="2024-07-30T15:26:01.800" v="1441" actId="20577"/>
      <pc:docMkLst>
        <pc:docMk/>
      </pc:docMkLst>
      <pc:sldChg chg="modSp">
        <pc:chgData name="Aston, Nicky" userId="S::cvnic980@coventry.gov.uk::2fad0f41-a571-4d2b-be88-fae605d17503" providerId="AD" clId="Web-{3EFB5617-A0B6-A766-BDD9-3300C64F61B2}" dt="2024-07-30T15:20:18.787" v="1364"/>
        <pc:sldMkLst>
          <pc:docMk/>
          <pc:sldMk cId="3151328195" sldId="257"/>
        </pc:sldMkLst>
        <pc:graphicFrameChg chg="mod modGraphic">
          <ac:chgData name="Aston, Nicky" userId="S::cvnic980@coventry.gov.uk::2fad0f41-a571-4d2b-be88-fae605d17503" providerId="AD" clId="Web-{3EFB5617-A0B6-A766-BDD9-3300C64F61B2}" dt="2024-07-30T15:20:18.787" v="1364"/>
          <ac:graphicFrameMkLst>
            <pc:docMk/>
            <pc:sldMk cId="3151328195" sldId="257"/>
            <ac:graphicFrameMk id="7" creationId="{5A91FC15-5E92-324C-CAE9-1F7C6019A26B}"/>
          </ac:graphicFrameMkLst>
        </pc:graphicFrameChg>
      </pc:sldChg>
      <pc:sldChg chg="modSp">
        <pc:chgData name="Aston, Nicky" userId="S::cvnic980@coventry.gov.uk::2fad0f41-a571-4d2b-be88-fae605d17503" providerId="AD" clId="Web-{3EFB5617-A0B6-A766-BDD9-3300C64F61B2}" dt="2024-07-30T15:19:44.926" v="1347"/>
        <pc:sldMkLst>
          <pc:docMk/>
          <pc:sldMk cId="2575794740" sldId="259"/>
        </pc:sldMkLst>
        <pc:spChg chg="mod">
          <ac:chgData name="Aston, Nicky" userId="S::cvnic980@coventry.gov.uk::2fad0f41-a571-4d2b-be88-fae605d17503" providerId="AD" clId="Web-{3EFB5617-A0B6-A766-BDD9-3300C64F61B2}" dt="2024-07-30T15:19:10.456" v="1333" actId="20577"/>
          <ac:spMkLst>
            <pc:docMk/>
            <pc:sldMk cId="2575794740" sldId="259"/>
            <ac:spMk id="4" creationId="{D946D716-9E89-3BB8-39A1-691CB8A32671}"/>
          </ac:spMkLst>
        </pc:spChg>
        <pc:graphicFrameChg chg="mod modGraphic">
          <ac:chgData name="Aston, Nicky" userId="S::cvnic980@coventry.gov.uk::2fad0f41-a571-4d2b-be88-fae605d17503" providerId="AD" clId="Web-{3EFB5617-A0B6-A766-BDD9-3300C64F61B2}" dt="2024-07-30T15:19:44.926" v="1347"/>
          <ac:graphicFrameMkLst>
            <pc:docMk/>
            <pc:sldMk cId="2575794740" sldId="259"/>
            <ac:graphicFrameMk id="3" creationId="{F5676C0E-E20D-EB0C-69FF-EF607329E9FB}"/>
          </ac:graphicFrameMkLst>
        </pc:graphicFrameChg>
      </pc:sldChg>
      <pc:sldChg chg="modSp">
        <pc:chgData name="Aston, Nicky" userId="S::cvnic980@coventry.gov.uk::2fad0f41-a571-4d2b-be88-fae605d17503" providerId="AD" clId="Web-{3EFB5617-A0B6-A766-BDD9-3300C64F61B2}" dt="2024-07-30T15:17:02.748" v="1328"/>
        <pc:sldMkLst>
          <pc:docMk/>
          <pc:sldMk cId="338734311" sldId="261"/>
        </pc:sldMkLst>
        <pc:graphicFrameChg chg="mod modGraphic">
          <ac:chgData name="Aston, Nicky" userId="S::cvnic980@coventry.gov.uk::2fad0f41-a571-4d2b-be88-fae605d17503" providerId="AD" clId="Web-{3EFB5617-A0B6-A766-BDD9-3300C64F61B2}" dt="2024-07-30T15:17:02.748" v="1328"/>
          <ac:graphicFrameMkLst>
            <pc:docMk/>
            <pc:sldMk cId="338734311" sldId="261"/>
            <ac:graphicFrameMk id="3" creationId="{67BA7D9B-8A72-3FA5-BEAB-4458B47043B4}"/>
          </ac:graphicFrameMkLst>
        </pc:graphicFrameChg>
      </pc:sldChg>
      <pc:sldChg chg="modSp">
        <pc:chgData name="Aston, Nicky" userId="S::cvnic980@coventry.gov.uk::2fad0f41-a571-4d2b-be88-fae605d17503" providerId="AD" clId="Web-{3EFB5617-A0B6-A766-BDD9-3300C64F61B2}" dt="2024-07-30T15:17:41.265" v="1332"/>
        <pc:sldMkLst>
          <pc:docMk/>
          <pc:sldMk cId="446850950" sldId="262"/>
        </pc:sldMkLst>
        <pc:spChg chg="mod">
          <ac:chgData name="Aston, Nicky" userId="S::cvnic980@coventry.gov.uk::2fad0f41-a571-4d2b-be88-fae605d17503" providerId="AD" clId="Web-{3EFB5617-A0B6-A766-BDD9-3300C64F61B2}" dt="2024-07-30T15:17:41.265" v="1332"/>
          <ac:spMkLst>
            <pc:docMk/>
            <pc:sldMk cId="446850950" sldId="262"/>
            <ac:spMk id="12" creationId="{4C571671-C9EF-BFD2-430E-C19C463DE7CF}"/>
          </ac:spMkLst>
        </pc:spChg>
        <pc:spChg chg="mod">
          <ac:chgData name="Aston, Nicky" userId="S::cvnic980@coventry.gov.uk::2fad0f41-a571-4d2b-be88-fae605d17503" providerId="AD" clId="Web-{3EFB5617-A0B6-A766-BDD9-3300C64F61B2}" dt="2024-07-30T15:17:23.093" v="1330"/>
          <ac:spMkLst>
            <pc:docMk/>
            <pc:sldMk cId="446850950" sldId="262"/>
            <ac:spMk id="13" creationId="{FB7E2FA9-9A41-3B47-E37B-2B80AC6791F6}"/>
          </ac:spMkLst>
        </pc:spChg>
      </pc:sldChg>
      <pc:sldChg chg="modSp">
        <pc:chgData name="Aston, Nicky" userId="S::cvnic980@coventry.gov.uk::2fad0f41-a571-4d2b-be88-fae605d17503" providerId="AD" clId="Web-{3EFB5617-A0B6-A766-BDD9-3300C64F61B2}" dt="2024-07-30T15:07:34.898" v="1004"/>
        <pc:sldMkLst>
          <pc:docMk/>
          <pc:sldMk cId="2085103596" sldId="263"/>
        </pc:sldMkLst>
        <pc:graphicFrameChg chg="mod modGraphic">
          <ac:chgData name="Aston, Nicky" userId="S::cvnic980@coventry.gov.uk::2fad0f41-a571-4d2b-be88-fae605d17503" providerId="AD" clId="Web-{3EFB5617-A0B6-A766-BDD9-3300C64F61B2}" dt="2024-07-30T15:07:34.898" v="1004"/>
          <ac:graphicFrameMkLst>
            <pc:docMk/>
            <pc:sldMk cId="2085103596" sldId="263"/>
            <ac:graphicFrameMk id="4" creationId="{CDD9A644-DA41-CB7F-DAE2-CA7765CB0E36}"/>
          </ac:graphicFrameMkLst>
        </pc:graphicFrameChg>
      </pc:sldChg>
      <pc:sldChg chg="modSp">
        <pc:chgData name="Aston, Nicky" userId="S::cvnic980@coventry.gov.uk::2fad0f41-a571-4d2b-be88-fae605d17503" providerId="AD" clId="Web-{3EFB5617-A0B6-A766-BDD9-3300C64F61B2}" dt="2024-07-30T15:03:55.437" v="702"/>
        <pc:sldMkLst>
          <pc:docMk/>
          <pc:sldMk cId="1270780449" sldId="264"/>
        </pc:sldMkLst>
        <pc:graphicFrameChg chg="mod modGraphic">
          <ac:chgData name="Aston, Nicky" userId="S::cvnic980@coventry.gov.uk::2fad0f41-a571-4d2b-be88-fae605d17503" providerId="AD" clId="Web-{3EFB5617-A0B6-A766-BDD9-3300C64F61B2}" dt="2024-07-30T15:03:55.437" v="702"/>
          <ac:graphicFrameMkLst>
            <pc:docMk/>
            <pc:sldMk cId="1270780449" sldId="264"/>
            <ac:graphicFrameMk id="4" creationId="{CDD9A644-DA41-CB7F-DAE2-CA7765CB0E36}"/>
          </ac:graphicFrameMkLst>
        </pc:graphicFrameChg>
      </pc:sldChg>
      <pc:sldChg chg="modSp">
        <pc:chgData name="Aston, Nicky" userId="S::cvnic980@coventry.gov.uk::2fad0f41-a571-4d2b-be88-fae605d17503" providerId="AD" clId="Web-{3EFB5617-A0B6-A766-BDD9-3300C64F61B2}" dt="2024-07-30T15:06:55.069" v="980"/>
        <pc:sldMkLst>
          <pc:docMk/>
          <pc:sldMk cId="3612450896" sldId="265"/>
        </pc:sldMkLst>
        <pc:graphicFrameChg chg="mod modGraphic">
          <ac:chgData name="Aston, Nicky" userId="S::cvnic980@coventry.gov.uk::2fad0f41-a571-4d2b-be88-fae605d17503" providerId="AD" clId="Web-{3EFB5617-A0B6-A766-BDD9-3300C64F61B2}" dt="2024-07-30T15:06:55.069" v="980"/>
          <ac:graphicFrameMkLst>
            <pc:docMk/>
            <pc:sldMk cId="3612450896" sldId="265"/>
            <ac:graphicFrameMk id="4" creationId="{CDD9A644-DA41-CB7F-DAE2-CA7765CB0E36}"/>
          </ac:graphicFrameMkLst>
        </pc:graphicFrameChg>
      </pc:sldChg>
      <pc:sldChg chg="modSp">
        <pc:chgData name="Aston, Nicky" userId="S::cvnic980@coventry.gov.uk::2fad0f41-a571-4d2b-be88-fae605d17503" providerId="AD" clId="Web-{3EFB5617-A0B6-A766-BDD9-3300C64F61B2}" dt="2024-07-30T15:08:25.416" v="1017"/>
        <pc:sldMkLst>
          <pc:docMk/>
          <pc:sldMk cId="664075972" sldId="268"/>
        </pc:sldMkLst>
        <pc:graphicFrameChg chg="mod modGraphic">
          <ac:chgData name="Aston, Nicky" userId="S::cvnic980@coventry.gov.uk::2fad0f41-a571-4d2b-be88-fae605d17503" providerId="AD" clId="Web-{3EFB5617-A0B6-A766-BDD9-3300C64F61B2}" dt="2024-07-30T15:08:25.416" v="1017"/>
          <ac:graphicFrameMkLst>
            <pc:docMk/>
            <pc:sldMk cId="664075972" sldId="268"/>
            <ac:graphicFrameMk id="6" creationId="{DD3453D6-6CD9-097A-C986-9AB4C839C533}"/>
          </ac:graphicFrameMkLst>
        </pc:graphicFrameChg>
      </pc:sldChg>
      <pc:sldChg chg="modSp">
        <pc:chgData name="Aston, Nicky" userId="S::cvnic980@coventry.gov.uk::2fad0f41-a571-4d2b-be88-fae605d17503" providerId="AD" clId="Web-{3EFB5617-A0B6-A766-BDD9-3300C64F61B2}" dt="2024-07-30T15:22:50.105" v="1386" actId="20577"/>
        <pc:sldMkLst>
          <pc:docMk/>
          <pc:sldMk cId="3342994424" sldId="269"/>
        </pc:sldMkLst>
        <pc:spChg chg="mod">
          <ac:chgData name="Aston, Nicky" userId="S::cvnic980@coventry.gov.uk::2fad0f41-a571-4d2b-be88-fae605d17503" providerId="AD" clId="Web-{3EFB5617-A0B6-A766-BDD9-3300C64F61B2}" dt="2024-07-30T15:20:44.272" v="1365" actId="20577"/>
          <ac:spMkLst>
            <pc:docMk/>
            <pc:sldMk cId="3342994424" sldId="269"/>
            <ac:spMk id="4" creationId="{8593FF35-8762-555B-F095-6D4BA8703816}"/>
          </ac:spMkLst>
        </pc:spChg>
        <pc:spChg chg="mod">
          <ac:chgData name="Aston, Nicky" userId="S::cvnic980@coventry.gov.uk::2fad0f41-a571-4d2b-be88-fae605d17503" providerId="AD" clId="Web-{3EFB5617-A0B6-A766-BDD9-3300C64F61B2}" dt="2024-07-30T15:22:12.713" v="1378" actId="20577"/>
          <ac:spMkLst>
            <pc:docMk/>
            <pc:sldMk cId="3342994424" sldId="269"/>
            <ac:spMk id="5" creationId="{67C9516E-D241-3084-5EDA-840BD55B3EDE}"/>
          </ac:spMkLst>
        </pc:spChg>
        <pc:spChg chg="mod">
          <ac:chgData name="Aston, Nicky" userId="S::cvnic980@coventry.gov.uk::2fad0f41-a571-4d2b-be88-fae605d17503" providerId="AD" clId="Web-{3EFB5617-A0B6-A766-BDD9-3300C64F61B2}" dt="2024-07-30T15:22:19.135" v="1379" actId="20577"/>
          <ac:spMkLst>
            <pc:docMk/>
            <pc:sldMk cId="3342994424" sldId="269"/>
            <ac:spMk id="7" creationId="{711977F6-8681-258B-8733-D1CC600574B2}"/>
          </ac:spMkLst>
        </pc:spChg>
        <pc:spChg chg="mod">
          <ac:chgData name="Aston, Nicky" userId="S::cvnic980@coventry.gov.uk::2fad0f41-a571-4d2b-be88-fae605d17503" providerId="AD" clId="Web-{3EFB5617-A0B6-A766-BDD9-3300C64F61B2}" dt="2024-07-30T15:22:24.385" v="1380" actId="20577"/>
          <ac:spMkLst>
            <pc:docMk/>
            <pc:sldMk cId="3342994424" sldId="269"/>
            <ac:spMk id="8" creationId="{B6B81DDE-6155-2A14-2F10-AC7965A7E0E6}"/>
          </ac:spMkLst>
        </pc:spChg>
        <pc:spChg chg="mod">
          <ac:chgData name="Aston, Nicky" userId="S::cvnic980@coventry.gov.uk::2fad0f41-a571-4d2b-be88-fae605d17503" providerId="AD" clId="Web-{3EFB5617-A0B6-A766-BDD9-3300C64F61B2}" dt="2024-07-30T15:22:41.276" v="1383" actId="20577"/>
          <ac:spMkLst>
            <pc:docMk/>
            <pc:sldMk cId="3342994424" sldId="269"/>
            <ac:spMk id="10" creationId="{D43D09D3-F3E6-FADA-9762-813E1A27101B}"/>
          </ac:spMkLst>
        </pc:spChg>
        <pc:spChg chg="mod">
          <ac:chgData name="Aston, Nicky" userId="S::cvnic980@coventry.gov.uk::2fad0f41-a571-4d2b-be88-fae605d17503" providerId="AD" clId="Web-{3EFB5617-A0B6-A766-BDD9-3300C64F61B2}" dt="2024-07-30T15:22:45.417" v="1384" actId="20577"/>
          <ac:spMkLst>
            <pc:docMk/>
            <pc:sldMk cId="3342994424" sldId="269"/>
            <ac:spMk id="11" creationId="{C2A41345-695C-E9C0-FB1A-89B014A90343}"/>
          </ac:spMkLst>
        </pc:spChg>
        <pc:spChg chg="mod">
          <ac:chgData name="Aston, Nicky" userId="S::cvnic980@coventry.gov.uk::2fad0f41-a571-4d2b-be88-fae605d17503" providerId="AD" clId="Web-{3EFB5617-A0B6-A766-BDD9-3300C64F61B2}" dt="2024-07-30T15:22:50.105" v="1386" actId="20577"/>
          <ac:spMkLst>
            <pc:docMk/>
            <pc:sldMk cId="3342994424" sldId="269"/>
            <ac:spMk id="12" creationId="{AB182E6A-57FA-B535-E1B5-33A3658C9BBF}"/>
          </ac:spMkLst>
        </pc:spChg>
      </pc:sldChg>
      <pc:sldChg chg="modSp">
        <pc:chgData name="Aston, Nicky" userId="S::cvnic980@coventry.gov.uk::2fad0f41-a571-4d2b-be88-fae605d17503" providerId="AD" clId="Web-{3EFB5617-A0B6-A766-BDD9-3300C64F61B2}" dt="2024-07-30T15:24:40.281" v="1402"/>
        <pc:sldMkLst>
          <pc:docMk/>
          <pc:sldMk cId="2723393673" sldId="270"/>
        </pc:sldMkLst>
        <pc:spChg chg="mod">
          <ac:chgData name="Aston, Nicky" userId="S::cvnic980@coventry.gov.uk::2fad0f41-a571-4d2b-be88-fae605d17503" providerId="AD" clId="Web-{3EFB5617-A0B6-A766-BDD9-3300C64F61B2}" dt="2024-07-30T15:23:54.326" v="1400" actId="1076"/>
          <ac:spMkLst>
            <pc:docMk/>
            <pc:sldMk cId="2723393673" sldId="270"/>
            <ac:spMk id="2156" creationId="{06869D4F-1F88-C631-5AD4-8DA381E35DC7}"/>
          </ac:spMkLst>
        </pc:spChg>
        <pc:spChg chg="mod">
          <ac:chgData name="Aston, Nicky" userId="S::cvnic980@coventry.gov.uk::2fad0f41-a571-4d2b-be88-fae605d17503" providerId="AD" clId="Web-{3EFB5617-A0B6-A766-BDD9-3300C64F61B2}" dt="2024-07-30T15:23:47.404" v="1399"/>
          <ac:spMkLst>
            <pc:docMk/>
            <pc:sldMk cId="2723393673" sldId="270"/>
            <ac:spMk id="2157" creationId="{5D1A9821-2F7B-C210-30A4-6B2D0109F370}"/>
          </ac:spMkLst>
        </pc:spChg>
        <pc:graphicFrameChg chg="modGraphic">
          <ac:chgData name="Aston, Nicky" userId="S::cvnic980@coventry.gov.uk::2fad0f41-a571-4d2b-be88-fae605d17503" providerId="AD" clId="Web-{3EFB5617-A0B6-A766-BDD9-3300C64F61B2}" dt="2024-07-30T15:24:40.281" v="1402"/>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3EFB5617-A0B6-A766-BDD9-3300C64F61B2}" dt="2024-07-30T15:25:12.298" v="1422"/>
        <pc:sldMkLst>
          <pc:docMk/>
          <pc:sldMk cId="2246647954" sldId="271"/>
        </pc:sldMkLst>
        <pc:spChg chg="mod">
          <ac:chgData name="Aston, Nicky" userId="S::cvnic980@coventry.gov.uk::2fad0f41-a571-4d2b-be88-fae605d17503" providerId="AD" clId="Web-{3EFB5617-A0B6-A766-BDD9-3300C64F61B2}" dt="2024-07-30T14:47:08.368" v="240" actId="20577"/>
          <ac:spMkLst>
            <pc:docMk/>
            <pc:sldMk cId="2246647954" sldId="271"/>
            <ac:spMk id="4" creationId="{37B04313-BEFD-06EB-7974-D98703103831}"/>
          </ac:spMkLst>
        </pc:spChg>
        <pc:graphicFrameChg chg="mod modGraphic">
          <ac:chgData name="Aston, Nicky" userId="S::cvnic980@coventry.gov.uk::2fad0f41-a571-4d2b-be88-fae605d17503" providerId="AD" clId="Web-{3EFB5617-A0B6-A766-BDD9-3300C64F61B2}" dt="2024-07-30T15:25:12.298" v="1422"/>
          <ac:graphicFrameMkLst>
            <pc:docMk/>
            <pc:sldMk cId="2246647954" sldId="271"/>
            <ac:graphicFrameMk id="5" creationId="{7445B4ED-54FA-D460-EC16-1AB826731CCC}"/>
          </ac:graphicFrameMkLst>
        </pc:graphicFrameChg>
      </pc:sldChg>
      <pc:sldChg chg="addSp modSp">
        <pc:chgData name="Aston, Nicky" userId="S::cvnic980@coventry.gov.uk::2fad0f41-a571-4d2b-be88-fae605d17503" providerId="AD" clId="Web-{3EFB5617-A0B6-A766-BDD9-3300C64F61B2}" dt="2024-07-30T15:11:18.298" v="1025" actId="1076"/>
        <pc:sldMkLst>
          <pc:docMk/>
          <pc:sldMk cId="1494241316" sldId="273"/>
        </pc:sldMkLst>
        <pc:spChg chg="mod">
          <ac:chgData name="Aston, Nicky" userId="S::cvnic980@coventry.gov.uk::2fad0f41-a571-4d2b-be88-fae605d17503" providerId="AD" clId="Web-{3EFB5617-A0B6-A766-BDD9-3300C64F61B2}" dt="2024-07-30T15:11:12.282" v="1024" actId="20577"/>
          <ac:spMkLst>
            <pc:docMk/>
            <pc:sldMk cId="1494241316" sldId="273"/>
            <ac:spMk id="3" creationId="{63629AB7-E039-E951-EFBC-EB324D640CB9}"/>
          </ac:spMkLst>
        </pc:spChg>
        <pc:picChg chg="add mod">
          <ac:chgData name="Aston, Nicky" userId="S::cvnic980@coventry.gov.uk::2fad0f41-a571-4d2b-be88-fae605d17503" providerId="AD" clId="Web-{3EFB5617-A0B6-A766-BDD9-3300C64F61B2}" dt="2024-07-30T15:11:18.298" v="1025" actId="1076"/>
          <ac:picMkLst>
            <pc:docMk/>
            <pc:sldMk cId="1494241316" sldId="273"/>
            <ac:picMk id="2" creationId="{0421F339-338A-2D62-D54A-7A2B97F6176B}"/>
          </ac:picMkLst>
        </pc:picChg>
      </pc:sldChg>
      <pc:sldChg chg="modSp">
        <pc:chgData name="Aston, Nicky" userId="S::cvnic980@coventry.gov.uk::2fad0f41-a571-4d2b-be88-fae605d17503" providerId="AD" clId="Web-{3EFB5617-A0B6-A766-BDD9-3300C64F61B2}" dt="2024-07-30T15:15:27.869" v="1317"/>
        <pc:sldMkLst>
          <pc:docMk/>
          <pc:sldMk cId="2230869239" sldId="274"/>
        </pc:sldMkLst>
        <pc:graphicFrameChg chg="mod modGraphic">
          <ac:chgData name="Aston, Nicky" userId="S::cvnic980@coventry.gov.uk::2fad0f41-a571-4d2b-be88-fae605d17503" providerId="AD" clId="Web-{3EFB5617-A0B6-A766-BDD9-3300C64F61B2}" dt="2024-07-30T15:15:27.869" v="1317"/>
          <ac:graphicFrameMkLst>
            <pc:docMk/>
            <pc:sldMk cId="2230869239" sldId="274"/>
            <ac:graphicFrameMk id="4" creationId="{756F8C22-CE03-CC7C-5AF6-316CA690BD1A}"/>
          </ac:graphicFrameMkLst>
        </pc:graphicFrameChg>
      </pc:sldChg>
      <pc:sldChg chg="modSp">
        <pc:chgData name="Aston, Nicky" userId="S::cvnic980@coventry.gov.uk::2fad0f41-a571-4d2b-be88-fae605d17503" providerId="AD" clId="Web-{3EFB5617-A0B6-A766-BDD9-3300C64F61B2}" dt="2024-07-30T15:26:01.800" v="1441" actId="20577"/>
        <pc:sldMkLst>
          <pc:docMk/>
          <pc:sldMk cId="858648515" sldId="275"/>
        </pc:sldMkLst>
        <pc:spChg chg="mod">
          <ac:chgData name="Aston, Nicky" userId="S::cvnic980@coventry.gov.uk::2fad0f41-a571-4d2b-be88-fae605d17503" providerId="AD" clId="Web-{3EFB5617-A0B6-A766-BDD9-3300C64F61B2}" dt="2024-07-30T15:26:01.800" v="1441" actId="20577"/>
          <ac:spMkLst>
            <pc:docMk/>
            <pc:sldMk cId="858648515" sldId="275"/>
            <ac:spMk id="6" creationId="{CCBA94A5-0AE4-AFBF-B565-22C951F4BC62}"/>
          </ac:spMkLst>
        </pc:spChg>
        <pc:graphicFrameChg chg="mod modGraphic">
          <ac:chgData name="Aston, Nicky" userId="S::cvnic980@coventry.gov.uk::2fad0f41-a571-4d2b-be88-fae605d17503" providerId="AD" clId="Web-{3EFB5617-A0B6-A766-BDD9-3300C64F61B2}" dt="2024-07-30T15:25:44.221" v="1439"/>
          <ac:graphicFrameMkLst>
            <pc:docMk/>
            <pc:sldMk cId="858648515" sldId="275"/>
            <ac:graphicFrameMk id="4" creationId="{4A800ED4-FF24-51A6-FC53-D9268775BF96}"/>
          </ac:graphicFrameMkLst>
        </pc:graphicFrameChg>
      </pc:sldChg>
      <pc:sldChg chg="modSp">
        <pc:chgData name="Aston, Nicky" userId="S::cvnic980@coventry.gov.uk::2fad0f41-a571-4d2b-be88-fae605d17503" providerId="AD" clId="Web-{3EFB5617-A0B6-A766-BDD9-3300C64F61B2}" dt="2024-07-30T13:13:01.266" v="1" actId="20577"/>
        <pc:sldMkLst>
          <pc:docMk/>
          <pc:sldMk cId="2732894548" sldId="276"/>
        </pc:sldMkLst>
        <pc:spChg chg="mod">
          <ac:chgData name="Aston, Nicky" userId="S::cvnic980@coventry.gov.uk::2fad0f41-a571-4d2b-be88-fae605d17503" providerId="AD" clId="Web-{3EFB5617-A0B6-A766-BDD9-3300C64F61B2}" dt="2024-07-30T13:13:01.266" v="1" actId="20577"/>
          <ac:spMkLst>
            <pc:docMk/>
            <pc:sldMk cId="2732894548" sldId="276"/>
            <ac:spMk id="8" creationId="{0E7C2D99-55C1-75C2-5E2C-620CE858478F}"/>
          </ac:spMkLst>
        </pc:spChg>
      </pc:sldChg>
      <pc:sldChg chg="addSp delSp modSp del">
        <pc:chgData name="Aston, Nicky" userId="S::cvnic980@coventry.gov.uk::2fad0f41-a571-4d2b-be88-fae605d17503" providerId="AD" clId="Web-{3EFB5617-A0B6-A766-BDD9-3300C64F61B2}" dt="2024-07-30T14:26:02.101" v="194"/>
        <pc:sldMkLst>
          <pc:docMk/>
          <pc:sldMk cId="1666135579" sldId="277"/>
        </pc:sldMkLst>
        <pc:spChg chg="mod">
          <ac:chgData name="Aston, Nicky" userId="S::cvnic980@coventry.gov.uk::2fad0f41-a571-4d2b-be88-fae605d17503" providerId="AD" clId="Web-{3EFB5617-A0B6-A766-BDD9-3300C64F61B2}" dt="2024-07-30T13:51:07.994" v="156" actId="1076"/>
          <ac:spMkLst>
            <pc:docMk/>
            <pc:sldMk cId="1666135579" sldId="277"/>
            <ac:spMk id="2" creationId="{0560FF89-5443-FA8C-7C31-0436554EDDB2}"/>
          </ac:spMkLst>
        </pc:spChg>
        <pc:spChg chg="del">
          <ac:chgData name="Aston, Nicky" userId="S::cvnic980@coventry.gov.uk::2fad0f41-a571-4d2b-be88-fae605d17503" providerId="AD" clId="Web-{3EFB5617-A0B6-A766-BDD9-3300C64F61B2}" dt="2024-07-30T13:50:58.587" v="154"/>
          <ac:spMkLst>
            <pc:docMk/>
            <pc:sldMk cId="1666135579" sldId="277"/>
            <ac:spMk id="3" creationId="{6A260FF4-D6CC-202D-AFD9-9C031F527966}"/>
          </ac:spMkLst>
        </pc:spChg>
        <pc:spChg chg="add mod">
          <ac:chgData name="Aston, Nicky" userId="S::cvnic980@coventry.gov.uk::2fad0f41-a571-4d2b-be88-fae605d17503" providerId="AD" clId="Web-{3EFB5617-A0B6-A766-BDD9-3300C64F61B2}" dt="2024-07-30T14:25:13.271" v="177" actId="20577"/>
          <ac:spMkLst>
            <pc:docMk/>
            <pc:sldMk cId="1666135579" sldId="277"/>
            <ac:spMk id="4" creationId="{08B8E516-48DC-3EA6-3E5B-70B0CC9ACD0F}"/>
          </ac:spMkLst>
        </pc:spChg>
      </pc:sldChg>
      <pc:sldChg chg="addSp modSp ord">
        <pc:chgData name="Aston, Nicky" userId="S::cvnic980@coventry.gov.uk::2fad0f41-a571-4d2b-be88-fae605d17503" providerId="AD" clId="Web-{3EFB5617-A0B6-A766-BDD9-3300C64F61B2}" dt="2024-07-30T14:34:15.948" v="237" actId="14100"/>
        <pc:sldMkLst>
          <pc:docMk/>
          <pc:sldMk cId="3192490524" sldId="278"/>
        </pc:sldMkLst>
        <pc:spChg chg="mod">
          <ac:chgData name="Aston, Nicky" userId="S::cvnic980@coventry.gov.uk::2fad0f41-a571-4d2b-be88-fae605d17503" providerId="AD" clId="Web-{3EFB5617-A0B6-A766-BDD9-3300C64F61B2}" dt="2024-07-30T14:34:15.948" v="237" actId="14100"/>
          <ac:spMkLst>
            <pc:docMk/>
            <pc:sldMk cId="3192490524" sldId="278"/>
            <ac:spMk id="3" creationId="{10BB6074-3D88-4715-DF19-7EB73AE84D57}"/>
          </ac:spMkLst>
        </pc:spChg>
        <pc:spChg chg="add mod">
          <ac:chgData name="Aston, Nicky" userId="S::cvnic980@coventry.gov.uk::2fad0f41-a571-4d2b-be88-fae605d17503" providerId="AD" clId="Web-{3EFB5617-A0B6-A766-BDD9-3300C64F61B2}" dt="2024-07-30T14:33:58.275" v="236" actId="20577"/>
          <ac:spMkLst>
            <pc:docMk/>
            <pc:sldMk cId="3192490524" sldId="278"/>
            <ac:spMk id="4" creationId="{C990C5BA-E19A-E248-029A-B6211319ABEF}"/>
          </ac:spMkLst>
        </pc:spChg>
        <pc:picChg chg="add mod modCrop">
          <ac:chgData name="Aston, Nicky" userId="S::cvnic980@coventry.gov.uk::2fad0f41-a571-4d2b-be88-fae605d17503" providerId="AD" clId="Web-{3EFB5617-A0B6-A766-BDD9-3300C64F61B2}" dt="2024-07-30T14:29:46.813" v="231" actId="1076"/>
          <ac:picMkLst>
            <pc:docMk/>
            <pc:sldMk cId="3192490524" sldId="278"/>
            <ac:picMk id="2" creationId="{EDD74826-68F3-3D16-AC51-1170645FEF63}"/>
          </ac:picMkLst>
        </pc:picChg>
      </pc:sldChg>
    </pc:docChg>
  </pc:docChgLst>
  <pc:docChgLst>
    <pc:chgData name="Aston, Nicky" userId="S::cvnic980@coventry.gov.uk::2fad0f41-a571-4d2b-be88-fae605d17503" providerId="AD" clId="Web-{3911F9F6-7C33-3326-3AF8-3312790820A3}"/>
    <pc:docChg chg="modSld">
      <pc:chgData name="Aston, Nicky" userId="S::cvnic980@coventry.gov.uk::2fad0f41-a571-4d2b-be88-fae605d17503" providerId="AD" clId="Web-{3911F9F6-7C33-3326-3AF8-3312790820A3}" dt="2025-02-10T15:01:57.758" v="3" actId="20577"/>
      <pc:docMkLst>
        <pc:docMk/>
      </pc:docMkLst>
      <pc:sldChg chg="modSp">
        <pc:chgData name="Aston, Nicky" userId="S::cvnic980@coventry.gov.uk::2fad0f41-a571-4d2b-be88-fae605d17503" providerId="AD" clId="Web-{3911F9F6-7C33-3326-3AF8-3312790820A3}" dt="2025-02-10T15:01:57.758" v="3" actId="20577"/>
        <pc:sldMkLst>
          <pc:docMk/>
          <pc:sldMk cId="2283321509" sldId="282"/>
        </pc:sldMkLst>
        <pc:spChg chg="mod">
          <ac:chgData name="Aston, Nicky" userId="S::cvnic980@coventry.gov.uk::2fad0f41-a571-4d2b-be88-fae605d17503" providerId="AD" clId="Web-{3911F9F6-7C33-3326-3AF8-3312790820A3}" dt="2025-02-10T15:01:57.758" v="3" actId="20577"/>
          <ac:spMkLst>
            <pc:docMk/>
            <pc:sldMk cId="2283321509" sldId="282"/>
            <ac:spMk id="6" creationId="{A90E93AA-42D1-8E8D-9AF9-B3A76D90BFD9}"/>
          </ac:spMkLst>
        </pc:spChg>
      </pc:sldChg>
    </pc:docChg>
  </pc:docChgLst>
  <pc:docChgLst>
    <pc:chgData name="Aston, Nicky" userId="S::cvnic980@coventry.gov.uk::2fad0f41-a571-4d2b-be88-fae605d17503" providerId="AD" clId="Web-{0E31CC91-F750-127E-2F89-CCB908537A35}"/>
    <pc:docChg chg="addSld delSld modSld sldOrd">
      <pc:chgData name="Aston, Nicky" userId="S::cvnic980@coventry.gov.uk::2fad0f41-a571-4d2b-be88-fae605d17503" providerId="AD" clId="Web-{0E31CC91-F750-127E-2F89-CCB908537A35}" dt="2024-10-29T12:12:56.377" v="3739" actId="20577"/>
      <pc:docMkLst>
        <pc:docMk/>
      </pc:docMkLst>
      <pc:sldChg chg="modSp">
        <pc:chgData name="Aston, Nicky" userId="S::cvnic980@coventry.gov.uk::2fad0f41-a571-4d2b-be88-fae605d17503" providerId="AD" clId="Web-{0E31CC91-F750-127E-2F89-CCB908537A35}" dt="2024-10-29T09:27:23.948" v="153" actId="20577"/>
        <pc:sldMkLst>
          <pc:docMk/>
          <pc:sldMk cId="3151328195" sldId="257"/>
        </pc:sldMkLst>
        <pc:spChg chg="mod">
          <ac:chgData name="Aston, Nicky" userId="S::cvnic980@coventry.gov.uk::2fad0f41-a571-4d2b-be88-fae605d17503" providerId="AD" clId="Web-{0E31CC91-F750-127E-2F89-CCB908537A35}" dt="2024-10-29T09:27:23.948" v="153" actId="20577"/>
          <ac:spMkLst>
            <pc:docMk/>
            <pc:sldMk cId="3151328195" sldId="257"/>
            <ac:spMk id="3" creationId="{7E1F95C5-DF04-8AC4-F147-05BCD9544565}"/>
          </ac:spMkLst>
        </pc:spChg>
        <pc:spChg chg="mod">
          <ac:chgData name="Aston, Nicky" userId="S::cvnic980@coventry.gov.uk::2fad0f41-a571-4d2b-be88-fae605d17503" providerId="AD" clId="Web-{0E31CC91-F750-127E-2F89-CCB908537A35}" dt="2024-10-29T09:17:20.090" v="4" actId="20577"/>
          <ac:spMkLst>
            <pc:docMk/>
            <pc:sldMk cId="3151328195" sldId="257"/>
            <ac:spMk id="5" creationId="{47C77BAB-A860-127D-8F81-CA3804145F20}"/>
          </ac:spMkLst>
        </pc:spChg>
        <pc:graphicFrameChg chg="mod modGraphic">
          <ac:chgData name="Aston, Nicky" userId="S::cvnic980@coventry.gov.uk::2fad0f41-a571-4d2b-be88-fae605d17503" providerId="AD" clId="Web-{0E31CC91-F750-127E-2F89-CCB908537A35}" dt="2024-10-29T09:26:51.135" v="148"/>
          <ac:graphicFrameMkLst>
            <pc:docMk/>
            <pc:sldMk cId="3151328195" sldId="257"/>
            <ac:graphicFrameMk id="7" creationId="{5A91FC15-5E92-324C-CAE9-1F7C6019A26B}"/>
          </ac:graphicFrameMkLst>
        </pc:graphicFrameChg>
      </pc:sldChg>
      <pc:sldChg chg="modSp ord">
        <pc:chgData name="Aston, Nicky" userId="S::cvnic980@coventry.gov.uk::2fad0f41-a571-4d2b-be88-fae605d17503" providerId="AD" clId="Web-{0E31CC91-F750-127E-2F89-CCB908537A35}" dt="2024-10-29T11:30:59.667" v="2392" actId="20577"/>
        <pc:sldMkLst>
          <pc:docMk/>
          <pc:sldMk cId="2575794740" sldId="259"/>
        </pc:sldMkLst>
        <pc:spChg chg="mod">
          <ac:chgData name="Aston, Nicky" userId="S::cvnic980@coventry.gov.uk::2fad0f41-a571-4d2b-be88-fae605d17503" providerId="AD" clId="Web-{0E31CC91-F750-127E-2F89-CCB908537A35}" dt="2024-10-29T11:30:59.667" v="2392" actId="20577"/>
          <ac:spMkLst>
            <pc:docMk/>
            <pc:sldMk cId="2575794740" sldId="259"/>
            <ac:spMk id="2" creationId="{9D75E5A5-CB21-0D26-760E-3E821A9450A5}"/>
          </ac:spMkLst>
        </pc:spChg>
        <pc:graphicFrameChg chg="mod modGraphic">
          <ac:chgData name="Aston, Nicky" userId="S::cvnic980@coventry.gov.uk::2fad0f41-a571-4d2b-be88-fae605d17503" providerId="AD" clId="Web-{0E31CC91-F750-127E-2F89-CCB908537A35}" dt="2024-10-29T11:29:22.161" v="2359"/>
          <ac:graphicFrameMkLst>
            <pc:docMk/>
            <pc:sldMk cId="2575794740" sldId="259"/>
            <ac:graphicFrameMk id="3" creationId="{F5676C0E-E20D-EB0C-69FF-EF607329E9FB}"/>
          </ac:graphicFrameMkLst>
        </pc:graphicFrameChg>
      </pc:sldChg>
      <pc:sldChg chg="modSp ord">
        <pc:chgData name="Aston, Nicky" userId="S::cvnic980@coventry.gov.uk::2fad0f41-a571-4d2b-be88-fae605d17503" providerId="AD" clId="Web-{0E31CC91-F750-127E-2F89-CCB908537A35}" dt="2024-10-29T11:30:51.229" v="2386" actId="20577"/>
        <pc:sldMkLst>
          <pc:docMk/>
          <pc:sldMk cId="338734311" sldId="261"/>
        </pc:sldMkLst>
        <pc:spChg chg="mod">
          <ac:chgData name="Aston, Nicky" userId="S::cvnic980@coventry.gov.uk::2fad0f41-a571-4d2b-be88-fae605d17503" providerId="AD" clId="Web-{0E31CC91-F750-127E-2F89-CCB908537A35}" dt="2024-10-29T11:30:51.229" v="2386" actId="20577"/>
          <ac:spMkLst>
            <pc:docMk/>
            <pc:sldMk cId="338734311" sldId="261"/>
            <ac:spMk id="2" creationId="{0893AFAF-B665-C9B7-6CEB-328198BDFBD6}"/>
          </ac:spMkLst>
        </pc:spChg>
        <pc:graphicFrameChg chg="mod modGraphic">
          <ac:chgData name="Aston, Nicky" userId="S::cvnic980@coventry.gov.uk::2fad0f41-a571-4d2b-be88-fae605d17503" providerId="AD" clId="Web-{0E31CC91-F750-127E-2F89-CCB908537A35}" dt="2024-10-29T11:29:39.303" v="2375"/>
          <ac:graphicFrameMkLst>
            <pc:docMk/>
            <pc:sldMk cId="338734311" sldId="261"/>
            <ac:graphicFrameMk id="3" creationId="{67BA7D9B-8A72-3FA5-BEAB-4458B47043B4}"/>
          </ac:graphicFrameMkLst>
        </pc:graphicFrameChg>
      </pc:sldChg>
      <pc:sldChg chg="addSp delSp modSp">
        <pc:chgData name="Aston, Nicky" userId="S::cvnic980@coventry.gov.uk::2fad0f41-a571-4d2b-be88-fae605d17503" providerId="AD" clId="Web-{0E31CC91-F750-127E-2F89-CCB908537A35}" dt="2024-10-29T12:08:02.281" v="3525" actId="20577"/>
        <pc:sldMkLst>
          <pc:docMk/>
          <pc:sldMk cId="446850950" sldId="262"/>
        </pc:sldMkLst>
        <pc:spChg chg="add del mod">
          <ac:chgData name="Aston, Nicky" userId="S::cvnic980@coventry.gov.uk::2fad0f41-a571-4d2b-be88-fae605d17503" providerId="AD" clId="Web-{0E31CC91-F750-127E-2F89-CCB908537A35}" dt="2024-10-29T10:42:25.183" v="1062"/>
          <ac:spMkLst>
            <pc:docMk/>
            <pc:sldMk cId="446850950" sldId="262"/>
            <ac:spMk id="2" creationId="{C1EB6398-D17F-6D49-2AAB-0542C2888677}"/>
          </ac:spMkLst>
        </pc:spChg>
        <pc:spChg chg="add mod">
          <ac:chgData name="Aston, Nicky" userId="S::cvnic980@coventry.gov.uk::2fad0f41-a571-4d2b-be88-fae605d17503" providerId="AD" clId="Web-{0E31CC91-F750-127E-2F89-CCB908537A35}" dt="2024-10-29T11:05:02.529" v="1395" actId="1076"/>
          <ac:spMkLst>
            <pc:docMk/>
            <pc:sldMk cId="446850950" sldId="262"/>
            <ac:spMk id="3" creationId="{6A0F29A6-61FE-9DC2-1443-C3348116BBC9}"/>
          </ac:spMkLst>
        </pc:spChg>
        <pc:spChg chg="mod">
          <ac:chgData name="Aston, Nicky" userId="S::cvnic980@coventry.gov.uk::2fad0f41-a571-4d2b-be88-fae605d17503" providerId="AD" clId="Web-{0E31CC91-F750-127E-2F89-CCB908537A35}" dt="2024-10-29T12:08:02.281" v="3525" actId="20577"/>
          <ac:spMkLst>
            <pc:docMk/>
            <pc:sldMk cId="446850950" sldId="262"/>
            <ac:spMk id="4" creationId="{D946D716-9E89-3BB8-39A1-691CB8A32671}"/>
          </ac:spMkLst>
        </pc:spChg>
        <pc:spChg chg="mod ord">
          <ac:chgData name="Aston, Nicky" userId="S::cvnic980@coventry.gov.uk::2fad0f41-a571-4d2b-be88-fae605d17503" providerId="AD" clId="Web-{0E31CC91-F750-127E-2F89-CCB908537A35}" dt="2024-10-29T11:12:09.007" v="1659" actId="1076"/>
          <ac:spMkLst>
            <pc:docMk/>
            <pc:sldMk cId="446850950" sldId="262"/>
            <ac:spMk id="5" creationId="{00BDEB32-B626-F611-CA55-6B52D7A4777B}"/>
          </ac:spMkLst>
        </pc:spChg>
        <pc:spChg chg="del">
          <ac:chgData name="Aston, Nicky" userId="S::cvnic980@coventry.gov.uk::2fad0f41-a571-4d2b-be88-fae605d17503" providerId="AD" clId="Web-{0E31CC91-F750-127E-2F89-CCB908537A35}" dt="2024-10-29T10:42:24.199" v="1061"/>
          <ac:spMkLst>
            <pc:docMk/>
            <pc:sldMk cId="446850950" sldId="262"/>
            <ac:spMk id="6" creationId="{329A1F01-569C-D753-76B1-7854E8748D0D}"/>
          </ac:spMkLst>
        </pc:spChg>
        <pc:spChg chg="mod ord">
          <ac:chgData name="Aston, Nicky" userId="S::cvnic980@coventry.gov.uk::2fad0f41-a571-4d2b-be88-fae605d17503" providerId="AD" clId="Web-{0E31CC91-F750-127E-2F89-CCB908537A35}" dt="2024-10-29T11:11:59.694" v="1658" actId="1076"/>
          <ac:spMkLst>
            <pc:docMk/>
            <pc:sldMk cId="446850950" sldId="262"/>
            <ac:spMk id="7" creationId="{58326CBC-C3B0-7F94-2857-81135D8E76F0}"/>
          </ac:spMkLst>
        </pc:spChg>
        <pc:spChg chg="del">
          <ac:chgData name="Aston, Nicky" userId="S::cvnic980@coventry.gov.uk::2fad0f41-a571-4d2b-be88-fae605d17503" providerId="AD" clId="Web-{0E31CC91-F750-127E-2F89-CCB908537A35}" dt="2024-10-29T10:42:23.511" v="1060"/>
          <ac:spMkLst>
            <pc:docMk/>
            <pc:sldMk cId="446850950" sldId="262"/>
            <ac:spMk id="8" creationId="{A76913E6-374F-1D80-1631-9E4AB40A0274}"/>
          </ac:spMkLst>
        </pc:spChg>
        <pc:spChg chg="mod ord">
          <ac:chgData name="Aston, Nicky" userId="S::cvnic980@coventry.gov.uk::2fad0f41-a571-4d2b-be88-fae605d17503" providerId="AD" clId="Web-{0E31CC91-F750-127E-2F89-CCB908537A35}" dt="2024-10-29T11:11:56.116" v="1657" actId="1076"/>
          <ac:spMkLst>
            <pc:docMk/>
            <pc:sldMk cId="446850950" sldId="262"/>
            <ac:spMk id="9" creationId="{D4425408-C6FC-71A2-E46B-4D583EA3D9AB}"/>
          </ac:spMkLst>
        </pc:spChg>
        <pc:spChg chg="mod">
          <ac:chgData name="Aston, Nicky" userId="S::cvnic980@coventry.gov.uk::2fad0f41-a571-4d2b-be88-fae605d17503" providerId="AD" clId="Web-{0E31CC91-F750-127E-2F89-CCB908537A35}" dt="2024-10-29T11:05:25.014" v="1400" actId="1076"/>
          <ac:spMkLst>
            <pc:docMk/>
            <pc:sldMk cId="446850950" sldId="262"/>
            <ac:spMk id="11" creationId="{5E0E4938-ED4C-7546-0C8C-7AEB6ECE0BCD}"/>
          </ac:spMkLst>
        </pc:spChg>
        <pc:spChg chg="add del mod">
          <ac:chgData name="Aston, Nicky" userId="S::cvnic980@coventry.gov.uk::2fad0f41-a571-4d2b-be88-fae605d17503" providerId="AD" clId="Web-{0E31CC91-F750-127E-2F89-CCB908537A35}" dt="2024-10-29T10:39:54.393" v="1034"/>
          <ac:spMkLst>
            <pc:docMk/>
            <pc:sldMk cId="446850950" sldId="262"/>
            <ac:spMk id="12" creationId="{4C571671-C9EF-BFD2-430E-C19C463DE7CF}"/>
          </ac:spMkLst>
        </pc:spChg>
        <pc:spChg chg="mod ord">
          <ac:chgData name="Aston, Nicky" userId="S::cvnic980@coventry.gov.uk::2fad0f41-a571-4d2b-be88-fae605d17503" providerId="AD" clId="Web-{0E31CC91-F750-127E-2F89-CCB908537A35}" dt="2024-10-29T11:05:13.498" v="1398" actId="1076"/>
          <ac:spMkLst>
            <pc:docMk/>
            <pc:sldMk cId="446850950" sldId="262"/>
            <ac:spMk id="13" creationId="{FB7E2FA9-9A41-3B47-E37B-2B80AC6791F6}"/>
          </ac:spMkLst>
        </pc:spChg>
        <pc:spChg chg="add mod">
          <ac:chgData name="Aston, Nicky" userId="S::cvnic980@coventry.gov.uk::2fad0f41-a571-4d2b-be88-fae605d17503" providerId="AD" clId="Web-{0E31CC91-F750-127E-2F89-CCB908537A35}" dt="2024-10-29T11:11:42.333" v="1655" actId="1076"/>
          <ac:spMkLst>
            <pc:docMk/>
            <pc:sldMk cId="446850950" sldId="262"/>
            <ac:spMk id="14" creationId="{6CF5EEBA-AA87-2495-9025-97DE39035901}"/>
          </ac:spMkLst>
        </pc:spChg>
        <pc:spChg chg="mod ord">
          <ac:chgData name="Aston, Nicky" userId="S::cvnic980@coventry.gov.uk::2fad0f41-a571-4d2b-be88-fae605d17503" providerId="AD" clId="Web-{0E31CC91-F750-127E-2F89-CCB908537A35}" dt="2024-10-29T11:05:17.608" v="1399" actId="1076"/>
          <ac:spMkLst>
            <pc:docMk/>
            <pc:sldMk cId="446850950" sldId="262"/>
            <ac:spMk id="15" creationId="{A3172144-3426-8C9B-98F5-003351F04299}"/>
          </ac:spMkLst>
        </pc:spChg>
        <pc:spChg chg="add mod">
          <ac:chgData name="Aston, Nicky" userId="S::cvnic980@coventry.gov.uk::2fad0f41-a571-4d2b-be88-fae605d17503" providerId="AD" clId="Web-{0E31CC91-F750-127E-2F89-CCB908537A35}" dt="2024-10-29T11:21:10.945" v="1943" actId="14100"/>
          <ac:spMkLst>
            <pc:docMk/>
            <pc:sldMk cId="446850950" sldId="262"/>
            <ac:spMk id="16" creationId="{D962C927-0CA7-61DA-C925-FE073419ABFA}"/>
          </ac:spMkLst>
        </pc:spChg>
        <pc:spChg chg="add mod">
          <ac:chgData name="Aston, Nicky" userId="S::cvnic980@coventry.gov.uk::2fad0f41-a571-4d2b-be88-fae605d17503" providerId="AD" clId="Web-{0E31CC91-F750-127E-2F89-CCB908537A35}" dt="2024-10-29T11:11:28.020" v="1653" actId="1076"/>
          <ac:spMkLst>
            <pc:docMk/>
            <pc:sldMk cId="446850950" sldId="262"/>
            <ac:spMk id="17" creationId="{87EE77C4-CB79-3F88-164A-560B93BE91C2}"/>
          </ac:spMkLst>
        </pc:spChg>
        <pc:spChg chg="add mod">
          <ac:chgData name="Aston, Nicky" userId="S::cvnic980@coventry.gov.uk::2fad0f41-a571-4d2b-be88-fae605d17503" providerId="AD" clId="Web-{0E31CC91-F750-127E-2F89-CCB908537A35}" dt="2024-10-29T11:04:48.622" v="1394" actId="1076"/>
          <ac:spMkLst>
            <pc:docMk/>
            <pc:sldMk cId="446850950" sldId="262"/>
            <ac:spMk id="18" creationId="{6B3F35AE-E247-FB66-656D-B42FDA19E809}"/>
          </ac:spMkLst>
        </pc:spChg>
        <pc:graphicFrameChg chg="mod modGraphic">
          <ac:chgData name="Aston, Nicky" userId="S::cvnic980@coventry.gov.uk::2fad0f41-a571-4d2b-be88-fae605d17503" providerId="AD" clId="Web-{0E31CC91-F750-127E-2F89-CCB908537A35}" dt="2024-10-29T11:12:37.993" v="1664" actId="1076"/>
          <ac:graphicFrameMkLst>
            <pc:docMk/>
            <pc:sldMk cId="446850950" sldId="262"/>
            <ac:graphicFrameMk id="10" creationId="{B07C6DEC-975E-8818-4B17-F8CCBCA05BD9}"/>
          </ac:graphicFrameMkLst>
        </pc:graphicFrameChg>
      </pc:sldChg>
      <pc:sldChg chg="modSp ord">
        <pc:chgData name="Aston, Nicky" userId="S::cvnic980@coventry.gov.uk::2fad0f41-a571-4d2b-be88-fae605d17503" providerId="AD" clId="Web-{0E31CC91-F750-127E-2F89-CCB908537A35}" dt="2024-10-29T11:23:28.562" v="2013"/>
        <pc:sldMkLst>
          <pc:docMk/>
          <pc:sldMk cId="664075972" sldId="268"/>
        </pc:sldMkLst>
        <pc:graphicFrameChg chg="mod modGraphic">
          <ac:chgData name="Aston, Nicky" userId="S::cvnic980@coventry.gov.uk::2fad0f41-a571-4d2b-be88-fae605d17503" providerId="AD" clId="Web-{0E31CC91-F750-127E-2F89-CCB908537A35}" dt="2024-10-29T11:23:28.562" v="2013"/>
          <ac:graphicFrameMkLst>
            <pc:docMk/>
            <pc:sldMk cId="664075972" sldId="268"/>
            <ac:graphicFrameMk id="6" creationId="{DD3453D6-6CD9-097A-C986-9AB4C839C533}"/>
          </ac:graphicFrameMkLst>
        </pc:graphicFrameChg>
      </pc:sldChg>
      <pc:sldChg chg="modSp">
        <pc:chgData name="Aston, Nicky" userId="S::cvnic980@coventry.gov.uk::2fad0f41-a571-4d2b-be88-fae605d17503" providerId="AD" clId="Web-{0E31CC91-F750-127E-2F89-CCB908537A35}" dt="2024-10-29T12:03:02.982" v="3325"/>
        <pc:sldMkLst>
          <pc:docMk/>
          <pc:sldMk cId="3342994424" sldId="269"/>
        </pc:sldMkLst>
        <pc:spChg chg="mod">
          <ac:chgData name="Aston, Nicky" userId="S::cvnic980@coventry.gov.uk::2fad0f41-a571-4d2b-be88-fae605d17503" providerId="AD" clId="Web-{0E31CC91-F750-127E-2F89-CCB908537A35}" dt="2024-10-29T12:01:36.321" v="3318" actId="1076"/>
          <ac:spMkLst>
            <pc:docMk/>
            <pc:sldMk cId="3342994424" sldId="269"/>
            <ac:spMk id="7" creationId="{711977F6-8681-258B-8733-D1CC600574B2}"/>
          </ac:spMkLst>
        </pc:spChg>
        <pc:spChg chg="mod">
          <ac:chgData name="Aston, Nicky" userId="S::cvnic980@coventry.gov.uk::2fad0f41-a571-4d2b-be88-fae605d17503" providerId="AD" clId="Web-{0E31CC91-F750-127E-2F89-CCB908537A35}" dt="2024-10-29T12:01:49.963" v="3319" actId="1076"/>
          <ac:spMkLst>
            <pc:docMk/>
            <pc:sldMk cId="3342994424" sldId="269"/>
            <ac:spMk id="8" creationId="{B6B81DDE-6155-2A14-2F10-AC7965A7E0E6}"/>
          </ac:spMkLst>
        </pc:spChg>
        <pc:graphicFrameChg chg="mod modGraphic">
          <ac:chgData name="Aston, Nicky" userId="S::cvnic980@coventry.gov.uk::2fad0f41-a571-4d2b-be88-fae605d17503" providerId="AD" clId="Web-{0E31CC91-F750-127E-2F89-CCB908537A35}" dt="2024-10-29T12:03:02.982" v="3325"/>
          <ac:graphicFrameMkLst>
            <pc:docMk/>
            <pc:sldMk cId="3342994424" sldId="269"/>
            <ac:graphicFrameMk id="6" creationId="{0AC84BBD-6609-D0C6-130B-31CF2C7A2AB0}"/>
          </ac:graphicFrameMkLst>
        </pc:graphicFrameChg>
      </pc:sldChg>
      <pc:sldChg chg="modSp">
        <pc:chgData name="Aston, Nicky" userId="S::cvnic980@coventry.gov.uk::2fad0f41-a571-4d2b-be88-fae605d17503" providerId="AD" clId="Web-{0E31CC91-F750-127E-2F89-CCB908537A35}" dt="2024-10-29T11:59:41.111" v="3308"/>
        <pc:sldMkLst>
          <pc:docMk/>
          <pc:sldMk cId="2723393673" sldId="270"/>
        </pc:sldMkLst>
        <pc:spChg chg="mod">
          <ac:chgData name="Aston, Nicky" userId="S::cvnic980@coventry.gov.uk::2fad0f41-a571-4d2b-be88-fae605d17503" providerId="AD" clId="Web-{0E31CC91-F750-127E-2F89-CCB908537A35}" dt="2024-10-29T10:17:45.049" v="398" actId="1076"/>
          <ac:spMkLst>
            <pc:docMk/>
            <pc:sldMk cId="2723393673" sldId="270"/>
            <ac:spMk id="2155" creationId="{EBBE346E-B1E3-AA21-D648-E117B907F4C6}"/>
          </ac:spMkLst>
        </pc:spChg>
        <pc:spChg chg="mod">
          <ac:chgData name="Aston, Nicky" userId="S::cvnic980@coventry.gov.uk::2fad0f41-a571-4d2b-be88-fae605d17503" providerId="AD" clId="Web-{0E31CC91-F750-127E-2F89-CCB908537A35}" dt="2024-10-29T10:32:13.850" v="756" actId="1076"/>
          <ac:spMkLst>
            <pc:docMk/>
            <pc:sldMk cId="2723393673" sldId="270"/>
            <ac:spMk id="2156" creationId="{06869D4F-1F88-C631-5AD4-8DA381E35DC7}"/>
          </ac:spMkLst>
        </pc:spChg>
        <pc:graphicFrameChg chg="mod modGraphic">
          <ac:chgData name="Aston, Nicky" userId="S::cvnic980@coventry.gov.uk::2fad0f41-a571-4d2b-be88-fae605d17503" providerId="AD" clId="Web-{0E31CC91-F750-127E-2F89-CCB908537A35}" dt="2024-10-29T11:59:41.111" v="3308"/>
          <ac:graphicFrameMkLst>
            <pc:docMk/>
            <pc:sldMk cId="2723393673" sldId="270"/>
            <ac:graphicFrameMk id="2154" creationId="{34190DD6-365F-4B83-9ED8-A087CC12E77E}"/>
          </ac:graphicFrameMkLst>
        </pc:graphicFrameChg>
      </pc:sldChg>
      <pc:sldChg chg="modSp ord">
        <pc:chgData name="Aston, Nicky" userId="S::cvnic980@coventry.gov.uk::2fad0f41-a571-4d2b-be88-fae605d17503" providerId="AD" clId="Web-{0E31CC91-F750-127E-2F89-CCB908537A35}" dt="2024-10-29T11:43:55.899" v="2828" actId="20577"/>
        <pc:sldMkLst>
          <pc:docMk/>
          <pc:sldMk cId="2246647954" sldId="271"/>
        </pc:sldMkLst>
        <pc:spChg chg="mod">
          <ac:chgData name="Aston, Nicky" userId="S::cvnic980@coventry.gov.uk::2fad0f41-a571-4d2b-be88-fae605d17503" providerId="AD" clId="Web-{0E31CC91-F750-127E-2F89-CCB908537A35}" dt="2024-10-29T11:43:55.899" v="2828" actId="20577"/>
          <ac:spMkLst>
            <pc:docMk/>
            <pc:sldMk cId="2246647954" sldId="271"/>
            <ac:spMk id="4" creationId="{37B04313-BEFD-06EB-7974-D98703103831}"/>
          </ac:spMkLst>
        </pc:spChg>
      </pc:sldChg>
      <pc:sldChg chg="modSp ord">
        <pc:chgData name="Aston, Nicky" userId="S::cvnic980@coventry.gov.uk::2fad0f41-a571-4d2b-be88-fae605d17503" providerId="AD" clId="Web-{0E31CC91-F750-127E-2F89-CCB908537A35}" dt="2024-10-29T11:46:52.441" v="2890"/>
        <pc:sldMkLst>
          <pc:docMk/>
          <pc:sldMk cId="989685300" sldId="272"/>
        </pc:sldMkLst>
        <pc:graphicFrameChg chg="mod modGraphic">
          <ac:chgData name="Aston, Nicky" userId="S::cvnic980@coventry.gov.uk::2fad0f41-a571-4d2b-be88-fae605d17503" providerId="AD" clId="Web-{0E31CC91-F750-127E-2F89-CCB908537A35}" dt="2024-10-29T11:46:52.441" v="2890"/>
          <ac:graphicFrameMkLst>
            <pc:docMk/>
            <pc:sldMk cId="989685300" sldId="272"/>
            <ac:graphicFrameMk id="4" creationId="{78FC1554-3748-1C93-F31B-25946DF62A7B}"/>
          </ac:graphicFrameMkLst>
        </pc:graphicFrameChg>
      </pc:sldChg>
      <pc:sldChg chg="modSp del">
        <pc:chgData name="Aston, Nicky" userId="S::cvnic980@coventry.gov.uk::2fad0f41-a571-4d2b-be88-fae605d17503" providerId="AD" clId="Web-{0E31CC91-F750-127E-2F89-CCB908537A35}" dt="2024-10-29T09:20:52.814" v="57"/>
        <pc:sldMkLst>
          <pc:docMk/>
          <pc:sldMk cId="1494241316" sldId="273"/>
        </pc:sldMkLst>
        <pc:spChg chg="mod">
          <ac:chgData name="Aston, Nicky" userId="S::cvnic980@coventry.gov.uk::2fad0f41-a571-4d2b-be88-fae605d17503" providerId="AD" clId="Web-{0E31CC91-F750-127E-2F89-CCB908537A35}" dt="2024-10-29T09:17:37.434" v="5" actId="20577"/>
          <ac:spMkLst>
            <pc:docMk/>
            <pc:sldMk cId="1494241316" sldId="273"/>
            <ac:spMk id="3" creationId="{63629AB7-E039-E951-EFBC-EB324D640CB9}"/>
          </ac:spMkLst>
        </pc:spChg>
      </pc:sldChg>
      <pc:sldChg chg="addSp delSp modSp ord">
        <pc:chgData name="Aston, Nicky" userId="S::cvnic980@coventry.gov.uk::2fad0f41-a571-4d2b-be88-fae605d17503" providerId="AD" clId="Web-{0E31CC91-F750-127E-2F89-CCB908537A35}" dt="2024-10-29T11:45:19.076" v="2844"/>
        <pc:sldMkLst>
          <pc:docMk/>
          <pc:sldMk cId="858648515" sldId="275"/>
        </pc:sldMkLst>
        <pc:spChg chg="add del">
          <ac:chgData name="Aston, Nicky" userId="S::cvnic980@coventry.gov.uk::2fad0f41-a571-4d2b-be88-fae605d17503" providerId="AD" clId="Web-{0E31CC91-F750-127E-2F89-CCB908537A35}" dt="2024-10-29T11:38:26.942" v="2539"/>
          <ac:spMkLst>
            <pc:docMk/>
            <pc:sldMk cId="858648515" sldId="275"/>
            <ac:spMk id="2" creationId="{9ED4A777-3B26-CF92-65B0-289E7BB197B1}"/>
          </ac:spMkLst>
        </pc:spChg>
        <pc:spChg chg="add del">
          <ac:chgData name="Aston, Nicky" userId="S::cvnic980@coventry.gov.uk::2fad0f41-a571-4d2b-be88-fae605d17503" providerId="AD" clId="Web-{0E31CC91-F750-127E-2F89-CCB908537A35}" dt="2024-10-29T11:38:53.569" v="2543"/>
          <ac:spMkLst>
            <pc:docMk/>
            <pc:sldMk cId="858648515" sldId="275"/>
            <ac:spMk id="3" creationId="{9ED4A777-3B26-CF92-65B0-289E7BB197B1}"/>
          </ac:spMkLst>
        </pc:spChg>
        <pc:spChg chg="del mod">
          <ac:chgData name="Aston, Nicky" userId="S::cvnic980@coventry.gov.uk::2fad0f41-a571-4d2b-be88-fae605d17503" providerId="AD" clId="Web-{0E31CC91-F750-127E-2F89-CCB908537A35}" dt="2024-10-29T11:37:36.017" v="2522"/>
          <ac:spMkLst>
            <pc:docMk/>
            <pc:sldMk cId="858648515" sldId="275"/>
            <ac:spMk id="5" creationId="{9ED4A777-3B26-CF92-65B0-289E7BB197B1}"/>
          </ac:spMkLst>
        </pc:spChg>
        <pc:graphicFrameChg chg="mod modGraphic">
          <ac:chgData name="Aston, Nicky" userId="S::cvnic980@coventry.gov.uk::2fad0f41-a571-4d2b-be88-fae605d17503" providerId="AD" clId="Web-{0E31CC91-F750-127E-2F89-CCB908537A35}" dt="2024-10-29T11:45:19.076" v="2844"/>
          <ac:graphicFrameMkLst>
            <pc:docMk/>
            <pc:sldMk cId="858648515" sldId="275"/>
            <ac:graphicFrameMk id="4" creationId="{4A800ED4-FF24-51A6-FC53-D9268775BF96}"/>
          </ac:graphicFrameMkLst>
        </pc:graphicFrameChg>
      </pc:sldChg>
      <pc:sldChg chg="modSp">
        <pc:chgData name="Aston, Nicky" userId="S::cvnic980@coventry.gov.uk::2fad0f41-a571-4d2b-be88-fae605d17503" providerId="AD" clId="Web-{0E31CC91-F750-127E-2F89-CCB908537A35}" dt="2024-10-29T12:12:56.377" v="3739" actId="20577"/>
        <pc:sldMkLst>
          <pc:docMk/>
          <pc:sldMk cId="2732894548" sldId="276"/>
        </pc:sldMkLst>
        <pc:spChg chg="mod">
          <ac:chgData name="Aston, Nicky" userId="S::cvnic980@coventry.gov.uk::2fad0f41-a571-4d2b-be88-fae605d17503" providerId="AD" clId="Web-{0E31CC91-F750-127E-2F89-CCB908537A35}" dt="2024-10-29T12:12:56.377" v="3739" actId="20577"/>
          <ac:spMkLst>
            <pc:docMk/>
            <pc:sldMk cId="2732894548" sldId="276"/>
            <ac:spMk id="2" creationId="{A37399B5-07F0-C836-566E-F508E9D3D006}"/>
          </ac:spMkLst>
        </pc:spChg>
        <pc:spChg chg="mod">
          <ac:chgData name="Aston, Nicky" userId="S::cvnic980@coventry.gov.uk::2fad0f41-a571-4d2b-be88-fae605d17503" providerId="AD" clId="Web-{0E31CC91-F750-127E-2F89-CCB908537A35}" dt="2024-10-29T11:57:12.790" v="3147" actId="20577"/>
          <ac:spMkLst>
            <pc:docMk/>
            <pc:sldMk cId="2732894548" sldId="276"/>
            <ac:spMk id="8" creationId="{0E7C2D99-55C1-75C2-5E2C-620CE858478F}"/>
          </ac:spMkLst>
        </pc:spChg>
        <pc:graphicFrameChg chg="mod modGraphic">
          <ac:chgData name="Aston, Nicky" userId="S::cvnic980@coventry.gov.uk::2fad0f41-a571-4d2b-be88-fae605d17503" providerId="AD" clId="Web-{0E31CC91-F750-127E-2F89-CCB908537A35}" dt="2024-10-29T12:12:42.235" v="3736" actId="1076"/>
          <ac:graphicFrameMkLst>
            <pc:docMk/>
            <pc:sldMk cId="2732894548" sldId="276"/>
            <ac:graphicFrameMk id="4" creationId="{9BD3D555-1677-8487-68EF-62C6E80B3225}"/>
          </ac:graphicFrameMkLst>
        </pc:graphicFrameChg>
      </pc:sldChg>
      <pc:sldChg chg="modSp">
        <pc:chgData name="Aston, Nicky" userId="S::cvnic980@coventry.gov.uk::2fad0f41-a571-4d2b-be88-fae605d17503" providerId="AD" clId="Web-{0E31CC91-F750-127E-2F89-CCB908537A35}" dt="2024-10-29T12:03:58.689" v="3336" actId="20577"/>
        <pc:sldMkLst>
          <pc:docMk/>
          <pc:sldMk cId="622340131" sldId="279"/>
        </pc:sldMkLst>
        <pc:spChg chg="mod">
          <ac:chgData name="Aston, Nicky" userId="S::cvnic980@coventry.gov.uk::2fad0f41-a571-4d2b-be88-fae605d17503" providerId="AD" clId="Web-{0E31CC91-F750-127E-2F89-CCB908537A35}" dt="2024-10-29T12:03:41.016" v="3332" actId="20577"/>
          <ac:spMkLst>
            <pc:docMk/>
            <pc:sldMk cId="622340131" sldId="279"/>
            <ac:spMk id="2" creationId="{5F8FEEC4-BA0A-5E24-D490-9D1FB286D0A9}"/>
          </ac:spMkLst>
        </pc:spChg>
        <pc:spChg chg="mod">
          <ac:chgData name="Aston, Nicky" userId="S::cvnic980@coventry.gov.uk::2fad0f41-a571-4d2b-be88-fae605d17503" providerId="AD" clId="Web-{0E31CC91-F750-127E-2F89-CCB908537A35}" dt="2024-10-29T12:03:58.689" v="3336" actId="20577"/>
          <ac:spMkLst>
            <pc:docMk/>
            <pc:sldMk cId="622340131" sldId="279"/>
            <ac:spMk id="3" creationId="{4D208BB0-E1DA-EDF0-21B2-83A8F0B8C6FA}"/>
          </ac:spMkLst>
        </pc:spChg>
      </pc:sldChg>
      <pc:sldChg chg="addSp modSp">
        <pc:chgData name="Aston, Nicky" userId="S::cvnic980@coventry.gov.uk::2fad0f41-a571-4d2b-be88-fae605d17503" providerId="AD" clId="Web-{0E31CC91-F750-127E-2F89-CCB908537A35}" dt="2024-10-29T12:00:06.941" v="3310" actId="20577"/>
        <pc:sldMkLst>
          <pc:docMk/>
          <pc:sldMk cId="3488504067" sldId="281"/>
        </pc:sldMkLst>
        <pc:spChg chg="add mod">
          <ac:chgData name="Aston, Nicky" userId="S::cvnic980@coventry.gov.uk::2fad0f41-a571-4d2b-be88-fae605d17503" providerId="AD" clId="Web-{0E31CC91-F750-127E-2F89-CCB908537A35}" dt="2024-10-29T12:00:06.941" v="3310" actId="20577"/>
          <ac:spMkLst>
            <pc:docMk/>
            <pc:sldMk cId="3488504067" sldId="281"/>
            <ac:spMk id="2" creationId="{736F64D0-81CC-2127-3CA7-EF4BEE356F89}"/>
          </ac:spMkLst>
        </pc:spChg>
        <pc:spChg chg="mod">
          <ac:chgData name="Aston, Nicky" userId="S::cvnic980@coventry.gov.uk::2fad0f41-a571-4d2b-be88-fae605d17503" providerId="AD" clId="Web-{0E31CC91-F750-127E-2F89-CCB908537A35}" dt="2024-10-29T11:54:40.297" v="3100" actId="20577"/>
          <ac:spMkLst>
            <pc:docMk/>
            <pc:sldMk cId="3488504067" sldId="281"/>
            <ac:spMk id="8" creationId="{17909C58-B36B-DC88-7165-B5308AE8E530}"/>
          </ac:spMkLst>
        </pc:spChg>
        <pc:picChg chg="mod modCrop">
          <ac:chgData name="Aston, Nicky" userId="S::cvnic980@coventry.gov.uk::2fad0f41-a571-4d2b-be88-fae605d17503" providerId="AD" clId="Web-{0E31CC91-F750-127E-2F89-CCB908537A35}" dt="2024-10-29T11:55:04.532" v="3103" actId="1076"/>
          <ac:picMkLst>
            <pc:docMk/>
            <pc:sldMk cId="3488504067" sldId="281"/>
            <ac:picMk id="4" creationId="{94C1D910-8825-C17B-12F6-FCBC3F7F4A56}"/>
          </ac:picMkLst>
        </pc:picChg>
        <pc:picChg chg="mod">
          <ac:chgData name="Aston, Nicky" userId="S::cvnic980@coventry.gov.uk::2fad0f41-a571-4d2b-be88-fae605d17503" providerId="AD" clId="Web-{0E31CC91-F750-127E-2F89-CCB908537A35}" dt="2024-10-29T11:53:16.510" v="3076" actId="1076"/>
          <ac:picMkLst>
            <pc:docMk/>
            <pc:sldMk cId="3488504067" sldId="281"/>
            <ac:picMk id="5" creationId="{67D3E247-1CBC-FF45-3D6D-9B0CF7EBE8FF}"/>
          </ac:picMkLst>
        </pc:picChg>
        <pc:picChg chg="mod">
          <ac:chgData name="Aston, Nicky" userId="S::cvnic980@coventry.gov.uk::2fad0f41-a571-4d2b-be88-fae605d17503" providerId="AD" clId="Web-{0E31CC91-F750-127E-2F89-CCB908537A35}" dt="2024-10-29T11:53:22.073" v="3077" actId="1076"/>
          <ac:picMkLst>
            <pc:docMk/>
            <pc:sldMk cId="3488504067" sldId="281"/>
            <ac:picMk id="6" creationId="{8034DF3D-5C74-EDF5-EDF2-31E907A3ED86}"/>
          </ac:picMkLst>
        </pc:picChg>
      </pc:sldChg>
      <pc:sldChg chg="modSp">
        <pc:chgData name="Aston, Nicky" userId="S::cvnic980@coventry.gov.uk::2fad0f41-a571-4d2b-be88-fae605d17503" providerId="AD" clId="Web-{0E31CC91-F750-127E-2F89-CCB908537A35}" dt="2024-10-29T10:38:10.074" v="1016" actId="20577"/>
        <pc:sldMkLst>
          <pc:docMk/>
          <pc:sldMk cId="2283321509" sldId="282"/>
        </pc:sldMkLst>
        <pc:spChg chg="mod">
          <ac:chgData name="Aston, Nicky" userId="S::cvnic980@coventry.gov.uk::2fad0f41-a571-4d2b-be88-fae605d17503" providerId="AD" clId="Web-{0E31CC91-F750-127E-2F89-CCB908537A35}" dt="2024-10-29T10:38:10.074" v="1016" actId="20577"/>
          <ac:spMkLst>
            <pc:docMk/>
            <pc:sldMk cId="2283321509" sldId="282"/>
            <ac:spMk id="6" creationId="{A90E93AA-42D1-8E8D-9AF9-B3A76D90BFD9}"/>
          </ac:spMkLst>
        </pc:spChg>
        <pc:graphicFrameChg chg="mod modGraphic">
          <ac:chgData name="Aston, Nicky" userId="S::cvnic980@coventry.gov.uk::2fad0f41-a571-4d2b-be88-fae605d17503" providerId="AD" clId="Web-{0E31CC91-F750-127E-2F89-CCB908537A35}" dt="2024-10-29T10:33:12.510" v="765"/>
          <ac:graphicFrameMkLst>
            <pc:docMk/>
            <pc:sldMk cId="2283321509" sldId="282"/>
            <ac:graphicFrameMk id="3" creationId="{A7B64364-0C49-17EE-2D7A-14E178C0D571}"/>
          </ac:graphicFrameMkLst>
        </pc:graphicFrameChg>
        <pc:graphicFrameChg chg="mod modGraphic">
          <ac:chgData name="Aston, Nicky" userId="S::cvnic980@coventry.gov.uk::2fad0f41-a571-4d2b-be88-fae605d17503" providerId="AD" clId="Web-{0E31CC91-F750-127E-2F89-CCB908537A35}" dt="2024-10-29T10:33:41.887" v="783"/>
          <ac:graphicFrameMkLst>
            <pc:docMk/>
            <pc:sldMk cId="2283321509" sldId="282"/>
            <ac:graphicFrameMk id="7" creationId="{B4F04149-D54D-AE8B-D47D-ED06BA93BA42}"/>
          </ac:graphicFrameMkLst>
        </pc:graphicFrameChg>
      </pc:sldChg>
      <pc:sldChg chg="addSp modSp">
        <pc:chgData name="Aston, Nicky" userId="S::cvnic980@coventry.gov.uk::2fad0f41-a571-4d2b-be88-fae605d17503" providerId="AD" clId="Web-{0E31CC91-F750-127E-2F89-CCB908537A35}" dt="2024-10-29T11:26:39.574" v="2161" actId="20577"/>
        <pc:sldMkLst>
          <pc:docMk/>
          <pc:sldMk cId="2943820702" sldId="283"/>
        </pc:sldMkLst>
        <pc:spChg chg="mod">
          <ac:chgData name="Aston, Nicky" userId="S::cvnic980@coventry.gov.uk::2fad0f41-a571-4d2b-be88-fae605d17503" providerId="AD" clId="Web-{0E31CC91-F750-127E-2F89-CCB908537A35}" dt="2024-10-29T11:26:39.574" v="2161" actId="20577"/>
          <ac:spMkLst>
            <pc:docMk/>
            <pc:sldMk cId="2943820702" sldId="283"/>
            <ac:spMk id="2" creationId="{7B10292B-DA96-BF9B-9D12-A58D6151EDBD}"/>
          </ac:spMkLst>
        </pc:spChg>
        <pc:graphicFrameChg chg="mod modGraphic">
          <ac:chgData name="Aston, Nicky" userId="S::cvnic980@coventry.gov.uk::2fad0f41-a571-4d2b-be88-fae605d17503" providerId="AD" clId="Web-{0E31CC91-F750-127E-2F89-CCB908537A35}" dt="2024-10-29T11:06:02.454" v="1406"/>
          <ac:graphicFrameMkLst>
            <pc:docMk/>
            <pc:sldMk cId="2943820702" sldId="283"/>
            <ac:graphicFrameMk id="5" creationId="{2767D1E0-C796-31AE-4866-BC6210B44FEA}"/>
          </ac:graphicFrameMkLst>
        </pc:graphicFrameChg>
        <pc:graphicFrameChg chg="mod modGraphic">
          <ac:chgData name="Aston, Nicky" userId="S::cvnic980@coventry.gov.uk::2fad0f41-a571-4d2b-be88-fae605d17503" providerId="AD" clId="Web-{0E31CC91-F750-127E-2F89-CCB908537A35}" dt="2024-10-29T11:06:15.892" v="1410"/>
          <ac:graphicFrameMkLst>
            <pc:docMk/>
            <pc:sldMk cId="2943820702" sldId="283"/>
            <ac:graphicFrameMk id="7" creationId="{8BC8F002-4449-D34F-668A-D1BC6B4B33F7}"/>
          </ac:graphicFrameMkLst>
        </pc:graphicFrameChg>
        <pc:graphicFrameChg chg="mod modGraphic">
          <ac:chgData name="Aston, Nicky" userId="S::cvnic980@coventry.gov.uk::2fad0f41-a571-4d2b-be88-fae605d17503" providerId="AD" clId="Web-{0E31CC91-F750-127E-2F89-CCB908537A35}" dt="2024-10-29T11:06:29.534" v="1414"/>
          <ac:graphicFrameMkLst>
            <pc:docMk/>
            <pc:sldMk cId="2943820702" sldId="283"/>
            <ac:graphicFrameMk id="9" creationId="{6E50C740-B8D6-A85E-F5B7-C88DB8A17CBA}"/>
          </ac:graphicFrameMkLst>
        </pc:graphicFrameChg>
        <pc:graphicFrameChg chg="mod modGraphic">
          <ac:chgData name="Aston, Nicky" userId="S::cvnic980@coventry.gov.uk::2fad0f41-a571-4d2b-be88-fae605d17503" providerId="AD" clId="Web-{0E31CC91-F750-127E-2F89-CCB908537A35}" dt="2024-10-29T11:06:49.769" v="1418"/>
          <ac:graphicFrameMkLst>
            <pc:docMk/>
            <pc:sldMk cId="2943820702" sldId="283"/>
            <ac:graphicFrameMk id="11" creationId="{77E9E61D-5CB9-36D7-0881-198D0F235AF9}"/>
          </ac:graphicFrameMkLst>
        </pc:graphicFrameChg>
        <pc:graphicFrameChg chg="mod modGraphic">
          <ac:chgData name="Aston, Nicky" userId="S::cvnic980@coventry.gov.uk::2fad0f41-a571-4d2b-be88-fae605d17503" providerId="AD" clId="Web-{0E31CC91-F750-127E-2F89-CCB908537A35}" dt="2024-10-29T11:08:33.057" v="1602"/>
          <ac:graphicFrameMkLst>
            <pc:docMk/>
            <pc:sldMk cId="2943820702" sldId="283"/>
            <ac:graphicFrameMk id="15" creationId="{94E88DB9-0ABC-F853-AC3D-33098FA1ABA8}"/>
          </ac:graphicFrameMkLst>
        </pc:graphicFrameChg>
        <pc:picChg chg="add mod">
          <ac:chgData name="Aston, Nicky" userId="S::cvnic980@coventry.gov.uk::2fad0f41-a571-4d2b-be88-fae605d17503" providerId="AD" clId="Web-{0E31CC91-F750-127E-2F89-CCB908537A35}" dt="2024-10-29T11:13:12.120" v="1667" actId="1076"/>
          <ac:picMkLst>
            <pc:docMk/>
            <pc:sldMk cId="2943820702" sldId="283"/>
            <ac:picMk id="4" creationId="{7C780AF7-C03A-14A3-B755-C6AB5657B844}"/>
          </ac:picMkLst>
        </pc:picChg>
      </pc:sldChg>
      <pc:sldChg chg="addSp delSp modSp new">
        <pc:chgData name="Aston, Nicky" userId="S::cvnic980@coventry.gov.uk::2fad0f41-a571-4d2b-be88-fae605d17503" providerId="AD" clId="Web-{0E31CC91-F750-127E-2F89-CCB908537A35}" dt="2024-10-29T09:25:17.445" v="126" actId="1076"/>
        <pc:sldMkLst>
          <pc:docMk/>
          <pc:sldMk cId="1920258449" sldId="284"/>
        </pc:sldMkLst>
        <pc:spChg chg="del">
          <ac:chgData name="Aston, Nicky" userId="S::cvnic980@coventry.gov.uk::2fad0f41-a571-4d2b-be88-fae605d17503" providerId="AD" clId="Web-{0E31CC91-F750-127E-2F89-CCB908537A35}" dt="2024-10-29T09:18:03.231" v="8"/>
          <ac:spMkLst>
            <pc:docMk/>
            <pc:sldMk cId="1920258449" sldId="284"/>
            <ac:spMk id="2" creationId="{8926B272-9E2D-66EC-02D8-D98435699F60}"/>
          </ac:spMkLst>
        </pc:spChg>
        <pc:spChg chg="del">
          <ac:chgData name="Aston, Nicky" userId="S::cvnic980@coventry.gov.uk::2fad0f41-a571-4d2b-be88-fae605d17503" providerId="AD" clId="Web-{0E31CC91-F750-127E-2F89-CCB908537A35}" dt="2024-10-29T09:18:00.091" v="7"/>
          <ac:spMkLst>
            <pc:docMk/>
            <pc:sldMk cId="1920258449" sldId="284"/>
            <ac:spMk id="3" creationId="{171A8782-4508-AEC1-D3DE-F5C56D25F157}"/>
          </ac:spMkLst>
        </pc:spChg>
        <pc:spChg chg="add mod">
          <ac:chgData name="Aston, Nicky" userId="S::cvnic980@coventry.gov.uk::2fad0f41-a571-4d2b-be88-fae605d17503" providerId="AD" clId="Web-{0E31CC91-F750-127E-2F89-CCB908537A35}" dt="2024-10-29T09:25:15.460" v="125" actId="20577"/>
          <ac:spMkLst>
            <pc:docMk/>
            <pc:sldMk cId="1920258449" sldId="284"/>
            <ac:spMk id="4" creationId="{E9B40C32-D340-BD6B-2B93-8AFCA4BB4B15}"/>
          </ac:spMkLst>
        </pc:spChg>
        <pc:picChg chg="add mod">
          <ac:chgData name="Aston, Nicky" userId="S::cvnic980@coventry.gov.uk::2fad0f41-a571-4d2b-be88-fae605d17503" providerId="AD" clId="Web-{0E31CC91-F750-127E-2F89-CCB908537A35}" dt="2024-10-29T09:25:17.445" v="126" actId="1076"/>
          <ac:picMkLst>
            <pc:docMk/>
            <pc:sldMk cId="1920258449" sldId="284"/>
            <ac:picMk id="6" creationId="{268D5872-2659-F2D6-B074-ABB426C26D40}"/>
          </ac:picMkLst>
        </pc:picChg>
      </pc:sldChg>
    </pc:docChg>
  </pc:docChgLst>
  <pc:docChgLst>
    <pc:chgData name="Aston, Nicky" userId="S::cvnic980@coventry.gov.uk::2fad0f41-a571-4d2b-be88-fae605d17503" providerId="AD" clId="Web-{0DD855EF-67F2-6F15-7A15-5E4B91CAD11F}"/>
    <pc:docChg chg="addSld delSld modSld sldOrd">
      <pc:chgData name="Aston, Nicky" userId="S::cvnic980@coventry.gov.uk::2fad0f41-a571-4d2b-be88-fae605d17503" providerId="AD" clId="Web-{0DD855EF-67F2-6F15-7A15-5E4B91CAD11F}" dt="2024-07-23T15:30:47.981" v="3687"/>
      <pc:docMkLst>
        <pc:docMk/>
      </pc:docMkLst>
      <pc:sldChg chg="addSp delSp modSp">
        <pc:chgData name="Aston, Nicky" userId="S::cvnic980@coventry.gov.uk::2fad0f41-a571-4d2b-be88-fae605d17503" providerId="AD" clId="Web-{0DD855EF-67F2-6F15-7A15-5E4B91CAD11F}" dt="2024-07-23T10:24:18.304" v="451" actId="20577"/>
        <pc:sldMkLst>
          <pc:docMk/>
          <pc:sldMk cId="109857222" sldId="256"/>
        </pc:sldMkLst>
        <pc:spChg chg="del">
          <ac:chgData name="Aston, Nicky" userId="S::cvnic980@coventry.gov.uk::2fad0f41-a571-4d2b-be88-fae605d17503" providerId="AD" clId="Web-{0DD855EF-67F2-6F15-7A15-5E4B91CAD11F}" dt="2024-07-23T10:00:16.889" v="2"/>
          <ac:spMkLst>
            <pc:docMk/>
            <pc:sldMk cId="109857222" sldId="256"/>
            <ac:spMk id="2" creationId="{00000000-0000-0000-0000-000000000000}"/>
          </ac:spMkLst>
        </pc:spChg>
        <pc:spChg chg="del">
          <ac:chgData name="Aston, Nicky" userId="S::cvnic980@coventry.gov.uk::2fad0f41-a571-4d2b-be88-fae605d17503" providerId="AD" clId="Web-{0DD855EF-67F2-6F15-7A15-5E4B91CAD11F}" dt="2024-07-23T10:00:21.357" v="3"/>
          <ac:spMkLst>
            <pc:docMk/>
            <pc:sldMk cId="109857222" sldId="256"/>
            <ac:spMk id="3" creationId="{00000000-0000-0000-0000-000000000000}"/>
          </ac:spMkLst>
        </pc:spChg>
        <pc:spChg chg="add mod">
          <ac:chgData name="Aston, Nicky" userId="S::cvnic980@coventry.gov.uk::2fad0f41-a571-4d2b-be88-fae605d17503" providerId="AD" clId="Web-{0DD855EF-67F2-6F15-7A15-5E4B91CAD11F}" dt="2024-07-23T10:24:18.304" v="451" actId="20577"/>
          <ac:spMkLst>
            <pc:docMk/>
            <pc:sldMk cId="109857222" sldId="256"/>
            <ac:spMk id="6" creationId="{025CF72C-3726-B647-C25B-629DD8AD5C00}"/>
          </ac:spMkLst>
        </pc:spChg>
        <pc:picChg chg="add del mod modCrop">
          <ac:chgData name="Aston, Nicky" userId="S::cvnic980@coventry.gov.uk::2fad0f41-a571-4d2b-be88-fae605d17503" providerId="AD" clId="Web-{0DD855EF-67F2-6F15-7A15-5E4B91CAD11F}" dt="2024-07-23T10:07:08.478" v="64" actId="1076"/>
          <ac:picMkLst>
            <pc:docMk/>
            <pc:sldMk cId="109857222" sldId="256"/>
            <ac:picMk id="4" creationId="{AB6F2C84-A989-7044-0CC0-A0297D35933F}"/>
          </ac:picMkLst>
        </pc:picChg>
        <pc:picChg chg="add mod">
          <ac:chgData name="Aston, Nicky" userId="S::cvnic980@coventry.gov.uk::2fad0f41-a571-4d2b-be88-fae605d17503" providerId="AD" clId="Web-{0DD855EF-67F2-6F15-7A15-5E4B91CAD11F}" dt="2024-07-23T10:07:11.681" v="65" actId="1076"/>
          <ac:picMkLst>
            <pc:docMk/>
            <pc:sldMk cId="109857222" sldId="256"/>
            <ac:picMk id="5" creationId="{B5C8C3B1-64C9-E8F3-B6CF-CFE26B961EED}"/>
          </ac:picMkLst>
        </pc:picChg>
      </pc:sldChg>
      <pc:sldChg chg="addSp delSp modSp new">
        <pc:chgData name="Aston, Nicky" userId="S::cvnic980@coventry.gov.uk::2fad0f41-a571-4d2b-be88-fae605d17503" providerId="AD" clId="Web-{0DD855EF-67F2-6F15-7A15-5E4B91CAD11F}" dt="2024-07-23T11:08:43.237" v="1570" actId="20577"/>
        <pc:sldMkLst>
          <pc:docMk/>
          <pc:sldMk cId="3151328195" sldId="257"/>
        </pc:sldMkLst>
        <pc:spChg chg="del">
          <ac:chgData name="Aston, Nicky" userId="S::cvnic980@coventry.gov.uk::2fad0f41-a571-4d2b-be88-fae605d17503" providerId="AD" clId="Web-{0DD855EF-67F2-6F15-7A15-5E4B91CAD11F}" dt="2024-07-23T10:03:30.566" v="43"/>
          <ac:spMkLst>
            <pc:docMk/>
            <pc:sldMk cId="3151328195" sldId="257"/>
            <ac:spMk id="2" creationId="{D4D70863-E79B-B53B-2581-34B25575284D}"/>
          </ac:spMkLst>
        </pc:spChg>
        <pc:spChg chg="del">
          <ac:chgData name="Aston, Nicky" userId="S::cvnic980@coventry.gov.uk::2fad0f41-a571-4d2b-be88-fae605d17503" providerId="AD" clId="Web-{0DD855EF-67F2-6F15-7A15-5E4B91CAD11F}" dt="2024-07-23T10:03:34.066" v="44"/>
          <ac:spMkLst>
            <pc:docMk/>
            <pc:sldMk cId="3151328195" sldId="257"/>
            <ac:spMk id="3" creationId="{93DD7AFD-F795-E2D9-4585-D497BD706FB1}"/>
          </ac:spMkLst>
        </pc:spChg>
        <pc:spChg chg="add del">
          <ac:chgData name="Aston, Nicky" userId="S::cvnic980@coventry.gov.uk::2fad0f41-a571-4d2b-be88-fae605d17503" providerId="AD" clId="Web-{0DD855EF-67F2-6F15-7A15-5E4B91CAD11F}" dt="2024-07-23T10:05:55.054" v="46"/>
          <ac:spMkLst>
            <pc:docMk/>
            <pc:sldMk cId="3151328195" sldId="257"/>
            <ac:spMk id="4" creationId="{0F16F9FD-101E-F9A3-5732-FF1E085532F0}"/>
          </ac:spMkLst>
        </pc:spChg>
        <pc:spChg chg="add mod">
          <ac:chgData name="Aston, Nicky" userId="S::cvnic980@coventry.gov.uk::2fad0f41-a571-4d2b-be88-fae605d17503" providerId="AD" clId="Web-{0DD855EF-67F2-6F15-7A15-5E4B91CAD11F}" dt="2024-07-23T11:08:43.237" v="1570" actId="20577"/>
          <ac:spMkLst>
            <pc:docMk/>
            <pc:sldMk cId="3151328195" sldId="257"/>
            <ac:spMk id="5" creationId="{47C77BAB-A860-127D-8F81-CA3804145F20}"/>
          </ac:spMkLst>
        </pc:spChg>
        <pc:spChg chg="add del mod">
          <ac:chgData name="Aston, Nicky" userId="S::cvnic980@coventry.gov.uk::2fad0f41-a571-4d2b-be88-fae605d17503" providerId="AD" clId="Web-{0DD855EF-67F2-6F15-7A15-5E4B91CAD11F}" dt="2024-07-23T10:19:20.420" v="160"/>
          <ac:spMkLst>
            <pc:docMk/>
            <pc:sldMk cId="3151328195" sldId="257"/>
            <ac:spMk id="6" creationId="{906EA987-23A3-E844-C7D8-CC182C5D21D9}"/>
          </ac:spMkLst>
        </pc:spChg>
        <pc:graphicFrameChg chg="add mod modGraphic">
          <ac:chgData name="Aston, Nicky" userId="S::cvnic980@coventry.gov.uk::2fad0f41-a571-4d2b-be88-fae605d17503" providerId="AD" clId="Web-{0DD855EF-67F2-6F15-7A15-5E4B91CAD11F}" dt="2024-07-23T11:00:57.193" v="1452"/>
          <ac:graphicFrameMkLst>
            <pc:docMk/>
            <pc:sldMk cId="3151328195" sldId="257"/>
            <ac:graphicFrameMk id="7" creationId="{5A91FC15-5E92-324C-CAE9-1F7C6019A26B}"/>
          </ac:graphicFrameMkLst>
        </pc:graphicFrameChg>
      </pc:sldChg>
      <pc:sldChg chg="addSp delSp modSp new">
        <pc:chgData name="Aston, Nicky" userId="S::cvnic980@coventry.gov.uk::2fad0f41-a571-4d2b-be88-fae605d17503" providerId="AD" clId="Web-{0DD855EF-67F2-6F15-7A15-5E4B91CAD11F}" dt="2024-07-23T11:35:49.674" v="1693" actId="20577"/>
        <pc:sldMkLst>
          <pc:docMk/>
          <pc:sldMk cId="3924678249" sldId="258"/>
        </pc:sldMkLst>
        <pc:spChg chg="del">
          <ac:chgData name="Aston, Nicky" userId="S::cvnic980@coventry.gov.uk::2fad0f41-a571-4d2b-be88-fae605d17503" providerId="AD" clId="Web-{0DD855EF-67F2-6F15-7A15-5E4B91CAD11F}" dt="2024-07-23T11:04:48.231" v="1459"/>
          <ac:spMkLst>
            <pc:docMk/>
            <pc:sldMk cId="3924678249" sldId="258"/>
            <ac:spMk id="2" creationId="{8540EEBC-0FB7-B732-0CBD-797A9216CD30}"/>
          </ac:spMkLst>
        </pc:spChg>
        <pc:spChg chg="del">
          <ac:chgData name="Aston, Nicky" userId="S::cvnic980@coventry.gov.uk::2fad0f41-a571-4d2b-be88-fae605d17503" providerId="AD" clId="Web-{0DD855EF-67F2-6F15-7A15-5E4B91CAD11F}" dt="2024-07-23T11:04:52.184" v="1460"/>
          <ac:spMkLst>
            <pc:docMk/>
            <pc:sldMk cId="3924678249" sldId="258"/>
            <ac:spMk id="3" creationId="{5B9CA5B1-14EF-EF2E-F4BB-CF09AA14427E}"/>
          </ac:spMkLst>
        </pc:spChg>
        <pc:spChg chg="add del mod">
          <ac:chgData name="Aston, Nicky" userId="S::cvnic980@coventry.gov.uk::2fad0f41-a571-4d2b-be88-fae605d17503" providerId="AD" clId="Web-{0DD855EF-67F2-6F15-7A15-5E4B91CAD11F}" dt="2024-07-23T11:20:12.241" v="1575"/>
          <ac:spMkLst>
            <pc:docMk/>
            <pc:sldMk cId="3924678249" sldId="258"/>
            <ac:spMk id="4" creationId="{97D2F9E3-A65C-8726-7A01-A4BA7A2AD2FE}"/>
          </ac:spMkLst>
        </pc:spChg>
        <pc:spChg chg="add mod">
          <ac:chgData name="Aston, Nicky" userId="S::cvnic980@coventry.gov.uk::2fad0f41-a571-4d2b-be88-fae605d17503" providerId="AD" clId="Web-{0DD855EF-67F2-6F15-7A15-5E4B91CAD11F}" dt="2024-07-23T11:35:49.674" v="1693" actId="20577"/>
          <ac:spMkLst>
            <pc:docMk/>
            <pc:sldMk cId="3924678249" sldId="258"/>
            <ac:spMk id="6" creationId="{94A8C076-0BCD-3E8B-BC13-6B892B167ABF}"/>
          </ac:spMkLst>
        </pc:spChg>
        <pc:picChg chg="add mod">
          <ac:chgData name="Aston, Nicky" userId="S::cvnic980@coventry.gov.uk::2fad0f41-a571-4d2b-be88-fae605d17503" providerId="AD" clId="Web-{0DD855EF-67F2-6F15-7A15-5E4B91CAD11F}" dt="2024-07-23T11:21:58.932" v="1579" actId="1076"/>
          <ac:picMkLst>
            <pc:docMk/>
            <pc:sldMk cId="3924678249" sldId="258"/>
            <ac:picMk id="5" creationId="{6E90F6DD-055D-74FD-CE4D-04D8ECFF55AE}"/>
          </ac:picMkLst>
        </pc:picChg>
      </pc:sldChg>
      <pc:sldChg chg="addSp delSp modSp new">
        <pc:chgData name="Aston, Nicky" userId="S::cvnic980@coventry.gov.uk::2fad0f41-a571-4d2b-be88-fae605d17503" providerId="AD" clId="Web-{0DD855EF-67F2-6F15-7A15-5E4B91CAD11F}" dt="2024-07-23T14:37:36.677" v="1771" actId="20577"/>
        <pc:sldMkLst>
          <pc:docMk/>
          <pc:sldMk cId="2575794740" sldId="259"/>
        </pc:sldMkLst>
        <pc:spChg chg="del">
          <ac:chgData name="Aston, Nicky" userId="S::cvnic980@coventry.gov.uk::2fad0f41-a571-4d2b-be88-fae605d17503" providerId="AD" clId="Web-{0DD855EF-67F2-6F15-7A15-5E4B91CAD11F}" dt="2024-07-23T11:35:57.815" v="1695"/>
          <ac:spMkLst>
            <pc:docMk/>
            <pc:sldMk cId="2575794740" sldId="259"/>
            <ac:spMk id="2" creationId="{DC61C735-6493-BF00-B853-D4B4490C4C95}"/>
          </ac:spMkLst>
        </pc:spChg>
        <pc:spChg chg="del">
          <ac:chgData name="Aston, Nicky" userId="S::cvnic980@coventry.gov.uk::2fad0f41-a571-4d2b-be88-fae605d17503" providerId="AD" clId="Web-{0DD855EF-67F2-6F15-7A15-5E4B91CAD11F}" dt="2024-07-23T11:36:00.612" v="1696"/>
          <ac:spMkLst>
            <pc:docMk/>
            <pc:sldMk cId="2575794740" sldId="259"/>
            <ac:spMk id="3" creationId="{DE7725BA-C0DA-1074-AED1-387CCE8FEE39}"/>
          </ac:spMkLst>
        </pc:spChg>
        <pc:spChg chg="add mod">
          <ac:chgData name="Aston, Nicky" userId="S::cvnic980@coventry.gov.uk::2fad0f41-a571-4d2b-be88-fae605d17503" providerId="AD" clId="Web-{0DD855EF-67F2-6F15-7A15-5E4B91CAD11F}" dt="2024-07-23T14:37:36.677" v="1771" actId="20577"/>
          <ac:spMkLst>
            <pc:docMk/>
            <pc:sldMk cId="2575794740" sldId="259"/>
            <ac:spMk id="4" creationId="{D946D716-9E89-3BB8-39A1-691CB8A32671}"/>
          </ac:spMkLst>
        </pc:spChg>
      </pc:sldChg>
      <pc:sldChg chg="delSp new del">
        <pc:chgData name="Aston, Nicky" userId="S::cvnic980@coventry.gov.uk::2fad0f41-a571-4d2b-be88-fae605d17503" providerId="AD" clId="Web-{0DD855EF-67F2-6F15-7A15-5E4B91CAD11F}" dt="2024-07-23T11:39:32.884" v="1756"/>
        <pc:sldMkLst>
          <pc:docMk/>
          <pc:sldMk cId="1151126245" sldId="260"/>
        </pc:sldMkLst>
        <pc:spChg chg="del">
          <ac:chgData name="Aston, Nicky" userId="S::cvnic980@coventry.gov.uk::2fad0f41-a571-4d2b-be88-fae605d17503" providerId="AD" clId="Web-{0DD855EF-67F2-6F15-7A15-5E4B91CAD11F}" dt="2024-07-23T11:39:19.040" v="1752"/>
          <ac:spMkLst>
            <pc:docMk/>
            <pc:sldMk cId="1151126245" sldId="260"/>
            <ac:spMk id="2" creationId="{3BFB726D-FA81-02E6-1449-00520122CBE1}"/>
          </ac:spMkLst>
        </pc:spChg>
        <pc:spChg chg="del">
          <ac:chgData name="Aston, Nicky" userId="S::cvnic980@coventry.gov.uk::2fad0f41-a571-4d2b-be88-fae605d17503" providerId="AD" clId="Web-{0DD855EF-67F2-6F15-7A15-5E4B91CAD11F}" dt="2024-07-23T11:39:21.399" v="1753"/>
          <ac:spMkLst>
            <pc:docMk/>
            <pc:sldMk cId="1151126245" sldId="260"/>
            <ac:spMk id="3" creationId="{B7619BDE-1FE7-23C2-82B6-B64D21FDE666}"/>
          </ac:spMkLst>
        </pc:spChg>
      </pc:sldChg>
      <pc:sldChg chg="modSp add replId">
        <pc:chgData name="Aston, Nicky" userId="S::cvnic980@coventry.gov.uk::2fad0f41-a571-4d2b-be88-fae605d17503" providerId="AD" clId="Web-{0DD855EF-67F2-6F15-7A15-5E4B91CAD11F}" dt="2024-07-23T14:37:49.740" v="1785" actId="20577"/>
        <pc:sldMkLst>
          <pc:docMk/>
          <pc:sldMk cId="338734311" sldId="261"/>
        </pc:sldMkLst>
        <pc:spChg chg="mod">
          <ac:chgData name="Aston, Nicky" userId="S::cvnic980@coventry.gov.uk::2fad0f41-a571-4d2b-be88-fae605d17503" providerId="AD" clId="Web-{0DD855EF-67F2-6F15-7A15-5E4B91CAD11F}" dt="2024-07-23T14:37:49.740" v="1785" actId="20577"/>
          <ac:spMkLst>
            <pc:docMk/>
            <pc:sldMk cId="338734311" sldId="261"/>
            <ac:spMk id="4" creationId="{D946D716-9E89-3BB8-39A1-691CB8A32671}"/>
          </ac:spMkLst>
        </pc:spChg>
      </pc:sldChg>
      <pc:sldChg chg="addSp delSp modSp add ord replId">
        <pc:chgData name="Aston, Nicky" userId="S::cvnic980@coventry.gov.uk::2fad0f41-a571-4d2b-be88-fae605d17503" providerId="AD" clId="Web-{0DD855EF-67F2-6F15-7A15-5E4B91CAD11F}" dt="2024-07-23T15:19:18.701" v="2852" actId="20577"/>
        <pc:sldMkLst>
          <pc:docMk/>
          <pc:sldMk cId="446850950" sldId="262"/>
        </pc:sldMkLst>
        <pc:spChg chg="add mod">
          <ac:chgData name="Aston, Nicky" userId="S::cvnic980@coventry.gov.uk::2fad0f41-a571-4d2b-be88-fae605d17503" providerId="AD" clId="Web-{0DD855EF-67F2-6F15-7A15-5E4B91CAD11F}" dt="2024-07-23T14:41:29.292" v="1837" actId="1076"/>
          <ac:spMkLst>
            <pc:docMk/>
            <pc:sldMk cId="446850950" sldId="262"/>
            <ac:spMk id="2" creationId="{C1EB6398-D17F-6D49-2AAB-0542C2888677}"/>
          </ac:spMkLst>
        </pc:spChg>
        <pc:spChg chg="add del">
          <ac:chgData name="Aston, Nicky" userId="S::cvnic980@coventry.gov.uk::2fad0f41-a571-4d2b-be88-fae605d17503" providerId="AD" clId="Web-{0DD855EF-67F2-6F15-7A15-5E4B91CAD11F}" dt="2024-07-23T14:39:58.399" v="1807"/>
          <ac:spMkLst>
            <pc:docMk/>
            <pc:sldMk cId="446850950" sldId="262"/>
            <ac:spMk id="3" creationId="{0E4A7CDD-AD2E-F1E5-8831-CB3AF226D59A}"/>
          </ac:spMkLst>
        </pc:spChg>
        <pc:spChg chg="mod">
          <ac:chgData name="Aston, Nicky" userId="S::cvnic980@coventry.gov.uk::2fad0f41-a571-4d2b-be88-fae605d17503" providerId="AD" clId="Web-{0DD855EF-67F2-6F15-7A15-5E4B91CAD11F}" dt="2024-07-23T15:02:46.226" v="2326" actId="20577"/>
          <ac:spMkLst>
            <pc:docMk/>
            <pc:sldMk cId="446850950" sldId="262"/>
            <ac:spMk id="4" creationId="{D946D716-9E89-3BB8-39A1-691CB8A32671}"/>
          </ac:spMkLst>
        </pc:spChg>
        <pc:spChg chg="add mod">
          <ac:chgData name="Aston, Nicky" userId="S::cvnic980@coventry.gov.uk::2fad0f41-a571-4d2b-be88-fae605d17503" providerId="AD" clId="Web-{0DD855EF-67F2-6F15-7A15-5E4B91CAD11F}" dt="2024-07-23T14:51:20.367" v="2070" actId="20577"/>
          <ac:spMkLst>
            <pc:docMk/>
            <pc:sldMk cId="446850950" sldId="262"/>
            <ac:spMk id="5" creationId="{00BDEB32-B626-F611-CA55-6B52D7A4777B}"/>
          </ac:spMkLst>
        </pc:spChg>
        <pc:spChg chg="add mod">
          <ac:chgData name="Aston, Nicky" userId="S::cvnic980@coventry.gov.uk::2fad0f41-a571-4d2b-be88-fae605d17503" providerId="AD" clId="Web-{0DD855EF-67F2-6F15-7A15-5E4B91CAD11F}" dt="2024-07-23T14:46:00.454" v="1936" actId="1076"/>
          <ac:spMkLst>
            <pc:docMk/>
            <pc:sldMk cId="446850950" sldId="262"/>
            <ac:spMk id="6" creationId="{329A1F01-569C-D753-76B1-7854E8748D0D}"/>
          </ac:spMkLst>
        </pc:spChg>
        <pc:spChg chg="add mod">
          <ac:chgData name="Aston, Nicky" userId="S::cvnic980@coventry.gov.uk::2fad0f41-a571-4d2b-be88-fae605d17503" providerId="AD" clId="Web-{0DD855EF-67F2-6F15-7A15-5E4B91CAD11F}" dt="2024-07-23T14:51:15.898" v="2069" actId="20577"/>
          <ac:spMkLst>
            <pc:docMk/>
            <pc:sldMk cId="446850950" sldId="262"/>
            <ac:spMk id="7" creationId="{58326CBC-C3B0-7F94-2857-81135D8E76F0}"/>
          </ac:spMkLst>
        </pc:spChg>
        <pc:spChg chg="add mod">
          <ac:chgData name="Aston, Nicky" userId="S::cvnic980@coventry.gov.uk::2fad0f41-a571-4d2b-be88-fae605d17503" providerId="AD" clId="Web-{0DD855EF-67F2-6F15-7A15-5E4B91CAD11F}" dt="2024-07-23T14:45:47.797" v="1934" actId="1076"/>
          <ac:spMkLst>
            <pc:docMk/>
            <pc:sldMk cId="446850950" sldId="262"/>
            <ac:spMk id="8" creationId="{A76913E6-374F-1D80-1631-9E4AB40A0274}"/>
          </ac:spMkLst>
        </pc:spChg>
        <pc:spChg chg="add mod">
          <ac:chgData name="Aston, Nicky" userId="S::cvnic980@coventry.gov.uk::2fad0f41-a571-4d2b-be88-fae605d17503" providerId="AD" clId="Web-{0DD855EF-67F2-6F15-7A15-5E4B91CAD11F}" dt="2024-07-23T14:51:12.726" v="2068" actId="1076"/>
          <ac:spMkLst>
            <pc:docMk/>
            <pc:sldMk cId="446850950" sldId="262"/>
            <ac:spMk id="9" creationId="{D4425408-C6FC-71A2-E46B-4D583EA3D9AB}"/>
          </ac:spMkLst>
        </pc:spChg>
        <pc:spChg chg="add del">
          <ac:chgData name="Aston, Nicky" userId="S::cvnic980@coventry.gov.uk::2fad0f41-a571-4d2b-be88-fae605d17503" providerId="AD" clId="Web-{0DD855EF-67F2-6F15-7A15-5E4B91CAD11F}" dt="2024-07-23T14:45:44.125" v="1933"/>
          <ac:spMkLst>
            <pc:docMk/>
            <pc:sldMk cId="446850950" sldId="262"/>
            <ac:spMk id="10" creationId="{FDE66371-44CB-8AA3-CA8F-C920E3008C50}"/>
          </ac:spMkLst>
        </pc:spChg>
        <pc:spChg chg="add mod">
          <ac:chgData name="Aston, Nicky" userId="S::cvnic980@coventry.gov.uk::2fad0f41-a571-4d2b-be88-fae605d17503" providerId="AD" clId="Web-{0DD855EF-67F2-6F15-7A15-5E4B91CAD11F}" dt="2024-07-23T15:03:05.086" v="2335" actId="1076"/>
          <ac:spMkLst>
            <pc:docMk/>
            <pc:sldMk cId="446850950" sldId="262"/>
            <ac:spMk id="11" creationId="{5E0E4938-ED4C-7546-0C8C-7AEB6ECE0BCD}"/>
          </ac:spMkLst>
        </pc:spChg>
        <pc:spChg chg="add mod">
          <ac:chgData name="Aston, Nicky" userId="S::cvnic980@coventry.gov.uk::2fad0f41-a571-4d2b-be88-fae605d17503" providerId="AD" clId="Web-{0DD855EF-67F2-6F15-7A15-5E4B91CAD11F}" dt="2024-07-23T15:02:00.646" v="2315" actId="1076"/>
          <ac:spMkLst>
            <pc:docMk/>
            <pc:sldMk cId="446850950" sldId="262"/>
            <ac:spMk id="12" creationId="{4C571671-C9EF-BFD2-430E-C19C463DE7CF}"/>
          </ac:spMkLst>
        </pc:spChg>
        <pc:spChg chg="add mod">
          <ac:chgData name="Aston, Nicky" userId="S::cvnic980@coventry.gov.uk::2fad0f41-a571-4d2b-be88-fae605d17503" providerId="AD" clId="Web-{0DD855EF-67F2-6F15-7A15-5E4B91CAD11F}" dt="2024-07-23T14:59:33.831" v="2279" actId="20577"/>
          <ac:spMkLst>
            <pc:docMk/>
            <pc:sldMk cId="446850950" sldId="262"/>
            <ac:spMk id="13" creationId="{FB7E2FA9-9A41-3B47-E37B-2B80AC6791F6}"/>
          </ac:spMkLst>
        </pc:spChg>
        <pc:spChg chg="add del">
          <ac:chgData name="Aston, Nicky" userId="S::cvnic980@coventry.gov.uk::2fad0f41-a571-4d2b-be88-fae605d17503" providerId="AD" clId="Web-{0DD855EF-67F2-6F15-7A15-5E4B91CAD11F}" dt="2024-07-23T14:54:05.449" v="2125"/>
          <ac:spMkLst>
            <pc:docMk/>
            <pc:sldMk cId="446850950" sldId="262"/>
            <ac:spMk id="14" creationId="{298A6CEE-9615-8440-BF02-467627E4738C}"/>
          </ac:spMkLst>
        </pc:spChg>
        <pc:spChg chg="add mod">
          <ac:chgData name="Aston, Nicky" userId="S::cvnic980@coventry.gov.uk::2fad0f41-a571-4d2b-be88-fae605d17503" providerId="AD" clId="Web-{0DD855EF-67F2-6F15-7A15-5E4B91CAD11F}" dt="2024-07-23T15:19:18.701" v="2852" actId="20577"/>
          <ac:spMkLst>
            <pc:docMk/>
            <pc:sldMk cId="446850950" sldId="262"/>
            <ac:spMk id="15" creationId="{A3172144-3426-8C9B-98F5-003351F04299}"/>
          </ac:spMkLst>
        </pc:spChg>
      </pc:sldChg>
      <pc:sldChg chg="addSp delSp modSp new ord">
        <pc:chgData name="Aston, Nicky" userId="S::cvnic980@coventry.gov.uk::2fad0f41-a571-4d2b-be88-fae605d17503" providerId="AD" clId="Web-{0DD855EF-67F2-6F15-7A15-5E4B91CAD11F}" dt="2024-07-23T15:30:41.013" v="3639"/>
        <pc:sldMkLst>
          <pc:docMk/>
          <pc:sldMk cId="2085103596" sldId="263"/>
        </pc:sldMkLst>
        <pc:spChg chg="del">
          <ac:chgData name="Aston, Nicky" userId="S::cvnic980@coventry.gov.uk::2fad0f41-a571-4d2b-be88-fae605d17503" providerId="AD" clId="Web-{0DD855EF-67F2-6F15-7A15-5E4B91CAD11F}" dt="2024-07-23T15:05:04.292" v="2340"/>
          <ac:spMkLst>
            <pc:docMk/>
            <pc:sldMk cId="2085103596" sldId="263"/>
            <ac:spMk id="2" creationId="{A8EDEA6B-8D8E-A710-628D-3FE1EEB041A6}"/>
          </ac:spMkLst>
        </pc:spChg>
        <pc:spChg chg="del">
          <ac:chgData name="Aston, Nicky" userId="S::cvnic980@coventry.gov.uk::2fad0f41-a571-4d2b-be88-fae605d17503" providerId="AD" clId="Web-{0DD855EF-67F2-6F15-7A15-5E4B91CAD11F}" dt="2024-07-23T15:04:59.292" v="2339"/>
          <ac:spMkLst>
            <pc:docMk/>
            <pc:sldMk cId="2085103596" sldId="263"/>
            <ac:spMk id="3" creationId="{4757F818-0C4A-F228-7132-E7E0B4AD34B1}"/>
          </ac:spMkLst>
        </pc:spChg>
        <pc:graphicFrameChg chg="add mod ord modGraphic">
          <ac:chgData name="Aston, Nicky" userId="S::cvnic980@coventry.gov.uk::2fad0f41-a571-4d2b-be88-fae605d17503" providerId="AD" clId="Web-{0DD855EF-67F2-6F15-7A15-5E4B91CAD11F}" dt="2024-07-23T15:30:41.013" v="3639"/>
          <ac:graphicFrameMkLst>
            <pc:docMk/>
            <pc:sldMk cId="2085103596" sldId="263"/>
            <ac:graphicFrameMk id="4" creationId="{CDD9A644-DA41-CB7F-DAE2-CA7765CB0E36}"/>
          </ac:graphicFrameMkLst>
        </pc:graphicFrameChg>
      </pc:sldChg>
      <pc:sldChg chg="modSp add replId">
        <pc:chgData name="Aston, Nicky" userId="S::cvnic980@coventry.gov.uk::2fad0f41-a571-4d2b-be88-fae605d17503" providerId="AD" clId="Web-{0DD855EF-67F2-6F15-7A15-5E4B91CAD11F}" dt="2024-07-23T15:30:47.981" v="3687"/>
        <pc:sldMkLst>
          <pc:docMk/>
          <pc:sldMk cId="1270780449" sldId="264"/>
        </pc:sldMkLst>
        <pc:graphicFrameChg chg="mod modGraphic">
          <ac:chgData name="Aston, Nicky" userId="S::cvnic980@coventry.gov.uk::2fad0f41-a571-4d2b-be88-fae605d17503" providerId="AD" clId="Web-{0DD855EF-67F2-6F15-7A15-5E4B91CAD11F}" dt="2024-07-23T15:30:47.981" v="3687"/>
          <ac:graphicFrameMkLst>
            <pc:docMk/>
            <pc:sldMk cId="1270780449" sldId="264"/>
            <ac:graphicFrameMk id="4" creationId="{CDD9A644-DA41-CB7F-DAE2-CA7765CB0E36}"/>
          </ac:graphicFrameMkLst>
        </pc:graphicFrameChg>
      </pc:sldChg>
    </pc:docChg>
  </pc:docChgLst>
  <pc:docChgLst>
    <pc:chgData name="Aston, Nicky" userId="S::cvnic980@coventry.gov.uk::2fad0f41-a571-4d2b-be88-fae605d17503" providerId="AD" clId="Web-{EDC3CE9A-9390-092E-C762-9D8DBE23DBCB}"/>
    <pc:docChg chg="addSld delSld modSld sldOrd">
      <pc:chgData name="Aston, Nicky" userId="S::cvnic980@coventry.gov.uk::2fad0f41-a571-4d2b-be88-fae605d17503" providerId="AD" clId="Web-{EDC3CE9A-9390-092E-C762-9D8DBE23DBCB}" dt="2024-07-29T15:41:00.418" v="9620" actId="20577"/>
      <pc:docMkLst>
        <pc:docMk/>
      </pc:docMkLst>
      <pc:sldChg chg="modSp">
        <pc:chgData name="Aston, Nicky" userId="S::cvnic980@coventry.gov.uk::2fad0f41-a571-4d2b-be88-fae605d17503" providerId="AD" clId="Web-{EDC3CE9A-9390-092E-C762-9D8DBE23DBCB}" dt="2024-07-29T11:03:03.931" v="8679"/>
        <pc:sldMkLst>
          <pc:docMk/>
          <pc:sldMk cId="3151328195" sldId="257"/>
        </pc:sldMkLst>
        <pc:graphicFrameChg chg="mod modGraphic">
          <ac:chgData name="Aston, Nicky" userId="S::cvnic980@coventry.gov.uk::2fad0f41-a571-4d2b-be88-fae605d17503" providerId="AD" clId="Web-{EDC3CE9A-9390-092E-C762-9D8DBE23DBCB}" dt="2024-07-29T11:03:03.931" v="8679"/>
          <ac:graphicFrameMkLst>
            <pc:docMk/>
            <pc:sldMk cId="3151328195" sldId="257"/>
            <ac:graphicFrameMk id="7" creationId="{5A91FC15-5E92-324C-CAE9-1F7C6019A26B}"/>
          </ac:graphicFrameMkLst>
        </pc:graphicFrameChg>
      </pc:sldChg>
      <pc:sldChg chg="ord">
        <pc:chgData name="Aston, Nicky" userId="S::cvnic980@coventry.gov.uk::2fad0f41-a571-4d2b-be88-fae605d17503" providerId="AD" clId="Web-{EDC3CE9A-9390-092E-C762-9D8DBE23DBCB}" dt="2024-07-29T11:06:49.844" v="8712"/>
        <pc:sldMkLst>
          <pc:docMk/>
          <pc:sldMk cId="3924678249" sldId="258"/>
        </pc:sldMkLst>
      </pc:sldChg>
      <pc:sldChg chg="modSp">
        <pc:chgData name="Aston, Nicky" userId="S::cvnic980@coventry.gov.uk::2fad0f41-a571-4d2b-be88-fae605d17503" providerId="AD" clId="Web-{EDC3CE9A-9390-092E-C762-9D8DBE23DBCB}" dt="2024-07-29T11:05:49.452" v="8711"/>
        <pc:sldMkLst>
          <pc:docMk/>
          <pc:sldMk cId="2575794740" sldId="259"/>
        </pc:sldMkLst>
        <pc:graphicFrameChg chg="mod modGraphic">
          <ac:chgData name="Aston, Nicky" userId="S::cvnic980@coventry.gov.uk::2fad0f41-a571-4d2b-be88-fae605d17503" providerId="AD" clId="Web-{EDC3CE9A-9390-092E-C762-9D8DBE23DBCB}" dt="2024-07-29T11:05:49.452" v="8711"/>
          <ac:graphicFrameMkLst>
            <pc:docMk/>
            <pc:sldMk cId="2575794740" sldId="259"/>
            <ac:graphicFrameMk id="3" creationId="{F5676C0E-E20D-EB0C-69FF-EF607329E9FB}"/>
          </ac:graphicFrameMkLst>
        </pc:graphicFrameChg>
      </pc:sldChg>
      <pc:sldChg chg="modSp">
        <pc:chgData name="Aston, Nicky" userId="S::cvnic980@coventry.gov.uk::2fad0f41-a571-4d2b-be88-fae605d17503" providerId="AD" clId="Web-{EDC3CE9A-9390-092E-C762-9D8DBE23DBCB}" dt="2024-07-29T09:00:42.520" v="1585" actId="20577"/>
        <pc:sldMkLst>
          <pc:docMk/>
          <pc:sldMk cId="446850950" sldId="262"/>
        </pc:sldMkLst>
        <pc:spChg chg="mod">
          <ac:chgData name="Aston, Nicky" userId="S::cvnic980@coventry.gov.uk::2fad0f41-a571-4d2b-be88-fae605d17503" providerId="AD" clId="Web-{EDC3CE9A-9390-092E-C762-9D8DBE23DBCB}" dt="2024-07-29T09:00:42.520" v="1585" actId="20577"/>
          <ac:spMkLst>
            <pc:docMk/>
            <pc:sldMk cId="446850950" sldId="262"/>
            <ac:spMk id="4" creationId="{D946D716-9E89-3BB8-39A1-691CB8A32671}"/>
          </ac:spMkLst>
        </pc:spChg>
      </pc:sldChg>
      <pc:sldChg chg="addSp modSp ord">
        <pc:chgData name="Aston, Nicky" userId="S::cvnic980@coventry.gov.uk::2fad0f41-a571-4d2b-be88-fae605d17503" providerId="AD" clId="Web-{EDC3CE9A-9390-092E-C762-9D8DBE23DBCB}" dt="2024-07-29T14:12:25.353" v="8903" actId="20577"/>
        <pc:sldMkLst>
          <pc:docMk/>
          <pc:sldMk cId="2176737666" sldId="266"/>
        </pc:sldMkLst>
        <pc:spChg chg="add mod">
          <ac:chgData name="Aston, Nicky" userId="S::cvnic980@coventry.gov.uk::2fad0f41-a571-4d2b-be88-fae605d17503" providerId="AD" clId="Web-{EDC3CE9A-9390-092E-C762-9D8DBE23DBCB}" dt="2024-07-29T14:12:25.353" v="8903" actId="20577"/>
          <ac:spMkLst>
            <pc:docMk/>
            <pc:sldMk cId="2176737666" sldId="266"/>
            <ac:spMk id="2" creationId="{4D68AAD6-C74F-91D8-3F59-460D550A66DE}"/>
          </ac:spMkLst>
        </pc:spChg>
      </pc:sldChg>
      <pc:sldChg chg="addSp modSp del">
        <pc:chgData name="Aston, Nicky" userId="S::cvnic980@coventry.gov.uk::2fad0f41-a571-4d2b-be88-fae605d17503" providerId="AD" clId="Web-{EDC3CE9A-9390-092E-C762-9D8DBE23DBCB}" dt="2024-07-29T11:13:46.732" v="8740"/>
        <pc:sldMkLst>
          <pc:docMk/>
          <pc:sldMk cId="739572176" sldId="267"/>
        </pc:sldMkLst>
        <pc:spChg chg="add mod">
          <ac:chgData name="Aston, Nicky" userId="S::cvnic980@coventry.gov.uk::2fad0f41-a571-4d2b-be88-fae605d17503" providerId="AD" clId="Web-{EDC3CE9A-9390-092E-C762-9D8DBE23DBCB}" dt="2024-07-29T10:41:35.720" v="8482" actId="20577"/>
          <ac:spMkLst>
            <pc:docMk/>
            <pc:sldMk cId="739572176" sldId="267"/>
            <ac:spMk id="2" creationId="{7E4171CB-D8A6-73D6-01A3-F60F01C90616}"/>
          </ac:spMkLst>
        </pc:spChg>
      </pc:sldChg>
      <pc:sldChg chg="modSp">
        <pc:chgData name="Aston, Nicky" userId="S::cvnic980@coventry.gov.uk::2fad0f41-a571-4d2b-be88-fae605d17503" providerId="AD" clId="Web-{EDC3CE9A-9390-092E-C762-9D8DBE23DBCB}" dt="2024-07-29T08:57:23.372" v="1415" actId="20577"/>
        <pc:sldMkLst>
          <pc:docMk/>
          <pc:sldMk cId="664075972" sldId="268"/>
        </pc:sldMkLst>
        <pc:spChg chg="mod">
          <ac:chgData name="Aston, Nicky" userId="S::cvnic980@coventry.gov.uk::2fad0f41-a571-4d2b-be88-fae605d17503" providerId="AD" clId="Web-{EDC3CE9A-9390-092E-C762-9D8DBE23DBCB}" dt="2024-07-29T08:57:23.372" v="1415" actId="20577"/>
          <ac:spMkLst>
            <pc:docMk/>
            <pc:sldMk cId="664075972" sldId="268"/>
            <ac:spMk id="5" creationId="{5FECBFA0-4848-D0A4-F843-4FAC93E3BC48}"/>
          </ac:spMkLst>
        </pc:spChg>
      </pc:sldChg>
      <pc:sldChg chg="modSp">
        <pc:chgData name="Aston, Nicky" userId="S::cvnic980@coventry.gov.uk::2fad0f41-a571-4d2b-be88-fae605d17503" providerId="AD" clId="Web-{EDC3CE9A-9390-092E-C762-9D8DBE23DBCB}" dt="2024-07-29T09:05:57.610" v="1782"/>
        <pc:sldMkLst>
          <pc:docMk/>
          <pc:sldMk cId="2723393673" sldId="270"/>
        </pc:sldMkLst>
        <pc:graphicFrameChg chg="mod modGraphic">
          <ac:chgData name="Aston, Nicky" userId="S::cvnic980@coventry.gov.uk::2fad0f41-a571-4d2b-be88-fae605d17503" providerId="AD" clId="Web-{EDC3CE9A-9390-092E-C762-9D8DBE23DBCB}" dt="2024-07-29T09:05:57.610" v="1782"/>
          <ac:graphicFrameMkLst>
            <pc:docMk/>
            <pc:sldMk cId="2723393673" sldId="270"/>
            <ac:graphicFrameMk id="2154" creationId="{34190DD6-365F-4B83-9ED8-A087CC12E77E}"/>
          </ac:graphicFrameMkLst>
        </pc:graphicFrameChg>
      </pc:sldChg>
      <pc:sldChg chg="addSp delSp modSp">
        <pc:chgData name="Aston, Nicky" userId="S::cvnic980@coventry.gov.uk::2fad0f41-a571-4d2b-be88-fae605d17503" providerId="AD" clId="Web-{EDC3CE9A-9390-092E-C762-9D8DBE23DBCB}" dt="2024-07-29T10:37:57.791" v="8472"/>
        <pc:sldMkLst>
          <pc:docMk/>
          <pc:sldMk cId="989685300" sldId="272"/>
        </pc:sldMkLst>
        <pc:spChg chg="del mod">
          <ac:chgData name="Aston, Nicky" userId="S::cvnic980@coventry.gov.uk::2fad0f41-a571-4d2b-be88-fae605d17503" providerId="AD" clId="Web-{EDC3CE9A-9390-092E-C762-9D8DBE23DBCB}" dt="2024-07-29T09:18:50.826" v="1797"/>
          <ac:spMkLst>
            <pc:docMk/>
            <pc:sldMk cId="989685300" sldId="272"/>
            <ac:spMk id="2" creationId="{183FB73D-E423-5611-59BD-1ADBD8512375}"/>
          </ac:spMkLst>
        </pc:spChg>
        <pc:spChg chg="del mod">
          <ac:chgData name="Aston, Nicky" userId="S::cvnic980@coventry.gov.uk::2fad0f41-a571-4d2b-be88-fae605d17503" providerId="AD" clId="Web-{EDC3CE9A-9390-092E-C762-9D8DBE23DBCB}" dt="2024-07-29T09:18:45.357" v="1796"/>
          <ac:spMkLst>
            <pc:docMk/>
            <pc:sldMk cId="989685300" sldId="272"/>
            <ac:spMk id="3" creationId="{0C752209-EF3C-6238-FD0D-F7E6052B799D}"/>
          </ac:spMkLst>
        </pc:spChg>
        <pc:graphicFrameChg chg="add mod modGraphic">
          <ac:chgData name="Aston, Nicky" userId="S::cvnic980@coventry.gov.uk::2fad0f41-a571-4d2b-be88-fae605d17503" providerId="AD" clId="Web-{EDC3CE9A-9390-092E-C762-9D8DBE23DBCB}" dt="2024-07-29T10:37:57.791" v="8472"/>
          <ac:graphicFrameMkLst>
            <pc:docMk/>
            <pc:sldMk cId="989685300" sldId="272"/>
            <ac:graphicFrameMk id="4" creationId="{78FC1554-3748-1C93-F31B-25946DF62A7B}"/>
          </ac:graphicFrameMkLst>
        </pc:graphicFrameChg>
      </pc:sldChg>
      <pc:sldChg chg="delSp modSp new">
        <pc:chgData name="Aston, Nicky" userId="S::cvnic980@coventry.gov.uk::2fad0f41-a571-4d2b-be88-fae605d17503" providerId="AD" clId="Web-{EDC3CE9A-9390-092E-C762-9D8DBE23DBCB}" dt="2024-07-29T10:49:01.593" v="8496" actId="20577"/>
        <pc:sldMkLst>
          <pc:docMk/>
          <pc:sldMk cId="1494241316" sldId="273"/>
        </pc:sldMkLst>
        <pc:spChg chg="del">
          <ac:chgData name="Aston, Nicky" userId="S::cvnic980@coventry.gov.uk::2fad0f41-a571-4d2b-be88-fae605d17503" providerId="AD" clId="Web-{EDC3CE9A-9390-092E-C762-9D8DBE23DBCB}" dt="2024-07-29T08:08:05.683" v="1"/>
          <ac:spMkLst>
            <pc:docMk/>
            <pc:sldMk cId="1494241316" sldId="273"/>
            <ac:spMk id="2" creationId="{0A6D311A-1E06-AEE3-F336-12E8F2F1C8F1}"/>
          </ac:spMkLst>
        </pc:spChg>
        <pc:spChg chg="mod">
          <ac:chgData name="Aston, Nicky" userId="S::cvnic980@coventry.gov.uk::2fad0f41-a571-4d2b-be88-fae605d17503" providerId="AD" clId="Web-{EDC3CE9A-9390-092E-C762-9D8DBE23DBCB}" dt="2024-07-29T10:49:01.593" v="8496" actId="20577"/>
          <ac:spMkLst>
            <pc:docMk/>
            <pc:sldMk cId="1494241316" sldId="273"/>
            <ac:spMk id="3" creationId="{63629AB7-E039-E951-EFBC-EB324D640CB9}"/>
          </ac:spMkLst>
        </pc:spChg>
      </pc:sldChg>
      <pc:sldChg chg="addSp delSp modSp new ord">
        <pc:chgData name="Aston, Nicky" userId="S::cvnic980@coventry.gov.uk::2fad0f41-a571-4d2b-be88-fae605d17503" providerId="AD" clId="Web-{EDC3CE9A-9390-092E-C762-9D8DBE23DBCB}" dt="2024-07-29T09:03:46.199" v="1777"/>
        <pc:sldMkLst>
          <pc:docMk/>
          <pc:sldMk cId="2230869239" sldId="274"/>
        </pc:sldMkLst>
        <pc:spChg chg="del">
          <ac:chgData name="Aston, Nicky" userId="S::cvnic980@coventry.gov.uk::2fad0f41-a571-4d2b-be88-fae605d17503" providerId="AD" clId="Web-{EDC3CE9A-9390-092E-C762-9D8DBE23DBCB}" dt="2024-07-29T08:51:04.546" v="909"/>
          <ac:spMkLst>
            <pc:docMk/>
            <pc:sldMk cId="2230869239" sldId="274"/>
            <ac:spMk id="2" creationId="{5F7FF3B6-7C6A-0D18-96A1-A912CE899C9E}"/>
          </ac:spMkLst>
        </pc:spChg>
        <pc:spChg chg="del mod">
          <ac:chgData name="Aston, Nicky" userId="S::cvnic980@coventry.gov.uk::2fad0f41-a571-4d2b-be88-fae605d17503" providerId="AD" clId="Web-{EDC3CE9A-9390-092E-C762-9D8DBE23DBCB}" dt="2024-07-29T08:52:22.924" v="956"/>
          <ac:spMkLst>
            <pc:docMk/>
            <pc:sldMk cId="2230869239" sldId="274"/>
            <ac:spMk id="3" creationId="{D9FAF0C1-3AC8-4EF0-5124-64757B9548BD}"/>
          </ac:spMkLst>
        </pc:spChg>
        <pc:spChg chg="add del mod">
          <ac:chgData name="Aston, Nicky" userId="S::cvnic980@coventry.gov.uk::2fad0f41-a571-4d2b-be88-fae605d17503" providerId="AD" clId="Web-{EDC3CE9A-9390-092E-C762-9D8DBE23DBCB}" dt="2024-07-29T08:52:35.549" v="958"/>
          <ac:spMkLst>
            <pc:docMk/>
            <pc:sldMk cId="2230869239" sldId="274"/>
            <ac:spMk id="6" creationId="{7FA539AB-968D-788F-28BF-BF3BAFF07495}"/>
          </ac:spMkLst>
        </pc:spChg>
        <pc:graphicFrameChg chg="add mod modGraphic">
          <ac:chgData name="Aston, Nicky" userId="S::cvnic980@coventry.gov.uk::2fad0f41-a571-4d2b-be88-fae605d17503" providerId="AD" clId="Web-{EDC3CE9A-9390-092E-C762-9D8DBE23DBCB}" dt="2024-07-29T09:03:46.199" v="1777"/>
          <ac:graphicFrameMkLst>
            <pc:docMk/>
            <pc:sldMk cId="2230869239" sldId="274"/>
            <ac:graphicFrameMk id="4" creationId="{756F8C22-CE03-CC7C-5AF6-316CA690BD1A}"/>
          </ac:graphicFrameMkLst>
        </pc:graphicFrameChg>
      </pc:sldChg>
      <pc:sldChg chg="addSp delSp modSp new">
        <pc:chgData name="Aston, Nicky" userId="S::cvnic980@coventry.gov.uk::2fad0f41-a571-4d2b-be88-fae605d17503" providerId="AD" clId="Web-{EDC3CE9A-9390-092E-C762-9D8DBE23DBCB}" dt="2024-07-29T10:51:51.707" v="8569" actId="20577"/>
        <pc:sldMkLst>
          <pc:docMk/>
          <pc:sldMk cId="858648515" sldId="275"/>
        </pc:sldMkLst>
        <pc:spChg chg="add del">
          <ac:chgData name="Aston, Nicky" userId="S::cvnic980@coventry.gov.uk::2fad0f41-a571-4d2b-be88-fae605d17503" providerId="AD" clId="Web-{EDC3CE9A-9390-092E-C762-9D8DBE23DBCB}" dt="2024-07-29T09:50:32.881" v="4482"/>
          <ac:spMkLst>
            <pc:docMk/>
            <pc:sldMk cId="858648515" sldId="275"/>
            <ac:spMk id="2" creationId="{9294F900-5240-E51A-7A67-07A737ADB252}"/>
          </ac:spMkLst>
        </pc:spChg>
        <pc:spChg chg="add del">
          <ac:chgData name="Aston, Nicky" userId="S::cvnic980@coventry.gov.uk::2fad0f41-a571-4d2b-be88-fae605d17503" providerId="AD" clId="Web-{EDC3CE9A-9390-092E-C762-9D8DBE23DBCB}" dt="2024-07-29T09:50:36.210" v="4483"/>
          <ac:spMkLst>
            <pc:docMk/>
            <pc:sldMk cId="858648515" sldId="275"/>
            <ac:spMk id="3" creationId="{CD253459-BE0D-FF83-1DD4-D8F174ACA3F1}"/>
          </ac:spMkLst>
        </pc:spChg>
        <pc:spChg chg="add del mod">
          <ac:chgData name="Aston, Nicky" userId="S::cvnic980@coventry.gov.uk::2fad0f41-a571-4d2b-be88-fae605d17503" providerId="AD" clId="Web-{EDC3CE9A-9390-092E-C762-9D8DBE23DBCB}" dt="2024-07-29T10:38:54.340" v="8478" actId="20577"/>
          <ac:spMkLst>
            <pc:docMk/>
            <pc:sldMk cId="858648515" sldId="275"/>
            <ac:spMk id="5" creationId="{9ED4A777-3B26-CF92-65B0-289E7BB197B1}"/>
          </ac:spMkLst>
        </pc:spChg>
        <pc:spChg chg="add mod">
          <ac:chgData name="Aston, Nicky" userId="S::cvnic980@coventry.gov.uk::2fad0f41-a571-4d2b-be88-fae605d17503" providerId="AD" clId="Web-{EDC3CE9A-9390-092E-C762-9D8DBE23DBCB}" dt="2024-07-29T10:51:51.707" v="8569" actId="20577"/>
          <ac:spMkLst>
            <pc:docMk/>
            <pc:sldMk cId="858648515" sldId="275"/>
            <ac:spMk id="6" creationId="{CCBA94A5-0AE4-AFBF-B565-22C951F4BC62}"/>
          </ac:spMkLst>
        </pc:spChg>
        <pc:graphicFrameChg chg="add del mod modGraphic">
          <ac:chgData name="Aston, Nicky" userId="S::cvnic980@coventry.gov.uk::2fad0f41-a571-4d2b-be88-fae605d17503" providerId="AD" clId="Web-{EDC3CE9A-9390-092E-C762-9D8DBE23DBCB}" dt="2024-07-29T10:18:37.913" v="8309"/>
          <ac:graphicFrameMkLst>
            <pc:docMk/>
            <pc:sldMk cId="858648515" sldId="275"/>
            <ac:graphicFrameMk id="4" creationId="{4A800ED4-FF24-51A6-FC53-D9268775BF96}"/>
          </ac:graphicFrameMkLst>
        </pc:graphicFrameChg>
      </pc:sldChg>
      <pc:sldChg chg="new del">
        <pc:chgData name="Aston, Nicky" userId="S::cvnic980@coventry.gov.uk::2fad0f41-a571-4d2b-be88-fae605d17503" providerId="AD" clId="Web-{EDC3CE9A-9390-092E-C762-9D8DBE23DBCB}" dt="2024-07-29T09:48:22.642" v="4326"/>
        <pc:sldMkLst>
          <pc:docMk/>
          <pc:sldMk cId="973504182" sldId="276"/>
        </pc:sldMkLst>
      </pc:sldChg>
      <pc:sldChg chg="addSp delSp modSp new del mod setBg">
        <pc:chgData name="Aston, Nicky" userId="S::cvnic980@coventry.gov.uk::2fad0f41-a571-4d2b-be88-fae605d17503" providerId="AD" clId="Web-{EDC3CE9A-9390-092E-C762-9D8DBE23DBCB}" dt="2024-07-29T12:37:30.422" v="8776"/>
        <pc:sldMkLst>
          <pc:docMk/>
          <pc:sldMk cId="2514508890" sldId="276"/>
        </pc:sldMkLst>
        <pc:spChg chg="del">
          <ac:chgData name="Aston, Nicky" userId="S::cvnic980@coventry.gov.uk::2fad0f41-a571-4d2b-be88-fae605d17503" providerId="AD" clId="Web-{EDC3CE9A-9390-092E-C762-9D8DBE23DBCB}" dt="2024-07-29T12:32:20.572" v="8753"/>
          <ac:spMkLst>
            <pc:docMk/>
            <pc:sldMk cId="2514508890" sldId="276"/>
            <ac:spMk id="2" creationId="{C543DE04-6375-4A1F-3ED9-96831B79FC3C}"/>
          </ac:spMkLst>
        </pc:spChg>
        <pc:spChg chg="del">
          <ac:chgData name="Aston, Nicky" userId="S::cvnic980@coventry.gov.uk::2fad0f41-a571-4d2b-be88-fae605d17503" providerId="AD" clId="Web-{EDC3CE9A-9390-092E-C762-9D8DBE23DBCB}" dt="2024-07-29T12:32:26.712" v="8754"/>
          <ac:spMkLst>
            <pc:docMk/>
            <pc:sldMk cId="2514508890" sldId="276"/>
            <ac:spMk id="3" creationId="{ADA45816-1980-2E08-2AA7-631E89CA4DFE}"/>
          </ac:spMkLst>
        </pc:spChg>
        <pc:spChg chg="add">
          <ac:chgData name="Aston, Nicky" userId="S::cvnic980@coventry.gov.uk::2fad0f41-a571-4d2b-be88-fae605d17503" providerId="AD" clId="Web-{EDC3CE9A-9390-092E-C762-9D8DBE23DBCB}" dt="2024-07-29T12:37:22.032" v="8775"/>
          <ac:spMkLst>
            <pc:docMk/>
            <pc:sldMk cId="2514508890" sldId="276"/>
            <ac:spMk id="12" creationId="{F3060C83-F051-4F0E-ABAD-AA0DFC48B218}"/>
          </ac:spMkLst>
        </pc:spChg>
        <pc:spChg chg="add">
          <ac:chgData name="Aston, Nicky" userId="S::cvnic980@coventry.gov.uk::2fad0f41-a571-4d2b-be88-fae605d17503" providerId="AD" clId="Web-{EDC3CE9A-9390-092E-C762-9D8DBE23DBCB}" dt="2024-07-29T12:37:22.032" v="8775"/>
          <ac:spMkLst>
            <pc:docMk/>
            <pc:sldMk cId="2514508890" sldId="276"/>
            <ac:spMk id="14" creationId="{83C98ABE-055B-441F-B07E-44F97F083C39}"/>
          </ac:spMkLst>
        </pc:spChg>
        <pc:spChg chg="add">
          <ac:chgData name="Aston, Nicky" userId="S::cvnic980@coventry.gov.uk::2fad0f41-a571-4d2b-be88-fae605d17503" providerId="AD" clId="Web-{EDC3CE9A-9390-092E-C762-9D8DBE23DBCB}" dt="2024-07-29T12:37:22.032" v="8775"/>
          <ac:spMkLst>
            <pc:docMk/>
            <pc:sldMk cId="2514508890" sldId="276"/>
            <ac:spMk id="16" creationId="{29FDB030-9B49-4CED-8CCD-4D99382388AC}"/>
          </ac:spMkLst>
        </pc:spChg>
        <pc:spChg chg="add">
          <ac:chgData name="Aston, Nicky" userId="S::cvnic980@coventry.gov.uk::2fad0f41-a571-4d2b-be88-fae605d17503" providerId="AD" clId="Web-{EDC3CE9A-9390-092E-C762-9D8DBE23DBCB}" dt="2024-07-29T12:37:22.032" v="8775"/>
          <ac:spMkLst>
            <pc:docMk/>
            <pc:sldMk cId="2514508890" sldId="276"/>
            <ac:spMk id="18" creationId="{3783CA14-24A1-485C-8B30-D6A5D87987AD}"/>
          </ac:spMkLst>
        </pc:spChg>
        <pc:spChg chg="add">
          <ac:chgData name="Aston, Nicky" userId="S::cvnic980@coventry.gov.uk::2fad0f41-a571-4d2b-be88-fae605d17503" providerId="AD" clId="Web-{EDC3CE9A-9390-092E-C762-9D8DBE23DBCB}" dt="2024-07-29T12:37:22.032" v="8775"/>
          <ac:spMkLst>
            <pc:docMk/>
            <pc:sldMk cId="2514508890" sldId="276"/>
            <ac:spMk id="20" creationId="{9A97C86A-04D6-40F7-AE84-31AB43E6A846}"/>
          </ac:spMkLst>
        </pc:spChg>
        <pc:spChg chg="add">
          <ac:chgData name="Aston, Nicky" userId="S::cvnic980@coventry.gov.uk::2fad0f41-a571-4d2b-be88-fae605d17503" providerId="AD" clId="Web-{EDC3CE9A-9390-092E-C762-9D8DBE23DBCB}" dt="2024-07-29T12:37:22.032" v="8775"/>
          <ac:spMkLst>
            <pc:docMk/>
            <pc:sldMk cId="2514508890" sldId="276"/>
            <ac:spMk id="22" creationId="{FF9F2414-84E8-453E-B1F3-389FDE8192D9}"/>
          </ac:spMkLst>
        </pc:spChg>
        <pc:spChg chg="add">
          <ac:chgData name="Aston, Nicky" userId="S::cvnic980@coventry.gov.uk::2fad0f41-a571-4d2b-be88-fae605d17503" providerId="AD" clId="Web-{EDC3CE9A-9390-092E-C762-9D8DBE23DBCB}" dt="2024-07-29T12:37:22.032" v="8775"/>
          <ac:spMkLst>
            <pc:docMk/>
            <pc:sldMk cId="2514508890" sldId="276"/>
            <ac:spMk id="24" creationId="{3ECA69A1-7536-43AC-85EF-C7106179F5ED}"/>
          </ac:spMkLst>
        </pc:spChg>
        <pc:graphicFrameChg chg="add del mod modGraphic">
          <ac:chgData name="Aston, Nicky" userId="S::cvnic980@coventry.gov.uk::2fad0f41-a571-4d2b-be88-fae605d17503" providerId="AD" clId="Web-{EDC3CE9A-9390-092E-C762-9D8DBE23DBCB}" dt="2024-07-29T12:35:17.529" v="8773"/>
          <ac:graphicFrameMkLst>
            <pc:docMk/>
            <pc:sldMk cId="2514508890" sldId="276"/>
            <ac:graphicFrameMk id="5" creationId="{56119746-381C-8091-5E8C-A1769320C1CA}"/>
          </ac:graphicFrameMkLst>
        </pc:graphicFrameChg>
        <pc:graphicFrameChg chg="add mod">
          <ac:chgData name="Aston, Nicky" userId="S::cvnic980@coventry.gov.uk::2fad0f41-a571-4d2b-be88-fae605d17503" providerId="AD" clId="Web-{EDC3CE9A-9390-092E-C762-9D8DBE23DBCB}" dt="2024-07-29T12:37:22.032" v="8775"/>
          <ac:graphicFrameMkLst>
            <pc:docMk/>
            <pc:sldMk cId="2514508890" sldId="276"/>
            <ac:graphicFrameMk id="7" creationId="{95FCA0A2-800C-8BC9-DFAF-27687BDEA5FB}"/>
          </ac:graphicFrameMkLst>
        </pc:graphicFrameChg>
      </pc:sldChg>
      <pc:sldChg chg="addSp delSp modSp new">
        <pc:chgData name="Aston, Nicky" userId="S::cvnic980@coventry.gov.uk::2fad0f41-a571-4d2b-be88-fae605d17503" providerId="AD" clId="Web-{EDC3CE9A-9390-092E-C762-9D8DBE23DBCB}" dt="2024-07-29T15:41:00.418" v="9620" actId="20577"/>
        <pc:sldMkLst>
          <pc:docMk/>
          <pc:sldMk cId="2732894548" sldId="276"/>
        </pc:sldMkLst>
        <pc:spChg chg="add mod">
          <ac:chgData name="Aston, Nicky" userId="S::cvnic980@coventry.gov.uk::2fad0f41-a571-4d2b-be88-fae605d17503" providerId="AD" clId="Web-{EDC3CE9A-9390-092E-C762-9D8DBE23DBCB}" dt="2024-07-29T15:41:00.418" v="9620" actId="20577"/>
          <ac:spMkLst>
            <pc:docMk/>
            <pc:sldMk cId="2732894548" sldId="276"/>
            <ac:spMk id="2" creationId="{A37399B5-07F0-C836-566E-F508E9D3D006}"/>
          </ac:spMkLst>
        </pc:spChg>
        <pc:spChg chg="del">
          <ac:chgData name="Aston, Nicky" userId="S::cvnic980@coventry.gov.uk::2fad0f41-a571-4d2b-be88-fae605d17503" providerId="AD" clId="Web-{EDC3CE9A-9390-092E-C762-9D8DBE23DBCB}" dt="2024-07-29T12:42:12.132" v="8779"/>
          <ac:spMkLst>
            <pc:docMk/>
            <pc:sldMk cId="2732894548" sldId="276"/>
            <ac:spMk id="2" creationId="{FD3E816F-BAC5-025B-CD57-83E8969BFD34}"/>
          </ac:spMkLst>
        </pc:spChg>
        <pc:spChg chg="del">
          <ac:chgData name="Aston, Nicky" userId="S::cvnic980@coventry.gov.uk::2fad0f41-a571-4d2b-be88-fae605d17503" providerId="AD" clId="Web-{EDC3CE9A-9390-092E-C762-9D8DBE23DBCB}" dt="2024-07-29T12:42:04.804" v="8778"/>
          <ac:spMkLst>
            <pc:docMk/>
            <pc:sldMk cId="2732894548" sldId="276"/>
            <ac:spMk id="3" creationId="{5E9E48F4-5C7A-12EF-6631-05F7DB4DCA75}"/>
          </ac:spMkLst>
        </pc:spChg>
        <pc:spChg chg="add del mod">
          <ac:chgData name="Aston, Nicky" userId="S::cvnic980@coventry.gov.uk::2fad0f41-a571-4d2b-be88-fae605d17503" providerId="AD" clId="Web-{EDC3CE9A-9390-092E-C762-9D8DBE23DBCB}" dt="2024-07-29T12:43:20.274" v="8783"/>
          <ac:spMkLst>
            <pc:docMk/>
            <pc:sldMk cId="2732894548" sldId="276"/>
            <ac:spMk id="6" creationId="{C83BD2A9-1D68-869E-C12D-FFE850EF8C8A}"/>
          </ac:spMkLst>
        </pc:spChg>
        <pc:spChg chg="add mod">
          <ac:chgData name="Aston, Nicky" userId="S::cvnic980@coventry.gov.uk::2fad0f41-a571-4d2b-be88-fae605d17503" providerId="AD" clId="Web-{EDC3CE9A-9390-092E-C762-9D8DBE23DBCB}" dt="2024-07-29T15:38:51.958" v="9583" actId="20577"/>
          <ac:spMkLst>
            <pc:docMk/>
            <pc:sldMk cId="2732894548" sldId="276"/>
            <ac:spMk id="8" creationId="{0E7C2D99-55C1-75C2-5E2C-620CE858478F}"/>
          </ac:spMkLst>
        </pc:spChg>
        <pc:picChg chg="add del mod ord">
          <ac:chgData name="Aston, Nicky" userId="S::cvnic980@coventry.gov.uk::2fad0f41-a571-4d2b-be88-fae605d17503" providerId="AD" clId="Web-{EDC3CE9A-9390-092E-C762-9D8DBE23DBCB}" dt="2024-07-29T12:43:16.149" v="8782"/>
          <ac:picMkLst>
            <pc:docMk/>
            <pc:sldMk cId="2732894548" sldId="276"/>
            <ac:picMk id="4" creationId="{0A2DB9E4-4ED5-30C3-69F8-70BD11CC3661}"/>
          </ac:picMkLst>
        </pc:picChg>
        <pc:picChg chg="add mod ord">
          <ac:chgData name="Aston, Nicky" userId="S::cvnic980@coventry.gov.uk::2fad0f41-a571-4d2b-be88-fae605d17503" providerId="AD" clId="Web-{EDC3CE9A-9390-092E-C762-9D8DBE23DBCB}" dt="2024-07-29T12:43:37.946" v="8787" actId="14100"/>
          <ac:picMkLst>
            <pc:docMk/>
            <pc:sldMk cId="2732894548" sldId="276"/>
            <ac:picMk id="7" creationId="{B8F9FCB3-1413-0843-7B96-41CF7D32B2D7}"/>
          </ac:picMkLst>
        </pc:picChg>
      </pc:sldChg>
    </pc:docChg>
  </pc:docChgLst>
  <pc:docChgLst>
    <pc:chgData name="Aston, Nicky" userId="S::cvnic980@coventry.gov.uk::2fad0f41-a571-4d2b-be88-fae605d17503" providerId="AD" clId="Web-{1E9B9FE4-F04F-1C1E-A76B-ED25ADF5587A}"/>
    <pc:docChg chg="modSld">
      <pc:chgData name="Aston, Nicky" userId="S::cvnic980@coventry.gov.uk::2fad0f41-a571-4d2b-be88-fae605d17503" providerId="AD" clId="Web-{1E9B9FE4-F04F-1C1E-A76B-ED25ADF5587A}" dt="2024-11-12T14:59:52.659" v="0" actId="1076"/>
      <pc:docMkLst>
        <pc:docMk/>
      </pc:docMkLst>
      <pc:sldChg chg="modSp">
        <pc:chgData name="Aston, Nicky" userId="S::cvnic980@coventry.gov.uk::2fad0f41-a571-4d2b-be88-fae605d17503" providerId="AD" clId="Web-{1E9B9FE4-F04F-1C1E-A76B-ED25ADF5587A}" dt="2024-11-12T14:59:52.659" v="0" actId="1076"/>
        <pc:sldMkLst>
          <pc:docMk/>
          <pc:sldMk cId="2723393673" sldId="270"/>
        </pc:sldMkLst>
        <pc:spChg chg="mod">
          <ac:chgData name="Aston, Nicky" userId="S::cvnic980@coventry.gov.uk::2fad0f41-a571-4d2b-be88-fae605d17503" providerId="AD" clId="Web-{1E9B9FE4-F04F-1C1E-A76B-ED25ADF5587A}" dt="2024-11-12T14:59:52.659" v="0" actId="1076"/>
          <ac:spMkLst>
            <pc:docMk/>
            <pc:sldMk cId="2723393673" sldId="270"/>
            <ac:spMk id="2155" creationId="{EBBE346E-B1E3-AA21-D648-E117B907F4C6}"/>
          </ac:spMkLst>
        </pc:spChg>
      </pc:sldChg>
    </pc:docChg>
  </pc:docChgLst>
  <pc:docChgLst>
    <pc:chgData name="Aston, Nicky" userId="S::cvnic980@coventry.gov.uk::2fad0f41-a571-4d2b-be88-fae605d17503" providerId="AD" clId="Web-{7BAA0D83-66ED-0176-5DE3-D973DF08038E}"/>
    <pc:docChg chg="addSld delSld modSld">
      <pc:chgData name="Aston, Nicky" userId="S::cvnic980@coventry.gov.uk::2fad0f41-a571-4d2b-be88-fae605d17503" providerId="AD" clId="Web-{7BAA0D83-66ED-0176-5DE3-D973DF08038E}" dt="2025-02-11T10:15:07.388" v="604" actId="20577"/>
      <pc:docMkLst>
        <pc:docMk/>
      </pc:docMkLst>
      <pc:sldChg chg="modSp">
        <pc:chgData name="Aston, Nicky" userId="S::cvnic980@coventry.gov.uk::2fad0f41-a571-4d2b-be88-fae605d17503" providerId="AD" clId="Web-{7BAA0D83-66ED-0176-5DE3-D973DF08038E}" dt="2025-02-11T10:00:52.474" v="487" actId="1076"/>
        <pc:sldMkLst>
          <pc:docMk/>
          <pc:sldMk cId="3151328195" sldId="257"/>
        </pc:sldMkLst>
        <pc:spChg chg="mod">
          <ac:chgData name="Aston, Nicky" userId="S::cvnic980@coventry.gov.uk::2fad0f41-a571-4d2b-be88-fae605d17503" providerId="AD" clId="Web-{7BAA0D83-66ED-0176-5DE3-D973DF08038E}" dt="2025-02-11T10:00:52.474" v="487" actId="1076"/>
          <ac:spMkLst>
            <pc:docMk/>
            <pc:sldMk cId="3151328195" sldId="257"/>
            <ac:spMk id="3" creationId="{7E1F95C5-DF04-8AC4-F147-05BCD9544565}"/>
          </ac:spMkLst>
        </pc:spChg>
        <pc:spChg chg="mod">
          <ac:chgData name="Aston, Nicky" userId="S::cvnic980@coventry.gov.uk::2fad0f41-a571-4d2b-be88-fae605d17503" providerId="AD" clId="Web-{7BAA0D83-66ED-0176-5DE3-D973DF08038E}" dt="2025-02-11T10:00:26.051" v="482" actId="1076"/>
          <ac:spMkLst>
            <pc:docMk/>
            <pc:sldMk cId="3151328195" sldId="257"/>
            <ac:spMk id="5" creationId="{47C77BAB-A860-127D-8F81-CA3804145F20}"/>
          </ac:spMkLst>
        </pc:spChg>
      </pc:sldChg>
      <pc:sldChg chg="modSp">
        <pc:chgData name="Aston, Nicky" userId="S::cvnic980@coventry.gov.uk::2fad0f41-a571-4d2b-be88-fae605d17503" providerId="AD" clId="Web-{7BAA0D83-66ED-0176-5DE3-D973DF08038E}" dt="2025-02-11T10:05:39.513" v="488" actId="20577"/>
        <pc:sldMkLst>
          <pc:docMk/>
          <pc:sldMk cId="338734311" sldId="261"/>
        </pc:sldMkLst>
        <pc:spChg chg="mod">
          <ac:chgData name="Aston, Nicky" userId="S::cvnic980@coventry.gov.uk::2fad0f41-a571-4d2b-be88-fae605d17503" providerId="AD" clId="Web-{7BAA0D83-66ED-0176-5DE3-D973DF08038E}" dt="2025-02-11T10:05:39.513" v="488" actId="20577"/>
          <ac:spMkLst>
            <pc:docMk/>
            <pc:sldMk cId="338734311" sldId="261"/>
            <ac:spMk id="4" creationId="{D946D716-9E89-3BB8-39A1-691CB8A32671}"/>
          </ac:spMkLst>
        </pc:spChg>
      </pc:sldChg>
      <pc:sldChg chg="delSp modSp">
        <pc:chgData name="Aston, Nicky" userId="S::cvnic980@coventry.gov.uk::2fad0f41-a571-4d2b-be88-fae605d17503" providerId="AD" clId="Web-{7BAA0D83-66ED-0176-5DE3-D973DF08038E}" dt="2025-02-11T09:59:16.643" v="477" actId="20577"/>
        <pc:sldMkLst>
          <pc:docMk/>
          <pc:sldMk cId="446850950" sldId="262"/>
        </pc:sldMkLst>
        <pc:spChg chg="mod">
          <ac:chgData name="Aston, Nicky" userId="S::cvnic980@coventry.gov.uk::2fad0f41-a571-4d2b-be88-fae605d17503" providerId="AD" clId="Web-{7BAA0D83-66ED-0176-5DE3-D973DF08038E}" dt="2025-02-11T09:46:26.075" v="145" actId="14100"/>
          <ac:spMkLst>
            <pc:docMk/>
            <pc:sldMk cId="446850950" sldId="262"/>
            <ac:spMk id="3" creationId="{6A0F29A6-61FE-9DC2-1443-C3348116BBC9}"/>
          </ac:spMkLst>
        </pc:spChg>
        <pc:spChg chg="mod">
          <ac:chgData name="Aston, Nicky" userId="S::cvnic980@coventry.gov.uk::2fad0f41-a571-4d2b-be88-fae605d17503" providerId="AD" clId="Web-{7BAA0D83-66ED-0176-5DE3-D973DF08038E}" dt="2025-02-11T09:59:16.643" v="477" actId="20577"/>
          <ac:spMkLst>
            <pc:docMk/>
            <pc:sldMk cId="446850950" sldId="262"/>
            <ac:spMk id="4" creationId="{D946D716-9E89-3BB8-39A1-691CB8A32671}"/>
          </ac:spMkLst>
        </pc:spChg>
        <pc:spChg chg="mod">
          <ac:chgData name="Aston, Nicky" userId="S::cvnic980@coventry.gov.uk::2fad0f41-a571-4d2b-be88-fae605d17503" providerId="AD" clId="Web-{7BAA0D83-66ED-0176-5DE3-D973DF08038E}" dt="2025-02-11T09:46:40.044" v="148" actId="1076"/>
          <ac:spMkLst>
            <pc:docMk/>
            <pc:sldMk cId="446850950" sldId="262"/>
            <ac:spMk id="5" creationId="{00BDEB32-B626-F611-CA55-6B52D7A4777B}"/>
          </ac:spMkLst>
        </pc:spChg>
        <pc:spChg chg="mod">
          <ac:chgData name="Aston, Nicky" userId="S::cvnic980@coventry.gov.uk::2fad0f41-a571-4d2b-be88-fae605d17503" providerId="AD" clId="Web-{7BAA0D83-66ED-0176-5DE3-D973DF08038E}" dt="2025-02-11T09:48:04.718" v="170" actId="1076"/>
          <ac:spMkLst>
            <pc:docMk/>
            <pc:sldMk cId="446850950" sldId="262"/>
            <ac:spMk id="7" creationId="{58326CBC-C3B0-7F94-2857-81135D8E76F0}"/>
          </ac:spMkLst>
        </pc:spChg>
        <pc:spChg chg="mod">
          <ac:chgData name="Aston, Nicky" userId="S::cvnic980@coventry.gov.uk::2fad0f41-a571-4d2b-be88-fae605d17503" providerId="AD" clId="Web-{7BAA0D83-66ED-0176-5DE3-D973DF08038E}" dt="2025-02-11T09:47:49.530" v="167" actId="1076"/>
          <ac:spMkLst>
            <pc:docMk/>
            <pc:sldMk cId="446850950" sldId="262"/>
            <ac:spMk id="9" creationId="{D4425408-C6FC-71A2-E46B-4D583EA3D9AB}"/>
          </ac:spMkLst>
        </pc:spChg>
        <pc:spChg chg="mod">
          <ac:chgData name="Aston, Nicky" userId="S::cvnic980@coventry.gov.uk::2fad0f41-a571-4d2b-be88-fae605d17503" providerId="AD" clId="Web-{7BAA0D83-66ED-0176-5DE3-D973DF08038E}" dt="2025-02-11T09:46:36.669" v="147" actId="1076"/>
          <ac:spMkLst>
            <pc:docMk/>
            <pc:sldMk cId="446850950" sldId="262"/>
            <ac:spMk id="11" creationId="{5E0E4938-ED4C-7546-0C8C-7AEB6ECE0BCD}"/>
          </ac:spMkLst>
        </pc:spChg>
        <pc:spChg chg="mod">
          <ac:chgData name="Aston, Nicky" userId="S::cvnic980@coventry.gov.uk::2fad0f41-a571-4d2b-be88-fae605d17503" providerId="AD" clId="Web-{7BAA0D83-66ED-0176-5DE3-D973DF08038E}" dt="2025-02-11T09:46:17.996" v="143" actId="1076"/>
          <ac:spMkLst>
            <pc:docMk/>
            <pc:sldMk cId="446850950" sldId="262"/>
            <ac:spMk id="13" creationId="{FB7E2FA9-9A41-3B47-E37B-2B80AC6791F6}"/>
          </ac:spMkLst>
        </pc:spChg>
        <pc:spChg chg="mod">
          <ac:chgData name="Aston, Nicky" userId="S::cvnic980@coventry.gov.uk::2fad0f41-a571-4d2b-be88-fae605d17503" providerId="AD" clId="Web-{7BAA0D83-66ED-0176-5DE3-D973DF08038E}" dt="2025-02-11T09:46:43.997" v="149" actId="1076"/>
          <ac:spMkLst>
            <pc:docMk/>
            <pc:sldMk cId="446850950" sldId="262"/>
            <ac:spMk id="14" creationId="{6CF5EEBA-AA87-2495-9025-97DE39035901}"/>
          </ac:spMkLst>
        </pc:spChg>
        <pc:spChg chg="mod">
          <ac:chgData name="Aston, Nicky" userId="S::cvnic980@coventry.gov.uk::2fad0f41-a571-4d2b-be88-fae605d17503" providerId="AD" clId="Web-{7BAA0D83-66ED-0176-5DE3-D973DF08038E}" dt="2025-02-11T09:46:31.778" v="146" actId="1076"/>
          <ac:spMkLst>
            <pc:docMk/>
            <pc:sldMk cId="446850950" sldId="262"/>
            <ac:spMk id="15" creationId="{A3172144-3426-8C9B-98F5-003351F04299}"/>
          </ac:spMkLst>
        </pc:spChg>
        <pc:spChg chg="mod">
          <ac:chgData name="Aston, Nicky" userId="S::cvnic980@coventry.gov.uk::2fad0f41-a571-4d2b-be88-fae605d17503" providerId="AD" clId="Web-{7BAA0D83-66ED-0176-5DE3-D973DF08038E}" dt="2025-02-11T09:48:00.562" v="169" actId="1076"/>
          <ac:spMkLst>
            <pc:docMk/>
            <pc:sldMk cId="446850950" sldId="262"/>
            <ac:spMk id="16" creationId="{D962C927-0CA7-61DA-C925-FE073419ABFA}"/>
          </ac:spMkLst>
        </pc:spChg>
        <pc:spChg chg="mod">
          <ac:chgData name="Aston, Nicky" userId="S::cvnic980@coventry.gov.uk::2fad0f41-a571-4d2b-be88-fae605d17503" providerId="AD" clId="Web-{7BAA0D83-66ED-0176-5DE3-D973DF08038E}" dt="2025-02-11T09:47:57.765" v="168" actId="1076"/>
          <ac:spMkLst>
            <pc:docMk/>
            <pc:sldMk cId="446850950" sldId="262"/>
            <ac:spMk id="17" creationId="{87EE77C4-CB79-3F88-164A-560B93BE91C2}"/>
          </ac:spMkLst>
        </pc:spChg>
        <pc:spChg chg="del mod">
          <ac:chgData name="Aston, Nicky" userId="S::cvnic980@coventry.gov.uk::2fad0f41-a571-4d2b-be88-fae605d17503" providerId="AD" clId="Web-{7BAA0D83-66ED-0176-5DE3-D973DF08038E}" dt="2025-02-11T09:46:11.606" v="142"/>
          <ac:spMkLst>
            <pc:docMk/>
            <pc:sldMk cId="446850950" sldId="262"/>
            <ac:spMk id="18" creationId="{6B3F35AE-E247-FB66-656D-B42FDA19E809}"/>
          </ac:spMkLst>
        </pc:spChg>
      </pc:sldChg>
      <pc:sldChg chg="addSp">
        <pc:chgData name="Aston, Nicky" userId="S::cvnic980@coventry.gov.uk::2fad0f41-a571-4d2b-be88-fae605d17503" providerId="AD" clId="Web-{7BAA0D83-66ED-0176-5DE3-D973DF08038E}" dt="2025-02-11T10:13:02.010" v="548"/>
        <pc:sldMkLst>
          <pc:docMk/>
          <pc:sldMk cId="2176737666" sldId="266"/>
        </pc:sldMkLst>
        <pc:picChg chg="add">
          <ac:chgData name="Aston, Nicky" userId="S::cvnic980@coventry.gov.uk::2fad0f41-a571-4d2b-be88-fae605d17503" providerId="AD" clId="Web-{7BAA0D83-66ED-0176-5DE3-D973DF08038E}" dt="2025-02-11T10:13:02.010" v="548"/>
          <ac:picMkLst>
            <pc:docMk/>
            <pc:sldMk cId="2176737666" sldId="266"/>
            <ac:picMk id="4" creationId="{70DF920A-3D9B-3F72-D256-0E0D3F77659A}"/>
          </ac:picMkLst>
        </pc:picChg>
      </pc:sldChg>
      <pc:sldChg chg="modSp">
        <pc:chgData name="Aston, Nicky" userId="S::cvnic980@coventry.gov.uk::2fad0f41-a571-4d2b-be88-fae605d17503" providerId="AD" clId="Web-{7BAA0D83-66ED-0176-5DE3-D973DF08038E}" dt="2025-02-11T10:10:33.084" v="530" actId="1076"/>
        <pc:sldMkLst>
          <pc:docMk/>
          <pc:sldMk cId="3342994424" sldId="269"/>
        </pc:sldMkLst>
        <pc:spChg chg="mod">
          <ac:chgData name="Aston, Nicky" userId="S::cvnic980@coventry.gov.uk::2fad0f41-a571-4d2b-be88-fae605d17503" providerId="AD" clId="Web-{7BAA0D83-66ED-0176-5DE3-D973DF08038E}" dt="2025-02-11T10:10:14.067" v="527" actId="1076"/>
          <ac:spMkLst>
            <pc:docMk/>
            <pc:sldMk cId="3342994424" sldId="269"/>
            <ac:spMk id="5" creationId="{67C9516E-D241-3084-5EDA-840BD55B3EDE}"/>
          </ac:spMkLst>
        </pc:spChg>
        <pc:spChg chg="mod">
          <ac:chgData name="Aston, Nicky" userId="S::cvnic980@coventry.gov.uk::2fad0f41-a571-4d2b-be88-fae605d17503" providerId="AD" clId="Web-{7BAA0D83-66ED-0176-5DE3-D973DF08038E}" dt="2025-02-11T10:10:16.536" v="528" actId="1076"/>
          <ac:spMkLst>
            <pc:docMk/>
            <pc:sldMk cId="3342994424" sldId="269"/>
            <ac:spMk id="7" creationId="{711977F6-8681-258B-8733-D1CC600574B2}"/>
          </ac:spMkLst>
        </pc:spChg>
        <pc:spChg chg="mod">
          <ac:chgData name="Aston, Nicky" userId="S::cvnic980@coventry.gov.uk::2fad0f41-a571-4d2b-be88-fae605d17503" providerId="AD" clId="Web-{7BAA0D83-66ED-0176-5DE3-D973DF08038E}" dt="2025-02-11T10:10:19.396" v="529" actId="1076"/>
          <ac:spMkLst>
            <pc:docMk/>
            <pc:sldMk cId="3342994424" sldId="269"/>
            <ac:spMk id="8" creationId="{B6B81DDE-6155-2A14-2F10-AC7965A7E0E6}"/>
          </ac:spMkLst>
        </pc:spChg>
        <pc:spChg chg="mod">
          <ac:chgData name="Aston, Nicky" userId="S::cvnic980@coventry.gov.uk::2fad0f41-a571-4d2b-be88-fae605d17503" providerId="AD" clId="Web-{7BAA0D83-66ED-0176-5DE3-D973DF08038E}" dt="2025-02-11T10:10:33.084" v="530" actId="1076"/>
          <ac:spMkLst>
            <pc:docMk/>
            <pc:sldMk cId="3342994424" sldId="269"/>
            <ac:spMk id="12" creationId="{AB182E6A-57FA-B535-E1B5-33A3658C9BBF}"/>
          </ac:spMkLst>
        </pc:spChg>
      </pc:sldChg>
      <pc:sldChg chg="modSp">
        <pc:chgData name="Aston, Nicky" userId="S::cvnic980@coventry.gov.uk::2fad0f41-a571-4d2b-be88-fae605d17503" providerId="AD" clId="Web-{7BAA0D83-66ED-0176-5DE3-D973DF08038E}" dt="2025-02-11T10:06:15.623" v="492" actId="20577"/>
        <pc:sldMkLst>
          <pc:docMk/>
          <pc:sldMk cId="2246647954" sldId="271"/>
        </pc:sldMkLst>
        <pc:spChg chg="mod">
          <ac:chgData name="Aston, Nicky" userId="S::cvnic980@coventry.gov.uk::2fad0f41-a571-4d2b-be88-fae605d17503" providerId="AD" clId="Web-{7BAA0D83-66ED-0176-5DE3-D973DF08038E}" dt="2025-02-11T10:06:15.623" v="492" actId="20577"/>
          <ac:spMkLst>
            <pc:docMk/>
            <pc:sldMk cId="2246647954" sldId="271"/>
            <ac:spMk id="4" creationId="{37B04313-BEFD-06EB-7974-D98703103831}"/>
          </ac:spMkLst>
        </pc:spChg>
      </pc:sldChg>
      <pc:sldChg chg="addSp modSp">
        <pc:chgData name="Aston, Nicky" userId="S::cvnic980@coventry.gov.uk::2fad0f41-a571-4d2b-be88-fae605d17503" providerId="AD" clId="Web-{7BAA0D83-66ED-0176-5DE3-D973DF08038E}" dt="2025-02-11T10:08:29.330" v="521" actId="14100"/>
        <pc:sldMkLst>
          <pc:docMk/>
          <pc:sldMk cId="2732894548" sldId="276"/>
        </pc:sldMkLst>
        <pc:spChg chg="mod">
          <ac:chgData name="Aston, Nicky" userId="S::cvnic980@coventry.gov.uk::2fad0f41-a571-4d2b-be88-fae605d17503" providerId="AD" clId="Web-{7BAA0D83-66ED-0176-5DE3-D973DF08038E}" dt="2025-02-11T10:08:22.736" v="519" actId="1076"/>
          <ac:spMkLst>
            <pc:docMk/>
            <pc:sldMk cId="2732894548" sldId="276"/>
            <ac:spMk id="2" creationId="{A37399B5-07F0-C836-566E-F508E9D3D006}"/>
          </ac:spMkLst>
        </pc:spChg>
        <pc:spChg chg="add mod">
          <ac:chgData name="Aston, Nicky" userId="S::cvnic980@coventry.gov.uk::2fad0f41-a571-4d2b-be88-fae605d17503" providerId="AD" clId="Web-{7BAA0D83-66ED-0176-5DE3-D973DF08038E}" dt="2025-02-11T10:08:29.330" v="521" actId="14100"/>
          <ac:spMkLst>
            <pc:docMk/>
            <pc:sldMk cId="2732894548" sldId="276"/>
            <ac:spMk id="3" creationId="{12D4FDEC-3A41-B2CE-DC85-5F4890815109}"/>
          </ac:spMkLst>
        </pc:spChg>
        <pc:spChg chg="mod">
          <ac:chgData name="Aston, Nicky" userId="S::cvnic980@coventry.gov.uk::2fad0f41-a571-4d2b-be88-fae605d17503" providerId="AD" clId="Web-{7BAA0D83-66ED-0176-5DE3-D973DF08038E}" dt="2025-02-11T10:08:04.486" v="515" actId="1076"/>
          <ac:spMkLst>
            <pc:docMk/>
            <pc:sldMk cId="2732894548" sldId="276"/>
            <ac:spMk id="8" creationId="{0E7C2D99-55C1-75C2-5E2C-620CE858478F}"/>
          </ac:spMkLst>
        </pc:spChg>
        <pc:picChg chg="mod">
          <ac:chgData name="Aston, Nicky" userId="S::cvnic980@coventry.gov.uk::2fad0f41-a571-4d2b-be88-fae605d17503" providerId="AD" clId="Web-{7BAA0D83-66ED-0176-5DE3-D973DF08038E}" dt="2025-02-11T10:08:12.189" v="517" actId="1076"/>
          <ac:picMkLst>
            <pc:docMk/>
            <pc:sldMk cId="2732894548" sldId="276"/>
            <ac:picMk id="5" creationId="{43577652-9B47-60E9-0015-46C401975D3F}"/>
          </ac:picMkLst>
        </pc:picChg>
      </pc:sldChg>
      <pc:sldChg chg="addSp modSp">
        <pc:chgData name="Aston, Nicky" userId="S::cvnic980@coventry.gov.uk::2fad0f41-a571-4d2b-be88-fae605d17503" providerId="AD" clId="Web-{7BAA0D83-66ED-0176-5DE3-D973DF08038E}" dt="2025-02-11T10:12:53.291" v="547"/>
        <pc:sldMkLst>
          <pc:docMk/>
          <pc:sldMk cId="3192490524" sldId="278"/>
        </pc:sldMkLst>
        <pc:spChg chg="mod">
          <ac:chgData name="Aston, Nicky" userId="S::cvnic980@coventry.gov.uk::2fad0f41-a571-4d2b-be88-fae605d17503" providerId="AD" clId="Web-{7BAA0D83-66ED-0176-5DE3-D973DF08038E}" dt="2025-02-11T10:12:00.711" v="543" actId="20577"/>
          <ac:spMkLst>
            <pc:docMk/>
            <pc:sldMk cId="3192490524" sldId="278"/>
            <ac:spMk id="3" creationId="{10BB6074-3D88-4715-DF19-7EB73AE84D57}"/>
          </ac:spMkLst>
        </pc:spChg>
        <pc:spChg chg="mod">
          <ac:chgData name="Aston, Nicky" userId="S::cvnic980@coventry.gov.uk::2fad0f41-a571-4d2b-be88-fae605d17503" providerId="AD" clId="Web-{7BAA0D83-66ED-0176-5DE3-D973DF08038E}" dt="2025-02-11T10:12:12.352" v="545" actId="1076"/>
          <ac:spMkLst>
            <pc:docMk/>
            <pc:sldMk cId="3192490524" sldId="278"/>
            <ac:spMk id="4" creationId="{C990C5BA-E19A-E248-029A-B6211319ABEF}"/>
          </ac:spMkLst>
        </pc:spChg>
        <pc:picChg chg="mod">
          <ac:chgData name="Aston, Nicky" userId="S::cvnic980@coventry.gov.uk::2fad0f41-a571-4d2b-be88-fae605d17503" providerId="AD" clId="Web-{7BAA0D83-66ED-0176-5DE3-D973DF08038E}" dt="2025-02-11T10:12:16.196" v="546" actId="14100"/>
          <ac:picMkLst>
            <pc:docMk/>
            <pc:sldMk cId="3192490524" sldId="278"/>
            <ac:picMk id="2" creationId="{EDD74826-68F3-3D16-AC51-1170645FEF63}"/>
          </ac:picMkLst>
        </pc:picChg>
        <pc:picChg chg="add">
          <ac:chgData name="Aston, Nicky" userId="S::cvnic980@coventry.gov.uk::2fad0f41-a571-4d2b-be88-fae605d17503" providerId="AD" clId="Web-{7BAA0D83-66ED-0176-5DE3-D973DF08038E}" dt="2025-02-11T10:12:53.291" v="547"/>
          <ac:picMkLst>
            <pc:docMk/>
            <pc:sldMk cId="3192490524" sldId="278"/>
            <ac:picMk id="6" creationId="{E1E7F99C-95DA-30A3-A5D6-452368568F73}"/>
          </ac:picMkLst>
        </pc:picChg>
      </pc:sldChg>
      <pc:sldChg chg="modSp">
        <pc:chgData name="Aston, Nicky" userId="S::cvnic980@coventry.gov.uk::2fad0f41-a571-4d2b-be88-fae605d17503" providerId="AD" clId="Web-{7BAA0D83-66ED-0176-5DE3-D973DF08038E}" dt="2025-02-11T10:15:07.388" v="604" actId="20577"/>
        <pc:sldMkLst>
          <pc:docMk/>
          <pc:sldMk cId="622340131" sldId="279"/>
        </pc:sldMkLst>
        <pc:spChg chg="mod">
          <ac:chgData name="Aston, Nicky" userId="S::cvnic980@coventry.gov.uk::2fad0f41-a571-4d2b-be88-fae605d17503" providerId="AD" clId="Web-{7BAA0D83-66ED-0176-5DE3-D973DF08038E}" dt="2025-02-11T10:14:27.715" v="574" actId="20577"/>
          <ac:spMkLst>
            <pc:docMk/>
            <pc:sldMk cId="622340131" sldId="279"/>
            <ac:spMk id="2" creationId="{5F8FEEC4-BA0A-5E24-D490-9D1FB286D0A9}"/>
          </ac:spMkLst>
        </pc:spChg>
        <pc:spChg chg="mod">
          <ac:chgData name="Aston, Nicky" userId="S::cvnic980@coventry.gov.uk::2fad0f41-a571-4d2b-be88-fae605d17503" providerId="AD" clId="Web-{7BAA0D83-66ED-0176-5DE3-D973DF08038E}" dt="2025-02-11T10:13:45.933" v="562" actId="20577"/>
          <ac:spMkLst>
            <pc:docMk/>
            <pc:sldMk cId="622340131" sldId="279"/>
            <ac:spMk id="3" creationId="{4D208BB0-E1DA-EDF0-21B2-83A8F0B8C6FA}"/>
          </ac:spMkLst>
        </pc:spChg>
        <pc:spChg chg="mod">
          <ac:chgData name="Aston, Nicky" userId="S::cvnic980@coventry.gov.uk::2fad0f41-a571-4d2b-be88-fae605d17503" providerId="AD" clId="Web-{7BAA0D83-66ED-0176-5DE3-D973DF08038E}" dt="2025-02-11T10:15:07.388" v="604" actId="20577"/>
          <ac:spMkLst>
            <pc:docMk/>
            <pc:sldMk cId="622340131" sldId="279"/>
            <ac:spMk id="4" creationId="{DC2158B0-BFCE-AB8F-7D14-9C4EBB6266F5}"/>
          </ac:spMkLst>
        </pc:spChg>
      </pc:sldChg>
      <pc:sldChg chg="delSp modSp">
        <pc:chgData name="Aston, Nicky" userId="S::cvnic980@coventry.gov.uk::2fad0f41-a571-4d2b-be88-fae605d17503" providerId="AD" clId="Web-{7BAA0D83-66ED-0176-5DE3-D973DF08038E}" dt="2025-02-11T09:58:57.408" v="467" actId="20577"/>
        <pc:sldMkLst>
          <pc:docMk/>
          <pc:sldMk cId="2283321509" sldId="282"/>
        </pc:sldMkLst>
        <pc:spChg chg="mod">
          <ac:chgData name="Aston, Nicky" userId="S::cvnic980@coventry.gov.uk::2fad0f41-a571-4d2b-be88-fae605d17503" providerId="AD" clId="Web-{7BAA0D83-66ED-0176-5DE3-D973DF08038E}" dt="2025-02-11T09:58:57.408" v="467" actId="20577"/>
          <ac:spMkLst>
            <pc:docMk/>
            <pc:sldMk cId="2283321509" sldId="282"/>
            <ac:spMk id="6" creationId="{A90E93AA-42D1-8E8D-9AF9-B3A76D90BFD9}"/>
          </ac:spMkLst>
        </pc:spChg>
        <pc:spChg chg="mod">
          <ac:chgData name="Aston, Nicky" userId="S::cvnic980@coventry.gov.uk::2fad0f41-a571-4d2b-be88-fae605d17503" providerId="AD" clId="Web-{7BAA0D83-66ED-0176-5DE3-D973DF08038E}" dt="2025-02-11T09:42:55.381" v="118" actId="1076"/>
          <ac:spMkLst>
            <pc:docMk/>
            <pc:sldMk cId="2283321509" sldId="282"/>
            <ac:spMk id="8" creationId="{3A1B0C2C-AA8A-F060-C3EA-E98B05279271}"/>
          </ac:spMkLst>
        </pc:spChg>
        <pc:picChg chg="del mod">
          <ac:chgData name="Aston, Nicky" userId="S::cvnic980@coventry.gov.uk::2fad0f41-a571-4d2b-be88-fae605d17503" providerId="AD" clId="Web-{7BAA0D83-66ED-0176-5DE3-D973DF08038E}" dt="2025-02-11T09:42:45.537" v="117"/>
          <ac:picMkLst>
            <pc:docMk/>
            <pc:sldMk cId="2283321509" sldId="282"/>
            <ac:picMk id="4" creationId="{25CAF7F8-19BC-0B0B-2F61-608D0C74E876}"/>
          </ac:picMkLst>
        </pc:picChg>
      </pc:sldChg>
      <pc:sldChg chg="modSp">
        <pc:chgData name="Aston, Nicky" userId="S::cvnic980@coventry.gov.uk::2fad0f41-a571-4d2b-be88-fae605d17503" providerId="AD" clId="Web-{7BAA0D83-66ED-0176-5DE3-D973DF08038E}" dt="2025-02-11T09:54:33.948" v="412" actId="20577"/>
        <pc:sldMkLst>
          <pc:docMk/>
          <pc:sldMk cId="1920258449" sldId="284"/>
        </pc:sldMkLst>
        <pc:spChg chg="mod">
          <ac:chgData name="Aston, Nicky" userId="S::cvnic980@coventry.gov.uk::2fad0f41-a571-4d2b-be88-fae605d17503" providerId="AD" clId="Web-{7BAA0D83-66ED-0176-5DE3-D973DF08038E}" dt="2025-02-11T09:54:33.948" v="412" actId="20577"/>
          <ac:spMkLst>
            <pc:docMk/>
            <pc:sldMk cId="1920258449" sldId="284"/>
            <ac:spMk id="4" creationId="{E9B40C32-D340-BD6B-2B93-8AFCA4BB4B15}"/>
          </ac:spMkLst>
        </pc:spChg>
      </pc:sldChg>
      <pc:sldChg chg="new del">
        <pc:chgData name="Aston, Nicky" userId="S::cvnic980@coventry.gov.uk::2fad0f41-a571-4d2b-be88-fae605d17503" providerId="AD" clId="Web-{7BAA0D83-66ED-0176-5DE3-D973DF08038E}" dt="2025-02-11T09:52:55.367" v="393"/>
        <pc:sldMkLst>
          <pc:docMk/>
          <pc:sldMk cId="2979252996" sldId="285"/>
        </pc:sldMkLst>
      </pc:sldChg>
      <pc:sldChg chg="modSp add replId">
        <pc:chgData name="Aston, Nicky" userId="S::cvnic980@coventry.gov.uk::2fad0f41-a571-4d2b-be88-fae605d17503" providerId="AD" clId="Web-{7BAA0D83-66ED-0176-5DE3-D973DF08038E}" dt="2025-02-11T09:56:38.842" v="457" actId="20577"/>
        <pc:sldMkLst>
          <pc:docMk/>
          <pc:sldMk cId="4110494429" sldId="285"/>
        </pc:sldMkLst>
        <pc:spChg chg="mod">
          <ac:chgData name="Aston, Nicky" userId="S::cvnic980@coventry.gov.uk::2fad0f41-a571-4d2b-be88-fae605d17503" providerId="AD" clId="Web-{7BAA0D83-66ED-0176-5DE3-D973DF08038E}" dt="2025-02-11T09:56:38.842" v="457" actId="20577"/>
          <ac:spMkLst>
            <pc:docMk/>
            <pc:sldMk cId="4110494429" sldId="285"/>
            <ac:spMk id="4" creationId="{9E2AD93A-3A5C-6790-13B6-619FB3F1DEFD}"/>
          </ac:spMkLst>
        </pc:spChg>
      </pc:sldChg>
    </pc:docChg>
  </pc:docChgLst>
  <pc:docChgLst>
    <pc:chgData name="Aston, Nicky" userId="S::cvnic980@coventry.gov.uk::2fad0f41-a571-4d2b-be88-fae605d17503" providerId="AD" clId="Web-{78BE71B9-6D5D-B9CE-9D5D-6AB2E0F05C99}"/>
    <pc:docChg chg="modSld sldOrd">
      <pc:chgData name="Aston, Nicky" userId="S::cvnic980@coventry.gov.uk::2fad0f41-a571-4d2b-be88-fae605d17503" providerId="AD" clId="Web-{78BE71B9-6D5D-B9CE-9D5D-6AB2E0F05C99}" dt="2024-10-07T11:47:53.459" v="464" actId="20577"/>
      <pc:docMkLst>
        <pc:docMk/>
      </pc:docMkLst>
      <pc:sldChg chg="modSp">
        <pc:chgData name="Aston, Nicky" userId="S::cvnic980@coventry.gov.uk::2fad0f41-a571-4d2b-be88-fae605d17503" providerId="AD" clId="Web-{78BE71B9-6D5D-B9CE-9D5D-6AB2E0F05C99}" dt="2024-10-07T11:33:54.684" v="413" actId="20577"/>
        <pc:sldMkLst>
          <pc:docMk/>
          <pc:sldMk cId="446850950" sldId="262"/>
        </pc:sldMkLst>
        <pc:spChg chg="mod">
          <ac:chgData name="Aston, Nicky" userId="S::cvnic980@coventry.gov.uk::2fad0f41-a571-4d2b-be88-fae605d17503" providerId="AD" clId="Web-{78BE71B9-6D5D-B9CE-9D5D-6AB2E0F05C99}" dt="2024-10-07T11:33:54.684" v="413" actId="20577"/>
          <ac:spMkLst>
            <pc:docMk/>
            <pc:sldMk cId="446850950" sldId="262"/>
            <ac:spMk id="4" creationId="{D946D716-9E89-3BB8-39A1-691CB8A32671}"/>
          </ac:spMkLst>
        </pc:spChg>
        <pc:graphicFrameChg chg="mod modGraphic">
          <ac:chgData name="Aston, Nicky" userId="S::cvnic980@coventry.gov.uk::2fad0f41-a571-4d2b-be88-fae605d17503" providerId="AD" clId="Web-{78BE71B9-6D5D-B9CE-9D5D-6AB2E0F05C99}" dt="2024-10-07T11:31:44.723" v="352"/>
          <ac:graphicFrameMkLst>
            <pc:docMk/>
            <pc:sldMk cId="446850950" sldId="262"/>
            <ac:graphicFrameMk id="10" creationId="{B07C6DEC-975E-8818-4B17-F8CCBCA05BD9}"/>
          </ac:graphicFrameMkLst>
        </pc:graphicFrameChg>
      </pc:sldChg>
      <pc:sldChg chg="modSp">
        <pc:chgData name="Aston, Nicky" userId="S::cvnic980@coventry.gov.uk::2fad0f41-a571-4d2b-be88-fae605d17503" providerId="AD" clId="Web-{78BE71B9-6D5D-B9CE-9D5D-6AB2E0F05C99}" dt="2024-10-07T11:47:00.330" v="458" actId="1076"/>
        <pc:sldMkLst>
          <pc:docMk/>
          <pc:sldMk cId="3342994424" sldId="269"/>
        </pc:sldMkLst>
        <pc:spChg chg="mod">
          <ac:chgData name="Aston, Nicky" userId="S::cvnic980@coventry.gov.uk::2fad0f41-a571-4d2b-be88-fae605d17503" providerId="AD" clId="Web-{78BE71B9-6D5D-B9CE-9D5D-6AB2E0F05C99}" dt="2024-10-07T11:47:00.330" v="458" actId="1076"/>
          <ac:spMkLst>
            <pc:docMk/>
            <pc:sldMk cId="3342994424" sldId="269"/>
            <ac:spMk id="7" creationId="{711977F6-8681-258B-8733-D1CC600574B2}"/>
          </ac:spMkLst>
        </pc:spChg>
      </pc:sldChg>
      <pc:sldChg chg="modSp">
        <pc:chgData name="Aston, Nicky" userId="S::cvnic980@coventry.gov.uk::2fad0f41-a571-4d2b-be88-fae605d17503" providerId="AD" clId="Web-{78BE71B9-6D5D-B9CE-9D5D-6AB2E0F05C99}" dt="2024-10-07T11:22:11.372" v="24"/>
        <pc:sldMkLst>
          <pc:docMk/>
          <pc:sldMk cId="2723393673" sldId="270"/>
        </pc:sldMkLst>
        <pc:graphicFrameChg chg="mod modGraphic">
          <ac:chgData name="Aston, Nicky" userId="S::cvnic980@coventry.gov.uk::2fad0f41-a571-4d2b-be88-fae605d17503" providerId="AD" clId="Web-{78BE71B9-6D5D-B9CE-9D5D-6AB2E0F05C99}" dt="2024-10-07T11:22:11.372" v="24"/>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78BE71B9-6D5D-B9CE-9D5D-6AB2E0F05C99}" dt="2024-10-07T11:19:38.768" v="10" actId="20577"/>
        <pc:sldMkLst>
          <pc:docMk/>
          <pc:sldMk cId="1494241316" sldId="273"/>
        </pc:sldMkLst>
        <pc:spChg chg="mod">
          <ac:chgData name="Aston, Nicky" userId="S::cvnic980@coventry.gov.uk::2fad0f41-a571-4d2b-be88-fae605d17503" providerId="AD" clId="Web-{78BE71B9-6D5D-B9CE-9D5D-6AB2E0F05C99}" dt="2024-10-07T11:19:38.768" v="10" actId="20577"/>
          <ac:spMkLst>
            <pc:docMk/>
            <pc:sldMk cId="1494241316" sldId="273"/>
            <ac:spMk id="3" creationId="{63629AB7-E039-E951-EFBC-EB324D640CB9}"/>
          </ac:spMkLst>
        </pc:spChg>
      </pc:sldChg>
      <pc:sldChg chg="modSp">
        <pc:chgData name="Aston, Nicky" userId="S::cvnic980@coventry.gov.uk::2fad0f41-a571-4d2b-be88-fae605d17503" providerId="AD" clId="Web-{78BE71B9-6D5D-B9CE-9D5D-6AB2E0F05C99}" dt="2024-10-07T11:47:53.459" v="464" actId="20577"/>
        <pc:sldMkLst>
          <pc:docMk/>
          <pc:sldMk cId="3192490524" sldId="278"/>
        </pc:sldMkLst>
        <pc:spChg chg="mod">
          <ac:chgData name="Aston, Nicky" userId="S::cvnic980@coventry.gov.uk::2fad0f41-a571-4d2b-be88-fae605d17503" providerId="AD" clId="Web-{78BE71B9-6D5D-B9CE-9D5D-6AB2E0F05C99}" dt="2024-10-07T11:47:53.459" v="464" actId="20577"/>
          <ac:spMkLst>
            <pc:docMk/>
            <pc:sldMk cId="3192490524" sldId="278"/>
            <ac:spMk id="3" creationId="{10BB6074-3D88-4715-DF19-7EB73AE84D57}"/>
          </ac:spMkLst>
        </pc:spChg>
      </pc:sldChg>
      <pc:sldChg chg="addSp delSp modSp">
        <pc:chgData name="Aston, Nicky" userId="S::cvnic980@coventry.gov.uk::2fad0f41-a571-4d2b-be88-fae605d17503" providerId="AD" clId="Web-{78BE71B9-6D5D-B9CE-9D5D-6AB2E0F05C99}" dt="2024-10-07T11:31:25.127" v="348" actId="20577"/>
        <pc:sldMkLst>
          <pc:docMk/>
          <pc:sldMk cId="2283321509" sldId="282"/>
        </pc:sldMkLst>
        <pc:spChg chg="mod">
          <ac:chgData name="Aston, Nicky" userId="S::cvnic980@coventry.gov.uk::2fad0f41-a571-4d2b-be88-fae605d17503" providerId="AD" clId="Web-{78BE71B9-6D5D-B9CE-9D5D-6AB2E0F05C99}" dt="2024-10-07T11:31:25.127" v="348" actId="20577"/>
          <ac:spMkLst>
            <pc:docMk/>
            <pc:sldMk cId="2283321509" sldId="282"/>
            <ac:spMk id="6" creationId="{A90E93AA-42D1-8E8D-9AF9-B3A76D90BFD9}"/>
          </ac:spMkLst>
        </pc:spChg>
        <pc:spChg chg="mod">
          <ac:chgData name="Aston, Nicky" userId="S::cvnic980@coventry.gov.uk::2fad0f41-a571-4d2b-be88-fae605d17503" providerId="AD" clId="Web-{78BE71B9-6D5D-B9CE-9D5D-6AB2E0F05C99}" dt="2024-10-07T11:28:55.696" v="284" actId="14100"/>
          <ac:spMkLst>
            <pc:docMk/>
            <pc:sldMk cId="2283321509" sldId="282"/>
            <ac:spMk id="8" creationId="{3A1B0C2C-AA8A-F060-C3EA-E98B05279271}"/>
          </ac:spMkLst>
        </pc:spChg>
        <pc:graphicFrameChg chg="mod modGraphic">
          <ac:chgData name="Aston, Nicky" userId="S::cvnic980@coventry.gov.uk::2fad0f41-a571-4d2b-be88-fae605d17503" providerId="AD" clId="Web-{78BE71B9-6D5D-B9CE-9D5D-6AB2E0F05C99}" dt="2024-10-07T11:30:34.452" v="296" actId="1076"/>
          <ac:graphicFrameMkLst>
            <pc:docMk/>
            <pc:sldMk cId="2283321509" sldId="282"/>
            <ac:graphicFrameMk id="3" creationId="{A7B64364-0C49-17EE-2D7A-14E178C0D571}"/>
          </ac:graphicFrameMkLst>
        </pc:graphicFrameChg>
        <pc:graphicFrameChg chg="del">
          <ac:chgData name="Aston, Nicky" userId="S::cvnic980@coventry.gov.uk::2fad0f41-a571-4d2b-be88-fae605d17503" providerId="AD" clId="Web-{78BE71B9-6D5D-B9CE-9D5D-6AB2E0F05C99}" dt="2024-10-07T11:28:16.849" v="271"/>
          <ac:graphicFrameMkLst>
            <pc:docMk/>
            <pc:sldMk cId="2283321509" sldId="282"/>
            <ac:graphicFrameMk id="5" creationId="{A4DE9F26-0BFD-DAF7-670F-E3B49041419E}"/>
          </ac:graphicFrameMkLst>
        </pc:graphicFrameChg>
        <pc:graphicFrameChg chg="mod modGraphic">
          <ac:chgData name="Aston, Nicky" userId="S::cvnic980@coventry.gov.uk::2fad0f41-a571-4d2b-be88-fae605d17503" providerId="AD" clId="Web-{78BE71B9-6D5D-B9CE-9D5D-6AB2E0F05C99}" dt="2024-10-07T11:30:44.859" v="309" actId="1076"/>
          <ac:graphicFrameMkLst>
            <pc:docMk/>
            <pc:sldMk cId="2283321509" sldId="282"/>
            <ac:graphicFrameMk id="7" creationId="{B4F04149-D54D-AE8B-D47D-ED06BA93BA42}"/>
          </ac:graphicFrameMkLst>
        </pc:graphicFrameChg>
        <pc:picChg chg="add mod">
          <ac:chgData name="Aston, Nicky" userId="S::cvnic980@coventry.gov.uk::2fad0f41-a571-4d2b-be88-fae605d17503" providerId="AD" clId="Web-{78BE71B9-6D5D-B9CE-9D5D-6AB2E0F05C99}" dt="2024-10-07T11:30:18.342" v="295" actId="1076"/>
          <ac:picMkLst>
            <pc:docMk/>
            <pc:sldMk cId="2283321509" sldId="282"/>
            <ac:picMk id="4" creationId="{25CAF7F8-19BC-0B0B-2F61-608D0C74E876}"/>
          </ac:picMkLst>
        </pc:picChg>
      </pc:sldChg>
      <pc:sldChg chg="modSp ord">
        <pc:chgData name="Aston, Nicky" userId="S::cvnic980@coventry.gov.uk::2fad0f41-a571-4d2b-be88-fae605d17503" providerId="AD" clId="Web-{78BE71B9-6D5D-B9CE-9D5D-6AB2E0F05C99}" dt="2024-10-07T11:44:28.445" v="456" actId="20577"/>
        <pc:sldMkLst>
          <pc:docMk/>
          <pc:sldMk cId="2943820702" sldId="283"/>
        </pc:sldMkLst>
        <pc:spChg chg="mod">
          <ac:chgData name="Aston, Nicky" userId="S::cvnic980@coventry.gov.uk::2fad0f41-a571-4d2b-be88-fae605d17503" providerId="AD" clId="Web-{78BE71B9-6D5D-B9CE-9D5D-6AB2E0F05C99}" dt="2024-10-07T11:44:28.445" v="456" actId="20577"/>
          <ac:spMkLst>
            <pc:docMk/>
            <pc:sldMk cId="2943820702" sldId="283"/>
            <ac:spMk id="2" creationId="{7B10292B-DA96-BF9B-9D12-A58D6151EDBD}"/>
          </ac:spMkLst>
        </pc:spChg>
        <pc:graphicFrameChg chg="mod modGraphic">
          <ac:chgData name="Aston, Nicky" userId="S::cvnic980@coventry.gov.uk::2fad0f41-a571-4d2b-be88-fae605d17503" providerId="AD" clId="Web-{78BE71B9-6D5D-B9CE-9D5D-6AB2E0F05C99}" dt="2024-10-07T11:43:17.534" v="430"/>
          <ac:graphicFrameMkLst>
            <pc:docMk/>
            <pc:sldMk cId="2943820702" sldId="283"/>
            <ac:graphicFrameMk id="11" creationId="{77E9E61D-5CB9-36D7-0881-198D0F235AF9}"/>
          </ac:graphicFrameMkLst>
        </pc:graphicFrameChg>
      </pc:sldChg>
    </pc:docChg>
  </pc:docChgLst>
  <pc:docChgLst>
    <pc:chgData name="Aston, Nicky" userId="S::cvnic980@coventry.gov.uk::2fad0f41-a571-4d2b-be88-fae605d17503" providerId="AD" clId="Web-{F50A0E27-1668-FF0D-1D80-DFBD26B19EAA}"/>
    <pc:docChg chg="modSld">
      <pc:chgData name="Aston, Nicky" userId="S::cvnic980@coventry.gov.uk::2fad0f41-a571-4d2b-be88-fae605d17503" providerId="AD" clId="Web-{F50A0E27-1668-FF0D-1D80-DFBD26B19EAA}" dt="2024-09-11T14:37:01.067" v="1022"/>
      <pc:docMkLst>
        <pc:docMk/>
      </pc:docMkLst>
      <pc:sldChg chg="modSp">
        <pc:chgData name="Aston, Nicky" userId="S::cvnic980@coventry.gov.uk::2fad0f41-a571-4d2b-be88-fae605d17503" providerId="AD" clId="Web-{F50A0E27-1668-FF0D-1D80-DFBD26B19EAA}" dt="2024-09-11T13:41:38.968" v="191"/>
        <pc:sldMkLst>
          <pc:docMk/>
          <pc:sldMk cId="3151328195" sldId="257"/>
        </pc:sldMkLst>
        <pc:graphicFrameChg chg="mod modGraphic">
          <ac:chgData name="Aston, Nicky" userId="S::cvnic980@coventry.gov.uk::2fad0f41-a571-4d2b-be88-fae605d17503" providerId="AD" clId="Web-{F50A0E27-1668-FF0D-1D80-DFBD26B19EAA}" dt="2024-09-11T13:41:38.968" v="191"/>
          <ac:graphicFrameMkLst>
            <pc:docMk/>
            <pc:sldMk cId="3151328195" sldId="257"/>
            <ac:graphicFrameMk id="7" creationId="{5A91FC15-5E92-324C-CAE9-1F7C6019A26B}"/>
          </ac:graphicFrameMkLst>
        </pc:graphicFrameChg>
      </pc:sldChg>
      <pc:sldChg chg="modSp">
        <pc:chgData name="Aston, Nicky" userId="S::cvnic980@coventry.gov.uk::2fad0f41-a571-4d2b-be88-fae605d17503" providerId="AD" clId="Web-{F50A0E27-1668-FF0D-1D80-DFBD26B19EAA}" dt="2024-09-11T14:12:02.703" v="1014"/>
        <pc:sldMkLst>
          <pc:docMk/>
          <pc:sldMk cId="338734311" sldId="261"/>
        </pc:sldMkLst>
        <pc:graphicFrameChg chg="mod modGraphic">
          <ac:chgData name="Aston, Nicky" userId="S::cvnic980@coventry.gov.uk::2fad0f41-a571-4d2b-be88-fae605d17503" providerId="AD" clId="Web-{F50A0E27-1668-FF0D-1D80-DFBD26B19EAA}" dt="2024-09-11T14:12:02.703" v="1014"/>
          <ac:graphicFrameMkLst>
            <pc:docMk/>
            <pc:sldMk cId="338734311" sldId="261"/>
            <ac:graphicFrameMk id="3" creationId="{67BA7D9B-8A72-3FA5-BEAB-4458B47043B4}"/>
          </ac:graphicFrameMkLst>
        </pc:graphicFrameChg>
      </pc:sldChg>
      <pc:sldChg chg="modSp">
        <pc:chgData name="Aston, Nicky" userId="S::cvnic980@coventry.gov.uk::2fad0f41-a571-4d2b-be88-fae605d17503" providerId="AD" clId="Web-{F50A0E27-1668-FF0D-1D80-DFBD26B19EAA}" dt="2024-09-11T13:48:04.341" v="453" actId="20577"/>
        <pc:sldMkLst>
          <pc:docMk/>
          <pc:sldMk cId="446850950" sldId="262"/>
        </pc:sldMkLst>
        <pc:spChg chg="mod">
          <ac:chgData name="Aston, Nicky" userId="S::cvnic980@coventry.gov.uk::2fad0f41-a571-4d2b-be88-fae605d17503" providerId="AD" clId="Web-{F50A0E27-1668-FF0D-1D80-DFBD26B19EAA}" dt="2024-09-11T13:48:04.341" v="453" actId="20577"/>
          <ac:spMkLst>
            <pc:docMk/>
            <pc:sldMk cId="446850950" sldId="262"/>
            <ac:spMk id="4" creationId="{D946D716-9E89-3BB8-39A1-691CB8A32671}"/>
          </ac:spMkLst>
        </pc:spChg>
        <pc:spChg chg="mod">
          <ac:chgData name="Aston, Nicky" userId="S::cvnic980@coventry.gov.uk::2fad0f41-a571-4d2b-be88-fae605d17503" providerId="AD" clId="Web-{F50A0E27-1668-FF0D-1D80-DFBD26B19EAA}" dt="2024-09-11T13:47:33.574" v="449" actId="20577"/>
          <ac:spMkLst>
            <pc:docMk/>
            <pc:sldMk cId="446850950" sldId="262"/>
            <ac:spMk id="11" creationId="{5E0E4938-ED4C-7546-0C8C-7AEB6ECE0BCD}"/>
          </ac:spMkLst>
        </pc:spChg>
      </pc:sldChg>
      <pc:sldChg chg="modSp">
        <pc:chgData name="Aston, Nicky" userId="S::cvnic980@coventry.gov.uk::2fad0f41-a571-4d2b-be88-fae605d17503" providerId="AD" clId="Web-{F50A0E27-1668-FF0D-1D80-DFBD26B19EAA}" dt="2024-09-11T14:09:48.370" v="989"/>
        <pc:sldMkLst>
          <pc:docMk/>
          <pc:sldMk cId="664075972" sldId="268"/>
        </pc:sldMkLst>
        <pc:graphicFrameChg chg="mod modGraphic">
          <ac:chgData name="Aston, Nicky" userId="S::cvnic980@coventry.gov.uk::2fad0f41-a571-4d2b-be88-fae605d17503" providerId="AD" clId="Web-{F50A0E27-1668-FF0D-1D80-DFBD26B19EAA}" dt="2024-09-11T14:09:48.370" v="989"/>
          <ac:graphicFrameMkLst>
            <pc:docMk/>
            <pc:sldMk cId="664075972" sldId="268"/>
            <ac:graphicFrameMk id="6" creationId="{DD3453D6-6CD9-097A-C986-9AB4C839C533}"/>
          </ac:graphicFrameMkLst>
        </pc:graphicFrameChg>
      </pc:sldChg>
      <pc:sldChg chg="modSp">
        <pc:chgData name="Aston, Nicky" userId="S::cvnic980@coventry.gov.uk::2fad0f41-a571-4d2b-be88-fae605d17503" providerId="AD" clId="Web-{F50A0E27-1668-FF0D-1D80-DFBD26B19EAA}" dt="2024-09-11T13:45:04.960" v="417"/>
        <pc:sldMkLst>
          <pc:docMk/>
          <pc:sldMk cId="2723393673" sldId="270"/>
        </pc:sldMkLst>
        <pc:graphicFrameChg chg="mod modGraphic">
          <ac:chgData name="Aston, Nicky" userId="S::cvnic980@coventry.gov.uk::2fad0f41-a571-4d2b-be88-fae605d17503" providerId="AD" clId="Web-{F50A0E27-1668-FF0D-1D80-DFBD26B19EAA}" dt="2024-09-11T13:45:04.960" v="417"/>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F50A0E27-1668-FF0D-1D80-DFBD26B19EAA}" dt="2024-09-11T12:55:38.406" v="83" actId="20577"/>
        <pc:sldMkLst>
          <pc:docMk/>
          <pc:sldMk cId="1494241316" sldId="273"/>
        </pc:sldMkLst>
        <pc:spChg chg="mod">
          <ac:chgData name="Aston, Nicky" userId="S::cvnic980@coventry.gov.uk::2fad0f41-a571-4d2b-be88-fae605d17503" providerId="AD" clId="Web-{F50A0E27-1668-FF0D-1D80-DFBD26B19EAA}" dt="2024-09-11T12:55:38.406" v="83" actId="20577"/>
          <ac:spMkLst>
            <pc:docMk/>
            <pc:sldMk cId="1494241316" sldId="273"/>
            <ac:spMk id="3" creationId="{63629AB7-E039-E951-EFBC-EB324D640CB9}"/>
          </ac:spMkLst>
        </pc:spChg>
      </pc:sldChg>
      <pc:sldChg chg="modSp">
        <pc:chgData name="Aston, Nicky" userId="S::cvnic980@coventry.gov.uk::2fad0f41-a571-4d2b-be88-fae605d17503" providerId="AD" clId="Web-{F50A0E27-1668-FF0D-1D80-DFBD26B19EAA}" dt="2024-09-11T14:37:01.067" v="1022"/>
        <pc:sldMkLst>
          <pc:docMk/>
          <pc:sldMk cId="858648515" sldId="275"/>
        </pc:sldMkLst>
        <pc:graphicFrameChg chg="mod modGraphic">
          <ac:chgData name="Aston, Nicky" userId="S::cvnic980@coventry.gov.uk::2fad0f41-a571-4d2b-be88-fae605d17503" providerId="AD" clId="Web-{F50A0E27-1668-FF0D-1D80-DFBD26B19EAA}" dt="2024-09-11T14:37:01.067" v="1022"/>
          <ac:graphicFrameMkLst>
            <pc:docMk/>
            <pc:sldMk cId="858648515" sldId="275"/>
            <ac:graphicFrameMk id="4" creationId="{4A800ED4-FF24-51A6-FC53-D9268775BF96}"/>
          </ac:graphicFrameMkLst>
        </pc:graphicFrameChg>
      </pc:sldChg>
      <pc:sldChg chg="modSp">
        <pc:chgData name="Aston, Nicky" userId="S::cvnic980@coventry.gov.uk::2fad0f41-a571-4d2b-be88-fae605d17503" providerId="AD" clId="Web-{F50A0E27-1668-FF0D-1D80-DFBD26B19EAA}" dt="2024-09-11T13:53:01.086" v="565" actId="20577"/>
        <pc:sldMkLst>
          <pc:docMk/>
          <pc:sldMk cId="2943820702" sldId="283"/>
        </pc:sldMkLst>
        <pc:spChg chg="mod">
          <ac:chgData name="Aston, Nicky" userId="S::cvnic980@coventry.gov.uk::2fad0f41-a571-4d2b-be88-fae605d17503" providerId="AD" clId="Web-{F50A0E27-1668-FF0D-1D80-DFBD26B19EAA}" dt="2024-09-11T13:53:01.086" v="565" actId="20577"/>
          <ac:spMkLst>
            <pc:docMk/>
            <pc:sldMk cId="2943820702" sldId="283"/>
            <ac:spMk id="2" creationId="{7B10292B-DA96-BF9B-9D12-A58D6151EDBD}"/>
          </ac:spMkLst>
        </pc:spChg>
      </pc:sldChg>
    </pc:docChg>
  </pc:docChgLst>
  <pc:docChgLst>
    <pc:chgData name="Aston, Nicky" userId="S::cvnic980@coventry.gov.uk::2fad0f41-a571-4d2b-be88-fae605d17503" providerId="AD" clId="Web-{527398A9-8D47-35B2-06DC-EDDC94328FAB}"/>
    <pc:docChg chg="addSld delSld modSld sldOrd">
      <pc:chgData name="Aston, Nicky" userId="S::cvnic980@coventry.gov.uk::2fad0f41-a571-4d2b-be88-fae605d17503" providerId="AD" clId="Web-{527398A9-8D47-35B2-06DC-EDDC94328FAB}" dt="2024-07-30T12:24:21.383" v="5739" actId="20577"/>
      <pc:docMkLst>
        <pc:docMk/>
      </pc:docMkLst>
      <pc:sldChg chg="modSp">
        <pc:chgData name="Aston, Nicky" userId="S::cvnic980@coventry.gov.uk::2fad0f41-a571-4d2b-be88-fae605d17503" providerId="AD" clId="Web-{527398A9-8D47-35B2-06DC-EDDC94328FAB}" dt="2024-07-30T11:58:04.026" v="5284" actId="1076"/>
        <pc:sldMkLst>
          <pc:docMk/>
          <pc:sldMk cId="3151328195" sldId="257"/>
        </pc:sldMkLst>
        <pc:spChg chg="mod">
          <ac:chgData name="Aston, Nicky" userId="S::cvnic980@coventry.gov.uk::2fad0f41-a571-4d2b-be88-fae605d17503" providerId="AD" clId="Web-{527398A9-8D47-35B2-06DC-EDDC94328FAB}" dt="2024-07-30T11:58:04.026" v="5284" actId="1076"/>
          <ac:spMkLst>
            <pc:docMk/>
            <pc:sldMk cId="3151328195" sldId="257"/>
            <ac:spMk id="5" creationId="{47C77BAB-A860-127D-8F81-CA3804145F20}"/>
          </ac:spMkLst>
        </pc:spChg>
        <pc:graphicFrameChg chg="mod modGraphic">
          <ac:chgData name="Aston, Nicky" userId="S::cvnic980@coventry.gov.uk::2fad0f41-a571-4d2b-be88-fae605d17503" providerId="AD" clId="Web-{527398A9-8D47-35B2-06DC-EDDC94328FAB}" dt="2024-07-30T11:57:58.495" v="5283" actId="1076"/>
          <ac:graphicFrameMkLst>
            <pc:docMk/>
            <pc:sldMk cId="3151328195" sldId="257"/>
            <ac:graphicFrameMk id="7" creationId="{5A91FC15-5E92-324C-CAE9-1F7C6019A26B}"/>
          </ac:graphicFrameMkLst>
        </pc:graphicFrameChg>
      </pc:sldChg>
      <pc:sldChg chg="delSp del">
        <pc:chgData name="Aston, Nicky" userId="S::cvnic980@coventry.gov.uk::2fad0f41-a571-4d2b-be88-fae605d17503" providerId="AD" clId="Web-{527398A9-8D47-35B2-06DC-EDDC94328FAB}" dt="2024-07-30T11:24:00.532" v="4741"/>
        <pc:sldMkLst>
          <pc:docMk/>
          <pc:sldMk cId="3924678249" sldId="258"/>
        </pc:sldMkLst>
        <pc:picChg chg="del">
          <ac:chgData name="Aston, Nicky" userId="S::cvnic980@coventry.gov.uk::2fad0f41-a571-4d2b-be88-fae605d17503" providerId="AD" clId="Web-{527398A9-8D47-35B2-06DC-EDDC94328FAB}" dt="2024-07-30T11:23:58.141" v="4740"/>
          <ac:picMkLst>
            <pc:docMk/>
            <pc:sldMk cId="3924678249" sldId="258"/>
            <ac:picMk id="5" creationId="{6E90F6DD-055D-74FD-CE4D-04D8ECFF55AE}"/>
          </ac:picMkLst>
        </pc:picChg>
      </pc:sldChg>
      <pc:sldChg chg="modSp ord">
        <pc:chgData name="Aston, Nicky" userId="S::cvnic980@coventry.gov.uk::2fad0f41-a571-4d2b-be88-fae605d17503" providerId="AD" clId="Web-{527398A9-8D47-35B2-06DC-EDDC94328FAB}" dt="2024-07-30T11:58:35.574" v="5295"/>
        <pc:sldMkLst>
          <pc:docMk/>
          <pc:sldMk cId="2575794740" sldId="259"/>
        </pc:sldMkLst>
        <pc:spChg chg="mod">
          <ac:chgData name="Aston, Nicky" userId="S::cvnic980@coventry.gov.uk::2fad0f41-a571-4d2b-be88-fae605d17503" providerId="AD" clId="Web-{527398A9-8D47-35B2-06DC-EDDC94328FAB}" dt="2024-07-30T11:50:10.228" v="5108" actId="1076"/>
          <ac:spMkLst>
            <pc:docMk/>
            <pc:sldMk cId="2575794740" sldId="259"/>
            <ac:spMk id="2" creationId="{9D75E5A5-CB21-0D26-760E-3E821A9450A5}"/>
          </ac:spMkLst>
        </pc:spChg>
        <pc:spChg chg="mod">
          <ac:chgData name="Aston, Nicky" userId="S::cvnic980@coventry.gov.uk::2fad0f41-a571-4d2b-be88-fae605d17503" providerId="AD" clId="Web-{527398A9-8D47-35B2-06DC-EDDC94328FAB}" dt="2024-07-30T11:48:51.413" v="5089" actId="20577"/>
          <ac:spMkLst>
            <pc:docMk/>
            <pc:sldMk cId="2575794740" sldId="259"/>
            <ac:spMk id="4" creationId="{D946D716-9E89-3BB8-39A1-691CB8A32671}"/>
          </ac:spMkLst>
        </pc:spChg>
        <pc:graphicFrameChg chg="mod modGraphic">
          <ac:chgData name="Aston, Nicky" userId="S::cvnic980@coventry.gov.uk::2fad0f41-a571-4d2b-be88-fae605d17503" providerId="AD" clId="Web-{527398A9-8D47-35B2-06DC-EDDC94328FAB}" dt="2024-07-30T11:58:35.574" v="5295"/>
          <ac:graphicFrameMkLst>
            <pc:docMk/>
            <pc:sldMk cId="2575794740" sldId="259"/>
            <ac:graphicFrameMk id="3" creationId="{F5676C0E-E20D-EB0C-69FF-EF607329E9FB}"/>
          </ac:graphicFrameMkLst>
        </pc:graphicFrameChg>
      </pc:sldChg>
      <pc:sldChg chg="modSp">
        <pc:chgData name="Aston, Nicky" userId="S::cvnic980@coventry.gov.uk::2fad0f41-a571-4d2b-be88-fae605d17503" providerId="AD" clId="Web-{527398A9-8D47-35B2-06DC-EDDC94328FAB}" dt="2024-07-30T12:04:01.414" v="5642"/>
        <pc:sldMkLst>
          <pc:docMk/>
          <pc:sldMk cId="338734311" sldId="261"/>
        </pc:sldMkLst>
        <pc:spChg chg="mod">
          <ac:chgData name="Aston, Nicky" userId="S::cvnic980@coventry.gov.uk::2fad0f41-a571-4d2b-be88-fae605d17503" providerId="AD" clId="Web-{527398A9-8D47-35B2-06DC-EDDC94328FAB}" dt="2024-07-30T11:49:47.680" v="5105" actId="14100"/>
          <ac:spMkLst>
            <pc:docMk/>
            <pc:sldMk cId="338734311" sldId="261"/>
            <ac:spMk id="2" creationId="{0893AFAF-B665-C9B7-6CEB-328198BDFBD6}"/>
          </ac:spMkLst>
        </pc:spChg>
        <pc:spChg chg="mod">
          <ac:chgData name="Aston, Nicky" userId="S::cvnic980@coventry.gov.uk::2fad0f41-a571-4d2b-be88-fae605d17503" providerId="AD" clId="Web-{527398A9-8D47-35B2-06DC-EDDC94328FAB}" dt="2024-07-30T11:48:44.944" v="5087" actId="1076"/>
          <ac:spMkLst>
            <pc:docMk/>
            <pc:sldMk cId="338734311" sldId="261"/>
            <ac:spMk id="4" creationId="{D946D716-9E89-3BB8-39A1-691CB8A32671}"/>
          </ac:spMkLst>
        </pc:spChg>
        <pc:graphicFrameChg chg="mod modGraphic">
          <ac:chgData name="Aston, Nicky" userId="S::cvnic980@coventry.gov.uk::2fad0f41-a571-4d2b-be88-fae605d17503" providerId="AD" clId="Web-{527398A9-8D47-35B2-06DC-EDDC94328FAB}" dt="2024-07-30T12:04:01.414" v="5642"/>
          <ac:graphicFrameMkLst>
            <pc:docMk/>
            <pc:sldMk cId="338734311" sldId="261"/>
            <ac:graphicFrameMk id="3" creationId="{67BA7D9B-8A72-3FA5-BEAB-4458B47043B4}"/>
          </ac:graphicFrameMkLst>
        </pc:graphicFrameChg>
      </pc:sldChg>
      <pc:sldChg chg="modSp">
        <pc:chgData name="Aston, Nicky" userId="S::cvnic980@coventry.gov.uk::2fad0f41-a571-4d2b-be88-fae605d17503" providerId="AD" clId="Web-{527398A9-8D47-35B2-06DC-EDDC94328FAB}" dt="2024-07-30T11:49:14.726" v="5093" actId="20577"/>
        <pc:sldMkLst>
          <pc:docMk/>
          <pc:sldMk cId="446850950" sldId="262"/>
        </pc:sldMkLst>
        <pc:spChg chg="mod">
          <ac:chgData name="Aston, Nicky" userId="S::cvnic980@coventry.gov.uk::2fad0f41-a571-4d2b-be88-fae605d17503" providerId="AD" clId="Web-{527398A9-8D47-35B2-06DC-EDDC94328FAB}" dt="2024-07-30T08:13:33.706" v="939" actId="1076"/>
          <ac:spMkLst>
            <pc:docMk/>
            <pc:sldMk cId="446850950" sldId="262"/>
            <ac:spMk id="2" creationId="{C1EB6398-D17F-6D49-2AAB-0542C2888677}"/>
          </ac:spMkLst>
        </pc:spChg>
        <pc:spChg chg="mod">
          <ac:chgData name="Aston, Nicky" userId="S::cvnic980@coventry.gov.uk::2fad0f41-a571-4d2b-be88-fae605d17503" providerId="AD" clId="Web-{527398A9-8D47-35B2-06DC-EDDC94328FAB}" dt="2024-07-30T11:49:14.726" v="5093" actId="20577"/>
          <ac:spMkLst>
            <pc:docMk/>
            <pc:sldMk cId="446850950" sldId="262"/>
            <ac:spMk id="4" creationId="{D946D716-9E89-3BB8-39A1-691CB8A32671}"/>
          </ac:spMkLst>
        </pc:spChg>
        <pc:spChg chg="mod">
          <ac:chgData name="Aston, Nicky" userId="S::cvnic980@coventry.gov.uk::2fad0f41-a571-4d2b-be88-fae605d17503" providerId="AD" clId="Web-{527398A9-8D47-35B2-06DC-EDDC94328FAB}" dt="2024-07-30T08:14:09.941" v="947" actId="1076"/>
          <ac:spMkLst>
            <pc:docMk/>
            <pc:sldMk cId="446850950" sldId="262"/>
            <ac:spMk id="5" creationId="{00BDEB32-B626-F611-CA55-6B52D7A4777B}"/>
          </ac:spMkLst>
        </pc:spChg>
        <pc:spChg chg="mod">
          <ac:chgData name="Aston, Nicky" userId="S::cvnic980@coventry.gov.uk::2fad0f41-a571-4d2b-be88-fae605d17503" providerId="AD" clId="Web-{527398A9-8D47-35B2-06DC-EDDC94328FAB}" dt="2024-07-30T08:13:39.862" v="942" actId="1076"/>
          <ac:spMkLst>
            <pc:docMk/>
            <pc:sldMk cId="446850950" sldId="262"/>
            <ac:spMk id="6" creationId="{329A1F01-569C-D753-76B1-7854E8748D0D}"/>
          </ac:spMkLst>
        </pc:spChg>
        <pc:spChg chg="mod">
          <ac:chgData name="Aston, Nicky" userId="S::cvnic980@coventry.gov.uk::2fad0f41-a571-4d2b-be88-fae605d17503" providerId="AD" clId="Web-{527398A9-8D47-35B2-06DC-EDDC94328FAB}" dt="2024-07-30T08:13:45.097" v="943" actId="1076"/>
          <ac:spMkLst>
            <pc:docMk/>
            <pc:sldMk cId="446850950" sldId="262"/>
            <ac:spMk id="7" creationId="{58326CBC-C3B0-7F94-2857-81135D8E76F0}"/>
          </ac:spMkLst>
        </pc:spChg>
        <pc:spChg chg="mod">
          <ac:chgData name="Aston, Nicky" userId="S::cvnic980@coventry.gov.uk::2fad0f41-a571-4d2b-be88-fae605d17503" providerId="AD" clId="Web-{527398A9-8D47-35B2-06DC-EDDC94328FAB}" dt="2024-07-30T08:14:04.363" v="946" actId="1076"/>
          <ac:spMkLst>
            <pc:docMk/>
            <pc:sldMk cId="446850950" sldId="262"/>
            <ac:spMk id="8" creationId="{A76913E6-374F-1D80-1631-9E4AB40A0274}"/>
          </ac:spMkLst>
        </pc:spChg>
        <pc:spChg chg="mod">
          <ac:chgData name="Aston, Nicky" userId="S::cvnic980@coventry.gov.uk::2fad0f41-a571-4d2b-be88-fae605d17503" providerId="AD" clId="Web-{527398A9-8D47-35B2-06DC-EDDC94328FAB}" dt="2024-07-30T08:13:56.753" v="945" actId="1076"/>
          <ac:spMkLst>
            <pc:docMk/>
            <pc:sldMk cId="446850950" sldId="262"/>
            <ac:spMk id="9" creationId="{D4425408-C6FC-71A2-E46B-4D583EA3D9AB}"/>
          </ac:spMkLst>
        </pc:spChg>
        <pc:spChg chg="mod">
          <ac:chgData name="Aston, Nicky" userId="S::cvnic980@coventry.gov.uk::2fad0f41-a571-4d2b-be88-fae605d17503" providerId="AD" clId="Web-{527398A9-8D47-35B2-06DC-EDDC94328FAB}" dt="2024-07-30T11:46:31.220" v="5020" actId="1076"/>
          <ac:spMkLst>
            <pc:docMk/>
            <pc:sldMk cId="446850950" sldId="262"/>
            <ac:spMk id="11" creationId="{5E0E4938-ED4C-7546-0C8C-7AEB6ECE0BCD}"/>
          </ac:spMkLst>
        </pc:spChg>
      </pc:sldChg>
      <pc:sldChg chg="modSp ord">
        <pc:chgData name="Aston, Nicky" userId="S::cvnic980@coventry.gov.uk::2fad0f41-a571-4d2b-be88-fae605d17503" providerId="AD" clId="Web-{527398A9-8D47-35B2-06DC-EDDC94328FAB}" dt="2024-07-30T11:54:01.174" v="5222"/>
        <pc:sldMkLst>
          <pc:docMk/>
          <pc:sldMk cId="2085103596" sldId="263"/>
        </pc:sldMkLst>
        <pc:graphicFrameChg chg="mod modGraphic">
          <ac:chgData name="Aston, Nicky" userId="S::cvnic980@coventry.gov.uk::2fad0f41-a571-4d2b-be88-fae605d17503" providerId="AD" clId="Web-{527398A9-8D47-35B2-06DC-EDDC94328FAB}" dt="2024-07-30T11:54:01.174" v="5222"/>
          <ac:graphicFrameMkLst>
            <pc:docMk/>
            <pc:sldMk cId="2085103596" sldId="263"/>
            <ac:graphicFrameMk id="4" creationId="{CDD9A644-DA41-CB7F-DAE2-CA7765CB0E36}"/>
          </ac:graphicFrameMkLst>
        </pc:graphicFrameChg>
      </pc:sldChg>
      <pc:sldChg chg="modSp">
        <pc:chgData name="Aston, Nicky" userId="S::cvnic980@coventry.gov.uk::2fad0f41-a571-4d2b-be88-fae605d17503" providerId="AD" clId="Web-{527398A9-8D47-35B2-06DC-EDDC94328FAB}" dt="2024-07-30T11:53:20.188" v="5212"/>
        <pc:sldMkLst>
          <pc:docMk/>
          <pc:sldMk cId="1270780449" sldId="264"/>
        </pc:sldMkLst>
        <pc:graphicFrameChg chg="mod modGraphic">
          <ac:chgData name="Aston, Nicky" userId="S::cvnic980@coventry.gov.uk::2fad0f41-a571-4d2b-be88-fae605d17503" providerId="AD" clId="Web-{527398A9-8D47-35B2-06DC-EDDC94328FAB}" dt="2024-07-30T11:53:20.188" v="5212"/>
          <ac:graphicFrameMkLst>
            <pc:docMk/>
            <pc:sldMk cId="1270780449" sldId="264"/>
            <ac:graphicFrameMk id="4" creationId="{CDD9A644-DA41-CB7F-DAE2-CA7765CB0E36}"/>
          </ac:graphicFrameMkLst>
        </pc:graphicFrameChg>
      </pc:sldChg>
      <pc:sldChg chg="modSp">
        <pc:chgData name="Aston, Nicky" userId="S::cvnic980@coventry.gov.uk::2fad0f41-a571-4d2b-be88-fae605d17503" providerId="AD" clId="Web-{527398A9-8D47-35B2-06DC-EDDC94328FAB}" dt="2024-07-30T11:54:08.158" v="5226"/>
        <pc:sldMkLst>
          <pc:docMk/>
          <pc:sldMk cId="3612450896" sldId="265"/>
        </pc:sldMkLst>
        <pc:graphicFrameChg chg="mod modGraphic">
          <ac:chgData name="Aston, Nicky" userId="S::cvnic980@coventry.gov.uk::2fad0f41-a571-4d2b-be88-fae605d17503" providerId="AD" clId="Web-{527398A9-8D47-35B2-06DC-EDDC94328FAB}" dt="2024-07-30T11:54:08.158" v="5226"/>
          <ac:graphicFrameMkLst>
            <pc:docMk/>
            <pc:sldMk cId="3612450896" sldId="265"/>
            <ac:graphicFrameMk id="4" creationId="{CDD9A644-DA41-CB7F-DAE2-CA7765CB0E36}"/>
          </ac:graphicFrameMkLst>
        </pc:graphicFrameChg>
      </pc:sldChg>
      <pc:sldChg chg="modSp">
        <pc:chgData name="Aston, Nicky" userId="S::cvnic980@coventry.gov.uk::2fad0f41-a571-4d2b-be88-fae605d17503" providerId="AD" clId="Web-{527398A9-8D47-35B2-06DC-EDDC94328FAB}" dt="2024-07-30T11:23:48.016" v="4739" actId="20577"/>
        <pc:sldMkLst>
          <pc:docMk/>
          <pc:sldMk cId="2176737666" sldId="266"/>
        </pc:sldMkLst>
        <pc:spChg chg="mod">
          <ac:chgData name="Aston, Nicky" userId="S::cvnic980@coventry.gov.uk::2fad0f41-a571-4d2b-be88-fae605d17503" providerId="AD" clId="Web-{527398A9-8D47-35B2-06DC-EDDC94328FAB}" dt="2024-07-30T11:23:48.016" v="4739" actId="20577"/>
          <ac:spMkLst>
            <pc:docMk/>
            <pc:sldMk cId="2176737666" sldId="266"/>
            <ac:spMk id="2" creationId="{4D68AAD6-C74F-91D8-3F59-460D550A66DE}"/>
          </ac:spMkLst>
        </pc:spChg>
      </pc:sldChg>
      <pc:sldChg chg="modSp">
        <pc:chgData name="Aston, Nicky" userId="S::cvnic980@coventry.gov.uk::2fad0f41-a571-4d2b-be88-fae605d17503" providerId="AD" clId="Web-{527398A9-8D47-35B2-06DC-EDDC94328FAB}" dt="2024-07-30T12:24:06.101" v="5735"/>
        <pc:sldMkLst>
          <pc:docMk/>
          <pc:sldMk cId="664075972" sldId="268"/>
        </pc:sldMkLst>
        <pc:spChg chg="mod">
          <ac:chgData name="Aston, Nicky" userId="S::cvnic980@coventry.gov.uk::2fad0f41-a571-4d2b-be88-fae605d17503" providerId="AD" clId="Web-{527398A9-8D47-35B2-06DC-EDDC94328FAB}" dt="2024-07-30T11:49:57.884" v="5107" actId="20577"/>
          <ac:spMkLst>
            <pc:docMk/>
            <pc:sldMk cId="664075972" sldId="268"/>
            <ac:spMk id="5" creationId="{5FECBFA0-4848-D0A4-F843-4FAC93E3BC48}"/>
          </ac:spMkLst>
        </pc:spChg>
        <pc:graphicFrameChg chg="mod modGraphic">
          <ac:chgData name="Aston, Nicky" userId="S::cvnic980@coventry.gov.uk::2fad0f41-a571-4d2b-be88-fae605d17503" providerId="AD" clId="Web-{527398A9-8D47-35B2-06DC-EDDC94328FAB}" dt="2024-07-30T12:24:06.101" v="5735"/>
          <ac:graphicFrameMkLst>
            <pc:docMk/>
            <pc:sldMk cId="664075972" sldId="268"/>
            <ac:graphicFrameMk id="6" creationId="{DD3453D6-6CD9-097A-C986-9AB4C839C533}"/>
          </ac:graphicFrameMkLst>
        </pc:graphicFrameChg>
      </pc:sldChg>
      <pc:sldChg chg="modSp">
        <pc:chgData name="Aston, Nicky" userId="S::cvnic980@coventry.gov.uk::2fad0f41-a571-4d2b-be88-fae605d17503" providerId="AD" clId="Web-{527398A9-8D47-35B2-06DC-EDDC94328FAB}" dt="2024-07-30T12:06:50.420" v="5680" actId="14100"/>
        <pc:sldMkLst>
          <pc:docMk/>
          <pc:sldMk cId="3342994424" sldId="269"/>
        </pc:sldMkLst>
        <pc:spChg chg="mod">
          <ac:chgData name="Aston, Nicky" userId="S::cvnic980@coventry.gov.uk::2fad0f41-a571-4d2b-be88-fae605d17503" providerId="AD" clId="Web-{527398A9-8D47-35B2-06DC-EDDC94328FAB}" dt="2024-07-30T12:06:50.420" v="5680" actId="14100"/>
          <ac:spMkLst>
            <pc:docMk/>
            <pc:sldMk cId="3342994424" sldId="269"/>
            <ac:spMk id="4" creationId="{8593FF35-8762-555B-F095-6D4BA8703816}"/>
          </ac:spMkLst>
        </pc:spChg>
        <pc:spChg chg="mod">
          <ac:chgData name="Aston, Nicky" userId="S::cvnic980@coventry.gov.uk::2fad0f41-a571-4d2b-be88-fae605d17503" providerId="AD" clId="Web-{527398A9-8D47-35B2-06DC-EDDC94328FAB}" dt="2024-07-30T08:46:02.340" v="1702" actId="20577"/>
          <ac:spMkLst>
            <pc:docMk/>
            <pc:sldMk cId="3342994424" sldId="269"/>
            <ac:spMk id="10" creationId="{D43D09D3-F3E6-FADA-9762-813E1A27101B}"/>
          </ac:spMkLst>
        </pc:spChg>
        <pc:spChg chg="mod">
          <ac:chgData name="Aston, Nicky" userId="S::cvnic980@coventry.gov.uk::2fad0f41-a571-4d2b-be88-fae605d17503" providerId="AD" clId="Web-{527398A9-8D47-35B2-06DC-EDDC94328FAB}" dt="2024-07-30T08:46:33.481" v="1742" actId="20577"/>
          <ac:spMkLst>
            <pc:docMk/>
            <pc:sldMk cId="3342994424" sldId="269"/>
            <ac:spMk id="11" creationId="{C2A41345-695C-E9C0-FB1A-89B014A90343}"/>
          </ac:spMkLst>
        </pc:spChg>
      </pc:sldChg>
      <pc:sldChg chg="modSp">
        <pc:chgData name="Aston, Nicky" userId="S::cvnic980@coventry.gov.uk::2fad0f41-a571-4d2b-be88-fae605d17503" providerId="AD" clId="Web-{527398A9-8D47-35B2-06DC-EDDC94328FAB}" dt="2024-07-30T12:06:28.122" v="5676" actId="1076"/>
        <pc:sldMkLst>
          <pc:docMk/>
          <pc:sldMk cId="2723393673" sldId="270"/>
        </pc:sldMkLst>
        <pc:spChg chg="mod">
          <ac:chgData name="Aston, Nicky" userId="S::cvnic980@coventry.gov.uk::2fad0f41-a571-4d2b-be88-fae605d17503" providerId="AD" clId="Web-{527398A9-8D47-35B2-06DC-EDDC94328FAB}" dt="2024-07-30T12:06:28.122" v="5676" actId="1076"/>
          <ac:spMkLst>
            <pc:docMk/>
            <pc:sldMk cId="2723393673" sldId="270"/>
            <ac:spMk id="2156" creationId="{06869D4F-1F88-C631-5AD4-8DA381E35DC7}"/>
          </ac:spMkLst>
        </pc:spChg>
        <pc:graphicFrameChg chg="mod modGraphic">
          <ac:chgData name="Aston, Nicky" userId="S::cvnic980@coventry.gov.uk::2fad0f41-a571-4d2b-be88-fae605d17503" providerId="AD" clId="Web-{527398A9-8D47-35B2-06DC-EDDC94328FAB}" dt="2024-07-30T11:47:39.035" v="5070"/>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527398A9-8D47-35B2-06DC-EDDC94328FAB}" dt="2024-07-30T10:17:26.591" v="4530"/>
        <pc:sldMkLst>
          <pc:docMk/>
          <pc:sldMk cId="2246647954" sldId="271"/>
        </pc:sldMkLst>
        <pc:graphicFrameChg chg="mod modGraphic">
          <ac:chgData name="Aston, Nicky" userId="S::cvnic980@coventry.gov.uk::2fad0f41-a571-4d2b-be88-fae605d17503" providerId="AD" clId="Web-{527398A9-8D47-35B2-06DC-EDDC94328FAB}" dt="2024-07-30T10:17:26.591" v="4530"/>
          <ac:graphicFrameMkLst>
            <pc:docMk/>
            <pc:sldMk cId="2246647954" sldId="271"/>
            <ac:graphicFrameMk id="5" creationId="{7445B4ED-54FA-D460-EC16-1AB826731CCC}"/>
          </ac:graphicFrameMkLst>
        </pc:graphicFrameChg>
      </pc:sldChg>
      <pc:sldChg chg="modSp ord">
        <pc:chgData name="Aston, Nicky" userId="S::cvnic980@coventry.gov.uk::2fad0f41-a571-4d2b-be88-fae605d17503" providerId="AD" clId="Web-{527398A9-8D47-35B2-06DC-EDDC94328FAB}" dt="2024-07-30T11:51:46.450" v="5116"/>
        <pc:sldMkLst>
          <pc:docMk/>
          <pc:sldMk cId="989685300" sldId="272"/>
        </pc:sldMkLst>
        <pc:graphicFrameChg chg="mod modGraphic">
          <ac:chgData name="Aston, Nicky" userId="S::cvnic980@coventry.gov.uk::2fad0f41-a571-4d2b-be88-fae605d17503" providerId="AD" clId="Web-{527398A9-8D47-35B2-06DC-EDDC94328FAB}" dt="2024-07-30T11:51:46.450" v="5116"/>
          <ac:graphicFrameMkLst>
            <pc:docMk/>
            <pc:sldMk cId="989685300" sldId="272"/>
            <ac:graphicFrameMk id="4" creationId="{78FC1554-3748-1C93-F31B-25946DF62A7B}"/>
          </ac:graphicFrameMkLst>
        </pc:graphicFrameChg>
      </pc:sldChg>
      <pc:sldChg chg="modSp ord">
        <pc:chgData name="Aston, Nicky" userId="S::cvnic980@coventry.gov.uk::2fad0f41-a571-4d2b-be88-fae605d17503" providerId="AD" clId="Web-{527398A9-8D47-35B2-06DC-EDDC94328FAB}" dt="2024-07-30T11:57:28.837" v="5269" actId="1076"/>
        <pc:sldMkLst>
          <pc:docMk/>
          <pc:sldMk cId="1494241316" sldId="273"/>
        </pc:sldMkLst>
        <pc:spChg chg="mod">
          <ac:chgData name="Aston, Nicky" userId="S::cvnic980@coventry.gov.uk::2fad0f41-a571-4d2b-be88-fae605d17503" providerId="AD" clId="Web-{527398A9-8D47-35B2-06DC-EDDC94328FAB}" dt="2024-07-30T11:57:28.837" v="5269" actId="1076"/>
          <ac:spMkLst>
            <pc:docMk/>
            <pc:sldMk cId="1494241316" sldId="273"/>
            <ac:spMk id="3" creationId="{63629AB7-E039-E951-EFBC-EB324D640CB9}"/>
          </ac:spMkLst>
        </pc:spChg>
      </pc:sldChg>
      <pc:sldChg chg="modSp">
        <pc:chgData name="Aston, Nicky" userId="S::cvnic980@coventry.gov.uk::2fad0f41-a571-4d2b-be88-fae605d17503" providerId="AD" clId="Web-{527398A9-8D47-35B2-06DC-EDDC94328FAB}" dt="2024-07-30T11:56:21.694" v="5268"/>
        <pc:sldMkLst>
          <pc:docMk/>
          <pc:sldMk cId="2230869239" sldId="274"/>
        </pc:sldMkLst>
        <pc:graphicFrameChg chg="mod modGraphic">
          <ac:chgData name="Aston, Nicky" userId="S::cvnic980@coventry.gov.uk::2fad0f41-a571-4d2b-be88-fae605d17503" providerId="AD" clId="Web-{527398A9-8D47-35B2-06DC-EDDC94328FAB}" dt="2024-07-30T11:56:21.694" v="5268"/>
          <ac:graphicFrameMkLst>
            <pc:docMk/>
            <pc:sldMk cId="2230869239" sldId="274"/>
            <ac:graphicFrameMk id="4" creationId="{756F8C22-CE03-CC7C-5AF6-316CA690BD1A}"/>
          </ac:graphicFrameMkLst>
        </pc:graphicFrameChg>
      </pc:sldChg>
      <pc:sldChg chg="modSp ord">
        <pc:chgData name="Aston, Nicky" userId="S::cvnic980@coventry.gov.uk::2fad0f41-a571-4d2b-be88-fae605d17503" providerId="AD" clId="Web-{527398A9-8D47-35B2-06DC-EDDC94328FAB}" dt="2024-07-30T11:54:42.191" v="5230" actId="20577"/>
        <pc:sldMkLst>
          <pc:docMk/>
          <pc:sldMk cId="858648515" sldId="275"/>
        </pc:sldMkLst>
        <pc:spChg chg="mod">
          <ac:chgData name="Aston, Nicky" userId="S::cvnic980@coventry.gov.uk::2fad0f41-a571-4d2b-be88-fae605d17503" providerId="AD" clId="Web-{527398A9-8D47-35B2-06DC-EDDC94328FAB}" dt="2024-07-30T11:54:42.191" v="5230" actId="20577"/>
          <ac:spMkLst>
            <pc:docMk/>
            <pc:sldMk cId="858648515" sldId="275"/>
            <ac:spMk id="5" creationId="{9ED4A777-3B26-CF92-65B0-289E7BB197B1}"/>
          </ac:spMkLst>
        </pc:spChg>
        <pc:spChg chg="mod">
          <ac:chgData name="Aston, Nicky" userId="S::cvnic980@coventry.gov.uk::2fad0f41-a571-4d2b-be88-fae605d17503" providerId="AD" clId="Web-{527398A9-8D47-35B2-06DC-EDDC94328FAB}" dt="2024-07-30T11:28:34.432" v="4860" actId="20577"/>
          <ac:spMkLst>
            <pc:docMk/>
            <pc:sldMk cId="858648515" sldId="275"/>
            <ac:spMk id="6" creationId="{CCBA94A5-0AE4-AFBF-B565-22C951F4BC62}"/>
          </ac:spMkLst>
        </pc:spChg>
        <pc:graphicFrameChg chg="mod modGraphic">
          <ac:chgData name="Aston, Nicky" userId="S::cvnic980@coventry.gov.uk::2fad0f41-a571-4d2b-be88-fae605d17503" providerId="AD" clId="Web-{527398A9-8D47-35B2-06DC-EDDC94328FAB}" dt="2024-07-30T11:36:38.871" v="4932"/>
          <ac:graphicFrameMkLst>
            <pc:docMk/>
            <pc:sldMk cId="858648515" sldId="275"/>
            <ac:graphicFrameMk id="4" creationId="{4A800ED4-FF24-51A6-FC53-D9268775BF96}"/>
          </ac:graphicFrameMkLst>
        </pc:graphicFrameChg>
      </pc:sldChg>
      <pc:sldChg chg="addSp delSp modSp ord">
        <pc:chgData name="Aston, Nicky" userId="S::cvnic980@coventry.gov.uk::2fad0f41-a571-4d2b-be88-fae605d17503" providerId="AD" clId="Web-{527398A9-8D47-35B2-06DC-EDDC94328FAB}" dt="2024-07-30T11:39:32.674" v="4941" actId="14100"/>
        <pc:sldMkLst>
          <pc:docMk/>
          <pc:sldMk cId="2732894548" sldId="276"/>
        </pc:sldMkLst>
        <pc:spChg chg="mod">
          <ac:chgData name="Aston, Nicky" userId="S::cvnic980@coventry.gov.uk::2fad0f41-a571-4d2b-be88-fae605d17503" providerId="AD" clId="Web-{527398A9-8D47-35B2-06DC-EDDC94328FAB}" dt="2024-07-30T11:39:32.674" v="4941" actId="14100"/>
          <ac:spMkLst>
            <pc:docMk/>
            <pc:sldMk cId="2732894548" sldId="276"/>
            <ac:spMk id="2" creationId="{A37399B5-07F0-C836-566E-F508E9D3D006}"/>
          </ac:spMkLst>
        </pc:spChg>
        <pc:spChg chg="add del mod">
          <ac:chgData name="Aston, Nicky" userId="S::cvnic980@coventry.gov.uk::2fad0f41-a571-4d2b-be88-fae605d17503" providerId="AD" clId="Web-{527398A9-8D47-35B2-06DC-EDDC94328FAB}" dt="2024-07-30T11:38:27.594" v="4934"/>
          <ac:spMkLst>
            <pc:docMk/>
            <pc:sldMk cId="2732894548" sldId="276"/>
            <ac:spMk id="4" creationId="{817B878D-63DF-0029-4D2F-7D59D3832BF0}"/>
          </ac:spMkLst>
        </pc:spChg>
        <pc:picChg chg="add mod ord">
          <ac:chgData name="Aston, Nicky" userId="S::cvnic980@coventry.gov.uk::2fad0f41-a571-4d2b-be88-fae605d17503" providerId="AD" clId="Web-{527398A9-8D47-35B2-06DC-EDDC94328FAB}" dt="2024-07-30T11:39:21.096" v="4939" actId="1076"/>
          <ac:picMkLst>
            <pc:docMk/>
            <pc:sldMk cId="2732894548" sldId="276"/>
            <ac:picMk id="5" creationId="{43577652-9B47-60E9-0015-46C401975D3F}"/>
          </ac:picMkLst>
        </pc:picChg>
        <pc:picChg chg="del">
          <ac:chgData name="Aston, Nicky" userId="S::cvnic980@coventry.gov.uk::2fad0f41-a571-4d2b-be88-fae605d17503" providerId="AD" clId="Web-{527398A9-8D47-35B2-06DC-EDDC94328FAB}" dt="2024-07-30T11:37:31.311" v="4933"/>
          <ac:picMkLst>
            <pc:docMk/>
            <pc:sldMk cId="2732894548" sldId="276"/>
            <ac:picMk id="7" creationId="{B8F9FCB3-1413-0843-7B96-41CF7D32B2D7}"/>
          </ac:picMkLst>
        </pc:picChg>
      </pc:sldChg>
      <pc:sldChg chg="modSp new ord">
        <pc:chgData name="Aston, Nicky" userId="S::cvnic980@coventry.gov.uk::2fad0f41-a571-4d2b-be88-fae605d17503" providerId="AD" clId="Web-{527398A9-8D47-35B2-06DC-EDDC94328FAB}" dt="2024-07-30T09:33:28.507" v="4276"/>
        <pc:sldMkLst>
          <pc:docMk/>
          <pc:sldMk cId="1666135579" sldId="277"/>
        </pc:sldMkLst>
        <pc:spChg chg="mod">
          <ac:chgData name="Aston, Nicky" userId="S::cvnic980@coventry.gov.uk::2fad0f41-a571-4d2b-be88-fae605d17503" providerId="AD" clId="Web-{527398A9-8D47-35B2-06DC-EDDC94328FAB}" dt="2024-07-30T08:53:08.824" v="2105" actId="20577"/>
          <ac:spMkLst>
            <pc:docMk/>
            <pc:sldMk cId="1666135579" sldId="277"/>
            <ac:spMk id="2" creationId="{0560FF89-5443-FA8C-7C31-0436554EDDB2}"/>
          </ac:spMkLst>
        </pc:spChg>
      </pc:sldChg>
      <pc:sldChg chg="delSp modSp new">
        <pc:chgData name="Aston, Nicky" userId="S::cvnic980@coventry.gov.uk::2fad0f41-a571-4d2b-be88-fae605d17503" providerId="AD" clId="Web-{527398A9-8D47-35B2-06DC-EDDC94328FAB}" dt="2024-07-30T12:24:21.383" v="5739" actId="20577"/>
        <pc:sldMkLst>
          <pc:docMk/>
          <pc:sldMk cId="3192490524" sldId="278"/>
        </pc:sldMkLst>
        <pc:spChg chg="del">
          <ac:chgData name="Aston, Nicky" userId="S::cvnic980@coventry.gov.uk::2fad0f41-a571-4d2b-be88-fae605d17503" providerId="AD" clId="Web-{527398A9-8D47-35B2-06DC-EDDC94328FAB}" dt="2024-07-30T08:58:22.492" v="2197"/>
          <ac:spMkLst>
            <pc:docMk/>
            <pc:sldMk cId="3192490524" sldId="278"/>
            <ac:spMk id="2" creationId="{D703D216-F5EB-9143-06BC-57CD565ECDCB}"/>
          </ac:spMkLst>
        </pc:spChg>
        <pc:spChg chg="mod">
          <ac:chgData name="Aston, Nicky" userId="S::cvnic980@coventry.gov.uk::2fad0f41-a571-4d2b-be88-fae605d17503" providerId="AD" clId="Web-{527398A9-8D47-35B2-06DC-EDDC94328FAB}" dt="2024-07-30T12:24:21.383" v="5739" actId="20577"/>
          <ac:spMkLst>
            <pc:docMk/>
            <pc:sldMk cId="3192490524" sldId="278"/>
            <ac:spMk id="3" creationId="{10BB6074-3D88-4715-DF19-7EB73AE84D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winkl.co.uk/resource/transitioning-from-year-6-to-7-t-par-1656081929#:~:text=Transitioning%20to%20secondary" TargetMode="External"/><Relationship Id="rId13" Type="http://schemas.openxmlformats.org/officeDocument/2006/relationships/hyperlink" Target="https://www.autism.org.uk/advice-and-guidance/topics/communication/communication-tools/social-stories-and-comic-strip-coversations" TargetMode="External"/><Relationship Id="rId3" Type="http://schemas.openxmlformats.org/officeDocument/2006/relationships/hyperlink" Target="https://www.pks.coventry.sch.uk/attachments/download.asp?file=1592&amp;type=pdf" TargetMode="External"/><Relationship Id="rId7" Type="http://schemas.openxmlformats.org/officeDocument/2006/relationships/hyperlink" Target="https://www.stokepark.coventry.sch.uk/attachments/download.asp?file=1070&amp;type=pdf" TargetMode="External"/><Relationship Id="rId12" Type="http://schemas.openxmlformats.org/officeDocument/2006/relationships/hyperlink" Target="https://www.annafreud.org/resources/schools-and-colleges/moving-up-the-transition-to-secondary-school/" TargetMode="External"/><Relationship Id="rId17" Type="http://schemas.openxmlformats.org/officeDocument/2006/relationships/image" Target="../media/image3.jpeg"/><Relationship Id="rId2" Type="http://schemas.openxmlformats.org/officeDocument/2006/relationships/hyperlink" Target="https://www.pks.coventry.sch.uk/page/?title=The+Bridge+%28Year+7%29&amp;pid=62" TargetMode="External"/><Relationship Id="rId16" Type="http://schemas.openxmlformats.org/officeDocument/2006/relationships/hyperlink" Target="https://www.compass-uk.org/wp-content/uploads/2020/09/SecondarySchool_TransitionBooklet_Compass.pdf" TargetMode="External"/><Relationship Id="rId1" Type="http://schemas.openxmlformats.org/officeDocument/2006/relationships/slideLayout" Target="../slideLayouts/slideLayout2.xml"/><Relationship Id="rId6" Type="http://schemas.openxmlformats.org/officeDocument/2006/relationships/hyperlink" Target="https://www.bishopullathorne.co.uk/attachments/download.asp?file=605&amp;type=pdf" TargetMode="External"/><Relationship Id="rId11" Type="http://schemas.openxmlformats.org/officeDocument/2006/relationships/hyperlink" Target="https://www.youngminds.org.uk/professional/resources/supporting-school-transitions/" TargetMode="External"/><Relationship Id="rId5" Type="http://schemas.openxmlformats.org/officeDocument/2006/relationships/hyperlink" Target="https://www.caludoncastle.co.uk/parents/year-7/welcome-to-year-7/send/" TargetMode="External"/><Relationship Id="rId15" Type="http://schemas.openxmlformats.org/officeDocument/2006/relationships/hyperlink" Target="https://www.tes.com/teaching-resource/moving-into-year-7-transition-6343002" TargetMode="External"/><Relationship Id="rId10" Type="http://schemas.openxmlformats.org/officeDocument/2006/relationships/hyperlink" Target="https://www.bbc.co.uk/bitesize/groups/c5vpkq1l934t" TargetMode="External"/><Relationship Id="rId4" Type="http://schemas.openxmlformats.org/officeDocument/2006/relationships/hyperlink" Target="https://www.finhampark.co.uk/_site/data/files/departments/transition/E3A5891C02570C1005CF7ACFCD304CB2.pdf" TargetMode="External"/><Relationship Id="rId9" Type="http://schemas.openxmlformats.org/officeDocument/2006/relationships/image" Target="../media/image7.jpeg"/><Relationship Id="rId14" Type="http://schemas.openxmlformats.org/officeDocument/2006/relationships/hyperlink" Target="https://carolgraysocialstories.com/social-stories/social-story-sampl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2tic4wvo1iusb.cloudfront.net/production/documents/news/Transition_tool.pdf?v=1722173005" TargetMode="External"/><Relationship Id="rId7" Type="http://schemas.openxmlformats.org/officeDocument/2006/relationships/image" Target="../media/image3.jpeg"/><Relationship Id="rId2" Type="http://schemas.openxmlformats.org/officeDocument/2006/relationships/hyperlink" Target="https://educationendowmentfoundation.org.uk/news/eef-blog-supporting-pupils-through-transitions-a-trio-of-challenges" TargetMode="External"/><Relationship Id="rId1" Type="http://schemas.openxmlformats.org/officeDocument/2006/relationships/slideLayout" Target="../slideLayouts/slideLayout2.xml"/><Relationship Id="rId6" Type="http://schemas.openxmlformats.org/officeDocument/2006/relationships/hyperlink" Target="https://www.yorksj.ac.uk/media/content-assets/research/institute-for-social-justice/School-transitions-for-autistic-pupils-report.pdf" TargetMode="External"/><Relationship Id="rId5" Type="http://schemas.openxmlformats.org/officeDocument/2006/relationships/hyperlink" Target="https://asset.nasen.org.uk/Supporting%20learners%20with%20autism%20during%20transition.pdf" TargetMode="External"/><Relationship Id="rId4" Type="http://schemas.openxmlformats.org/officeDocument/2006/relationships/hyperlink" Target="https://asset.nasen.org.uk/Southampton%20Transition%20Project.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post with black text&#10;&#10;Description automatically generated">
            <a:extLst>
              <a:ext uri="{FF2B5EF4-FFF2-40B4-BE49-F238E27FC236}">
                <a16:creationId xmlns:a16="http://schemas.microsoft.com/office/drawing/2014/main" id="{AB6F2C84-A989-7044-0CC0-A0297D35933F}"/>
              </a:ext>
            </a:extLst>
          </p:cNvPr>
          <p:cNvPicPr>
            <a:picLocks noChangeAspect="1"/>
          </p:cNvPicPr>
          <p:nvPr/>
        </p:nvPicPr>
        <p:blipFill rotWithShape="1">
          <a:blip r:embed="rId2"/>
          <a:srcRect l="9677" t="15347" r="307" b="-495"/>
          <a:stretch/>
        </p:blipFill>
        <p:spPr>
          <a:xfrm>
            <a:off x="5651603" y="779127"/>
            <a:ext cx="6205101" cy="4040035"/>
          </a:xfrm>
          <a:prstGeom prst="rect">
            <a:avLst/>
          </a:prstGeom>
        </p:spPr>
      </p:pic>
      <p:pic>
        <p:nvPicPr>
          <p:cNvPr id="5" name="Picture 4" descr="Coventry SEND Local Offer | Let's Talk Coventry">
            <a:extLst>
              <a:ext uri="{FF2B5EF4-FFF2-40B4-BE49-F238E27FC236}">
                <a16:creationId xmlns:a16="http://schemas.microsoft.com/office/drawing/2014/main" id="{B5C8C3B1-64C9-E8F3-B6CF-CFE26B961EED}"/>
              </a:ext>
            </a:extLst>
          </p:cNvPr>
          <p:cNvPicPr>
            <a:picLocks noChangeAspect="1"/>
          </p:cNvPicPr>
          <p:nvPr/>
        </p:nvPicPr>
        <p:blipFill>
          <a:blip r:embed="rId3"/>
          <a:stretch>
            <a:fillRect/>
          </a:stretch>
        </p:blipFill>
        <p:spPr>
          <a:xfrm>
            <a:off x="4276562" y="5628527"/>
            <a:ext cx="2743200" cy="1085850"/>
          </a:xfrm>
          <a:prstGeom prst="rect">
            <a:avLst/>
          </a:prstGeom>
        </p:spPr>
      </p:pic>
      <p:sp>
        <p:nvSpPr>
          <p:cNvPr id="6" name="TextBox 5">
            <a:extLst>
              <a:ext uri="{FF2B5EF4-FFF2-40B4-BE49-F238E27FC236}">
                <a16:creationId xmlns:a16="http://schemas.microsoft.com/office/drawing/2014/main" id="{025CF72C-3726-B647-C25B-629DD8AD5C00}"/>
              </a:ext>
            </a:extLst>
          </p:cNvPr>
          <p:cNvSpPr txBox="1"/>
          <p:nvPr/>
        </p:nvSpPr>
        <p:spPr>
          <a:xfrm>
            <a:off x="1978" y="535401"/>
            <a:ext cx="551729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rgbClr val="0070C0"/>
                </a:solidFill>
                <a:latin typeface="ADLaM Display"/>
                <a:ea typeface="ADLaM Display"/>
                <a:cs typeface="ADLaM Display"/>
              </a:rPr>
              <a:t>Coventry SEND Transition Toolkit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200882" y="169976"/>
            <a:ext cx="1177477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latin typeface="ADLaM Display"/>
                <a:ea typeface="ADLaM Display"/>
                <a:cs typeface="ADLaM Display"/>
              </a:rPr>
              <a:t>Transition Visits and Information Sharing Activities:</a:t>
            </a:r>
          </a:p>
          <a:p>
            <a:endParaRPr lang="en-US" sz="3200">
              <a:solidFill>
                <a:srgbClr val="0070C0"/>
              </a:solidFill>
              <a:latin typeface="ADLaM Display"/>
              <a:ea typeface="ADLaM Display"/>
              <a:cs typeface="ADLaM Display"/>
            </a:endParaRPr>
          </a:p>
          <a:p>
            <a:endParaRPr lang="en-US"/>
          </a:p>
        </p:txBody>
      </p:sp>
      <p:sp>
        <p:nvSpPr>
          <p:cNvPr id="2" name="TextBox 1">
            <a:extLst>
              <a:ext uri="{FF2B5EF4-FFF2-40B4-BE49-F238E27FC236}">
                <a16:creationId xmlns:a16="http://schemas.microsoft.com/office/drawing/2014/main" id="{9D75E5A5-CB21-0D26-760E-3E821A9450A5}"/>
              </a:ext>
            </a:extLst>
          </p:cNvPr>
          <p:cNvSpPr txBox="1"/>
          <p:nvPr/>
        </p:nvSpPr>
        <p:spPr>
          <a:xfrm>
            <a:off x="198389" y="583100"/>
            <a:ext cx="114966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ptos"/>
              </a:rPr>
              <a:t>Recommendations to support Pupils </a:t>
            </a:r>
            <a:endParaRPr lang="en-US" sz="2400">
              <a:latin typeface="Aptos"/>
            </a:endParaRPr>
          </a:p>
        </p:txBody>
      </p:sp>
      <p:graphicFrame>
        <p:nvGraphicFramePr>
          <p:cNvPr id="3" name="Table 2">
            <a:extLst>
              <a:ext uri="{FF2B5EF4-FFF2-40B4-BE49-F238E27FC236}">
                <a16:creationId xmlns:a16="http://schemas.microsoft.com/office/drawing/2014/main" id="{F5676C0E-E20D-EB0C-69FF-EF607329E9FB}"/>
              </a:ext>
            </a:extLst>
          </p:cNvPr>
          <p:cNvGraphicFramePr>
            <a:graphicFrameLocks noGrp="1"/>
          </p:cNvGraphicFramePr>
          <p:nvPr>
            <p:extLst>
              <p:ext uri="{D42A27DB-BD31-4B8C-83A1-F6EECF244321}">
                <p14:modId xmlns:p14="http://schemas.microsoft.com/office/powerpoint/2010/main" val="3896619678"/>
              </p:ext>
            </p:extLst>
          </p:nvPr>
        </p:nvGraphicFramePr>
        <p:xfrm>
          <a:off x="188258" y="1308847"/>
          <a:ext cx="11814897" cy="4655371"/>
        </p:xfrm>
        <a:graphic>
          <a:graphicData uri="http://schemas.openxmlformats.org/drawingml/2006/table">
            <a:tbl>
              <a:tblPr firstRow="1" bandRow="1">
                <a:tableStyleId>{5C22544A-7EE6-4342-B048-85BDC9FD1C3A}</a:tableStyleId>
              </a:tblPr>
              <a:tblGrid>
                <a:gridCol w="3938299">
                  <a:extLst>
                    <a:ext uri="{9D8B030D-6E8A-4147-A177-3AD203B41FA5}">
                      <a16:colId xmlns:a16="http://schemas.microsoft.com/office/drawing/2014/main" val="2863081477"/>
                    </a:ext>
                  </a:extLst>
                </a:gridCol>
                <a:gridCol w="3938299">
                  <a:extLst>
                    <a:ext uri="{9D8B030D-6E8A-4147-A177-3AD203B41FA5}">
                      <a16:colId xmlns:a16="http://schemas.microsoft.com/office/drawing/2014/main" val="3115749717"/>
                    </a:ext>
                  </a:extLst>
                </a:gridCol>
                <a:gridCol w="3938299">
                  <a:extLst>
                    <a:ext uri="{9D8B030D-6E8A-4147-A177-3AD203B41FA5}">
                      <a16:colId xmlns:a16="http://schemas.microsoft.com/office/drawing/2014/main" val="1712290578"/>
                    </a:ext>
                  </a:extLst>
                </a:gridCol>
              </a:tblGrid>
              <a:tr h="1546411">
                <a:tc>
                  <a:txBody>
                    <a:bodyPr/>
                    <a:lstStyle/>
                    <a:p>
                      <a:pPr algn="ctr"/>
                      <a:r>
                        <a:rPr lang="en-US" sz="1600" b="1">
                          <a:solidFill>
                            <a:srgbClr val="0070C0"/>
                          </a:solidFill>
                          <a:latin typeface="Aptos"/>
                        </a:rPr>
                        <a:t>Meet Secondary school staff in their Primary school setting with SENDCo/ Class teacher- chance to discuss worries and ask questions- pre-empt support required and identify risk points</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Make sure pupil is aware of school expectations and understands the support and opportunities available to them e.g. incentives/ rules and regulations</a:t>
                      </a:r>
                      <a:endParaRPr lang="en-US" sz="1600" b="1">
                        <a:solidFill>
                          <a:srgbClr val="0070C0"/>
                        </a:solidFill>
                        <a:latin typeface="Aptos"/>
                      </a:endParaRP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Invitations to summer school activities (if relevant)  </a:t>
                      </a:r>
                      <a:endParaRPr lang="en-US" sz="1600" b="0" i="0" u="none" strike="noStrike" noProof="0">
                        <a:solidFill>
                          <a:srgbClr val="0070C0"/>
                        </a:solidFill>
                        <a:latin typeface="Aptos"/>
                      </a:endParaRPr>
                    </a:p>
                    <a:p>
                      <a:pPr lvl="0" algn="ctr">
                        <a:buNone/>
                      </a:pPr>
                      <a:r>
                        <a:rPr lang="en-US" sz="1600" b="1" i="0" u="none" strike="noStrike" noProof="0">
                          <a:solidFill>
                            <a:srgbClr val="0070C0"/>
                          </a:solidFill>
                          <a:latin typeface="Aptos"/>
                        </a:rPr>
                        <a:t>Or</a:t>
                      </a:r>
                      <a:endParaRPr lang="en-US" sz="1600" b="0" i="0" u="none" strike="noStrike" noProof="0">
                        <a:solidFill>
                          <a:srgbClr val="0070C0"/>
                        </a:solidFill>
                        <a:latin typeface="Aptos"/>
                      </a:endParaRPr>
                    </a:p>
                    <a:p>
                      <a:pPr lvl="0" algn="ctr">
                        <a:buNone/>
                      </a:pPr>
                      <a:r>
                        <a:rPr lang="en-US" sz="1600" b="1" i="0" u="none" strike="noStrike" noProof="0">
                          <a:solidFill>
                            <a:srgbClr val="0070C0"/>
                          </a:solidFill>
                          <a:latin typeface="Aptos"/>
                        </a:rPr>
                        <a:t>Ensure understanding of any summer transition projects requested by Secondary School</a:t>
                      </a:r>
                    </a:p>
                  </a:txBody>
                  <a:tcPr>
                    <a:solidFill>
                      <a:schemeClr val="accent4">
                        <a:lumMod val="40000"/>
                        <a:lumOff val="60000"/>
                      </a:schemeClr>
                    </a:solidFill>
                  </a:tcPr>
                </a:tc>
                <a:extLst>
                  <a:ext uri="{0D108BD9-81ED-4DB2-BD59-A6C34878D82A}">
                    <a16:rowId xmlns:a16="http://schemas.microsoft.com/office/drawing/2014/main" val="790263048"/>
                  </a:ext>
                </a:extLst>
              </a:tr>
              <a:tr h="1546411">
                <a:tc>
                  <a:txBody>
                    <a:bodyPr/>
                    <a:lstStyle/>
                    <a:p>
                      <a:pPr lvl="0" algn="ctr">
                        <a:buNone/>
                      </a:pPr>
                      <a:r>
                        <a:rPr lang="en-US" sz="1600" b="1" i="0" u="none" strike="noStrike" noProof="0">
                          <a:solidFill>
                            <a:srgbClr val="0070C0"/>
                          </a:solidFill>
                          <a:latin typeface="Aptos"/>
                        </a:rPr>
                        <a:t>Invitation to attend the Secondary school with parents/ carers </a:t>
                      </a:r>
                      <a:endParaRPr lang="en-US" sz="1600" b="1">
                        <a:solidFill>
                          <a:srgbClr val="0070C0"/>
                        </a:solidFill>
                        <a:latin typeface="Aptos"/>
                      </a:endParaRPr>
                    </a:p>
                    <a:p>
                      <a:pPr lvl="0" algn="ctr">
                        <a:buNone/>
                      </a:pPr>
                      <a:r>
                        <a:rPr lang="en-US" sz="1600" b="1" i="0" u="none" strike="noStrike" noProof="0">
                          <a:solidFill>
                            <a:srgbClr val="0070C0"/>
                          </a:solidFill>
                          <a:latin typeface="Aptos"/>
                        </a:rPr>
                        <a:t>e.g. coffee morning</a:t>
                      </a:r>
                      <a:endParaRPr lang="en-US" sz="1600" b="1">
                        <a:solidFill>
                          <a:srgbClr val="0070C0"/>
                        </a:solidFill>
                        <a:latin typeface="Aptos"/>
                      </a:endParaRPr>
                    </a:p>
                  </a:txBody>
                  <a:tcPr>
                    <a:solidFill>
                      <a:schemeClr val="accent4">
                        <a:lumMod val="20000"/>
                        <a:lumOff val="80000"/>
                      </a:schemeClr>
                    </a:solidFill>
                  </a:tcPr>
                </a:tc>
                <a:tc>
                  <a:txBody>
                    <a:bodyPr/>
                    <a:lstStyle/>
                    <a:p>
                      <a:pPr lvl="0" algn="ctr">
                        <a:buNone/>
                      </a:pPr>
                      <a:r>
                        <a:rPr lang="en-US" sz="1600" b="1" i="0" u="none" strike="noStrike" noProof="0">
                          <a:solidFill>
                            <a:srgbClr val="0070C0"/>
                          </a:solidFill>
                          <a:latin typeface="Aptos"/>
                        </a:rPr>
                        <a:t>Meet assigned 'trusted/ key person' from Secondary School- invest time to start building a relationship</a:t>
                      </a:r>
                    </a:p>
                  </a:txBody>
                  <a:tcPr>
                    <a:solidFill>
                      <a:schemeClr val="accent4">
                        <a:lumMod val="20000"/>
                        <a:lumOff val="80000"/>
                      </a:schemeClr>
                    </a:solidFill>
                  </a:tcPr>
                </a:tc>
                <a:tc>
                  <a:txBody>
                    <a:bodyPr/>
                    <a:lstStyle/>
                    <a:p>
                      <a:pPr lvl="0" algn="ctr">
                        <a:buNone/>
                      </a:pPr>
                      <a:r>
                        <a:rPr lang="en-US" sz="1600" b="1" i="0" u="none" strike="noStrike" noProof="0">
                          <a:solidFill>
                            <a:srgbClr val="0070C0"/>
                          </a:solidFill>
                          <a:latin typeface="Aptos"/>
                        </a:rPr>
                        <a:t>Preparation for transition work with pastoral teams at Primary Schools- increased independence, self </a:t>
                      </a:r>
                      <a:r>
                        <a:rPr lang="en-US" sz="1600" b="1" i="0" u="none" strike="noStrike" noProof="0" err="1">
                          <a:solidFill>
                            <a:srgbClr val="0070C0"/>
                          </a:solidFill>
                          <a:latin typeface="Aptos"/>
                        </a:rPr>
                        <a:t>organisation</a:t>
                      </a:r>
                      <a:r>
                        <a:rPr lang="en-US" sz="1600" b="1" i="0" u="none" strike="noStrike" noProof="0">
                          <a:solidFill>
                            <a:srgbClr val="0070C0"/>
                          </a:solidFill>
                          <a:latin typeface="Aptos"/>
                        </a:rPr>
                        <a:t>, timetables, site maps, social stories, coping strategies, meeting new people</a:t>
                      </a:r>
                      <a:endParaRPr lang="en-US" sz="1600" b="1">
                        <a:solidFill>
                          <a:srgbClr val="0070C0"/>
                        </a:solidFill>
                        <a:latin typeface="Aptos"/>
                      </a:endParaRPr>
                    </a:p>
                  </a:txBody>
                  <a:tcPr>
                    <a:solidFill>
                      <a:schemeClr val="accent4">
                        <a:lumMod val="20000"/>
                        <a:lumOff val="80000"/>
                      </a:schemeClr>
                    </a:solidFill>
                  </a:tcPr>
                </a:tc>
                <a:extLst>
                  <a:ext uri="{0D108BD9-81ED-4DB2-BD59-A6C34878D82A}">
                    <a16:rowId xmlns:a16="http://schemas.microsoft.com/office/drawing/2014/main" val="1326343266"/>
                  </a:ext>
                </a:extLst>
              </a:tr>
              <a:tr h="1546411">
                <a:tc>
                  <a:txBody>
                    <a:bodyPr/>
                    <a:lstStyle/>
                    <a:p>
                      <a:pPr lvl="0" algn="ctr">
                        <a:buNone/>
                      </a:pPr>
                      <a:r>
                        <a:rPr lang="en-US" sz="1600" b="1" i="0" u="none" strike="noStrike" noProof="0">
                          <a:solidFill>
                            <a:srgbClr val="0070C0"/>
                          </a:solidFill>
                          <a:latin typeface="Aptos"/>
                        </a:rPr>
                        <a:t>Invitation to additional transition visits- ensure pupil has a chance to see the dedicated 'safe', calm spaces  that meet sensory needs and allow 'time out' breaks when needed</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Share links to transition information pages on school website</a:t>
                      </a:r>
                    </a:p>
                    <a:p>
                      <a:pPr lvl="0" algn="ctr">
                        <a:buNone/>
                      </a:pPr>
                      <a:endParaRPr lang="en-US" sz="1600" b="1" i="0" u="none" strike="noStrike" noProof="0">
                        <a:solidFill>
                          <a:srgbClr val="0070C0"/>
                        </a:solidFill>
                        <a:latin typeface="Aptos"/>
                      </a:endParaRPr>
                    </a:p>
                    <a:p>
                      <a:pPr lvl="0" algn="ctr">
                        <a:buNone/>
                      </a:pPr>
                      <a:r>
                        <a:rPr lang="en-US" sz="1600" b="1" i="0" u="none" strike="noStrike" noProof="0">
                          <a:solidFill>
                            <a:srgbClr val="0070C0"/>
                          </a:solidFill>
                          <a:latin typeface="Aptos"/>
                        </a:rPr>
                        <a:t>Secondary School to create a 'Social Story' for the child to keep and refer to</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Pupil passport created by child and Primary School staff to be passed on to Secondary School SENDCO and shared with new teachers</a:t>
                      </a:r>
                      <a:endParaRPr lang="en-US" sz="1600">
                        <a:solidFill>
                          <a:srgbClr val="0070C0"/>
                        </a:solidFill>
                        <a:latin typeface="Aptos"/>
                      </a:endParaRPr>
                    </a:p>
                  </a:txBody>
                  <a:tcPr>
                    <a:solidFill>
                      <a:schemeClr val="accent4">
                        <a:lumMod val="40000"/>
                        <a:lumOff val="60000"/>
                      </a:schemeClr>
                    </a:solidFill>
                  </a:tcPr>
                </a:tc>
                <a:extLst>
                  <a:ext uri="{0D108BD9-81ED-4DB2-BD59-A6C34878D82A}">
                    <a16:rowId xmlns:a16="http://schemas.microsoft.com/office/drawing/2014/main" val="2054614552"/>
                  </a:ext>
                </a:extLst>
              </a:tr>
            </a:tbl>
          </a:graphicData>
        </a:graphic>
      </p:graphicFrame>
    </p:spTree>
    <p:extLst>
      <p:ext uri="{BB962C8B-B14F-4D97-AF65-F5344CB8AC3E}">
        <p14:creationId xmlns:p14="http://schemas.microsoft.com/office/powerpoint/2010/main" val="25757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200882" y="62400"/>
            <a:ext cx="117747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latin typeface="ADLaM Display"/>
                <a:ea typeface="ADLaM Display"/>
                <a:cs typeface="ADLaM Display"/>
              </a:rPr>
              <a:t>Transition Visits and Information Sharing Activities:</a:t>
            </a:r>
          </a:p>
        </p:txBody>
      </p:sp>
      <p:sp>
        <p:nvSpPr>
          <p:cNvPr id="2" name="TextBox 1">
            <a:extLst>
              <a:ext uri="{FF2B5EF4-FFF2-40B4-BE49-F238E27FC236}">
                <a16:creationId xmlns:a16="http://schemas.microsoft.com/office/drawing/2014/main" id="{0893AFAF-B665-C9B7-6CEB-328198BDFBD6}"/>
              </a:ext>
            </a:extLst>
          </p:cNvPr>
          <p:cNvSpPr txBox="1"/>
          <p:nvPr/>
        </p:nvSpPr>
        <p:spPr>
          <a:xfrm>
            <a:off x="205254" y="581868"/>
            <a:ext cx="66265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Recommendations to support Parents</a:t>
            </a:r>
          </a:p>
        </p:txBody>
      </p:sp>
      <p:graphicFrame>
        <p:nvGraphicFramePr>
          <p:cNvPr id="3" name="Table 2">
            <a:extLst>
              <a:ext uri="{FF2B5EF4-FFF2-40B4-BE49-F238E27FC236}">
                <a16:creationId xmlns:a16="http://schemas.microsoft.com/office/drawing/2014/main" id="{67BA7D9B-8A72-3FA5-BEAB-4458B47043B4}"/>
              </a:ext>
            </a:extLst>
          </p:cNvPr>
          <p:cNvGraphicFramePr>
            <a:graphicFrameLocks noGrp="1"/>
          </p:cNvGraphicFramePr>
          <p:nvPr>
            <p:extLst>
              <p:ext uri="{D42A27DB-BD31-4B8C-83A1-F6EECF244321}">
                <p14:modId xmlns:p14="http://schemas.microsoft.com/office/powerpoint/2010/main" val="2405104010"/>
              </p:ext>
            </p:extLst>
          </p:nvPr>
        </p:nvGraphicFramePr>
        <p:xfrm>
          <a:off x="198313" y="1196256"/>
          <a:ext cx="11788971" cy="5375236"/>
        </p:xfrm>
        <a:graphic>
          <a:graphicData uri="http://schemas.openxmlformats.org/drawingml/2006/table">
            <a:tbl>
              <a:tblPr firstRow="1" bandRow="1">
                <a:tableStyleId>{5C22544A-7EE6-4342-B048-85BDC9FD1C3A}</a:tableStyleId>
              </a:tblPr>
              <a:tblGrid>
                <a:gridCol w="3929657">
                  <a:extLst>
                    <a:ext uri="{9D8B030D-6E8A-4147-A177-3AD203B41FA5}">
                      <a16:colId xmlns:a16="http://schemas.microsoft.com/office/drawing/2014/main" val="436711438"/>
                    </a:ext>
                  </a:extLst>
                </a:gridCol>
                <a:gridCol w="3929657">
                  <a:extLst>
                    <a:ext uri="{9D8B030D-6E8A-4147-A177-3AD203B41FA5}">
                      <a16:colId xmlns:a16="http://schemas.microsoft.com/office/drawing/2014/main" val="2160096312"/>
                    </a:ext>
                  </a:extLst>
                </a:gridCol>
                <a:gridCol w="3929657">
                  <a:extLst>
                    <a:ext uri="{9D8B030D-6E8A-4147-A177-3AD203B41FA5}">
                      <a16:colId xmlns:a16="http://schemas.microsoft.com/office/drawing/2014/main" val="2670037554"/>
                    </a:ext>
                  </a:extLst>
                </a:gridCol>
              </a:tblGrid>
              <a:tr h="1788458">
                <a:tc>
                  <a:txBody>
                    <a:bodyPr/>
                    <a:lstStyle/>
                    <a:p>
                      <a:pPr algn="ctr"/>
                      <a:r>
                        <a:rPr lang="en-US" sz="1600">
                          <a:solidFill>
                            <a:srgbClr val="0070C0"/>
                          </a:solidFill>
                          <a:latin typeface="Aptos"/>
                        </a:rPr>
                        <a:t>Invitation to a joint meeting at Primary School in Summer Term to discuss new individual support plan targets and discuss concerns, expectations,</a:t>
                      </a:r>
                      <a:r>
                        <a:rPr lang="en-US" sz="1600" b="1" i="0" u="none" strike="noStrike" noProof="0">
                          <a:solidFill>
                            <a:srgbClr val="0070C0"/>
                          </a:solidFill>
                          <a:latin typeface="Aptos"/>
                        </a:rPr>
                        <a:t> reasonable adjustments </a:t>
                      </a:r>
                      <a:r>
                        <a:rPr lang="en-US" sz="1600">
                          <a:solidFill>
                            <a:srgbClr val="0070C0"/>
                          </a:solidFill>
                          <a:latin typeface="Aptos"/>
                        </a:rPr>
                        <a:t>and what support will look like at Secondary School</a:t>
                      </a:r>
                    </a:p>
                  </a:txBody>
                  <a:tcPr anchor="ctr">
                    <a:solidFill>
                      <a:schemeClr val="accent4">
                        <a:lumMod val="40000"/>
                        <a:lumOff val="60000"/>
                      </a:schemeClr>
                    </a:solidFill>
                  </a:tcPr>
                </a:tc>
                <a:tc>
                  <a:txBody>
                    <a:bodyPr/>
                    <a:lstStyle/>
                    <a:p>
                      <a:pPr algn="ctr"/>
                      <a:r>
                        <a:rPr lang="en-US" sz="1600">
                          <a:solidFill>
                            <a:srgbClr val="0070C0"/>
                          </a:solidFill>
                          <a:latin typeface="Aptos"/>
                        </a:rPr>
                        <a:t>Primary Schools to support Secondary schools in their communication and relationship building with parents/ carers who are difficult to engage </a:t>
                      </a: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Ensure that parents understand the school procedures and skills required  e.g. uniform, attendance, punctuality, homework, </a:t>
                      </a:r>
                      <a:r>
                        <a:rPr lang="en-US" sz="1600" b="1" i="0" u="none" strike="noStrike" noProof="0" err="1">
                          <a:solidFill>
                            <a:srgbClr val="0070C0"/>
                          </a:solidFill>
                          <a:latin typeface="Aptos"/>
                        </a:rPr>
                        <a:t>organisation</a:t>
                      </a:r>
                      <a:r>
                        <a:rPr lang="en-US" sz="1600" b="1" i="0" u="none" strike="noStrike" noProof="0">
                          <a:solidFill>
                            <a:srgbClr val="0070C0"/>
                          </a:solidFill>
                          <a:latin typeface="Aptos"/>
                        </a:rPr>
                        <a:t>, independence...</a:t>
                      </a:r>
                    </a:p>
                  </a:txBody>
                  <a:tcPr anchor="ctr">
                    <a:solidFill>
                      <a:schemeClr val="accent4">
                        <a:lumMod val="40000"/>
                        <a:lumOff val="60000"/>
                      </a:schemeClr>
                    </a:solidFill>
                  </a:tcPr>
                </a:tc>
                <a:extLst>
                  <a:ext uri="{0D108BD9-81ED-4DB2-BD59-A6C34878D82A}">
                    <a16:rowId xmlns:a16="http://schemas.microsoft.com/office/drawing/2014/main" val="2649662989"/>
                  </a:ext>
                </a:extLst>
              </a:tr>
              <a:tr h="1788458">
                <a:tc>
                  <a:txBody>
                    <a:bodyPr/>
                    <a:lstStyle/>
                    <a:p>
                      <a:pPr lvl="0" algn="ctr">
                        <a:buNone/>
                      </a:pPr>
                      <a:r>
                        <a:rPr lang="en-US" sz="1600" b="1" i="0" u="none" strike="noStrike" noProof="0">
                          <a:solidFill>
                            <a:srgbClr val="0070C0"/>
                          </a:solidFill>
                          <a:latin typeface="Aptos"/>
                        </a:rPr>
                        <a:t>Identify a link person for parents to liaise with and share contact details</a:t>
                      </a:r>
                    </a:p>
                  </a:txBody>
                  <a:tcPr anchor="ctr">
                    <a:solidFill>
                      <a:schemeClr val="accent4">
                        <a:lumMod val="40000"/>
                        <a:lumOff val="60000"/>
                      </a:schemeClr>
                    </a:solidFill>
                  </a:tcPr>
                </a:tc>
                <a:tc>
                  <a:txBody>
                    <a:bodyPr/>
                    <a:lstStyle/>
                    <a:p>
                      <a:pPr lvl="0" algn="ctr">
                        <a:buNone/>
                      </a:pPr>
                      <a:endParaRPr lang="en-US" sz="1600" b="1">
                        <a:solidFill>
                          <a:srgbClr val="0070C0"/>
                        </a:solidFill>
                        <a:latin typeface="Aptos"/>
                      </a:endParaRPr>
                    </a:p>
                    <a:p>
                      <a:pPr lvl="0" algn="ctr">
                        <a:buNone/>
                      </a:pPr>
                      <a:r>
                        <a:rPr lang="en-US" sz="1600" b="1">
                          <a:solidFill>
                            <a:srgbClr val="0070C0"/>
                          </a:solidFill>
                          <a:latin typeface="Aptos"/>
                        </a:rPr>
                        <a:t>Agree with parents/ carers the means of communication for the Autumn Term to share progress and discuss challenges and potential solutions early</a:t>
                      </a:r>
                      <a:endParaRPr lang="en-US" sz="1600">
                        <a:solidFill>
                          <a:srgbClr val="0070C0"/>
                        </a:solidFill>
                        <a:latin typeface="Aptos"/>
                      </a:endParaRP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Invitation to attend the Secondary school with child before the transition day to answer further questions</a:t>
                      </a:r>
                    </a:p>
                    <a:p>
                      <a:pPr lvl="0" algn="ctr">
                        <a:buNone/>
                      </a:pPr>
                      <a:r>
                        <a:rPr lang="en-US" sz="1600" b="1" i="0" u="none" strike="noStrike" noProof="0">
                          <a:solidFill>
                            <a:srgbClr val="0070C0"/>
                          </a:solidFill>
                          <a:latin typeface="Aptos"/>
                        </a:rPr>
                        <a:t>e.g. coffee morning </a:t>
                      </a:r>
                    </a:p>
                    <a:p>
                      <a:pPr lvl="0" algn="ctr">
                        <a:buNone/>
                      </a:pPr>
                      <a:r>
                        <a:rPr lang="en-US" sz="1600" b="1" i="0" u="none" strike="noStrike" noProof="0">
                          <a:solidFill>
                            <a:srgbClr val="0070C0"/>
                          </a:solidFill>
                          <a:latin typeface="Aptos"/>
                        </a:rPr>
                        <a:t>(Primary SENDCO to attend?)</a:t>
                      </a:r>
                      <a:endParaRPr lang="en-US" sz="1600" b="1">
                        <a:solidFill>
                          <a:srgbClr val="0070C0"/>
                        </a:solidFill>
                        <a:latin typeface="Aptos"/>
                      </a:endParaRPr>
                    </a:p>
                  </a:txBody>
                  <a:tcPr anchor="ctr">
                    <a:solidFill>
                      <a:schemeClr val="accent4">
                        <a:lumMod val="40000"/>
                        <a:lumOff val="60000"/>
                      </a:schemeClr>
                    </a:solidFill>
                  </a:tcPr>
                </a:tc>
                <a:extLst>
                  <a:ext uri="{0D108BD9-81ED-4DB2-BD59-A6C34878D82A}">
                    <a16:rowId xmlns:a16="http://schemas.microsoft.com/office/drawing/2014/main" val="3865383903"/>
                  </a:ext>
                </a:extLst>
              </a:tr>
              <a:tr h="1788458">
                <a:tc>
                  <a:txBody>
                    <a:bodyPr/>
                    <a:lstStyle/>
                    <a:p>
                      <a:pPr lvl="0" algn="ctr">
                        <a:buNone/>
                      </a:pPr>
                      <a:r>
                        <a:rPr lang="en-US" sz="1600" b="1" i="0" u="none" strike="noStrike" noProof="0">
                          <a:solidFill>
                            <a:srgbClr val="0070C0"/>
                          </a:solidFill>
                          <a:latin typeface="Aptos"/>
                        </a:rPr>
                        <a:t>Ensure parents have access to a timeline of transition events and key dates so they know what to expect and when things are happening</a:t>
                      </a:r>
                    </a:p>
                  </a:txBody>
                  <a:tcPr anchor="ctr">
                    <a:solidFill>
                      <a:schemeClr val="accent4">
                        <a:lumMod val="40000"/>
                        <a:lumOff val="60000"/>
                      </a:schemeClr>
                    </a:solidFill>
                  </a:tcPr>
                </a:tc>
                <a:tc>
                  <a:txBody>
                    <a:bodyPr/>
                    <a:lstStyle/>
                    <a:p>
                      <a:pPr lvl="0" algn="ctr">
                        <a:buNone/>
                      </a:pPr>
                      <a:r>
                        <a:rPr lang="en-US" sz="1600" b="1">
                          <a:solidFill>
                            <a:srgbClr val="0070C0"/>
                          </a:solidFill>
                          <a:latin typeface="Aptos"/>
                        </a:rPr>
                        <a:t>Highlight parents to the relevant sections of the school website for additional transition information</a:t>
                      </a: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Outline how parents can support their child and the school </a:t>
                      </a:r>
                      <a:endParaRPr lang="en-US" sz="1600">
                        <a:solidFill>
                          <a:srgbClr val="0070C0"/>
                        </a:solidFill>
                        <a:latin typeface="Aptos"/>
                      </a:endParaRPr>
                    </a:p>
                  </a:txBody>
                  <a:tcPr anchor="ctr">
                    <a:solidFill>
                      <a:schemeClr val="accent4">
                        <a:lumMod val="40000"/>
                        <a:lumOff val="60000"/>
                      </a:schemeClr>
                    </a:solidFill>
                  </a:tcPr>
                </a:tc>
                <a:extLst>
                  <a:ext uri="{0D108BD9-81ED-4DB2-BD59-A6C34878D82A}">
                    <a16:rowId xmlns:a16="http://schemas.microsoft.com/office/drawing/2014/main" val="1235617071"/>
                  </a:ext>
                </a:extLst>
              </a:tr>
            </a:tbl>
          </a:graphicData>
        </a:graphic>
      </p:graphicFrame>
    </p:spTree>
    <p:extLst>
      <p:ext uri="{BB962C8B-B14F-4D97-AF65-F5344CB8AC3E}">
        <p14:creationId xmlns:p14="http://schemas.microsoft.com/office/powerpoint/2010/main" val="33873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B04313-BEFD-06EB-7974-D98703103831}"/>
              </a:ext>
            </a:extLst>
          </p:cNvPr>
          <p:cNvSpPr txBox="1"/>
          <p:nvPr/>
        </p:nvSpPr>
        <p:spPr>
          <a:xfrm>
            <a:off x="165322" y="151546"/>
            <a:ext cx="118619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latin typeface="ADLaM Display"/>
                <a:ea typeface="ADLaM Display"/>
                <a:cs typeface="ADLaM Display"/>
              </a:rPr>
              <a:t>Transition Section of School Website</a:t>
            </a:r>
          </a:p>
          <a:p>
            <a:r>
              <a:rPr lang="en-US" sz="1600" dirty="0">
                <a:latin typeface="Aptos Display"/>
                <a:ea typeface="ADLaM Display"/>
                <a:cs typeface="ADLaM Display"/>
              </a:rPr>
              <a:t>It is important that children and parents can access information about the school and transition on the school website. The following 3 pages outline suggested content which would be beneficial for all children moving into Year 7:</a:t>
            </a:r>
          </a:p>
        </p:txBody>
      </p:sp>
      <p:graphicFrame>
        <p:nvGraphicFramePr>
          <p:cNvPr id="5" name="Table 4">
            <a:extLst>
              <a:ext uri="{FF2B5EF4-FFF2-40B4-BE49-F238E27FC236}">
                <a16:creationId xmlns:a16="http://schemas.microsoft.com/office/drawing/2014/main" id="{7445B4ED-54FA-D460-EC16-1AB826731CCC}"/>
              </a:ext>
            </a:extLst>
          </p:cNvPr>
          <p:cNvGraphicFramePr>
            <a:graphicFrameLocks noGrp="1"/>
          </p:cNvGraphicFramePr>
          <p:nvPr>
            <p:extLst>
              <p:ext uri="{D42A27DB-BD31-4B8C-83A1-F6EECF244321}">
                <p14:modId xmlns:p14="http://schemas.microsoft.com/office/powerpoint/2010/main" val="2694545589"/>
              </p:ext>
            </p:extLst>
          </p:nvPr>
        </p:nvGraphicFramePr>
        <p:xfrm>
          <a:off x="168348" y="1408813"/>
          <a:ext cx="11788974" cy="5231880"/>
        </p:xfrm>
        <a:graphic>
          <a:graphicData uri="http://schemas.openxmlformats.org/drawingml/2006/table">
            <a:tbl>
              <a:tblPr firstRow="1" bandRow="1">
                <a:tableStyleId>{5C22544A-7EE6-4342-B048-85BDC9FD1C3A}</a:tableStyleId>
              </a:tblPr>
              <a:tblGrid>
                <a:gridCol w="3929658">
                  <a:extLst>
                    <a:ext uri="{9D8B030D-6E8A-4147-A177-3AD203B41FA5}">
                      <a16:colId xmlns:a16="http://schemas.microsoft.com/office/drawing/2014/main" val="673959101"/>
                    </a:ext>
                  </a:extLst>
                </a:gridCol>
                <a:gridCol w="3929658">
                  <a:extLst>
                    <a:ext uri="{9D8B030D-6E8A-4147-A177-3AD203B41FA5}">
                      <a16:colId xmlns:a16="http://schemas.microsoft.com/office/drawing/2014/main" val="1344412536"/>
                    </a:ext>
                  </a:extLst>
                </a:gridCol>
                <a:gridCol w="3929658">
                  <a:extLst>
                    <a:ext uri="{9D8B030D-6E8A-4147-A177-3AD203B41FA5}">
                      <a16:colId xmlns:a16="http://schemas.microsoft.com/office/drawing/2014/main" val="3314900700"/>
                    </a:ext>
                  </a:extLst>
                </a:gridCol>
              </a:tblGrid>
              <a:tr h="863101">
                <a:tc>
                  <a:txBody>
                    <a:bodyPr/>
                    <a:lstStyle/>
                    <a:p>
                      <a:pPr algn="ctr"/>
                      <a:r>
                        <a:rPr lang="en-US" b="1">
                          <a:solidFill>
                            <a:srgbClr val="0070C0"/>
                          </a:solidFill>
                        </a:rPr>
                        <a:t>Open Day/s dates</a:t>
                      </a:r>
                    </a:p>
                  </a:txBody>
                  <a:tcPr>
                    <a:solidFill>
                      <a:schemeClr val="accent4">
                        <a:lumMod val="40000"/>
                        <a:lumOff val="60000"/>
                      </a:schemeClr>
                    </a:solidFill>
                  </a:tcPr>
                </a:tc>
                <a:tc>
                  <a:txBody>
                    <a:bodyPr/>
                    <a:lstStyle/>
                    <a:p>
                      <a:pPr algn="ctr"/>
                      <a:r>
                        <a:rPr lang="en-US" b="1">
                          <a:solidFill>
                            <a:srgbClr val="0070C0"/>
                          </a:solidFill>
                        </a:rPr>
                        <a:t>Sample weekly timetables</a:t>
                      </a:r>
                    </a:p>
                  </a:txBody>
                  <a:tcPr>
                    <a:solidFill>
                      <a:schemeClr val="accent4">
                        <a:lumMod val="40000"/>
                        <a:lumOff val="60000"/>
                      </a:schemeClr>
                    </a:solidFill>
                  </a:tcPr>
                </a:tc>
                <a:tc>
                  <a:txBody>
                    <a:bodyPr/>
                    <a:lstStyle/>
                    <a:p>
                      <a:pPr algn="ctr"/>
                      <a:r>
                        <a:rPr lang="en-US" b="1">
                          <a:solidFill>
                            <a:srgbClr val="0070C0"/>
                          </a:solidFill>
                        </a:rPr>
                        <a:t>Names, roles and contact details of key personnel for Year 7 and SEND including photographs</a:t>
                      </a:r>
                    </a:p>
                  </a:txBody>
                  <a:tcPr>
                    <a:solidFill>
                      <a:schemeClr val="accent4">
                        <a:lumMod val="40000"/>
                        <a:lumOff val="60000"/>
                      </a:schemeClr>
                    </a:solidFill>
                  </a:tcPr>
                </a:tc>
                <a:extLst>
                  <a:ext uri="{0D108BD9-81ED-4DB2-BD59-A6C34878D82A}">
                    <a16:rowId xmlns:a16="http://schemas.microsoft.com/office/drawing/2014/main" val="137358605"/>
                  </a:ext>
                </a:extLst>
              </a:tr>
              <a:tr h="850770">
                <a:tc>
                  <a:txBody>
                    <a:bodyPr/>
                    <a:lstStyle/>
                    <a:p>
                      <a:pPr algn="ctr"/>
                      <a:r>
                        <a:rPr lang="en-US" b="1">
                          <a:solidFill>
                            <a:srgbClr val="0070C0"/>
                          </a:solidFill>
                        </a:rPr>
                        <a:t>Transition Day/s dates</a:t>
                      </a:r>
                    </a:p>
                  </a:txBody>
                  <a:tcPr>
                    <a:solidFill>
                      <a:schemeClr val="accent4">
                        <a:lumMod val="40000"/>
                        <a:lumOff val="60000"/>
                      </a:schemeClr>
                    </a:solidFill>
                  </a:tcPr>
                </a:tc>
                <a:tc>
                  <a:txBody>
                    <a:bodyPr/>
                    <a:lstStyle/>
                    <a:p>
                      <a:pPr algn="ctr"/>
                      <a:r>
                        <a:rPr lang="en-US" b="1">
                          <a:solidFill>
                            <a:srgbClr val="0070C0"/>
                          </a:solidFill>
                        </a:rPr>
                        <a:t>Outline of a typical day including timing</a:t>
                      </a:r>
                    </a:p>
                  </a:txBody>
                  <a:tcPr>
                    <a:solidFill>
                      <a:schemeClr val="accent4">
                        <a:lumMod val="40000"/>
                        <a:lumOff val="60000"/>
                      </a:schemeClr>
                    </a:solidFill>
                  </a:tcPr>
                </a:tc>
                <a:tc>
                  <a:txBody>
                    <a:bodyPr/>
                    <a:lstStyle/>
                    <a:p>
                      <a:pPr algn="ctr"/>
                      <a:r>
                        <a:rPr lang="en-US" b="1">
                          <a:solidFill>
                            <a:srgbClr val="0070C0"/>
                          </a:solidFill>
                        </a:rPr>
                        <a:t>Link to SEND Information Report</a:t>
                      </a:r>
                    </a:p>
                  </a:txBody>
                  <a:tcPr>
                    <a:solidFill>
                      <a:schemeClr val="accent4">
                        <a:lumMod val="40000"/>
                        <a:lumOff val="60000"/>
                      </a:schemeClr>
                    </a:solidFill>
                  </a:tcPr>
                </a:tc>
                <a:extLst>
                  <a:ext uri="{0D108BD9-81ED-4DB2-BD59-A6C34878D82A}">
                    <a16:rowId xmlns:a16="http://schemas.microsoft.com/office/drawing/2014/main" val="1779648493"/>
                  </a:ext>
                </a:extLst>
              </a:tr>
              <a:tr h="850770">
                <a:tc>
                  <a:txBody>
                    <a:bodyPr/>
                    <a:lstStyle/>
                    <a:p>
                      <a:pPr algn="ctr"/>
                      <a:r>
                        <a:rPr lang="en-US" b="1">
                          <a:solidFill>
                            <a:srgbClr val="0070C0"/>
                          </a:solidFill>
                        </a:rPr>
                        <a:t>Links to transition timeline/ key dates and upcoming events</a:t>
                      </a:r>
                    </a:p>
                  </a:txBody>
                  <a:tcPr>
                    <a:solidFill>
                      <a:schemeClr val="accent4">
                        <a:lumMod val="40000"/>
                        <a:lumOff val="60000"/>
                      </a:schemeClr>
                    </a:solidFill>
                  </a:tcPr>
                </a:tc>
                <a:tc>
                  <a:txBody>
                    <a:bodyPr/>
                    <a:lstStyle/>
                    <a:p>
                      <a:pPr algn="ctr"/>
                      <a:r>
                        <a:rPr lang="en-US" b="1">
                          <a:solidFill>
                            <a:srgbClr val="0070C0"/>
                          </a:solidFill>
                        </a:rPr>
                        <a:t>Copies of transition letters and communication</a:t>
                      </a:r>
                    </a:p>
                  </a:txBody>
                  <a:tcPr>
                    <a:solidFill>
                      <a:schemeClr val="accent4">
                        <a:lumMod val="40000"/>
                        <a:lumOff val="60000"/>
                      </a:schemeClr>
                    </a:solidFill>
                  </a:tcPr>
                </a:tc>
                <a:tc>
                  <a:txBody>
                    <a:bodyPr/>
                    <a:lstStyle/>
                    <a:p>
                      <a:pPr algn="ctr"/>
                      <a:r>
                        <a:rPr lang="en-US" b="1">
                          <a:solidFill>
                            <a:srgbClr val="0070C0"/>
                          </a:solidFill>
                        </a:rPr>
                        <a:t>SEND terminology- a glossary</a:t>
                      </a:r>
                    </a:p>
                  </a:txBody>
                  <a:tcPr>
                    <a:solidFill>
                      <a:schemeClr val="accent4">
                        <a:lumMod val="40000"/>
                        <a:lumOff val="60000"/>
                      </a:schemeClr>
                    </a:solidFill>
                  </a:tcPr>
                </a:tc>
                <a:extLst>
                  <a:ext uri="{0D108BD9-81ED-4DB2-BD59-A6C34878D82A}">
                    <a16:rowId xmlns:a16="http://schemas.microsoft.com/office/drawing/2014/main" val="44227811"/>
                  </a:ext>
                </a:extLst>
              </a:tr>
              <a:tr h="850770">
                <a:tc>
                  <a:txBody>
                    <a:bodyPr/>
                    <a:lstStyle/>
                    <a:p>
                      <a:pPr algn="ctr"/>
                      <a:r>
                        <a:rPr lang="en-US" b="1">
                          <a:solidFill>
                            <a:srgbClr val="0070C0"/>
                          </a:solidFill>
                        </a:rPr>
                        <a:t>School site map</a:t>
                      </a:r>
                    </a:p>
                  </a:txBody>
                  <a:tcPr>
                    <a:solidFill>
                      <a:schemeClr val="accent4">
                        <a:lumMod val="40000"/>
                        <a:lumOff val="60000"/>
                      </a:schemeClr>
                    </a:solidFill>
                  </a:tcPr>
                </a:tc>
                <a:tc>
                  <a:txBody>
                    <a:bodyPr/>
                    <a:lstStyle/>
                    <a:p>
                      <a:pPr algn="ctr"/>
                      <a:r>
                        <a:rPr lang="en-US" b="1">
                          <a:solidFill>
                            <a:srgbClr val="0070C0"/>
                          </a:solidFill>
                        </a:rPr>
                        <a:t>Link to video tour / photographs of the school</a:t>
                      </a:r>
                    </a:p>
                  </a:txBody>
                  <a:tcPr>
                    <a:solidFill>
                      <a:schemeClr val="accent4">
                        <a:lumMod val="40000"/>
                        <a:lumOff val="60000"/>
                      </a:schemeClr>
                    </a:solidFill>
                  </a:tcPr>
                </a:tc>
                <a:tc>
                  <a:txBody>
                    <a:bodyPr/>
                    <a:lstStyle/>
                    <a:p>
                      <a:pPr algn="ctr"/>
                      <a:r>
                        <a:rPr lang="en-US" b="1">
                          <a:solidFill>
                            <a:srgbClr val="0070C0"/>
                          </a:solidFill>
                        </a:rPr>
                        <a:t>Video tour/ photographs of the relevant  SEND/ Inclusion areas</a:t>
                      </a:r>
                    </a:p>
                  </a:txBody>
                  <a:tcPr>
                    <a:solidFill>
                      <a:schemeClr val="accent4">
                        <a:lumMod val="40000"/>
                        <a:lumOff val="60000"/>
                      </a:schemeClr>
                    </a:solidFill>
                  </a:tcPr>
                </a:tc>
                <a:extLst>
                  <a:ext uri="{0D108BD9-81ED-4DB2-BD59-A6C34878D82A}">
                    <a16:rowId xmlns:a16="http://schemas.microsoft.com/office/drawing/2014/main" val="37147094"/>
                  </a:ext>
                </a:extLst>
              </a:tr>
              <a:tr h="863101">
                <a:tc>
                  <a:txBody>
                    <a:bodyPr/>
                    <a:lstStyle/>
                    <a:p>
                      <a:pPr algn="ctr"/>
                      <a:r>
                        <a:rPr lang="en-US" b="1">
                          <a:solidFill>
                            <a:srgbClr val="0070C0"/>
                          </a:solidFill>
                        </a:rPr>
                        <a:t>Summer School/ holiday activities/summer transition project information (if relevant) </a:t>
                      </a:r>
                    </a:p>
                  </a:txBody>
                  <a:tcPr>
                    <a:solidFill>
                      <a:schemeClr val="accent4">
                        <a:lumMod val="40000"/>
                        <a:lumOff val="60000"/>
                      </a:schemeClr>
                    </a:solidFill>
                  </a:tcPr>
                </a:tc>
                <a:tc>
                  <a:txBody>
                    <a:bodyPr/>
                    <a:lstStyle/>
                    <a:p>
                      <a:pPr algn="ctr"/>
                      <a:r>
                        <a:rPr lang="en-US" b="1">
                          <a:solidFill>
                            <a:srgbClr val="0070C0"/>
                          </a:solidFill>
                        </a:rPr>
                        <a:t>How to arrange a visit</a:t>
                      </a:r>
                    </a:p>
                  </a:txBody>
                  <a:tcPr>
                    <a:solidFill>
                      <a:schemeClr val="accent4">
                        <a:lumMod val="40000"/>
                        <a:lumOff val="60000"/>
                      </a:schemeClr>
                    </a:solidFill>
                  </a:tcPr>
                </a:tc>
                <a:tc>
                  <a:txBody>
                    <a:bodyPr/>
                    <a:lstStyle/>
                    <a:p>
                      <a:pPr algn="ctr"/>
                      <a:r>
                        <a:rPr lang="en-US" b="1">
                          <a:solidFill>
                            <a:srgbClr val="0070C0"/>
                          </a:solidFill>
                        </a:rPr>
                        <a:t>Links to the school's social media </a:t>
                      </a:r>
                    </a:p>
                  </a:txBody>
                  <a:tcPr>
                    <a:solidFill>
                      <a:schemeClr val="accent4">
                        <a:lumMod val="40000"/>
                        <a:lumOff val="60000"/>
                      </a:schemeClr>
                    </a:solidFill>
                  </a:tcPr>
                </a:tc>
                <a:extLst>
                  <a:ext uri="{0D108BD9-81ED-4DB2-BD59-A6C34878D82A}">
                    <a16:rowId xmlns:a16="http://schemas.microsoft.com/office/drawing/2014/main" val="1587739814"/>
                  </a:ext>
                </a:extLst>
              </a:tr>
              <a:tr h="850770">
                <a:tc>
                  <a:txBody>
                    <a:bodyPr/>
                    <a:lstStyle/>
                    <a:p>
                      <a:pPr algn="ctr"/>
                      <a:r>
                        <a:rPr lang="en-US" b="1">
                          <a:solidFill>
                            <a:srgbClr val="0070C0"/>
                          </a:solidFill>
                        </a:rPr>
                        <a:t>Links to  charities and </a:t>
                      </a:r>
                      <a:r>
                        <a:rPr lang="en-US" b="1" err="1">
                          <a:solidFill>
                            <a:srgbClr val="0070C0"/>
                          </a:solidFill>
                        </a:rPr>
                        <a:t>organisations</a:t>
                      </a:r>
                      <a:r>
                        <a:rPr lang="en-US" b="1">
                          <a:solidFill>
                            <a:srgbClr val="0070C0"/>
                          </a:solidFill>
                        </a:rPr>
                        <a:t> that support children  with SEND</a:t>
                      </a:r>
                    </a:p>
                  </a:txBody>
                  <a:tcPr>
                    <a:solidFill>
                      <a:schemeClr val="accent4">
                        <a:lumMod val="40000"/>
                        <a:lumOff val="60000"/>
                      </a:schemeClr>
                    </a:solidFill>
                  </a:tcPr>
                </a:tc>
                <a:tc>
                  <a:txBody>
                    <a:bodyPr/>
                    <a:lstStyle/>
                    <a:p>
                      <a:pPr algn="ctr"/>
                      <a:r>
                        <a:rPr lang="en-US" b="1">
                          <a:solidFill>
                            <a:srgbClr val="0070C0"/>
                          </a:solidFill>
                        </a:rPr>
                        <a:t>Link to SEND Policy</a:t>
                      </a:r>
                    </a:p>
                  </a:txBody>
                  <a:tcPr>
                    <a:solidFill>
                      <a:schemeClr val="accent4">
                        <a:lumMod val="40000"/>
                        <a:lumOff val="60000"/>
                      </a:schemeClr>
                    </a:solidFill>
                  </a:tcPr>
                </a:tc>
                <a:tc>
                  <a:txBody>
                    <a:bodyPr/>
                    <a:lstStyle/>
                    <a:p>
                      <a:pPr algn="ctr"/>
                      <a:r>
                        <a:rPr lang="en-US" b="1">
                          <a:solidFill>
                            <a:srgbClr val="0070C0"/>
                          </a:solidFill>
                        </a:rPr>
                        <a:t>FAQ section</a:t>
                      </a:r>
                    </a:p>
                  </a:txBody>
                  <a:tcPr>
                    <a:solidFill>
                      <a:schemeClr val="accent4">
                        <a:lumMod val="40000"/>
                        <a:lumOff val="60000"/>
                      </a:schemeClr>
                    </a:solidFill>
                  </a:tcPr>
                </a:tc>
                <a:extLst>
                  <a:ext uri="{0D108BD9-81ED-4DB2-BD59-A6C34878D82A}">
                    <a16:rowId xmlns:a16="http://schemas.microsoft.com/office/drawing/2014/main" val="2410318779"/>
                  </a:ext>
                </a:extLst>
              </a:tr>
            </a:tbl>
          </a:graphicData>
        </a:graphic>
      </p:graphicFrame>
    </p:spTree>
    <p:extLst>
      <p:ext uri="{BB962C8B-B14F-4D97-AF65-F5344CB8AC3E}">
        <p14:creationId xmlns:p14="http://schemas.microsoft.com/office/powerpoint/2010/main" val="224664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FC1554-3748-1C93-F31B-25946DF62A7B}"/>
              </a:ext>
            </a:extLst>
          </p:cNvPr>
          <p:cNvGraphicFramePr>
            <a:graphicFrameLocks noGrp="1"/>
          </p:cNvGraphicFramePr>
          <p:nvPr>
            <p:extLst>
              <p:ext uri="{D42A27DB-BD31-4B8C-83A1-F6EECF244321}">
                <p14:modId xmlns:p14="http://schemas.microsoft.com/office/powerpoint/2010/main" val="1869769856"/>
              </p:ext>
            </p:extLst>
          </p:nvPr>
        </p:nvGraphicFramePr>
        <p:xfrm>
          <a:off x="147020" y="157599"/>
          <a:ext cx="11779618" cy="6512542"/>
        </p:xfrm>
        <a:graphic>
          <a:graphicData uri="http://schemas.openxmlformats.org/drawingml/2006/table">
            <a:tbl>
              <a:tblPr firstRow="1" bandRow="1">
                <a:tableStyleId>{5C22544A-7EE6-4342-B048-85BDC9FD1C3A}</a:tableStyleId>
              </a:tblPr>
              <a:tblGrid>
                <a:gridCol w="5889809">
                  <a:extLst>
                    <a:ext uri="{9D8B030D-6E8A-4147-A177-3AD203B41FA5}">
                      <a16:colId xmlns:a16="http://schemas.microsoft.com/office/drawing/2014/main" val="3397773647"/>
                    </a:ext>
                  </a:extLst>
                </a:gridCol>
                <a:gridCol w="5889809">
                  <a:extLst>
                    <a:ext uri="{9D8B030D-6E8A-4147-A177-3AD203B41FA5}">
                      <a16:colId xmlns:a16="http://schemas.microsoft.com/office/drawing/2014/main" val="480450950"/>
                    </a:ext>
                  </a:extLst>
                </a:gridCol>
              </a:tblGrid>
              <a:tr h="370838">
                <a:tc gridSpan="2">
                  <a:txBody>
                    <a:bodyPr/>
                    <a:lstStyle/>
                    <a:p>
                      <a:pPr lvl="0">
                        <a:buNone/>
                      </a:pPr>
                      <a:r>
                        <a:rPr lang="en-US" b="0">
                          <a:solidFill>
                            <a:schemeClr val="bg1"/>
                          </a:solidFill>
                          <a:latin typeface="ADLaM Display"/>
                        </a:rPr>
                        <a:t>Sample FAQs to consider for your website which will benefit all children...</a:t>
                      </a:r>
                      <a:endParaRPr lang="en-US" b="0" err="1">
                        <a:solidFill>
                          <a:schemeClr val="bg1"/>
                        </a:solidFill>
                        <a:latin typeface="ADLaM Display"/>
                      </a:endParaRPr>
                    </a:p>
                  </a:txBody>
                  <a:tcPr>
                    <a:lnL w="0">
                      <a:noFill/>
                    </a:lnL>
                    <a:lnR w="0">
                      <a:noFill/>
                    </a:lnR>
                    <a:lnT w="0">
                      <a:noFill/>
                    </a:lnT>
                    <a:lnB w="0">
                      <a:noFill/>
                    </a:lnB>
                    <a:solidFill>
                      <a:srgbClr val="0070C0"/>
                    </a:solidFill>
                  </a:tcPr>
                </a:tc>
                <a:tc hMerge="1">
                  <a:txBody>
                    <a:bodyPr/>
                    <a:lstStyle/>
                    <a:p>
                      <a:pPr lvl="0">
                        <a:buNone/>
                      </a:pPr>
                      <a:endParaRPr lang="en-US" b="1" err="1">
                        <a:solidFill>
                          <a:schemeClr val="bg1"/>
                        </a:solidFill>
                      </a:endParaRPr>
                    </a:p>
                  </a:txBody>
                  <a:tcPr>
                    <a:lnB w="12700">
                      <a:solidFill>
                        <a:schemeClr val="tx1"/>
                      </a:solidFill>
                    </a:lnB>
                    <a:solidFill>
                      <a:srgbClr val="0070C0"/>
                    </a:solidFill>
                  </a:tcPr>
                </a:tc>
                <a:extLst>
                  <a:ext uri="{0D108BD9-81ED-4DB2-BD59-A6C34878D82A}">
                    <a16:rowId xmlns:a16="http://schemas.microsoft.com/office/drawing/2014/main" val="2197673520"/>
                  </a:ext>
                </a:extLst>
              </a:tr>
              <a:tr h="370840">
                <a:tc>
                  <a:txBody>
                    <a:bodyPr/>
                    <a:lstStyle/>
                    <a:p>
                      <a:r>
                        <a:rPr lang="en-US" sz="1600" b="1">
                          <a:solidFill>
                            <a:srgbClr val="0070C0"/>
                          </a:solidFill>
                        </a:rPr>
                        <a:t>What time does school start and finish?</a:t>
                      </a:r>
                    </a:p>
                  </a:txBody>
                  <a:tcPr>
                    <a:lnL w="0">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0">
                      <a:noFill/>
                    </a:lnB>
                    <a:solidFill>
                      <a:schemeClr val="tx2">
                        <a:lumMod val="10000"/>
                        <a:lumOff val="90000"/>
                      </a:schemeClr>
                    </a:solidFill>
                  </a:tcPr>
                </a:tc>
                <a:tc>
                  <a:txBody>
                    <a:bodyPr/>
                    <a:lstStyle/>
                    <a:p>
                      <a:pPr lvl="0">
                        <a:buNone/>
                      </a:pPr>
                      <a:r>
                        <a:rPr lang="en-US" sz="1600" b="1">
                          <a:solidFill>
                            <a:srgbClr val="0070C0"/>
                          </a:solidFill>
                        </a:rPr>
                        <a:t>What will I need to bring to school every day?</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365611847"/>
                  </a:ext>
                </a:extLst>
              </a:tr>
              <a:tr h="370840">
                <a:tc>
                  <a:txBody>
                    <a:bodyPr/>
                    <a:lstStyle/>
                    <a:p>
                      <a:r>
                        <a:rPr lang="en-US" sz="1600" b="1">
                          <a:solidFill>
                            <a:srgbClr val="0070C0"/>
                          </a:solidFill>
                        </a:rPr>
                        <a:t>What do I wear at school?</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i="0" u="none" strike="noStrike" noProof="0">
                          <a:solidFill>
                            <a:srgbClr val="0070C0"/>
                          </a:solidFill>
                          <a:latin typeface="Aptos"/>
                        </a:rPr>
                        <a:t>What happens at lunch time and where do we eat?</a:t>
                      </a:r>
                      <a:endParaRPr lang="en-US" sz="1600">
                        <a:solidFill>
                          <a:srgbClr val="0070C0"/>
                        </a:solidFill>
                      </a:endParaRP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3696520786"/>
                  </a:ext>
                </a:extLst>
              </a:tr>
              <a:tr h="370840">
                <a:tc>
                  <a:txBody>
                    <a:bodyPr/>
                    <a:lstStyle/>
                    <a:p>
                      <a:r>
                        <a:rPr lang="en-US" sz="1600" b="1">
                          <a:solidFill>
                            <a:srgbClr val="0070C0"/>
                          </a:solidFill>
                        </a:rPr>
                        <a:t>How long does each lesson last?</a:t>
                      </a:r>
                    </a:p>
                  </a:txBody>
                  <a:tcPr>
                    <a:lnL w="0">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0">
                      <a:noFill/>
                    </a:lnB>
                    <a:solidFill>
                      <a:schemeClr val="tx2">
                        <a:lumMod val="10000"/>
                        <a:lumOff val="90000"/>
                      </a:schemeClr>
                    </a:solidFill>
                  </a:tcPr>
                </a:tc>
                <a:tc>
                  <a:txBody>
                    <a:bodyPr/>
                    <a:lstStyle/>
                    <a:p>
                      <a:pPr lvl="0">
                        <a:buNone/>
                      </a:pPr>
                      <a:r>
                        <a:rPr lang="en-US" sz="1600" b="1">
                          <a:solidFill>
                            <a:srgbClr val="0070C0"/>
                          </a:solidFill>
                        </a:rPr>
                        <a:t>Do I need to bring money to buy lunch?</a:t>
                      </a:r>
                    </a:p>
                  </a:txBody>
                  <a:tcPr>
                    <a:lnL w="0" cap="flat" cmpd="sng" algn="ctr">
                      <a:noFill/>
                      <a:prstDash val="solid"/>
                      <a:round/>
                      <a:headEnd type="none" w="med" len="med"/>
                      <a:tailEnd type="none" w="med" len="med"/>
                    </a:lnL>
                    <a:lnR w="0">
                      <a:noFill/>
                    </a:lnR>
                    <a:lnT w="0" cap="flat" cmpd="sng" algn="ctr">
                      <a:noFill/>
                      <a:prstDash val="solid"/>
                      <a:round/>
                      <a:headEnd type="none" w="med" len="med"/>
                      <a:tailEnd type="none" w="med" len="med"/>
                    </a:lnT>
                    <a:lnB w="0">
                      <a:noFill/>
                    </a:lnB>
                    <a:solidFill>
                      <a:schemeClr val="tx2">
                        <a:lumMod val="10000"/>
                        <a:lumOff val="90000"/>
                      </a:schemeClr>
                    </a:solidFill>
                  </a:tcPr>
                </a:tc>
                <a:extLst>
                  <a:ext uri="{0D108BD9-81ED-4DB2-BD59-A6C34878D82A}">
                    <a16:rowId xmlns:a16="http://schemas.microsoft.com/office/drawing/2014/main" val="906729718"/>
                  </a:ext>
                </a:extLst>
              </a:tr>
              <a:tr h="370839">
                <a:tc>
                  <a:txBody>
                    <a:bodyPr/>
                    <a:lstStyle/>
                    <a:p>
                      <a:pPr lvl="0">
                        <a:buNone/>
                      </a:pPr>
                      <a:r>
                        <a:rPr lang="en-US" sz="1600" b="1">
                          <a:solidFill>
                            <a:srgbClr val="0070C0"/>
                          </a:solidFill>
                        </a:rPr>
                        <a:t>How do I know what lessons I have?</a:t>
                      </a:r>
                    </a:p>
                  </a:txBody>
                  <a:tcPr>
                    <a:lnL w="0">
                      <a:noFill/>
                    </a:lnL>
                    <a:lnR w="0">
                      <a:noFill/>
                    </a:lnR>
                    <a:lnT w="0">
                      <a:noFill/>
                    </a:lnT>
                    <a:lnB w="0">
                      <a:noFill/>
                    </a:lnB>
                    <a:solidFill>
                      <a:schemeClr val="accent4">
                        <a:lumMod val="60000"/>
                        <a:lumOff val="40000"/>
                      </a:schemeClr>
                    </a:solidFill>
                  </a:tcPr>
                </a:tc>
                <a:tc>
                  <a:txBody>
                    <a:bodyPr/>
                    <a:lstStyle/>
                    <a:p>
                      <a:pPr lvl="0">
                        <a:buNone/>
                      </a:pPr>
                      <a:r>
                        <a:rPr lang="en-US" sz="1600" b="1">
                          <a:solidFill>
                            <a:srgbClr val="0070C0"/>
                          </a:solidFill>
                        </a:rPr>
                        <a:t>Will I have a locker?</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4284742642"/>
                  </a:ext>
                </a:extLst>
              </a:tr>
              <a:tr h="370839">
                <a:tc>
                  <a:txBody>
                    <a:bodyPr/>
                    <a:lstStyle/>
                    <a:p>
                      <a:r>
                        <a:rPr lang="en-US" sz="1600" b="1">
                          <a:solidFill>
                            <a:srgbClr val="0070C0"/>
                          </a:solidFill>
                        </a:rPr>
                        <a:t>Who do I tell if I feel unwell?</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i="0" u="none" strike="noStrike" noProof="0">
                          <a:solidFill>
                            <a:srgbClr val="0070C0"/>
                          </a:solidFill>
                          <a:latin typeface="Aptos"/>
                        </a:rPr>
                        <a:t>How do I know what the homework is?</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129549752"/>
                  </a:ext>
                </a:extLst>
              </a:tr>
              <a:tr h="370840">
                <a:tc>
                  <a:txBody>
                    <a:bodyPr/>
                    <a:lstStyle/>
                    <a:p>
                      <a:r>
                        <a:rPr lang="en-US" sz="1600" b="1">
                          <a:solidFill>
                            <a:srgbClr val="0070C0"/>
                          </a:solidFill>
                        </a:rPr>
                        <a:t>What happens if I am late for school?</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What should I do if I do not understand my homework?</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2173397730"/>
                  </a:ext>
                </a:extLst>
              </a:tr>
              <a:tr h="370840">
                <a:tc>
                  <a:txBody>
                    <a:bodyPr/>
                    <a:lstStyle/>
                    <a:p>
                      <a:r>
                        <a:rPr lang="en-US" sz="1600" b="1">
                          <a:solidFill>
                            <a:srgbClr val="0070C0"/>
                          </a:solidFill>
                        </a:rPr>
                        <a:t>What happens if I get lost?</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Are there sets for different subjects?</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4028566697"/>
                  </a:ext>
                </a:extLst>
              </a:tr>
              <a:tr h="370840">
                <a:tc>
                  <a:txBody>
                    <a:bodyPr/>
                    <a:lstStyle/>
                    <a:p>
                      <a:r>
                        <a:rPr lang="en-US" sz="1600" b="1">
                          <a:solidFill>
                            <a:srgbClr val="0070C0"/>
                          </a:solidFill>
                        </a:rPr>
                        <a:t>What happens if I am late for a lesson?</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Can I ride my bike to school?</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2109911662"/>
                  </a:ext>
                </a:extLst>
              </a:tr>
              <a:tr h="370839">
                <a:tc>
                  <a:txBody>
                    <a:bodyPr/>
                    <a:lstStyle/>
                    <a:p>
                      <a:pPr lvl="0">
                        <a:buNone/>
                      </a:pPr>
                      <a:r>
                        <a:rPr lang="en-US" sz="1600" b="1">
                          <a:solidFill>
                            <a:srgbClr val="0070C0"/>
                          </a:solidFill>
                        </a:rPr>
                        <a:t>Who can I contact if I</a:t>
                      </a:r>
                      <a:r>
                        <a:rPr lang="en-US" sz="1600" b="1" i="0" u="none" strike="noStrike" noProof="0">
                          <a:solidFill>
                            <a:srgbClr val="0070C0"/>
                          </a:solidFill>
                          <a:latin typeface="Aptos"/>
                        </a:rPr>
                        <a:t> am upset or worried and need help?</a:t>
                      </a:r>
                      <a:endParaRPr lang="en-US" sz="1600" b="1">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i="0" u="none" strike="noStrike" noProof="0">
                          <a:solidFill>
                            <a:srgbClr val="0070C0"/>
                          </a:solidFill>
                          <a:latin typeface="Aptos"/>
                        </a:rPr>
                        <a:t>Will I get rewards for doing well with my learning and/or </a:t>
                      </a:r>
                      <a:r>
                        <a:rPr lang="en-US" sz="1600" b="1" i="0" u="none" strike="noStrike" noProof="0" err="1">
                          <a:solidFill>
                            <a:srgbClr val="0070C0"/>
                          </a:solidFill>
                          <a:latin typeface="Aptos"/>
                        </a:rPr>
                        <a:t>behaviour</a:t>
                      </a:r>
                      <a:r>
                        <a:rPr lang="en-US" sz="1600" b="1" i="0" u="none" strike="noStrike" noProof="0">
                          <a:solidFill>
                            <a:srgbClr val="0070C0"/>
                          </a:solidFill>
                          <a:latin typeface="Aptos"/>
                        </a:rPr>
                        <a:t>? </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3220356836"/>
                  </a:ext>
                </a:extLst>
              </a:tr>
              <a:tr h="370838">
                <a:tc>
                  <a:txBody>
                    <a:bodyPr/>
                    <a:lstStyle/>
                    <a:p>
                      <a:pPr lvl="0">
                        <a:buNone/>
                      </a:pPr>
                      <a:r>
                        <a:rPr lang="en-US" sz="1600" b="1" i="0" u="none" strike="noStrike" noProof="0">
                          <a:solidFill>
                            <a:srgbClr val="0070C0"/>
                          </a:solidFill>
                          <a:latin typeface="Aptos"/>
                        </a:rPr>
                        <a:t>What happens during break times?</a:t>
                      </a:r>
                      <a:endParaRPr lang="en-US" sz="1600" b="1">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Am I allowed to bring a mobile phone?</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1136446296"/>
                  </a:ext>
                </a:extLst>
              </a:tr>
              <a:tr h="370838">
                <a:tc>
                  <a:txBody>
                    <a:bodyPr/>
                    <a:lstStyle/>
                    <a:p>
                      <a:pPr lvl="0">
                        <a:buNone/>
                      </a:pPr>
                      <a:r>
                        <a:rPr lang="en-US" sz="1600" b="1" i="0" u="none" strike="noStrike" noProof="0">
                          <a:solidFill>
                            <a:srgbClr val="0070C0"/>
                          </a:solidFill>
                          <a:latin typeface="Aptos"/>
                        </a:rPr>
                        <a:t>Is the whole school on the playground at breaktime?</a:t>
                      </a:r>
                      <a:endParaRPr lang="en-US" sz="1600">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How will I make friends if I don't know anyone else?</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3613833826"/>
                  </a:ext>
                </a:extLst>
              </a:tr>
              <a:tr h="370838">
                <a:tc>
                  <a:txBody>
                    <a:bodyPr/>
                    <a:lstStyle/>
                    <a:p>
                      <a:pPr lvl="0">
                        <a:buNone/>
                      </a:pPr>
                      <a:r>
                        <a:rPr lang="en-US" sz="1600" b="1" i="0" u="none" strike="noStrike" noProof="0">
                          <a:solidFill>
                            <a:srgbClr val="0070C0"/>
                          </a:solidFill>
                          <a:latin typeface="Aptos"/>
                        </a:rPr>
                        <a:t>Where can I go if I need a quiet space at break times?</a:t>
                      </a:r>
                      <a:endParaRPr lang="en-US" sz="1600">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Am I allowed to go to the toilet during lesson times?</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44929756"/>
                  </a:ext>
                </a:extLst>
              </a:tr>
              <a:tr h="370838">
                <a:tc>
                  <a:txBody>
                    <a:bodyPr/>
                    <a:lstStyle/>
                    <a:p>
                      <a:pPr lvl="0">
                        <a:buNone/>
                      </a:pPr>
                      <a:r>
                        <a:rPr lang="en-US" sz="1600" b="1">
                          <a:solidFill>
                            <a:srgbClr val="0070C0"/>
                          </a:solidFill>
                        </a:rPr>
                        <a:t>Are the teachers strict? </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Will we go on any trips or have visitors?</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396279115"/>
                  </a:ext>
                </a:extLst>
              </a:tr>
              <a:tr h="370838">
                <a:tc>
                  <a:txBody>
                    <a:bodyPr/>
                    <a:lstStyle/>
                    <a:p>
                      <a:pPr lvl="0">
                        <a:buNone/>
                      </a:pPr>
                      <a:r>
                        <a:rPr lang="en-US" sz="1600" b="1">
                          <a:solidFill>
                            <a:srgbClr val="0070C0"/>
                          </a:solidFill>
                        </a:rPr>
                        <a:t>Are there any clubs I can join and how do I join them?</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Do you have house teams?</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3030646722"/>
                  </a:ext>
                </a:extLst>
              </a:tr>
              <a:tr h="370838">
                <a:tc>
                  <a:txBody>
                    <a:bodyPr/>
                    <a:lstStyle/>
                    <a:p>
                      <a:pPr lvl="0">
                        <a:buNone/>
                      </a:pPr>
                      <a:r>
                        <a:rPr lang="en-US" sz="1600" b="1">
                          <a:solidFill>
                            <a:srgbClr val="0070C0"/>
                          </a:solidFill>
                        </a:rPr>
                        <a:t>What are the school rules?</a:t>
                      </a:r>
                    </a:p>
                  </a:txBody>
                  <a:tcPr>
                    <a:lnL w="0">
                      <a:noFill/>
                    </a:lnL>
                    <a:lnR w="0" cap="flat" cmpd="sng" algn="ctr">
                      <a:noFill/>
                      <a:prstDash val="solid"/>
                      <a:round/>
                      <a:headEnd type="none" w="med" len="med"/>
                      <a:tailEnd type="none" w="med" len="med"/>
                    </a:lnR>
                    <a:lnT w="0">
                      <a:noFill/>
                    </a:lnT>
                    <a:lnB w="0" cap="flat" cmpd="sng" algn="ctr">
                      <a:noFill/>
                      <a:prstDash val="solid"/>
                      <a:round/>
                      <a:headEnd type="none" w="med" len="med"/>
                      <a:tailEnd type="none" w="med" len="med"/>
                    </a:lnB>
                    <a:solidFill>
                      <a:schemeClr val="tx2">
                        <a:lumMod val="10000"/>
                        <a:lumOff val="90000"/>
                      </a:schemeClr>
                    </a:solidFill>
                  </a:tcPr>
                </a:tc>
                <a:tc>
                  <a:txBody>
                    <a:bodyPr/>
                    <a:lstStyle/>
                    <a:p>
                      <a:pPr lvl="0">
                        <a:buNone/>
                      </a:pPr>
                      <a:r>
                        <a:rPr lang="en-US" sz="1600" b="1">
                          <a:solidFill>
                            <a:srgbClr val="0070C0"/>
                          </a:solidFill>
                        </a:rPr>
                        <a:t>When will I know what class I am in?</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767523835"/>
                  </a:ext>
                </a:extLst>
              </a:tr>
              <a:tr h="370838">
                <a:tc>
                  <a:txBody>
                    <a:bodyPr/>
                    <a:lstStyle/>
                    <a:p>
                      <a:pPr lvl="0">
                        <a:buNone/>
                      </a:pPr>
                      <a:r>
                        <a:rPr lang="en-US" sz="1600" b="1">
                          <a:solidFill>
                            <a:srgbClr val="0070C0"/>
                          </a:solidFill>
                        </a:rPr>
                        <a:t>Can I choose where to sit in the classrooms?</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i="0" u="none" strike="noStrike" noProof="0">
                          <a:solidFill>
                            <a:srgbClr val="0070C0"/>
                          </a:solidFill>
                          <a:latin typeface="Aptos"/>
                        </a:rPr>
                        <a:t>Can I bring a drink to school to drink in lessons?</a:t>
                      </a:r>
                      <a:endParaRPr lang="en-US" sz="1600">
                        <a:solidFill>
                          <a:srgbClr val="0070C0"/>
                        </a:solidFill>
                      </a:endParaRP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689916184"/>
                  </a:ext>
                </a:extLst>
              </a:tr>
            </a:tbl>
          </a:graphicData>
        </a:graphic>
      </p:graphicFrame>
    </p:spTree>
    <p:extLst>
      <p:ext uri="{BB962C8B-B14F-4D97-AF65-F5344CB8AC3E}">
        <p14:creationId xmlns:p14="http://schemas.microsoft.com/office/powerpoint/2010/main" val="98968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800ED4-FF24-51A6-FC53-D9268775BF96}"/>
              </a:ext>
            </a:extLst>
          </p:cNvPr>
          <p:cNvGraphicFramePr>
            <a:graphicFrameLocks noGrp="1"/>
          </p:cNvGraphicFramePr>
          <p:nvPr>
            <p:extLst>
              <p:ext uri="{D42A27DB-BD31-4B8C-83A1-F6EECF244321}">
                <p14:modId xmlns:p14="http://schemas.microsoft.com/office/powerpoint/2010/main" val="4235354276"/>
              </p:ext>
            </p:extLst>
          </p:nvPr>
        </p:nvGraphicFramePr>
        <p:xfrm>
          <a:off x="240631" y="200526"/>
          <a:ext cx="11706663" cy="5574408"/>
        </p:xfrm>
        <a:graphic>
          <a:graphicData uri="http://schemas.openxmlformats.org/drawingml/2006/table">
            <a:tbl>
              <a:tblPr firstRow="1" bandRow="1">
                <a:tableStyleId>{5C22544A-7EE6-4342-B048-85BDC9FD1C3A}</a:tableStyleId>
              </a:tblPr>
              <a:tblGrid>
                <a:gridCol w="3902221">
                  <a:extLst>
                    <a:ext uri="{9D8B030D-6E8A-4147-A177-3AD203B41FA5}">
                      <a16:colId xmlns:a16="http://schemas.microsoft.com/office/drawing/2014/main" val="2943551796"/>
                    </a:ext>
                  </a:extLst>
                </a:gridCol>
                <a:gridCol w="3902221">
                  <a:extLst>
                    <a:ext uri="{9D8B030D-6E8A-4147-A177-3AD203B41FA5}">
                      <a16:colId xmlns:a16="http://schemas.microsoft.com/office/drawing/2014/main" val="1619885160"/>
                    </a:ext>
                  </a:extLst>
                </a:gridCol>
                <a:gridCol w="3902221">
                  <a:extLst>
                    <a:ext uri="{9D8B030D-6E8A-4147-A177-3AD203B41FA5}">
                      <a16:colId xmlns:a16="http://schemas.microsoft.com/office/drawing/2014/main" val="4251876924"/>
                    </a:ext>
                  </a:extLst>
                </a:gridCol>
              </a:tblGrid>
              <a:tr h="340178">
                <a:tc gridSpan="3">
                  <a:txBody>
                    <a:bodyPr/>
                    <a:lstStyle/>
                    <a:p>
                      <a:pPr lvl="0" algn="l">
                        <a:buNone/>
                      </a:pPr>
                      <a:r>
                        <a:rPr lang="en-US" sz="1800" b="0">
                          <a:solidFill>
                            <a:schemeClr val="bg1"/>
                          </a:solidFill>
                          <a:latin typeface="ADLaM Display"/>
                        </a:rPr>
                        <a:t>More sample questions to consider for your website which may specifically benefit children with SEND... </a:t>
                      </a:r>
                    </a:p>
                  </a:txBody>
                  <a:tcPr anchor="ctr">
                    <a:lnL w="0">
                      <a:noFill/>
                    </a:lnL>
                    <a:lnR w="0">
                      <a:noFill/>
                    </a:lnR>
                    <a:lnT w="0">
                      <a:noFill/>
                    </a:lnT>
                    <a:lnB w="0">
                      <a:noFill/>
                    </a:lnB>
                    <a:solidFill>
                      <a:srgbClr val="0070C0"/>
                    </a:solidFill>
                  </a:tcPr>
                </a:tc>
                <a:tc hMerge="1">
                  <a:txBody>
                    <a:bodyPr/>
                    <a:lstStyle/>
                    <a:p>
                      <a:endParaRPr lang="en-US"/>
                    </a:p>
                  </a:txBody>
                  <a:tcPr anchor="ctr">
                    <a:lnL w="0">
                      <a:noFill/>
                    </a:lnL>
                    <a:lnR w="0">
                      <a:noFill/>
                    </a:lnR>
                    <a:lnT w="0">
                      <a:noFill/>
                    </a:lnT>
                    <a:lnB w="0">
                      <a:noFill/>
                    </a:lnB>
                    <a:solidFill>
                      <a:schemeClr val="accent4">
                        <a:lumMod val="40000"/>
                        <a:lumOff val="60000"/>
                      </a:schemeClr>
                    </a:solidFill>
                  </a:tcPr>
                </a:tc>
                <a:tc hMerge="1">
                  <a:txBody>
                    <a:bodyPr/>
                    <a:lstStyle/>
                    <a:p>
                      <a:endParaRPr lang="en-US"/>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905026426"/>
                  </a:ext>
                </a:extLst>
              </a:tr>
              <a:tr h="1302162">
                <a:tc>
                  <a:txBody>
                    <a:bodyPr/>
                    <a:lstStyle/>
                    <a:p>
                      <a:pPr algn="ctr"/>
                      <a:r>
                        <a:rPr lang="en-US" sz="1600" b="1">
                          <a:solidFill>
                            <a:srgbClr val="0070C0"/>
                          </a:solidFill>
                        </a:rPr>
                        <a:t>I am anxious about asking or answering questions in class...what should I do if I do not understand the work? Will the teacher know not to ask me a question?</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have fine motor difficulties and find writing with a pen difficult. Would I be able to use a computer for some of the longer pieces of work?</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often need to keep my coat on because I have sensory needs. Will it be ok for me to  do this? I will take it off when I am able to.</a:t>
                      </a:r>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675670517"/>
                  </a:ext>
                </a:extLst>
              </a:tr>
              <a:tr h="1302162">
                <a:tc>
                  <a:txBody>
                    <a:bodyPr/>
                    <a:lstStyle/>
                    <a:p>
                      <a:pPr lvl="0" algn="ctr">
                        <a:buNone/>
                      </a:pPr>
                      <a:r>
                        <a:rPr lang="en-US" sz="1600" b="1" i="0" u="none" strike="noStrike" noProof="0">
                          <a:solidFill>
                            <a:srgbClr val="0070C0"/>
                          </a:solidFill>
                          <a:latin typeface="Aptos"/>
                        </a:rPr>
                        <a:t>I find it hard to cope with others too close to me and work better at the end of a row. </a:t>
                      </a:r>
                      <a:r>
                        <a:rPr lang="en-US" sz="1600" b="1">
                          <a:solidFill>
                            <a:srgbClr val="0070C0"/>
                          </a:solidFill>
                        </a:rPr>
                        <a:t>Can I sit on my own and near to the front of the class? </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do not cope in noisy or busy places... Is there somewhere calm and quiet that I can go to at break and lunch times?</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It helps me to have a task board for each lesson but I would rather others do not see this. Could this be quietly shared with me at the start of every lesson?</a:t>
                      </a:r>
                    </a:p>
                  </a:txBody>
                  <a:tcPr anchor="ctr">
                    <a:lnL w="0">
                      <a:noFill/>
                    </a:lnL>
                    <a:lnR w="0">
                      <a:noFill/>
                    </a:lnR>
                    <a:lnT w="0">
                      <a:noFill/>
                    </a:lnT>
                    <a:lnB w="0">
                      <a:noFill/>
                    </a:lnB>
                    <a:solidFill>
                      <a:schemeClr val="accent4">
                        <a:lumMod val="20000"/>
                        <a:lumOff val="80000"/>
                      </a:schemeClr>
                    </a:solidFill>
                  </a:tcPr>
                </a:tc>
                <a:extLst>
                  <a:ext uri="{0D108BD9-81ED-4DB2-BD59-A6C34878D82A}">
                    <a16:rowId xmlns:a16="http://schemas.microsoft.com/office/drawing/2014/main" val="1158725520"/>
                  </a:ext>
                </a:extLst>
              </a:tr>
              <a:tr h="1302162">
                <a:tc>
                  <a:txBody>
                    <a:bodyPr/>
                    <a:lstStyle/>
                    <a:p>
                      <a:pPr algn="ctr"/>
                      <a:r>
                        <a:rPr lang="en-US" sz="1600" b="1">
                          <a:solidFill>
                            <a:srgbClr val="0070C0"/>
                          </a:solidFill>
                        </a:rPr>
                        <a:t>I sometimes rock or fidget in my chair without </a:t>
                      </a:r>
                      <a:r>
                        <a:rPr lang="en-US" sz="1600" b="1" err="1">
                          <a:solidFill>
                            <a:srgbClr val="0070C0"/>
                          </a:solidFill>
                        </a:rPr>
                        <a:t>realising</a:t>
                      </a:r>
                      <a:r>
                        <a:rPr lang="en-US" sz="1600" b="1">
                          <a:solidFill>
                            <a:srgbClr val="0070C0"/>
                          </a:solidFill>
                        </a:rPr>
                        <a:t> it. Would I be able to take a movement break so that I do not get into trouble or distract others?</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am frightened in busy, small spaces...will I be able to leave the classroom 2 minutes early to avoid crowded corridors?</a:t>
                      </a:r>
                    </a:p>
                  </a:txBody>
                  <a:tcPr anchor="ctr">
                    <a:lnL w="0">
                      <a:noFill/>
                    </a:lnL>
                    <a:lnR w="0">
                      <a:noFill/>
                    </a:lnR>
                    <a:lnT w="0">
                      <a:noFill/>
                    </a:lnT>
                    <a:lnB w="0">
                      <a:noFill/>
                    </a:lnB>
                    <a:solidFill>
                      <a:schemeClr val="accent4">
                        <a:lumMod val="40000"/>
                        <a:lumOff val="60000"/>
                      </a:schemeClr>
                    </a:solidFill>
                  </a:tcPr>
                </a:tc>
                <a:tc>
                  <a:txBody>
                    <a:bodyPr/>
                    <a:lstStyle/>
                    <a:p>
                      <a:pPr lvl="0" algn="ctr">
                        <a:lnSpc>
                          <a:spcPct val="100000"/>
                        </a:lnSpc>
                        <a:spcBef>
                          <a:spcPts val="0"/>
                        </a:spcBef>
                        <a:spcAft>
                          <a:spcPts val="0"/>
                        </a:spcAft>
                        <a:buNone/>
                      </a:pPr>
                      <a:r>
                        <a:rPr lang="en-US" sz="1600" b="1" i="0" u="none" strike="noStrike" noProof="0">
                          <a:solidFill>
                            <a:srgbClr val="0070C0"/>
                          </a:solidFill>
                          <a:latin typeface="Aptos"/>
                        </a:rPr>
                        <a:t>I like to know what is happening every day and find managing changes to the timetable difficult. Will there be a way of warning me if changes are planned?</a:t>
                      </a:r>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3191407600"/>
                  </a:ext>
                </a:extLst>
              </a:tr>
              <a:tr h="1302162">
                <a:tc>
                  <a:txBody>
                    <a:bodyPr/>
                    <a:lstStyle/>
                    <a:p>
                      <a:pPr algn="ctr"/>
                      <a:r>
                        <a:rPr lang="en-US" sz="1600" b="1">
                          <a:solidFill>
                            <a:srgbClr val="0070C0"/>
                          </a:solidFill>
                        </a:rPr>
                        <a:t>If I get anxious, will I be able to take time out of the classroom to calm down? Will the teacher understand and where should I go?</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find </a:t>
                      </a:r>
                      <a:r>
                        <a:rPr lang="en-US" sz="1600" b="1" err="1">
                          <a:solidFill>
                            <a:srgbClr val="0070C0"/>
                          </a:solidFill>
                        </a:rPr>
                        <a:t>organising</a:t>
                      </a:r>
                      <a:r>
                        <a:rPr lang="en-US" sz="1600" b="1">
                          <a:solidFill>
                            <a:srgbClr val="0070C0"/>
                          </a:solidFill>
                        </a:rPr>
                        <a:t> myself difficult which I get embarrassed about... Will I be able to borrow a pen discreetly if I haven't got one?</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take time to process what is being said to me. Will the teachers know that I need to time to think before asking me things again?</a:t>
                      </a:r>
                    </a:p>
                  </a:txBody>
                  <a:tcPr anchor="ctr">
                    <a:lnL w="0">
                      <a:noFill/>
                    </a:lnL>
                    <a:lnR w="0">
                      <a:noFill/>
                    </a:lnR>
                    <a:lnT w="0">
                      <a:noFill/>
                    </a:lnT>
                    <a:lnB w="0">
                      <a:noFill/>
                    </a:lnB>
                    <a:solidFill>
                      <a:schemeClr val="accent4">
                        <a:lumMod val="20000"/>
                        <a:lumOff val="80000"/>
                      </a:schemeClr>
                    </a:solidFill>
                  </a:tcPr>
                </a:tc>
                <a:extLst>
                  <a:ext uri="{0D108BD9-81ED-4DB2-BD59-A6C34878D82A}">
                    <a16:rowId xmlns:a16="http://schemas.microsoft.com/office/drawing/2014/main" val="608144554"/>
                  </a:ext>
                </a:extLst>
              </a:tr>
            </a:tbl>
          </a:graphicData>
        </a:graphic>
      </p:graphicFrame>
      <p:sp>
        <p:nvSpPr>
          <p:cNvPr id="6" name="TextBox 5">
            <a:extLst>
              <a:ext uri="{FF2B5EF4-FFF2-40B4-BE49-F238E27FC236}">
                <a16:creationId xmlns:a16="http://schemas.microsoft.com/office/drawing/2014/main" id="{CCBA94A5-0AE4-AFBF-B565-22C951F4BC62}"/>
              </a:ext>
            </a:extLst>
          </p:cNvPr>
          <p:cNvSpPr txBox="1"/>
          <p:nvPr/>
        </p:nvSpPr>
        <p:spPr>
          <a:xfrm>
            <a:off x="232318" y="6148017"/>
            <a:ext cx="116477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0070C0"/>
                </a:solidFill>
              </a:rPr>
              <a:t>Questions created from information gathered in research carried out in 'Improving the quality of transition from Year 6 to Year 7 for pupils with SEND' </a:t>
            </a:r>
            <a:endParaRPr lang="en-US" i="1">
              <a:solidFill>
                <a:srgbClr val="0070C0"/>
              </a:solidFill>
            </a:endParaRPr>
          </a:p>
          <a:p>
            <a:r>
              <a:rPr lang="en-US" sz="1400" i="1">
                <a:solidFill>
                  <a:srgbClr val="0070C0"/>
                </a:solidFill>
              </a:rPr>
              <a:t>by the Southampton Inclusion Partnership and Outreach Service </a:t>
            </a:r>
            <a:endParaRPr lang="en-US" i="1">
              <a:solidFill>
                <a:srgbClr val="0070C0"/>
              </a:solidFill>
            </a:endParaRPr>
          </a:p>
        </p:txBody>
      </p:sp>
    </p:spTree>
    <p:extLst>
      <p:ext uri="{BB962C8B-B14F-4D97-AF65-F5344CB8AC3E}">
        <p14:creationId xmlns:p14="http://schemas.microsoft.com/office/powerpoint/2010/main" val="85864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3132473150"/>
              </p:ext>
            </p:extLst>
          </p:nvPr>
        </p:nvGraphicFramePr>
        <p:xfrm>
          <a:off x="206188" y="233082"/>
          <a:ext cx="11810037" cy="6522571"/>
        </p:xfrm>
        <a:graphic>
          <a:graphicData uri="http://schemas.openxmlformats.org/drawingml/2006/table">
            <a:tbl>
              <a:tblPr firstRow="1" bandRow="1">
                <a:tableStyleId>{5C22544A-7EE6-4342-B048-85BDC9FD1C3A}</a:tableStyleId>
              </a:tblPr>
              <a:tblGrid>
                <a:gridCol w="8021414">
                  <a:extLst>
                    <a:ext uri="{9D8B030D-6E8A-4147-A177-3AD203B41FA5}">
                      <a16:colId xmlns:a16="http://schemas.microsoft.com/office/drawing/2014/main" val="841260468"/>
                    </a:ext>
                  </a:extLst>
                </a:gridCol>
                <a:gridCol w="2684207">
                  <a:extLst>
                    <a:ext uri="{9D8B030D-6E8A-4147-A177-3AD203B41FA5}">
                      <a16:colId xmlns:a16="http://schemas.microsoft.com/office/drawing/2014/main" val="3381209739"/>
                    </a:ext>
                  </a:extLst>
                </a:gridCol>
                <a:gridCol w="1104416">
                  <a:extLst>
                    <a:ext uri="{9D8B030D-6E8A-4147-A177-3AD203B41FA5}">
                      <a16:colId xmlns:a16="http://schemas.microsoft.com/office/drawing/2014/main" val="1053434569"/>
                    </a:ext>
                  </a:extLst>
                </a:gridCol>
              </a:tblGrid>
              <a:tr h="370839">
                <a:tc gridSpan="3">
                  <a:txBody>
                    <a:bodyPr/>
                    <a:lstStyle/>
                    <a:p>
                      <a:r>
                        <a:rPr lang="en-US" b="0">
                          <a:latin typeface="ADLaM Display"/>
                        </a:rPr>
                        <a:t>Suggested Checklist for Transfer of information between Schools  </a:t>
                      </a:r>
                      <a:r>
                        <a:rPr lang="en-US" b="0"/>
                        <a:t>                                                              </a:t>
                      </a:r>
                      <a:r>
                        <a:rPr lang="en-US" b="0">
                          <a:latin typeface="ADLaM Display"/>
                        </a:rPr>
                        <a:t>page 1</a:t>
                      </a:r>
                    </a:p>
                  </a:txBody>
                  <a:tcPr>
                    <a:lnL w="0">
                      <a:noFill/>
                    </a:lnL>
                    <a:lnR w="0">
                      <a:noFill/>
                    </a:lnR>
                    <a:lnT w="0">
                      <a:no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38">
                <a:tc gridSpan="3">
                  <a:txBody>
                    <a:bodyPr/>
                    <a:lstStyle/>
                    <a:p>
                      <a:pPr marL="0" lvl="0" indent="0" algn="l">
                        <a:lnSpc>
                          <a:spcPct val="100000"/>
                        </a:lnSpc>
                        <a:spcBef>
                          <a:spcPts val="0"/>
                        </a:spcBef>
                        <a:spcAft>
                          <a:spcPts val="0"/>
                        </a:spcAft>
                        <a:buNone/>
                      </a:pPr>
                      <a:r>
                        <a:rPr lang="en-US" sz="1400" b="1" i="0" u="none" strike="noStrike" noProof="0">
                          <a:solidFill>
                            <a:schemeClr val="tx1"/>
                          </a:solidFill>
                        </a:rPr>
                        <a:t>Pupil's Name:                                                                Primary School:                                                              Primary SENCo:</a:t>
                      </a:r>
                    </a:p>
                    <a:p>
                      <a:pPr marL="0" lvl="0" indent="0" algn="l">
                        <a:lnSpc>
                          <a:spcPct val="100000"/>
                        </a:lnSpc>
                        <a:spcBef>
                          <a:spcPts val="0"/>
                        </a:spcBef>
                        <a:spcAft>
                          <a:spcPts val="0"/>
                        </a:spcAft>
                        <a:buNone/>
                      </a:pPr>
                      <a:r>
                        <a:rPr lang="en-US" sz="1400" b="1" i="0" u="none" strike="noStrike" noProof="0">
                          <a:solidFill>
                            <a:schemeClr val="tx1"/>
                          </a:solidFill>
                        </a:rPr>
                        <a:t>                                                                                                                                                                                                School Contact details: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B w="12700">
                      <a:solidFill>
                        <a:schemeClr val="tx1"/>
                      </a:solidFill>
                    </a:lnB>
                    <a:solidFill>
                      <a:schemeClr val="bg1"/>
                    </a:solidFill>
                  </a:tcPr>
                </a:tc>
                <a:extLst>
                  <a:ext uri="{0D108BD9-81ED-4DB2-BD59-A6C34878D82A}">
                    <a16:rowId xmlns:a16="http://schemas.microsoft.com/office/drawing/2014/main" val="2984504117"/>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b="1">
                          <a:solidFill>
                            <a:schemeClr val="tx1"/>
                          </a:solidFill>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Summary of Needs including Diagnosis (where appropriate) and related communication/ letters</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SEND journey summary so far i.e. are they awaiting diagnosis? Statutory assessment?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a:txBody>
                    <a:bodyPr/>
                    <a:lstStyle/>
                    <a:p>
                      <a:pPr lvl="0">
                        <a:buNone/>
                      </a:pPr>
                      <a:r>
                        <a:rPr lang="en-US" sz="1400" b="0" i="0" u="none" strike="noStrike" noProof="0">
                          <a:solidFill>
                            <a:schemeClr val="tx1"/>
                          </a:solidFill>
                          <a:latin typeface="Aptos"/>
                        </a:rPr>
                        <a:t>Medical conditions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808934"/>
                  </a:ext>
                </a:extLst>
              </a:tr>
              <a:tr h="370840">
                <a:tc>
                  <a:txBody>
                    <a:bodyPr/>
                    <a:lstStyle/>
                    <a:p>
                      <a:pPr lvl="0">
                        <a:buNone/>
                      </a:pPr>
                      <a:r>
                        <a:rPr lang="en-US" sz="1400" b="0" i="0" u="none" strike="noStrike" noProof="0">
                          <a:solidFill>
                            <a:schemeClr val="tx1"/>
                          </a:solidFill>
                          <a:latin typeface="Aptos"/>
                        </a:rPr>
                        <a:t>Summary of academic achievements- data</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rPr>
                        <a:t>Names of external Agency link specialists and assessments completed (including copies of assessments)</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buNone/>
                      </a:pPr>
                      <a:r>
                        <a:rPr lang="en-US" sz="1400" b="0" i="0" u="none" strike="noStrike" noProof="0">
                          <a:solidFill>
                            <a:schemeClr val="tx1"/>
                          </a:solidFill>
                        </a:rPr>
                        <a:t>Successful interventions and daily support provided</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buNone/>
                      </a:pPr>
                      <a:r>
                        <a:rPr lang="en-US" sz="1400" b="0" i="0" u="none" strike="noStrike" noProof="0">
                          <a:solidFill>
                            <a:schemeClr val="tx1"/>
                          </a:solidFill>
                        </a:rPr>
                        <a:t>Information about home background, parental involvement and expectations (include sibling information if relevant)</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rial"/>
                        </a:rPr>
                        <a:t>Strengths and talents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r>
                        <a:rPr lang="en-US" sz="1400" b="0" i="0" u="none" strike="noStrike" noProof="0">
                          <a:solidFill>
                            <a:schemeClr val="tx1"/>
                          </a:solidFill>
                          <a:latin typeface="Arial"/>
                        </a:rPr>
                        <a:t>Likes and dislikes</a:t>
                      </a:r>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r>
                        <a:rPr lang="en-US" sz="1400" b="0" i="0" u="none" strike="noStrike" noProof="0">
                          <a:solidFill>
                            <a:schemeClr val="tx1"/>
                          </a:solidFill>
                          <a:latin typeface="Arial"/>
                        </a:rPr>
                        <a:t>Triggers and warning signs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r>
                        <a:rPr lang="en-US" sz="1400" b="0" i="0" u="none" strike="noStrike" noProof="0">
                          <a:solidFill>
                            <a:schemeClr val="tx1"/>
                          </a:solidFill>
                          <a:latin typeface="Arial"/>
                        </a:rPr>
                        <a:t>Successful de-escalation strategies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682441"/>
                  </a:ext>
                </a:extLst>
              </a:tr>
              <a:tr h="370838">
                <a:tc>
                  <a:txBody>
                    <a:bodyPr/>
                    <a:lstStyle/>
                    <a:p>
                      <a:pPr lvl="0">
                        <a:buNone/>
                      </a:pPr>
                      <a:r>
                        <a:rPr lang="en-US" sz="1400" b="0" i="0" u="none" strike="noStrike" noProof="0">
                          <a:solidFill>
                            <a:schemeClr val="tx1"/>
                          </a:solidFill>
                          <a:latin typeface="Arial"/>
                        </a:rPr>
                        <a:t>Advice on friendships and interactions with peers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049251"/>
                  </a:ext>
                </a:extLst>
              </a:tr>
              <a:tr h="370838">
                <a:tc>
                  <a:txBody>
                    <a:bodyPr/>
                    <a:lstStyle/>
                    <a:p>
                      <a:pPr lvl="0">
                        <a:buNone/>
                      </a:pPr>
                      <a:r>
                        <a:rPr lang="en-US" sz="1400" b="0" i="0" u="none" strike="noStrike" noProof="0">
                          <a:solidFill>
                            <a:schemeClr val="tx1"/>
                          </a:solidFill>
                        </a:rPr>
                        <a:t>Most recent Individual Plan/ My Support Plan/ EHCP- up to date targets shared (plus historical information)</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86540191"/>
                  </a:ext>
                </a:extLst>
              </a:tr>
            </a:tbl>
          </a:graphicData>
        </a:graphic>
      </p:graphicFrame>
    </p:spTree>
    <p:extLst>
      <p:ext uri="{BB962C8B-B14F-4D97-AF65-F5344CB8AC3E}">
        <p14:creationId xmlns:p14="http://schemas.microsoft.com/office/powerpoint/2010/main" val="208510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501920248"/>
              </p:ext>
            </p:extLst>
          </p:nvPr>
        </p:nvGraphicFramePr>
        <p:xfrm>
          <a:off x="347240" y="231493"/>
          <a:ext cx="11658123" cy="6299194"/>
        </p:xfrm>
        <a:graphic>
          <a:graphicData uri="http://schemas.openxmlformats.org/drawingml/2006/table">
            <a:tbl>
              <a:tblPr firstRow="1" bandRow="1">
                <a:tableStyleId>{5C22544A-7EE6-4342-B048-85BDC9FD1C3A}</a:tableStyleId>
              </a:tblPr>
              <a:tblGrid>
                <a:gridCol w="7908323">
                  <a:extLst>
                    <a:ext uri="{9D8B030D-6E8A-4147-A177-3AD203B41FA5}">
                      <a16:colId xmlns:a16="http://schemas.microsoft.com/office/drawing/2014/main" val="841260468"/>
                    </a:ext>
                  </a:extLst>
                </a:gridCol>
                <a:gridCol w="2656701">
                  <a:extLst>
                    <a:ext uri="{9D8B030D-6E8A-4147-A177-3AD203B41FA5}">
                      <a16:colId xmlns:a16="http://schemas.microsoft.com/office/drawing/2014/main" val="3381209739"/>
                    </a:ext>
                  </a:extLst>
                </a:gridCol>
                <a:gridCol w="1093099">
                  <a:extLst>
                    <a:ext uri="{9D8B030D-6E8A-4147-A177-3AD203B41FA5}">
                      <a16:colId xmlns:a16="http://schemas.microsoft.com/office/drawing/2014/main" val="1053434569"/>
                    </a:ext>
                  </a:extLst>
                </a:gridCol>
              </a:tblGrid>
              <a:tr h="370840">
                <a:tc gridSpan="3">
                  <a:txBody>
                    <a:bodyPr/>
                    <a:lstStyle/>
                    <a:p>
                      <a:r>
                        <a:rPr lang="en-US" b="0">
                          <a:latin typeface="ADLaM Display"/>
                        </a:rPr>
                        <a:t>Suggested Checklist for Transfer of information between Schools                                             page 2</a:t>
                      </a:r>
                    </a:p>
                  </a:txBody>
                  <a:tcPr>
                    <a:lnL w="12700">
                      <a:solidFill>
                        <a:schemeClr val="tx1"/>
                      </a:solidFill>
                    </a:lnL>
                    <a:lnR w="12700">
                      <a:solidFill>
                        <a:schemeClr val="tx1"/>
                      </a:solidFill>
                    </a:lnR>
                    <a:lnT w="12700">
                      <a:solidFill>
                        <a:schemeClr val="tx1"/>
                      </a:solid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b="1">
                          <a:solidFill>
                            <a:schemeClr val="tx1"/>
                          </a:solidFill>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lvl="0">
                        <a:buNone/>
                      </a:pPr>
                      <a:r>
                        <a:rPr lang="en-US" sz="1400" b="0" i="0" u="none" strike="noStrike" noProof="0" err="1">
                          <a:solidFill>
                            <a:schemeClr val="tx1"/>
                          </a:solidFill>
                          <a:latin typeface="Aptos"/>
                        </a:rPr>
                        <a:t>Behaviour</a:t>
                      </a:r>
                      <a:r>
                        <a:rPr lang="en-US" sz="1400" b="0" i="0" u="none" strike="noStrike" noProof="0">
                          <a:solidFill>
                            <a:schemeClr val="tx1"/>
                          </a:solidFill>
                          <a:latin typeface="Aptos"/>
                        </a:rPr>
                        <a:t> Records</a:t>
                      </a:r>
                      <a:endParaRPr lang="en-US" sz="1400" b="0">
                        <a:solidFill>
                          <a:schemeClr val="tx1"/>
                        </a:solidFill>
                        <a:latin typeface="Aptos"/>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892829"/>
                  </a:ext>
                </a:extLst>
              </a:tr>
              <a:tr h="370840">
                <a:tc>
                  <a:txBody>
                    <a:bodyPr/>
                    <a:lstStyle/>
                    <a:p>
                      <a:r>
                        <a:rPr lang="en-US" sz="1400" b="0">
                          <a:latin typeface="Aptos"/>
                        </a:rPr>
                        <a:t>Safeguarding Records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3811356"/>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Pupil passport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Name and contact details of link teacher/ SENDCO/ Headteacher from Primary School for ongoing communication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a:txBody>
                    <a:bodyPr/>
                    <a:lstStyle/>
                    <a:p>
                      <a:pPr lvl="0">
                        <a:buNone/>
                      </a:pPr>
                      <a:r>
                        <a:rPr lang="en-US" sz="1400" b="0" i="0" u="none" strike="noStrike" noProof="0">
                          <a:solidFill>
                            <a:schemeClr val="tx1"/>
                          </a:solidFill>
                          <a:latin typeface="Aptos"/>
                        </a:rPr>
                        <a:t>Secondary School to pass on example timetables, homework expectations, uniform, map of site etc.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808934"/>
                  </a:ext>
                </a:extLst>
              </a:tr>
              <a:tr h="370840">
                <a:tc>
                  <a:txBody>
                    <a:bodyPr/>
                    <a:lstStyle/>
                    <a:p>
                      <a:pPr lvl="0">
                        <a:buNone/>
                      </a:pPr>
                      <a:r>
                        <a:rPr lang="en-US" sz="1800" b="0" i="0" u="none" strike="noStrike" noProof="0">
                          <a:solidFill>
                            <a:schemeClr val="bg1"/>
                          </a:solidFill>
                          <a:latin typeface="ADLaM Display"/>
                        </a:rPr>
                        <a:t>Suggested Checklist for Transition Activities for Pupils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800"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800" b="1">
                        <a:solidFill>
                          <a:schemeClr val="bg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latin typeface="Aptos"/>
                        </a:rPr>
                        <a:t>Meet Secondary school staff in their Primary school setting with SENDCo/ Class teacher- chance to discuss worries and ask questions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lgn="l">
                        <a:buNone/>
                      </a:pPr>
                      <a:r>
                        <a:rPr lang="en-US" sz="1400" b="0" i="0" u="none" strike="noStrike" noProof="0">
                          <a:solidFill>
                            <a:schemeClr val="tx1"/>
                          </a:solidFill>
                          <a:latin typeface="Aptos"/>
                        </a:rPr>
                        <a:t>Invitation to attend the Secondary school with parents/ carers  e.g. coffee morning</a:t>
                      </a:r>
                      <a:endParaRPr lang="en-US" sz="1400" b="0">
                        <a:solidFill>
                          <a:schemeClr val="tx1"/>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lgn="l">
                        <a:buNone/>
                      </a:pPr>
                      <a:r>
                        <a:rPr lang="en-US" sz="1400" b="0" i="0" u="none" strike="noStrike" noProof="0">
                          <a:solidFill>
                            <a:schemeClr val="tx1"/>
                          </a:solidFill>
                          <a:latin typeface="Aptos"/>
                        </a:rPr>
                        <a:t>Invitation to additional transition visits- ensure pupil has a chance to visit dedicated 'safe', calm spaces  that meet sensory needs and allow 'time out' breaks when needed</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Make sure pupil is aware of school expectations and understands the support and opportunities available to them </a:t>
                      </a:r>
                      <a:r>
                        <a:rPr lang="en-US" sz="1400" b="0" i="0" u="none" strike="noStrike" noProof="0">
                          <a:solidFill>
                            <a:schemeClr val="tx1"/>
                          </a:solidFill>
                          <a:latin typeface="Aptos"/>
                        </a:rPr>
                        <a:t>e.g. incentives/ rules and regulations</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r>
                        <a:rPr lang="en-US" sz="1400" b="0" i="0" u="none" strike="noStrike" noProof="0">
                          <a:solidFill>
                            <a:schemeClr val="tx1"/>
                          </a:solidFill>
                        </a:rPr>
                        <a:t>Meet assigned 'trusted person' from Secondary School- invest time to start building a relationship</a:t>
                      </a:r>
                      <a:endParaRPr lang="en-US" sz="1400" b="0">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r>
                        <a:rPr lang="en-US" sz="1400" b="0" i="0" u="none" strike="noStrike" noProof="0">
                          <a:solidFill>
                            <a:schemeClr val="tx1"/>
                          </a:solidFill>
                        </a:rPr>
                        <a:t>Share links to transition information pages on school website</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r>
                        <a:rPr lang="en-US" sz="1400" b="0" i="0" u="none" strike="noStrike" noProof="0">
                          <a:solidFill>
                            <a:schemeClr val="tx1"/>
                          </a:solidFill>
                          <a:latin typeface="Aptos"/>
                        </a:rPr>
                        <a:t>Invitations to summer school activities or ensure understanding of any summer transition projects requested by Secondary School If relevant)</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52819526"/>
                  </a:ext>
                </a:extLst>
              </a:tr>
            </a:tbl>
          </a:graphicData>
        </a:graphic>
      </p:graphicFrame>
    </p:spTree>
    <p:extLst>
      <p:ext uri="{BB962C8B-B14F-4D97-AF65-F5344CB8AC3E}">
        <p14:creationId xmlns:p14="http://schemas.microsoft.com/office/powerpoint/2010/main" val="127078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921708672"/>
              </p:ext>
            </p:extLst>
          </p:nvPr>
        </p:nvGraphicFramePr>
        <p:xfrm>
          <a:off x="318303" y="231493"/>
          <a:ext cx="11689015" cy="6593830"/>
        </p:xfrm>
        <a:graphic>
          <a:graphicData uri="http://schemas.openxmlformats.org/drawingml/2006/table">
            <a:tbl>
              <a:tblPr firstRow="1" bandRow="1">
                <a:tableStyleId>{5C22544A-7EE6-4342-B048-85BDC9FD1C3A}</a:tableStyleId>
              </a:tblPr>
              <a:tblGrid>
                <a:gridCol w="7939215">
                  <a:extLst>
                    <a:ext uri="{9D8B030D-6E8A-4147-A177-3AD203B41FA5}">
                      <a16:colId xmlns:a16="http://schemas.microsoft.com/office/drawing/2014/main" val="841260468"/>
                    </a:ext>
                  </a:extLst>
                </a:gridCol>
                <a:gridCol w="2656701">
                  <a:extLst>
                    <a:ext uri="{9D8B030D-6E8A-4147-A177-3AD203B41FA5}">
                      <a16:colId xmlns:a16="http://schemas.microsoft.com/office/drawing/2014/main" val="3381209739"/>
                    </a:ext>
                  </a:extLst>
                </a:gridCol>
                <a:gridCol w="1093099">
                  <a:extLst>
                    <a:ext uri="{9D8B030D-6E8A-4147-A177-3AD203B41FA5}">
                      <a16:colId xmlns:a16="http://schemas.microsoft.com/office/drawing/2014/main" val="1053434569"/>
                    </a:ext>
                  </a:extLst>
                </a:gridCol>
              </a:tblGrid>
              <a:tr h="370839">
                <a:tc gridSpan="3">
                  <a:txBody>
                    <a:bodyPr/>
                    <a:lstStyle/>
                    <a:p>
                      <a:r>
                        <a:rPr lang="en-US" sz="1800" b="0" i="0" u="none" strike="noStrike" noProof="0">
                          <a:solidFill>
                            <a:schemeClr val="bg1"/>
                          </a:solidFill>
                          <a:latin typeface="ADLaM Display"/>
                        </a:rPr>
                        <a:t>Suggested Checklist for Transition Activities for Pupils</a:t>
                      </a:r>
                      <a:r>
                        <a:rPr lang="en-US" b="0">
                          <a:latin typeface="ADLaM Display"/>
                        </a:rPr>
                        <a:t> contd...     </a:t>
                      </a:r>
                      <a:r>
                        <a:rPr lang="en-US" b="1">
                          <a:latin typeface="ADLaM Display"/>
                        </a:rPr>
                        <a:t>                                          </a:t>
                      </a:r>
                      <a:r>
                        <a:rPr lang="en-US" b="0">
                          <a:latin typeface="ADLaM Display"/>
                        </a:rPr>
                        <a:t>   page 3</a:t>
                      </a:r>
                    </a:p>
                  </a:txBody>
                  <a:tcPr>
                    <a:lnL w="0">
                      <a:noFill/>
                    </a:lnL>
                    <a:lnR w="0">
                      <a:noFill/>
                    </a:lnR>
                    <a:lnT w="0">
                      <a:no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b="1">
                          <a:solidFill>
                            <a:schemeClr val="tx1"/>
                          </a:solidFill>
                        </a:rPr>
                        <a:t>Notes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lvl="0" algn="l">
                        <a:lnSpc>
                          <a:spcPct val="100000"/>
                        </a:lnSpc>
                        <a:spcBef>
                          <a:spcPts val="0"/>
                        </a:spcBef>
                        <a:spcAft>
                          <a:spcPts val="0"/>
                        </a:spcAft>
                        <a:buNone/>
                      </a:pPr>
                      <a:r>
                        <a:rPr lang="en-US" sz="1400" b="0" i="0" u="none" strike="noStrike" noProof="0">
                          <a:solidFill>
                            <a:schemeClr val="tx1"/>
                          </a:solidFill>
                        </a:rPr>
                        <a:t>Preparation for transition with pastoral teams at Primary Schools- increased independence, self- </a:t>
                      </a:r>
                      <a:r>
                        <a:rPr lang="en-US" sz="1400" b="0" i="0" u="none" strike="noStrike" noProof="0" err="1">
                          <a:solidFill>
                            <a:schemeClr val="tx1"/>
                          </a:solidFill>
                        </a:rPr>
                        <a:t>organisation</a:t>
                      </a:r>
                      <a:r>
                        <a:rPr lang="en-US" sz="1400" b="0" i="0" u="none" strike="noStrike" noProof="0">
                          <a:solidFill>
                            <a:schemeClr val="tx1"/>
                          </a:solidFill>
                        </a:rPr>
                        <a:t>, timetables, site maps, social stories, coping strategies, meeting new people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892829"/>
                  </a:ext>
                </a:extLst>
              </a:tr>
              <a:tr h="370840">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Pupil passport created by child and Primary School staff to be passed on to Secondary School SENDCO and shared with new teachers</a:t>
                      </a:r>
                      <a:endParaRPr lang="en-US" sz="1400" b="0">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39">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Invitations to summer school activities or ensure understanding of any summer transition projects requested by Secondary School If relevant)</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gridSpan="3">
                  <a:txBody>
                    <a:bodyPr/>
                    <a:lstStyle/>
                    <a:p>
                      <a:pPr lvl="0">
                        <a:buNone/>
                      </a:pPr>
                      <a:r>
                        <a:rPr lang="en-US" sz="1800" b="0" i="0" u="none" strike="noStrike" noProof="0">
                          <a:solidFill>
                            <a:schemeClr val="bg1"/>
                          </a:solidFill>
                          <a:latin typeface="ADLaM Display"/>
                        </a:rPr>
                        <a:t>Suggested Checklist for Transition Activities for Parents</a:t>
                      </a:r>
                      <a:r>
                        <a:rPr lang="en-US" sz="1800" b="0" i="0" u="none" strike="noStrike" noProof="0">
                          <a:solidFill>
                            <a:srgbClr val="FFFFFF"/>
                          </a:solidFill>
                          <a:latin typeface="ADLaM Display"/>
                        </a:rPr>
                        <a:t>      </a:t>
                      </a:r>
                      <a:r>
                        <a:rPr lang="en-US" sz="1800" b="1" i="0" u="none" strike="noStrike" noProof="0">
                          <a:solidFill>
                            <a:srgbClr val="FFFFFF"/>
                          </a:solidFill>
                        </a:rPr>
                        <a:t>                                                                                   </a:t>
                      </a:r>
                      <a:endParaRPr lang="en-US"/>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F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F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58808934"/>
                  </a:ext>
                </a:extLst>
              </a:tr>
              <a:tr h="370840">
                <a:tc>
                  <a:txBody>
                    <a:bodyPr/>
                    <a:lstStyle/>
                    <a:p>
                      <a:pPr lvl="0">
                        <a:buNone/>
                      </a:pPr>
                      <a:r>
                        <a:rPr lang="en-US" sz="1400" b="0" i="0" u="none" strike="noStrike" noProof="0">
                          <a:solidFill>
                            <a:schemeClr val="tx1"/>
                          </a:solidFill>
                        </a:rPr>
                        <a:t>Invitation to a meeting at Primary School in Summer Term to discuss new individual plan targets and discuss concerns, expectations and what support will look like.</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latin typeface="Aptos"/>
                        </a:rPr>
                        <a:t>Identify a link person for parents to liaise with and share contact details.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lgn="l">
                        <a:buNone/>
                      </a:pPr>
                      <a:r>
                        <a:rPr lang="en-US" sz="1400" b="0" i="0" u="none" strike="noStrike" noProof="0">
                          <a:solidFill>
                            <a:schemeClr val="tx1"/>
                          </a:solidFill>
                          <a:latin typeface="Aptos"/>
                        </a:rPr>
                        <a:t>Invitation to attend the Secondary school with child before the transition day to answer further questions and meet other parents/ carers/ pupils e.g. coffee morning (Primary SENDCO to attend?)</a:t>
                      </a:r>
                      <a:endParaRPr lang="en-US" sz="1400" b="0">
                        <a:solidFill>
                          <a:schemeClr val="tx1"/>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lgn="l">
                        <a:buNone/>
                      </a:pPr>
                      <a:r>
                        <a:rPr lang="en-US" sz="1400" b="0" i="0" u="none" strike="noStrike" noProof="0">
                          <a:solidFill>
                            <a:schemeClr val="tx1"/>
                          </a:solidFill>
                          <a:latin typeface="Aptos"/>
                        </a:rPr>
                        <a:t>Agreement on means of communication in Autumn Term to share progress and discuss challenges and potential solutions early.</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Primary Schools to support Secondary schools in their communication and relationship building with parents who are difficult to engage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682441"/>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049251"/>
                  </a:ext>
                </a:extLst>
              </a:tr>
            </a:tbl>
          </a:graphicData>
        </a:graphic>
      </p:graphicFrame>
    </p:spTree>
    <p:extLst>
      <p:ext uri="{BB962C8B-B14F-4D97-AF65-F5344CB8AC3E}">
        <p14:creationId xmlns:p14="http://schemas.microsoft.com/office/powerpoint/2010/main" val="361245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7C2D99-55C1-75C2-5E2C-620CE858478F}"/>
              </a:ext>
            </a:extLst>
          </p:cNvPr>
          <p:cNvSpPr txBox="1"/>
          <p:nvPr/>
        </p:nvSpPr>
        <p:spPr>
          <a:xfrm>
            <a:off x="5579036" y="134446"/>
            <a:ext cx="64339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8: </a:t>
            </a:r>
            <a:r>
              <a:rPr lang="en-US" sz="2400" err="1">
                <a:solidFill>
                  <a:srgbClr val="0070C0"/>
                </a:solidFill>
                <a:latin typeface="ADLaM Display"/>
                <a:ea typeface="ADLaM Display"/>
                <a:cs typeface="ADLaM Display"/>
              </a:rPr>
              <a:t>i</a:t>
            </a:r>
            <a:r>
              <a:rPr lang="en-US" sz="2400">
                <a:solidFill>
                  <a:srgbClr val="0070C0"/>
                </a:solidFill>
                <a:latin typeface="ADLaM Display"/>
                <a:ea typeface="ADLaM Display"/>
                <a:cs typeface="ADLaM Display"/>
              </a:rPr>
              <a:t>. Using a Pupil Passport</a:t>
            </a:r>
            <a:endParaRPr lang="en-US"/>
          </a:p>
        </p:txBody>
      </p:sp>
      <p:sp>
        <p:nvSpPr>
          <p:cNvPr id="2" name="TextBox 1">
            <a:extLst>
              <a:ext uri="{FF2B5EF4-FFF2-40B4-BE49-F238E27FC236}">
                <a16:creationId xmlns:a16="http://schemas.microsoft.com/office/drawing/2014/main" id="{A37399B5-07F0-C836-566E-F508E9D3D006}"/>
              </a:ext>
            </a:extLst>
          </p:cNvPr>
          <p:cNvSpPr txBox="1"/>
          <p:nvPr/>
        </p:nvSpPr>
        <p:spPr>
          <a:xfrm>
            <a:off x="5133626" y="584627"/>
            <a:ext cx="706235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It is important that SENDCos pass on all relevant SEND information about each child to other relevant staff in their school</a:t>
            </a:r>
          </a:p>
          <a:p>
            <a:pPr marL="285750" indent="-285750">
              <a:buFont typeface="Arial"/>
              <a:buChar char="•"/>
            </a:pPr>
            <a:r>
              <a:rPr lang="en-US" sz="1600" dirty="0"/>
              <a:t>All relevant teachers and support staff must be familiar with the reasonable adjustments required for each child/ young person with SEND in their class/es and aware of the support they need to aid success  </a:t>
            </a:r>
          </a:p>
          <a:p>
            <a:pPr marL="285750" indent="-285750">
              <a:buFont typeface="Arial"/>
              <a:buChar char="•"/>
            </a:pPr>
            <a:r>
              <a:rPr lang="en-US" sz="1600" dirty="0"/>
              <a:t>A pupil passport provides a one-page overview of the needs of a child with SEND for all teachers and support staff that come into contact with them. </a:t>
            </a:r>
          </a:p>
          <a:p>
            <a:pPr marL="285750" indent="-285750">
              <a:buFont typeface="Arial"/>
              <a:buChar char="•"/>
            </a:pPr>
            <a:r>
              <a:rPr lang="en-US" sz="1600" dirty="0"/>
              <a:t>It will help teachers and support staff understand the needs, </a:t>
            </a:r>
            <a:r>
              <a:rPr lang="en-US" sz="1600" dirty="0" err="1"/>
              <a:t>behaviours</a:t>
            </a:r>
            <a:r>
              <a:rPr lang="en-US" sz="1600" dirty="0"/>
              <a:t> and reasonable adjustments required for each child with SEND that they work with. </a:t>
            </a:r>
          </a:p>
          <a:p>
            <a:pPr marL="285750" indent="-285750">
              <a:buFont typeface="Arial"/>
              <a:buChar char="•"/>
            </a:pPr>
            <a:r>
              <a:rPr lang="en-US" sz="1600" dirty="0"/>
              <a:t>Some schools use a pupil passport as their IEP.</a:t>
            </a:r>
          </a:p>
          <a:p>
            <a:pPr marL="285750" indent="-285750">
              <a:buFont typeface="Arial"/>
              <a:buChar char="•"/>
            </a:pPr>
            <a:r>
              <a:rPr lang="en-US" sz="1600" dirty="0"/>
              <a:t>Learners should be involved in developing their passport</a:t>
            </a:r>
          </a:p>
          <a:p>
            <a:pPr marL="285750" indent="-285750">
              <a:buFont typeface="Arial"/>
              <a:buChar char="•"/>
            </a:pPr>
            <a:r>
              <a:rPr lang="en-US" sz="1600" dirty="0"/>
              <a:t>It is recommended that the child and a known, trusted adult from the Primary School work together to discuss the information to be included in the pupil voice section</a:t>
            </a:r>
          </a:p>
          <a:p>
            <a:pPr marL="285750" indent="-285750">
              <a:buFont typeface="Arial"/>
              <a:buChar char="•"/>
            </a:pPr>
            <a:r>
              <a:rPr lang="en-US" sz="1600" dirty="0"/>
              <a:t>Parent and Teacher views are also vital and should be included in the 'other information professionals think you should know' section</a:t>
            </a:r>
          </a:p>
          <a:p>
            <a:pPr marL="285750" indent="-285750">
              <a:buFont typeface="Arial"/>
              <a:buChar char="•"/>
            </a:pPr>
            <a:r>
              <a:rPr lang="en-US" sz="1600" dirty="0"/>
              <a:t>The Pupil Passport should be reviewed with the child/ Young Person during the second half of the Autumn Term to identify if any adaptations are required</a:t>
            </a:r>
          </a:p>
          <a:p>
            <a:pPr marL="285750" indent="-285750">
              <a:buFont typeface="Arial"/>
              <a:buChar char="•"/>
            </a:pPr>
            <a:r>
              <a:rPr lang="en-US" sz="1600" dirty="0"/>
              <a:t>It should then be reviewed regularly- at least twice in each academic year. </a:t>
            </a:r>
          </a:p>
          <a:p>
            <a:pPr marL="285750" indent="-285750">
              <a:buFont typeface="Arial"/>
              <a:buChar char="•"/>
            </a:pPr>
            <a:r>
              <a:rPr lang="en-US" sz="1600" dirty="0"/>
              <a:t>New passports created as a result of a review should be shared with all relevant staff promptly. Passports should be issued to new staff and form part of the transition process between year groups.</a:t>
            </a:r>
          </a:p>
        </p:txBody>
      </p:sp>
      <p:pic>
        <p:nvPicPr>
          <p:cNvPr id="5" name="Content Placeholder 4" descr="A blue and white sheet of paper&#10;&#10;Description automatically generated">
            <a:extLst>
              <a:ext uri="{FF2B5EF4-FFF2-40B4-BE49-F238E27FC236}">
                <a16:creationId xmlns:a16="http://schemas.microsoft.com/office/drawing/2014/main" id="{43577652-9B47-60E9-0015-46C401975D3F}"/>
              </a:ext>
            </a:extLst>
          </p:cNvPr>
          <p:cNvPicPr>
            <a:picLocks noGrp="1" noChangeAspect="1"/>
          </p:cNvPicPr>
          <p:nvPr>
            <p:ph idx="1"/>
          </p:nvPr>
        </p:nvPicPr>
        <p:blipFill>
          <a:blip r:embed="rId2"/>
          <a:stretch>
            <a:fillRect/>
          </a:stretch>
        </p:blipFill>
        <p:spPr>
          <a:xfrm>
            <a:off x="108129" y="130662"/>
            <a:ext cx="4822770" cy="5889163"/>
          </a:xfrm>
        </p:spPr>
      </p:pic>
      <p:sp>
        <p:nvSpPr>
          <p:cNvPr id="3" name="TextBox 2">
            <a:extLst>
              <a:ext uri="{FF2B5EF4-FFF2-40B4-BE49-F238E27FC236}">
                <a16:creationId xmlns:a16="http://schemas.microsoft.com/office/drawing/2014/main" id="{12D4FDEC-3A41-B2CE-DC85-5F4890815109}"/>
              </a:ext>
            </a:extLst>
          </p:cNvPr>
          <p:cNvSpPr txBox="1"/>
          <p:nvPr/>
        </p:nvSpPr>
        <p:spPr>
          <a:xfrm>
            <a:off x="101881" y="6024338"/>
            <a:ext cx="48288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baseline="0" dirty="0">
                <a:latin typeface="Aptos"/>
              </a:rPr>
              <a:t>This template and a completed example are available as a Word document on the SENDCO section of the SEND website. </a:t>
            </a:r>
            <a:endParaRPr lang="en-US" sz="1600" i="1" dirty="0"/>
          </a:p>
        </p:txBody>
      </p:sp>
    </p:spTree>
    <p:extLst>
      <p:ext uri="{BB962C8B-B14F-4D97-AF65-F5344CB8AC3E}">
        <p14:creationId xmlns:p14="http://schemas.microsoft.com/office/powerpoint/2010/main" val="273289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1D910-8825-C17B-12F6-FCBC3F7F4A56}"/>
              </a:ext>
            </a:extLst>
          </p:cNvPr>
          <p:cNvPicPr>
            <a:picLocks noChangeAspect="1"/>
          </p:cNvPicPr>
          <p:nvPr/>
        </p:nvPicPr>
        <p:blipFill>
          <a:blip r:embed="rId2"/>
          <a:srcRect r="230" b="14897"/>
          <a:stretch/>
        </p:blipFill>
        <p:spPr>
          <a:xfrm>
            <a:off x="-2200" y="1175337"/>
            <a:ext cx="3925503" cy="450886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7D3E247-1CBC-FF45-3D6D-9B0CF7EBE8FF}"/>
              </a:ext>
            </a:extLst>
          </p:cNvPr>
          <p:cNvPicPr>
            <a:picLocks noChangeAspect="1"/>
          </p:cNvPicPr>
          <p:nvPr/>
        </p:nvPicPr>
        <p:blipFill>
          <a:blip r:embed="rId3"/>
          <a:srcRect l="2124" t="23137" r="66993" b="10719"/>
          <a:stretch/>
        </p:blipFill>
        <p:spPr>
          <a:xfrm rot="21120000">
            <a:off x="4780897" y="947106"/>
            <a:ext cx="2895618" cy="392654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034DF3D-5C74-EDF5-EDF2-31E907A3ED86}"/>
              </a:ext>
            </a:extLst>
          </p:cNvPr>
          <p:cNvPicPr>
            <a:picLocks noChangeAspect="1"/>
          </p:cNvPicPr>
          <p:nvPr/>
        </p:nvPicPr>
        <p:blipFill>
          <a:blip r:embed="rId3"/>
          <a:srcRect l="65909" t="24800" r="5303" b="11995"/>
          <a:stretch/>
        </p:blipFill>
        <p:spPr>
          <a:xfrm rot="600000">
            <a:off x="8711567" y="980980"/>
            <a:ext cx="2845087" cy="3940111"/>
          </a:xfrm>
          <a:prstGeom prst="rect">
            <a:avLst/>
          </a:prstGeom>
        </p:spPr>
      </p:pic>
      <p:sp>
        <p:nvSpPr>
          <p:cNvPr id="7" name="TextBox 6">
            <a:extLst>
              <a:ext uri="{FF2B5EF4-FFF2-40B4-BE49-F238E27FC236}">
                <a16:creationId xmlns:a16="http://schemas.microsoft.com/office/drawing/2014/main" id="{44B740BD-9A1E-F08E-8979-4EF9C86C7868}"/>
              </a:ext>
            </a:extLst>
          </p:cNvPr>
          <p:cNvSpPr txBox="1"/>
          <p:nvPr/>
        </p:nvSpPr>
        <p:spPr>
          <a:xfrm>
            <a:off x="225778" y="154218"/>
            <a:ext cx="116521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8 ii. Creating a Social Story about Moving to Secondary School</a:t>
            </a:r>
          </a:p>
        </p:txBody>
      </p:sp>
      <p:sp>
        <p:nvSpPr>
          <p:cNvPr id="8" name="TextBox 7">
            <a:extLst>
              <a:ext uri="{FF2B5EF4-FFF2-40B4-BE49-F238E27FC236}">
                <a16:creationId xmlns:a16="http://schemas.microsoft.com/office/drawing/2014/main" id="{17909C58-B36B-DC88-7165-B5308AE8E530}"/>
              </a:ext>
            </a:extLst>
          </p:cNvPr>
          <p:cNvSpPr txBox="1"/>
          <p:nvPr/>
        </p:nvSpPr>
        <p:spPr>
          <a:xfrm>
            <a:off x="4149856" y="5134283"/>
            <a:ext cx="78209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 sample Social Story booklet and blank template has been created. This can be adapted by Secondary Schools for children with SEND who might need something to regularly look through at home </a:t>
            </a:r>
            <a:r>
              <a:rPr lang="en-US" sz="1600">
                <a:ea typeface="+mn-lt"/>
                <a:cs typeface="+mn-lt"/>
              </a:rPr>
              <a:t>during the summer holidays to</a:t>
            </a:r>
            <a:r>
              <a:rPr lang="en-US" sz="1600"/>
              <a:t> help them to prepare for their move to their new school. A generic one could be uploaded onto the school website, but individual children may still require something with information specific to them, such as the name and photograph of their key adult.  </a:t>
            </a:r>
          </a:p>
        </p:txBody>
      </p:sp>
    </p:spTree>
    <p:extLst>
      <p:ext uri="{BB962C8B-B14F-4D97-AF65-F5344CB8AC3E}">
        <p14:creationId xmlns:p14="http://schemas.microsoft.com/office/powerpoint/2010/main" val="34885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B40C32-D340-BD6B-2B93-8AFCA4BB4B15}"/>
              </a:ext>
            </a:extLst>
          </p:cNvPr>
          <p:cNvSpPr txBox="1"/>
          <p:nvPr/>
        </p:nvSpPr>
        <p:spPr>
          <a:xfrm>
            <a:off x="190500" y="217714"/>
            <a:ext cx="11811000" cy="4204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rgbClr val="0070C0"/>
                </a:solidFill>
                <a:latin typeface="ADLaM Display"/>
                <a:ea typeface="ADLaM Display"/>
                <a:cs typeface="ADLaM Display"/>
              </a:rPr>
              <a:t>Project Background</a:t>
            </a:r>
          </a:p>
          <a:p>
            <a:pPr>
              <a:lnSpc>
                <a:spcPct val="90000"/>
              </a:lnSpc>
              <a:spcBef>
                <a:spcPts val="1000"/>
              </a:spcBef>
            </a:pPr>
            <a:r>
              <a:rPr lang="en-US" sz="1600" dirty="0">
                <a:latin typeface="Aptos Display"/>
              </a:rPr>
              <a:t>The work for this toolkit was initiated when in discussions with Heads , SENCos and Specialist Teams concerns were raised about the large number of children with SEND who struggle with  the transition from Year 6 to Year 7. </a:t>
            </a:r>
            <a:endParaRPr lang="en-US" sz="1600">
              <a:latin typeface="Aptos" panose="020B0004020202020204"/>
            </a:endParaRPr>
          </a:p>
          <a:p>
            <a:pPr>
              <a:lnSpc>
                <a:spcPct val="90000"/>
              </a:lnSpc>
              <a:spcBef>
                <a:spcPts val="1000"/>
              </a:spcBef>
            </a:pPr>
            <a:r>
              <a:rPr lang="en-US" sz="1600" dirty="0">
                <a:latin typeface="Aptos Display"/>
              </a:rPr>
              <a:t>National data shows that there is a significant rise in the number of children excluded from Year 6 to Year 7 and in 2022/23 more than half of the pupils excluded from school were children with SEND. </a:t>
            </a:r>
            <a:endParaRPr lang="en-US" sz="1600"/>
          </a:p>
          <a:p>
            <a:pPr>
              <a:lnSpc>
                <a:spcPct val="90000"/>
              </a:lnSpc>
              <a:spcBef>
                <a:spcPts val="1000"/>
              </a:spcBef>
            </a:pPr>
            <a:r>
              <a:rPr lang="en-US" sz="1600" dirty="0">
                <a:latin typeface="Aptos Display"/>
              </a:rPr>
              <a:t>More specifically in Coventry in 2022-23, there were 44 exclusions of children on SEND support in Y6 (27 children) and 250 exclusions in Year 7 (101 children).</a:t>
            </a:r>
          </a:p>
          <a:p>
            <a:pPr>
              <a:lnSpc>
                <a:spcPct val="90000"/>
              </a:lnSpc>
              <a:spcBef>
                <a:spcPts val="1000"/>
              </a:spcBef>
            </a:pPr>
            <a:r>
              <a:rPr lang="en-US" sz="1600" dirty="0">
                <a:latin typeface="Aptos Display"/>
              </a:rPr>
              <a:t>In 2023-24, there were 39 exclusions of children on SEND support in Y6 (23 children) and in Year 7,  this rose to 303 exclusions (98 children). </a:t>
            </a:r>
            <a:endParaRPr lang="en-US" sz="1600"/>
          </a:p>
          <a:p>
            <a:pPr>
              <a:lnSpc>
                <a:spcPct val="90000"/>
              </a:lnSpc>
              <a:spcBef>
                <a:spcPts val="1000"/>
              </a:spcBef>
            </a:pPr>
            <a:r>
              <a:rPr lang="en-US" sz="1600" dirty="0">
                <a:latin typeface="Aptos Display"/>
              </a:rPr>
              <a:t>It is worth identifying that the Y6 cohort in 2022/23 then became the Y7 cohort in 2023/24- the cohort where 27 children were excluded in Y6 in 2022-23 were then the same year group where 98 children were excluded in Y7 the following year. </a:t>
            </a:r>
          </a:p>
          <a:p>
            <a:pPr>
              <a:lnSpc>
                <a:spcPct val="90000"/>
              </a:lnSpc>
              <a:spcBef>
                <a:spcPts val="1000"/>
              </a:spcBef>
            </a:pPr>
            <a:r>
              <a:rPr lang="en-US" sz="1600" dirty="0">
                <a:latin typeface="Aptos Display"/>
              </a:rPr>
              <a:t>It is therefore vital that we work together and invest our time to get it right for children identified as requiring SEND Support so that they quickly settle into their Secondary Schools and are set for success. </a:t>
            </a:r>
          </a:p>
          <a:p>
            <a:pPr>
              <a:lnSpc>
                <a:spcPct val="90000"/>
              </a:lnSpc>
              <a:spcBef>
                <a:spcPts val="1000"/>
              </a:spcBef>
            </a:pPr>
            <a:r>
              <a:rPr lang="en-US" sz="1600" dirty="0">
                <a:latin typeface="Aptos Display"/>
              </a:rPr>
              <a:t>Whilst this project is not statutory, it wou</a:t>
            </a:r>
            <a:r>
              <a:rPr lang="en-US" sz="1600" dirty="0">
                <a:latin typeface="Aptos Display"/>
                <a:ea typeface="ADLaM Display"/>
                <a:cs typeface="ADLaM Display"/>
              </a:rPr>
              <a:t>ld be preferred if all schools in the city adopt the processes outlined to ensure greater consistency and equity for all. </a:t>
            </a:r>
            <a:endParaRPr lang="en-US" sz="1600"/>
          </a:p>
        </p:txBody>
      </p:sp>
      <p:pic>
        <p:nvPicPr>
          <p:cNvPr id="6" name="Picture 5" descr="Coventry SEND Local Offer | Let's Talk Coventry">
            <a:extLst>
              <a:ext uri="{FF2B5EF4-FFF2-40B4-BE49-F238E27FC236}">
                <a16:creationId xmlns:a16="http://schemas.microsoft.com/office/drawing/2014/main" id="{268D5872-2659-F2D6-B074-ABB426C26D40}"/>
              </a:ext>
            </a:extLst>
          </p:cNvPr>
          <p:cNvPicPr>
            <a:picLocks noChangeAspect="1"/>
          </p:cNvPicPr>
          <p:nvPr/>
        </p:nvPicPr>
        <p:blipFill>
          <a:blip r:embed="rId2"/>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192025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0DFC5-C6F0-30CA-8DA6-3C02C951C119}"/>
              </a:ext>
            </a:extLst>
          </p:cNvPr>
          <p:cNvSpPr>
            <a:spLocks noGrp="1"/>
          </p:cNvSpPr>
          <p:nvPr>
            <p:ph idx="1"/>
          </p:nvPr>
        </p:nvSpPr>
        <p:spPr>
          <a:xfrm>
            <a:off x="490959" y="5018309"/>
            <a:ext cx="10515600" cy="1390149"/>
          </a:xfrm>
        </p:spPr>
        <p:txBody>
          <a:bodyPr vert="horz" lIns="91440" tIns="45720" rIns="91440" bIns="45720" rtlCol="0" anchor="t">
            <a:normAutofit/>
          </a:bodyPr>
          <a:lstStyle/>
          <a:p>
            <a:endParaRPr lang="en-US" sz="1400" b="1"/>
          </a:p>
          <a:p>
            <a:pPr marL="0" indent="0">
              <a:buNone/>
            </a:pPr>
            <a:endParaRPr lang="en-US" sz="1400" b="1"/>
          </a:p>
        </p:txBody>
      </p:sp>
      <p:sp>
        <p:nvSpPr>
          <p:cNvPr id="4" name="TextBox 3">
            <a:extLst>
              <a:ext uri="{FF2B5EF4-FFF2-40B4-BE49-F238E27FC236}">
                <a16:creationId xmlns:a16="http://schemas.microsoft.com/office/drawing/2014/main" id="{8593FF35-8762-555B-F095-6D4BA8703816}"/>
              </a:ext>
            </a:extLst>
          </p:cNvPr>
          <p:cNvSpPr txBox="1"/>
          <p:nvPr/>
        </p:nvSpPr>
        <p:spPr>
          <a:xfrm>
            <a:off x="234270" y="179258"/>
            <a:ext cx="76093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10: Suggestions for continued transitional support once the Autumn Term is underway...</a:t>
            </a:r>
          </a:p>
        </p:txBody>
      </p:sp>
      <p:sp>
        <p:nvSpPr>
          <p:cNvPr id="5" name="Thought Bubble: Cloud 4">
            <a:extLst>
              <a:ext uri="{FF2B5EF4-FFF2-40B4-BE49-F238E27FC236}">
                <a16:creationId xmlns:a16="http://schemas.microsoft.com/office/drawing/2014/main" id="{67C9516E-D241-3084-5EDA-840BD55B3EDE}"/>
              </a:ext>
            </a:extLst>
          </p:cNvPr>
          <p:cNvSpPr/>
          <p:nvPr/>
        </p:nvSpPr>
        <p:spPr>
          <a:xfrm>
            <a:off x="334724" y="1225603"/>
            <a:ext cx="3723189" cy="2160609"/>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Transition to continue into the Autumn Tern- open communication</a:t>
            </a:r>
            <a:r>
              <a:rPr lang="en-US" sz="1400" b="1" baseline="0">
                <a:solidFill>
                  <a:srgbClr val="0070C0"/>
                </a:solidFill>
                <a:latin typeface="Aptos"/>
              </a:rPr>
              <a:t> with Primary Schools for </a:t>
            </a:r>
            <a:r>
              <a:rPr lang="en-US" sz="1400" b="1">
                <a:solidFill>
                  <a:srgbClr val="0070C0"/>
                </a:solidFill>
                <a:latin typeface="Aptos"/>
              </a:rPr>
              <a:t>questions, extra</a:t>
            </a:r>
            <a:r>
              <a:rPr lang="en-US" sz="1400" b="1" baseline="0">
                <a:solidFill>
                  <a:srgbClr val="0070C0"/>
                </a:solidFill>
                <a:latin typeface="Aptos"/>
              </a:rPr>
              <a:t> support and advice if needed</a:t>
            </a:r>
            <a:r>
              <a:rPr lang="en-US" sz="1400" b="1">
                <a:solidFill>
                  <a:srgbClr val="0070C0"/>
                </a:solidFill>
                <a:latin typeface="Aptos"/>
              </a:rPr>
              <a:t> once child has started</a:t>
            </a:r>
            <a:endParaRPr lang="en-US" sz="1400" b="1">
              <a:solidFill>
                <a:srgbClr val="0070C0"/>
              </a:solidFill>
            </a:endParaRPr>
          </a:p>
        </p:txBody>
      </p:sp>
      <p:sp>
        <p:nvSpPr>
          <p:cNvPr id="7" name="Thought Bubble: Cloud 6">
            <a:extLst>
              <a:ext uri="{FF2B5EF4-FFF2-40B4-BE49-F238E27FC236}">
                <a16:creationId xmlns:a16="http://schemas.microsoft.com/office/drawing/2014/main" id="{711977F6-8681-258B-8733-D1CC600574B2}"/>
              </a:ext>
            </a:extLst>
          </p:cNvPr>
          <p:cNvSpPr/>
          <p:nvPr/>
        </p:nvSpPr>
        <p:spPr>
          <a:xfrm>
            <a:off x="4356925" y="1225603"/>
            <a:ext cx="3723190" cy="2276354"/>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ea typeface="+mn-lt"/>
                <a:cs typeface="+mn-lt"/>
              </a:rPr>
              <a:t>Arrange regular and consistent pupil check ins with a trusted person during Autumn Term, investing valued time for relationship building, even when things appear to be going well</a:t>
            </a:r>
            <a:endParaRPr lang="en-US">
              <a:solidFill>
                <a:srgbClr val="0070C0"/>
              </a:solidFill>
            </a:endParaRPr>
          </a:p>
        </p:txBody>
      </p:sp>
      <p:sp>
        <p:nvSpPr>
          <p:cNvPr id="8" name="Thought Bubble: Cloud 7">
            <a:extLst>
              <a:ext uri="{FF2B5EF4-FFF2-40B4-BE49-F238E27FC236}">
                <a16:creationId xmlns:a16="http://schemas.microsoft.com/office/drawing/2014/main" id="{B6B81DDE-6155-2A14-2F10-AC7965A7E0E6}"/>
              </a:ext>
            </a:extLst>
          </p:cNvPr>
          <p:cNvSpPr/>
          <p:nvPr/>
        </p:nvSpPr>
        <p:spPr>
          <a:xfrm>
            <a:off x="8475315" y="1205024"/>
            <a:ext cx="3530279" cy="2189542"/>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baseline="0">
                <a:solidFill>
                  <a:srgbClr val="0070C0"/>
                </a:solidFill>
                <a:latin typeface="Aptos"/>
              </a:rPr>
              <a:t>Secondary school to hold </a:t>
            </a:r>
            <a:r>
              <a:rPr lang="en-US" sz="1400" b="1">
                <a:solidFill>
                  <a:srgbClr val="0070C0"/>
                </a:solidFill>
                <a:latin typeface="Aptos"/>
              </a:rPr>
              <a:t>an </a:t>
            </a:r>
            <a:r>
              <a:rPr lang="en-US" sz="1400" b="1" baseline="0">
                <a:solidFill>
                  <a:srgbClr val="0070C0"/>
                </a:solidFill>
                <a:latin typeface="Aptos"/>
              </a:rPr>
              <a:t>event in October for Year 7 child to catch up with Primary Teacher/ SENCo  to discuss how they have settled and share work</a:t>
            </a:r>
            <a:r>
              <a:rPr lang="en-US" sz="1400" b="1">
                <a:solidFill>
                  <a:srgbClr val="0070C0"/>
                </a:solidFill>
                <a:latin typeface="Aptos"/>
              </a:rPr>
              <a:t> completed</a:t>
            </a:r>
            <a:endParaRPr lang="en-US" b="1">
              <a:solidFill>
                <a:srgbClr val="0070C0"/>
              </a:solidFill>
            </a:endParaRPr>
          </a:p>
        </p:txBody>
      </p:sp>
      <p:sp>
        <p:nvSpPr>
          <p:cNvPr id="10" name="Thought Bubble: Cloud 9">
            <a:extLst>
              <a:ext uri="{FF2B5EF4-FFF2-40B4-BE49-F238E27FC236}">
                <a16:creationId xmlns:a16="http://schemas.microsoft.com/office/drawing/2014/main" id="{D43D09D3-F3E6-FADA-9762-813E1A27101B}"/>
              </a:ext>
            </a:extLst>
          </p:cNvPr>
          <p:cNvSpPr/>
          <p:nvPr/>
        </p:nvSpPr>
        <p:spPr>
          <a:xfrm>
            <a:off x="334724" y="3940697"/>
            <a:ext cx="3723189" cy="2160609"/>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Communicate regularly with parents to share successes and progress, discuss challenges and consider potential solutions together</a:t>
            </a:r>
            <a:endParaRPr lang="en-US" sz="1400" b="1">
              <a:solidFill>
                <a:srgbClr val="0070C0"/>
              </a:solidFill>
            </a:endParaRPr>
          </a:p>
        </p:txBody>
      </p:sp>
      <p:sp>
        <p:nvSpPr>
          <p:cNvPr id="11" name="Thought Bubble: Cloud 10">
            <a:extLst>
              <a:ext uri="{FF2B5EF4-FFF2-40B4-BE49-F238E27FC236}">
                <a16:creationId xmlns:a16="http://schemas.microsoft.com/office/drawing/2014/main" id="{C2A41345-695C-E9C0-FB1A-89B014A90343}"/>
              </a:ext>
            </a:extLst>
          </p:cNvPr>
          <p:cNvSpPr/>
          <p:nvPr/>
        </p:nvSpPr>
        <p:spPr>
          <a:xfrm>
            <a:off x="4356926" y="3940697"/>
            <a:ext cx="3723189" cy="2160609"/>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rPr>
              <a:t>Review and adapt pupil passport in collaboration with the pupil and staff who work with them- share amendments with all relevant staff</a:t>
            </a:r>
          </a:p>
        </p:txBody>
      </p:sp>
      <p:sp>
        <p:nvSpPr>
          <p:cNvPr id="12" name="Thought Bubble: Cloud 11">
            <a:extLst>
              <a:ext uri="{FF2B5EF4-FFF2-40B4-BE49-F238E27FC236}">
                <a16:creationId xmlns:a16="http://schemas.microsoft.com/office/drawing/2014/main" id="{AB182E6A-57FA-B535-E1B5-33A3658C9BBF}"/>
              </a:ext>
            </a:extLst>
          </p:cNvPr>
          <p:cNvSpPr/>
          <p:nvPr/>
        </p:nvSpPr>
        <p:spPr>
          <a:xfrm>
            <a:off x="8369483" y="3954480"/>
            <a:ext cx="3723189" cy="2160609"/>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Ensure that staff are adequately supported and skilled to  effectively manage individual children with SEND in their classes and </a:t>
            </a:r>
            <a:r>
              <a:rPr lang="en-US" sz="1400" b="1" err="1">
                <a:solidFill>
                  <a:srgbClr val="0070C0"/>
                </a:solidFill>
                <a:latin typeface="Aptos"/>
              </a:rPr>
              <a:t>organise</a:t>
            </a:r>
            <a:r>
              <a:rPr lang="en-US" sz="1400" b="1">
                <a:solidFill>
                  <a:srgbClr val="0070C0"/>
                </a:solidFill>
                <a:latin typeface="Aptos"/>
              </a:rPr>
              <a:t> training where required</a:t>
            </a:r>
            <a:endParaRPr lang="en-US" sz="1400" b="1">
              <a:solidFill>
                <a:srgbClr val="0070C0"/>
              </a:solidFill>
            </a:endParaRPr>
          </a:p>
        </p:txBody>
      </p:sp>
    </p:spTree>
    <p:extLst>
      <p:ext uri="{BB962C8B-B14F-4D97-AF65-F5344CB8AC3E}">
        <p14:creationId xmlns:p14="http://schemas.microsoft.com/office/powerpoint/2010/main" val="334299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B6074-3D88-4715-DF19-7EB73AE84D57}"/>
              </a:ext>
            </a:extLst>
          </p:cNvPr>
          <p:cNvSpPr>
            <a:spLocks noGrp="1"/>
          </p:cNvSpPr>
          <p:nvPr>
            <p:ph idx="1"/>
          </p:nvPr>
        </p:nvSpPr>
        <p:spPr>
          <a:xfrm>
            <a:off x="156883" y="185084"/>
            <a:ext cx="8866092" cy="2997667"/>
          </a:xfrm>
        </p:spPr>
        <p:txBody>
          <a:bodyPr vert="horz" lIns="91440" tIns="45720" rIns="91440" bIns="45720" rtlCol="0" anchor="t">
            <a:normAutofit/>
          </a:bodyPr>
          <a:lstStyle/>
          <a:p>
            <a:pPr marL="0" indent="0">
              <a:buNone/>
            </a:pPr>
            <a:r>
              <a:rPr lang="en-US" sz="1800" dirty="0">
                <a:solidFill>
                  <a:srgbClr val="0070C0"/>
                </a:solidFill>
                <a:latin typeface="ADLaM Display"/>
                <a:ea typeface="+mn-lt"/>
                <a:cs typeface="+mn-lt"/>
              </a:rPr>
              <a:t>Some examples of School Websites/ Resources which support transition</a:t>
            </a:r>
          </a:p>
          <a:p>
            <a:r>
              <a:rPr lang="en-US" sz="1400" dirty="0">
                <a:ea typeface="+mn-lt"/>
                <a:cs typeface="+mn-lt"/>
                <a:hlinkClick r:id="rId2"/>
              </a:rPr>
              <a:t>President Kennedy School - The Bridge (Year 7) (pks.coventry.sch.uk)</a:t>
            </a:r>
            <a:r>
              <a:rPr lang="en-US" sz="1400" dirty="0">
                <a:ea typeface="+mn-lt"/>
                <a:cs typeface="+mn-lt"/>
              </a:rPr>
              <a:t> and related 'Transition Pack': </a:t>
            </a:r>
            <a:r>
              <a:rPr lang="en-US" sz="1400" dirty="0">
                <a:latin typeface="Arial"/>
                <a:ea typeface="+mn-lt"/>
                <a:cs typeface="Arial"/>
                <a:hlinkClick r:id="rId3"/>
              </a:rPr>
              <a:t>download.asp (pks.coventry.sch.uk)</a:t>
            </a:r>
          </a:p>
          <a:p>
            <a:r>
              <a:rPr lang="en-US" sz="1400" dirty="0">
                <a:ea typeface="+mn-lt"/>
                <a:cs typeface="+mn-lt"/>
                <a:hlinkClick r:id="rId4"/>
              </a:rPr>
              <a:t>PowerPoint Presentation (finhampark.co.uk)</a:t>
            </a:r>
            <a:r>
              <a:rPr lang="en-US" sz="1400" dirty="0">
                <a:ea typeface="+mn-lt"/>
                <a:cs typeface="+mn-lt"/>
              </a:rPr>
              <a:t>- Transition Activity pack </a:t>
            </a:r>
            <a:endParaRPr lang="en-US" sz="1400" dirty="0">
              <a:latin typeface="Arial"/>
              <a:cs typeface="Arial"/>
            </a:endParaRPr>
          </a:p>
          <a:p>
            <a:r>
              <a:rPr lang="en-US" sz="1400" dirty="0">
                <a:ea typeface="+mn-lt"/>
                <a:cs typeface="+mn-lt"/>
                <a:hlinkClick r:id="rId5"/>
              </a:rPr>
              <a:t> Inclusion/SEND – Caludon Castle School</a:t>
            </a:r>
            <a:r>
              <a:rPr lang="en-US" sz="1400" dirty="0">
                <a:ea typeface="+mn-lt"/>
                <a:cs typeface="+mn-lt"/>
              </a:rPr>
              <a:t>- Year 7 SEND FAQs </a:t>
            </a:r>
            <a:endParaRPr lang="en-US" sz="1400" dirty="0">
              <a:latin typeface="Aptos"/>
              <a:cs typeface="Arial"/>
            </a:endParaRPr>
          </a:p>
          <a:p>
            <a:r>
              <a:rPr lang="en-US" sz="1400" dirty="0">
                <a:latin typeface="Aptos"/>
                <a:cs typeface="Arial"/>
              </a:rPr>
              <a:t>Transition Booklet: </a:t>
            </a:r>
            <a:r>
              <a:rPr lang="en-US" sz="1400" dirty="0">
                <a:ea typeface="+mn-lt"/>
                <a:cs typeface="+mn-lt"/>
                <a:hlinkClick r:id="rId6"/>
              </a:rPr>
              <a:t>download.asp (bishopullathorne.co.uk)</a:t>
            </a:r>
            <a:endParaRPr lang="en-US" sz="1400" dirty="0">
              <a:latin typeface="Aptos"/>
              <a:cs typeface="Arial"/>
            </a:endParaRPr>
          </a:p>
          <a:p>
            <a:r>
              <a:rPr lang="en-US" sz="1400" dirty="0">
                <a:latin typeface="Aptos"/>
                <a:cs typeface="Arial"/>
              </a:rPr>
              <a:t>Transition Booklet: </a:t>
            </a:r>
            <a:r>
              <a:rPr lang="en-US" sz="1400" dirty="0">
                <a:ea typeface="+mn-lt"/>
                <a:cs typeface="+mn-lt"/>
                <a:hlinkClick r:id="rId7"/>
              </a:rPr>
              <a:t>download.asp (stokepark.coventry.sch.uk)</a:t>
            </a:r>
            <a:endParaRPr lang="en-US" sz="1400" dirty="0">
              <a:latin typeface="Aptos"/>
              <a:cs typeface="Arial"/>
            </a:endParaRPr>
          </a:p>
          <a:p>
            <a:r>
              <a:rPr lang="en-US" sz="1400" dirty="0">
                <a:ea typeface="+mn-lt"/>
                <a:cs typeface="+mn-lt"/>
                <a:hlinkClick r:id="rId8"/>
              </a:rPr>
              <a:t>Moving on Up: Transitioning from Year 6 to Year 7 Activity Booklet (twinkl.co.uk)</a:t>
            </a:r>
            <a:endParaRPr lang="en-US" sz="1400" dirty="0">
              <a:latin typeface="Aptos"/>
              <a:cs typeface="Arial"/>
            </a:endParaRPr>
          </a:p>
          <a:p>
            <a:pPr marL="0" indent="0">
              <a:buNone/>
            </a:pPr>
            <a:endParaRPr lang="en-US" sz="1400"/>
          </a:p>
          <a:p>
            <a:endParaRPr lang="en-US" sz="1400">
              <a:latin typeface="Aptos" panose="020B0004020202020204"/>
              <a:cs typeface="Arial"/>
            </a:endParaRPr>
          </a:p>
          <a:p>
            <a:endParaRPr lang="en-US" sz="1400">
              <a:latin typeface="Aptos" panose="020B0004020202020204"/>
              <a:cs typeface="Arial"/>
            </a:endParaRPr>
          </a:p>
          <a:p>
            <a:endParaRPr lang="en-US" sz="1400">
              <a:latin typeface="Aptos" panose="020B0004020202020204"/>
              <a:cs typeface="Arial"/>
            </a:endParaRPr>
          </a:p>
          <a:p>
            <a:endParaRPr lang="en-US" sz="1400">
              <a:latin typeface="Arial"/>
              <a:cs typeface="Arial"/>
            </a:endParaRPr>
          </a:p>
        </p:txBody>
      </p:sp>
      <p:pic>
        <p:nvPicPr>
          <p:cNvPr id="2" name="Picture 1" descr="Image result for moving to secondary school">
            <a:extLst>
              <a:ext uri="{FF2B5EF4-FFF2-40B4-BE49-F238E27FC236}">
                <a16:creationId xmlns:a16="http://schemas.microsoft.com/office/drawing/2014/main" id="{EDD74826-68F3-3D16-AC51-1170645FEF63}"/>
              </a:ext>
            </a:extLst>
          </p:cNvPr>
          <p:cNvPicPr>
            <a:picLocks noChangeAspect="1"/>
          </p:cNvPicPr>
          <p:nvPr/>
        </p:nvPicPr>
        <p:blipFill rotWithShape="1">
          <a:blip r:embed="rId9"/>
          <a:srcRect l="5811" r="474"/>
          <a:stretch/>
        </p:blipFill>
        <p:spPr>
          <a:xfrm>
            <a:off x="8665336" y="187909"/>
            <a:ext cx="3354585" cy="2486461"/>
          </a:xfrm>
          <a:prstGeom prst="rect">
            <a:avLst/>
          </a:prstGeom>
        </p:spPr>
      </p:pic>
      <p:sp>
        <p:nvSpPr>
          <p:cNvPr id="4" name="TextBox 3">
            <a:extLst>
              <a:ext uri="{FF2B5EF4-FFF2-40B4-BE49-F238E27FC236}">
                <a16:creationId xmlns:a16="http://schemas.microsoft.com/office/drawing/2014/main" id="{C990C5BA-E19A-E248-029A-B6211319ABEF}"/>
              </a:ext>
            </a:extLst>
          </p:cNvPr>
          <p:cNvSpPr txBox="1"/>
          <p:nvPr/>
        </p:nvSpPr>
        <p:spPr>
          <a:xfrm>
            <a:off x="161365" y="2839446"/>
            <a:ext cx="1200374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400" u="sng" strike="noStrike" baseline="0">
                <a:solidFill>
                  <a:srgbClr val="467886"/>
                </a:solidFill>
                <a:latin typeface="Aptos"/>
                <a:ea typeface="Arial"/>
                <a:cs typeface="Arial"/>
                <a:hlinkClick r:id="rId10"/>
              </a:rPr>
              <a:t>Starting secondary school - BBC Parents' Toolkit - BBC Bitesize</a:t>
            </a:r>
            <a:r>
              <a:rPr lang="en-US" sz="1400" baseline="0">
                <a:latin typeface="Aptos"/>
                <a:ea typeface="Arial"/>
                <a:cs typeface="Arial"/>
              </a:rPr>
              <a:t> :Advice for pupils and parents to support the start to secondary school</a:t>
            </a:r>
            <a:r>
              <a:rPr lang="en-US" sz="1400">
                <a:latin typeface="Aptos"/>
                <a:ea typeface="Arial"/>
                <a:cs typeface="Arial"/>
              </a:rPr>
              <a:t>​</a:t>
            </a:r>
            <a:endParaRPr lang="en-US"/>
          </a:p>
          <a:p>
            <a:endParaRPr lang="en-US" sz="1400">
              <a:latin typeface="Aptos"/>
              <a:ea typeface="Arial"/>
              <a:cs typeface="Arial"/>
            </a:endParaRPr>
          </a:p>
          <a:p>
            <a:pPr marL="228600" lvl="0" indent="-228600">
              <a:buFont typeface=""/>
              <a:buChar char="•"/>
            </a:pPr>
            <a:r>
              <a:rPr lang="en-US" sz="1400" u="sng" strike="noStrike" baseline="0">
                <a:solidFill>
                  <a:srgbClr val="467886"/>
                </a:solidFill>
                <a:latin typeface="Aptos"/>
                <a:ea typeface="Arial"/>
                <a:cs typeface="Arial"/>
                <a:hlinkClick r:id="rId11">
                  <a:extLst>
                    <a:ext uri="{A12FA001-AC4F-418D-AE19-62706E023703}">
                      <ahyp:hlinkClr xmlns:ahyp="http://schemas.microsoft.com/office/drawing/2018/hyperlinkcolor" val="tx"/>
                    </a:ext>
                  </a:extLst>
                </a:hlinkClick>
              </a:rPr>
              <a:t>Supporting school transitions | Resources | YoungMinds</a:t>
            </a:r>
            <a:r>
              <a:rPr lang="en-US" sz="1400" baseline="0">
                <a:latin typeface="Aptos"/>
                <a:ea typeface="Arial"/>
                <a:cs typeface="Arial"/>
              </a:rPr>
              <a:t>- advice for staff and activities for pupils</a:t>
            </a:r>
            <a:r>
              <a:rPr lang="en-US" sz="1400">
                <a:latin typeface="Aptos"/>
                <a:ea typeface="Arial"/>
                <a:cs typeface="Arial"/>
              </a:rPr>
              <a:t>​</a:t>
            </a:r>
            <a:endParaRPr lang="en-US"/>
          </a:p>
          <a:p>
            <a:endParaRPr lang="en-US" sz="1400">
              <a:latin typeface="Aptos"/>
              <a:ea typeface="Arial"/>
              <a:cs typeface="Arial"/>
            </a:endParaRPr>
          </a:p>
          <a:p>
            <a:pPr marL="228600" lvl="0" indent="-228600" rtl="0">
              <a:buFont typeface=""/>
              <a:buChar char="•"/>
            </a:pPr>
            <a:r>
              <a:rPr lang="en-US" sz="1400" u="sng" strike="noStrike" baseline="0">
                <a:solidFill>
                  <a:srgbClr val="467886"/>
                </a:solidFill>
                <a:latin typeface="Aptos"/>
                <a:ea typeface="Arial"/>
                <a:cs typeface="Arial"/>
                <a:hlinkClick r:id="rId12"/>
              </a:rPr>
              <a:t>Moving up! The transition to secondary school | Anna Freud</a:t>
            </a:r>
            <a:r>
              <a:rPr lang="en-US" sz="1400" baseline="0">
                <a:latin typeface="Aptos"/>
                <a:ea typeface="Arial"/>
                <a:cs typeface="Arial"/>
              </a:rPr>
              <a:t> 4 Minute video for pupils and downloadable teacher toolkit with ideas for transition activities</a:t>
            </a:r>
            <a:r>
              <a:rPr lang="en-US" sz="1400">
                <a:latin typeface="Aptos"/>
                <a:ea typeface="Arial"/>
                <a:cs typeface="Arial"/>
              </a:rPr>
              <a:t>​</a:t>
            </a:r>
          </a:p>
          <a:p>
            <a:pPr marL="228600" lvl="0" indent="-228600" rtl="0">
              <a:buFont typeface=""/>
              <a:buChar char="•"/>
            </a:pPr>
            <a:r>
              <a:rPr lang="en-US" sz="1400" u="sng" strike="noStrike" baseline="0">
                <a:solidFill>
                  <a:srgbClr val="467886"/>
                </a:solidFill>
                <a:latin typeface="Segoe UI"/>
                <a:ea typeface="Arial"/>
                <a:cs typeface="Arial"/>
                <a:hlinkClick r:id="rId13"/>
              </a:rPr>
              <a:t>Social stories and comic strip conversations (autism.org.uk)</a:t>
            </a:r>
            <a:r>
              <a:rPr lang="en-US" sz="1400">
                <a:latin typeface="Calibri"/>
                <a:ea typeface="Arial"/>
                <a:cs typeface="Arial"/>
              </a:rPr>
              <a:t>​</a:t>
            </a:r>
          </a:p>
          <a:p>
            <a:endParaRPr lang="en-US" sz="1400">
              <a:solidFill>
                <a:srgbClr val="000000"/>
              </a:solidFill>
              <a:latin typeface="Calibri"/>
              <a:ea typeface="Arial"/>
              <a:cs typeface="Arial"/>
            </a:endParaRPr>
          </a:p>
          <a:p>
            <a:pPr marL="228600" lvl="0" indent="-228600" rtl="0">
              <a:buFont typeface=""/>
              <a:buChar char="•"/>
            </a:pPr>
            <a:r>
              <a:rPr lang="en-US" sz="1400" u="sng" strike="noStrike" baseline="0">
                <a:solidFill>
                  <a:srgbClr val="467886"/>
                </a:solidFill>
                <a:latin typeface="Segoe UI"/>
                <a:ea typeface="Arial"/>
                <a:cs typeface="Arial"/>
                <a:hlinkClick r:id="rId14"/>
              </a:rPr>
              <a:t>Social Story Sampler - Carol Gray - Social Stories (carolgraysocialstories.com)</a:t>
            </a:r>
            <a:r>
              <a:rPr lang="en-US" sz="1400">
                <a:latin typeface="Aptos"/>
                <a:ea typeface="Arial"/>
                <a:cs typeface="Arial"/>
              </a:rPr>
              <a:t>​</a:t>
            </a:r>
          </a:p>
          <a:p>
            <a:endParaRPr lang="en-US" sz="1400">
              <a:solidFill>
                <a:srgbClr val="000000"/>
              </a:solidFill>
              <a:latin typeface="Aptos"/>
              <a:ea typeface="Arial"/>
              <a:cs typeface="Arial"/>
            </a:endParaRPr>
          </a:p>
          <a:p>
            <a:pPr marL="228600" lvl="0" indent="-228600" rtl="0">
              <a:buFont typeface=""/>
              <a:buChar char="•"/>
            </a:pPr>
            <a:r>
              <a:rPr lang="en-US" sz="1400" u="sng" strike="noStrike" baseline="0">
                <a:solidFill>
                  <a:srgbClr val="467886"/>
                </a:solidFill>
                <a:latin typeface="Segoe UI"/>
                <a:ea typeface="Arial"/>
                <a:cs typeface="Arial"/>
                <a:hlinkClick r:id="rId15"/>
              </a:rPr>
              <a:t>MOVING INTO YEAR 7: Transition | Teaching Resources (tes.com)</a:t>
            </a:r>
            <a:r>
              <a:rPr lang="en-US" sz="1400" baseline="0">
                <a:latin typeface="Segoe UI"/>
                <a:ea typeface="Arial"/>
                <a:cs typeface="Arial"/>
              </a:rPr>
              <a:t> Free resource- need to log in</a:t>
            </a:r>
          </a:p>
          <a:p>
            <a:pPr marL="228600" indent="-228600">
              <a:buFont typeface=""/>
              <a:buChar char="•"/>
            </a:pPr>
            <a:endParaRPr lang="en-US" sz="1400">
              <a:latin typeface="Segoe UI"/>
              <a:cs typeface="Arial"/>
            </a:endParaRPr>
          </a:p>
          <a:p>
            <a:pPr marL="228600" indent="-228600">
              <a:buFont typeface=""/>
              <a:buChar char="•"/>
            </a:pPr>
            <a:r>
              <a:rPr lang="en-US" sz="1400">
                <a:ea typeface="+mn-lt"/>
                <a:cs typeface="+mn-lt"/>
                <a:hlinkClick r:id="rId16"/>
              </a:rPr>
              <a:t>SecondarySchool_TransitionBooklet_Compass.pdf (compass-uk.org)</a:t>
            </a:r>
            <a:endParaRPr lang="en-US" sz="1400">
              <a:latin typeface="Segoe UI"/>
              <a:cs typeface="Arial"/>
            </a:endParaRPr>
          </a:p>
        </p:txBody>
      </p:sp>
      <p:pic>
        <p:nvPicPr>
          <p:cNvPr id="6" name="Picture 5" descr="Coventry SEND Local Offer | Let's Talk Coventry">
            <a:extLst>
              <a:ext uri="{FF2B5EF4-FFF2-40B4-BE49-F238E27FC236}">
                <a16:creationId xmlns:a16="http://schemas.microsoft.com/office/drawing/2014/main" id="{E1E7F99C-95DA-30A3-A5D6-452368568F73}"/>
              </a:ext>
            </a:extLst>
          </p:cNvPr>
          <p:cNvPicPr>
            <a:picLocks noChangeAspect="1"/>
          </p:cNvPicPr>
          <p:nvPr/>
        </p:nvPicPr>
        <p:blipFill>
          <a:blip r:embed="rId17"/>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319249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8AAD6-C74F-91D8-3F59-460D550A66DE}"/>
              </a:ext>
            </a:extLst>
          </p:cNvPr>
          <p:cNvSpPr txBox="1"/>
          <p:nvPr/>
        </p:nvSpPr>
        <p:spPr>
          <a:xfrm>
            <a:off x="163285" y="176892"/>
            <a:ext cx="1185182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rPr>
              <a:t>The following publications have been used to support the creation of this document:</a:t>
            </a:r>
          </a:p>
          <a:p>
            <a:endParaRPr lang="en-US" b="1">
              <a:solidFill>
                <a:srgbClr val="0070C0"/>
              </a:solidFill>
            </a:endParaRPr>
          </a:p>
          <a:p>
            <a:pPr algn="l"/>
            <a:r>
              <a:rPr lang="en-US">
                <a:hlinkClick r:id="rId2"/>
              </a:rPr>
              <a:t>EEF Blog: Supporting pupils through transitions – a trio of… | EEF (educationendowmentfoundation.org.uk)</a:t>
            </a:r>
            <a:endParaRPr lang="en-US"/>
          </a:p>
          <a:p>
            <a:endParaRPr lang="en-US">
              <a:ea typeface="+mn-lt"/>
              <a:cs typeface="+mn-lt"/>
            </a:endParaRPr>
          </a:p>
          <a:p>
            <a:r>
              <a:rPr lang="en-US">
                <a:ea typeface="+mn-lt"/>
                <a:cs typeface="+mn-lt"/>
                <a:hlinkClick r:id="rId3"/>
              </a:rPr>
              <a:t>Transition_tool.pdf (d2tic4wvo1iusb.cloudfront.net)</a:t>
            </a:r>
            <a:r>
              <a:rPr lang="en-US">
                <a:ea typeface="+mn-lt"/>
                <a:cs typeface="+mn-lt"/>
              </a:rPr>
              <a:t>: EEF Transition Toolkit</a:t>
            </a:r>
            <a:endParaRPr lang="en-US"/>
          </a:p>
          <a:p>
            <a:endParaRPr lang="en-US">
              <a:ea typeface="+mn-lt"/>
              <a:cs typeface="+mn-lt"/>
            </a:endParaRPr>
          </a:p>
          <a:p>
            <a:r>
              <a:rPr lang="en-US">
                <a:ea typeface="+mn-lt"/>
                <a:cs typeface="+mn-lt"/>
                <a:hlinkClick r:id="rId4"/>
              </a:rPr>
              <a:t>Southampton Transition Project.pdf (nasen.org.uk)</a:t>
            </a:r>
          </a:p>
          <a:p>
            <a:endParaRPr lang="en-US"/>
          </a:p>
          <a:p>
            <a:r>
              <a:rPr lang="en-US">
                <a:ea typeface="+mn-lt"/>
                <a:cs typeface="+mn-lt"/>
              </a:rPr>
              <a:t>The STEPs project (School Transitions across Education for Pupils with SEND): led by York St John and Lancaster Universities in collaboration with the City of York Council </a:t>
            </a:r>
          </a:p>
          <a:p>
            <a:endParaRPr lang="en-US"/>
          </a:p>
          <a:p>
            <a:r>
              <a:rPr lang="en-US">
                <a:ea typeface="+mn-lt"/>
                <a:cs typeface="+mn-lt"/>
                <a:hlinkClick r:id="rId5"/>
              </a:rPr>
              <a:t>Supporting learners with autism during transition.pdf (nasen.org.uk)</a:t>
            </a:r>
            <a:endParaRPr lang="en-US"/>
          </a:p>
          <a:p>
            <a:endParaRPr lang="en-US"/>
          </a:p>
          <a:p>
            <a:r>
              <a:rPr lang="en-US">
                <a:ea typeface="+mn-lt"/>
                <a:cs typeface="+mn-lt"/>
                <a:hlinkClick r:id="rId6"/>
              </a:rPr>
              <a:t>Report on the Autism Transitions research project (yorksj.ac.uk)</a:t>
            </a:r>
            <a:endParaRPr lang="en-US"/>
          </a:p>
          <a:p>
            <a:endParaRPr lang="en-US"/>
          </a:p>
          <a:p>
            <a:endParaRPr lang="en-US"/>
          </a:p>
          <a:p>
            <a:endParaRPr lang="en-US"/>
          </a:p>
        </p:txBody>
      </p:sp>
      <p:pic>
        <p:nvPicPr>
          <p:cNvPr id="4" name="Picture 3" descr="Coventry SEND Local Offer | Let's Talk Coventry">
            <a:extLst>
              <a:ext uri="{FF2B5EF4-FFF2-40B4-BE49-F238E27FC236}">
                <a16:creationId xmlns:a16="http://schemas.microsoft.com/office/drawing/2014/main" id="{70DF920A-3D9B-3F72-D256-0E0D3F77659A}"/>
              </a:ext>
            </a:extLst>
          </p:cNvPr>
          <p:cNvPicPr>
            <a:picLocks noChangeAspect="1"/>
          </p:cNvPicPr>
          <p:nvPr/>
        </p:nvPicPr>
        <p:blipFill>
          <a:blip r:embed="rId7"/>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217673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8FEEC4-BA0A-5E24-D490-9D1FB286D0A9}"/>
              </a:ext>
            </a:extLst>
          </p:cNvPr>
          <p:cNvSpPr txBox="1"/>
          <p:nvPr/>
        </p:nvSpPr>
        <p:spPr>
          <a:xfrm>
            <a:off x="853255" y="782919"/>
            <a:ext cx="489196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dirty="0"/>
              <a:t>Jo Green –Virtual School</a:t>
            </a:r>
          </a:p>
          <a:p>
            <a:pPr marL="285750" indent="-285750">
              <a:buFont typeface="Arial"/>
              <a:buChar char="•"/>
            </a:pPr>
            <a:r>
              <a:rPr lang="en-US" sz="1400" b="1" dirty="0"/>
              <a:t>Lucy Bishop- Parkgate Primary</a:t>
            </a:r>
          </a:p>
          <a:p>
            <a:pPr marL="285750" indent="-285750">
              <a:buFont typeface="Arial"/>
              <a:buChar char="•"/>
            </a:pPr>
            <a:r>
              <a:rPr lang="en-US" sz="1400" b="1" dirty="0"/>
              <a:t>Lucy Pater- Stoke Primary</a:t>
            </a:r>
          </a:p>
          <a:p>
            <a:pPr marL="285750" indent="-285750">
              <a:buFont typeface="Arial"/>
              <a:buChar char="•"/>
            </a:pPr>
            <a:r>
              <a:rPr lang="en-US" sz="1400" b="1" dirty="0"/>
              <a:t>Louise Graham- </a:t>
            </a:r>
            <a:r>
              <a:rPr lang="en-US" sz="1400" b="1" dirty="0" err="1"/>
              <a:t>Caludon</a:t>
            </a:r>
            <a:r>
              <a:rPr lang="en-US" sz="1400" b="1" dirty="0"/>
              <a:t> Castle School</a:t>
            </a:r>
          </a:p>
          <a:p>
            <a:pPr marL="285750" indent="-285750">
              <a:buFont typeface="Arial"/>
              <a:buChar char="•"/>
            </a:pPr>
            <a:r>
              <a:rPr lang="en-US" sz="1400" b="1" dirty="0"/>
              <a:t>Steph Lovick- </a:t>
            </a:r>
            <a:r>
              <a:rPr lang="en-US" sz="1400" b="1" dirty="0" err="1"/>
              <a:t>Ernesford</a:t>
            </a:r>
            <a:r>
              <a:rPr lang="en-US" sz="1400" b="1" dirty="0"/>
              <a:t> Grange Community Academy</a:t>
            </a:r>
          </a:p>
          <a:p>
            <a:pPr marL="285750" indent="-285750">
              <a:buFont typeface="Arial"/>
              <a:buChar char="•"/>
            </a:pPr>
            <a:r>
              <a:rPr lang="en-US" sz="1400" b="1" dirty="0"/>
              <a:t>Estelle Collett-Cox- Henley Green Primary</a:t>
            </a:r>
          </a:p>
          <a:p>
            <a:pPr marL="285750" indent="-285750">
              <a:buFont typeface="Arial"/>
              <a:buChar char="•"/>
            </a:pPr>
            <a:r>
              <a:rPr lang="en-US" sz="1400" b="1" dirty="0"/>
              <a:t>Anthea Swales- Seva School </a:t>
            </a:r>
          </a:p>
          <a:p>
            <a:pPr marL="285750" indent="-285750">
              <a:buFont typeface="Arial"/>
              <a:buChar char="•"/>
            </a:pPr>
            <a:r>
              <a:rPr lang="en-US" sz="1400" b="1" dirty="0"/>
              <a:t>Charlotte Bosworth- Seva School</a:t>
            </a:r>
          </a:p>
          <a:p>
            <a:pPr marL="285750" indent="-285750">
              <a:buFont typeface="Arial"/>
              <a:buChar char="•"/>
            </a:pPr>
            <a:r>
              <a:rPr lang="en-US" sz="1400" b="1" dirty="0"/>
              <a:t>Sarah Plimmer- Coundon Primary</a:t>
            </a:r>
          </a:p>
          <a:p>
            <a:pPr marL="285750" indent="-285750">
              <a:buFont typeface="Arial"/>
              <a:buChar char="•"/>
            </a:pPr>
            <a:r>
              <a:rPr lang="en-US" sz="1400" b="1" dirty="0"/>
              <a:t>Alicia McKeown- West Coventry Academy</a:t>
            </a:r>
          </a:p>
          <a:p>
            <a:pPr marL="285750" indent="-285750">
              <a:buFont typeface="Arial"/>
              <a:buChar char="•"/>
            </a:pPr>
            <a:r>
              <a:rPr lang="en-US" sz="1400" b="1" dirty="0"/>
              <a:t>Transition Working Group</a:t>
            </a:r>
          </a:p>
        </p:txBody>
      </p:sp>
      <p:sp>
        <p:nvSpPr>
          <p:cNvPr id="3" name="TextBox 2">
            <a:extLst>
              <a:ext uri="{FF2B5EF4-FFF2-40B4-BE49-F238E27FC236}">
                <a16:creationId xmlns:a16="http://schemas.microsoft.com/office/drawing/2014/main" id="{4D208BB0-E1DA-EDF0-21B2-83A8F0B8C6FA}"/>
              </a:ext>
            </a:extLst>
          </p:cNvPr>
          <p:cNvSpPr txBox="1"/>
          <p:nvPr/>
        </p:nvSpPr>
        <p:spPr>
          <a:xfrm>
            <a:off x="6224954" y="780618"/>
            <a:ext cx="52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Arial,Sans-Serif"/>
              <a:buChar char="•"/>
            </a:pPr>
            <a:r>
              <a:rPr lang="en-US" sz="1400" b="1" baseline="0" dirty="0">
                <a:latin typeface="Aptos"/>
                <a:ea typeface="Arial"/>
                <a:cs typeface="Arial"/>
              </a:rPr>
              <a:t>Alex Blackburn- Sidney Stringer Academy</a:t>
            </a:r>
            <a:r>
              <a:rPr lang="en-US" sz="1400" b="1" dirty="0">
                <a:latin typeface="Aptos"/>
                <a:ea typeface="Arial"/>
                <a:cs typeface="Arial"/>
              </a:rPr>
              <a:t>​</a:t>
            </a:r>
          </a:p>
          <a:p>
            <a:pPr marL="285750" lvl="0" indent="-285750" rtl="0">
              <a:buFont typeface="Arial,Sans-Serif"/>
              <a:buChar char="•"/>
            </a:pPr>
            <a:r>
              <a:rPr lang="en-US" sz="1400" b="1" baseline="0" dirty="0" err="1">
                <a:latin typeface="Aptos"/>
                <a:ea typeface="Arial"/>
                <a:cs typeface="Arial"/>
              </a:rPr>
              <a:t>Nazbeen</a:t>
            </a:r>
            <a:r>
              <a:rPr lang="en-US" sz="1400" b="1" baseline="0" dirty="0">
                <a:latin typeface="Aptos"/>
                <a:ea typeface="Arial"/>
                <a:cs typeface="Arial"/>
              </a:rPr>
              <a:t> Akhtar- Sidney Stringer Academy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Jackie Salter- Bishop Ullathorne</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Alex Ford- Lion Alliance/ </a:t>
            </a:r>
            <a:r>
              <a:rPr lang="en-US" sz="1400" b="1" baseline="0" dirty="0" err="1">
                <a:latin typeface="Aptos"/>
                <a:ea typeface="Arial"/>
                <a:cs typeface="Arial"/>
              </a:rPr>
              <a:t>Finham</a:t>
            </a:r>
            <a:r>
              <a:rPr lang="en-US" sz="1400" b="1" baseline="0" dirty="0">
                <a:latin typeface="Aptos"/>
                <a:ea typeface="Arial"/>
                <a:cs typeface="Arial"/>
              </a:rPr>
              <a:t> Park MAT</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Jo Jacobs- Gosford Park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Mani Samra- Stoke Park School</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Fiona Oliver- Cardinal Wiseman </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Rebecca Diaz- </a:t>
            </a:r>
            <a:r>
              <a:rPr lang="en-US" sz="1400" b="1" baseline="0" dirty="0" err="1">
                <a:latin typeface="Aptos"/>
                <a:ea typeface="Arial"/>
                <a:cs typeface="Arial"/>
              </a:rPr>
              <a:t>Finham</a:t>
            </a:r>
            <a:r>
              <a:rPr lang="en-US" sz="1400" b="1" baseline="0" dirty="0">
                <a:latin typeface="Aptos"/>
                <a:ea typeface="Arial"/>
                <a:cs typeface="Arial"/>
              </a:rPr>
              <a:t> Park MAT</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Shani Denne- Holbrook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Sonya Moran- </a:t>
            </a:r>
            <a:r>
              <a:rPr lang="en-US" sz="1400" b="1" baseline="0" dirty="0" err="1">
                <a:latin typeface="Aptos"/>
                <a:ea typeface="Arial"/>
                <a:cs typeface="Arial"/>
              </a:rPr>
              <a:t>Moathouse</a:t>
            </a:r>
            <a:r>
              <a:rPr lang="en-US" sz="1400" b="1" baseline="0" dirty="0">
                <a:latin typeface="Aptos"/>
                <a:ea typeface="Arial"/>
                <a:cs typeface="Arial"/>
              </a:rPr>
              <a:t>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Sian Harris- Castle </a:t>
            </a:r>
            <a:r>
              <a:rPr lang="en-US" sz="1400" b="1" dirty="0">
                <a:latin typeface="Aptos"/>
                <a:ea typeface="Arial"/>
                <a:cs typeface="Arial"/>
              </a:rPr>
              <a:t>Phoenix</a:t>
            </a:r>
            <a:r>
              <a:rPr lang="en-US" sz="1400" b="1" baseline="0" dirty="0">
                <a:latin typeface="Aptos"/>
                <a:ea typeface="Arial"/>
                <a:cs typeface="Arial"/>
              </a:rPr>
              <a:t> Trust</a:t>
            </a:r>
          </a:p>
          <a:p>
            <a:pPr marL="285750" indent="-285750">
              <a:buFont typeface="Arial,Sans-Serif"/>
              <a:buChar char="•"/>
            </a:pPr>
            <a:r>
              <a:rPr lang="en-US" sz="1400" b="1" dirty="0">
                <a:cs typeface="Arial"/>
              </a:rPr>
              <a:t>Coventry LA Data Team</a:t>
            </a:r>
          </a:p>
        </p:txBody>
      </p:sp>
      <p:sp>
        <p:nvSpPr>
          <p:cNvPr id="4" name="TextBox 3">
            <a:extLst>
              <a:ext uri="{FF2B5EF4-FFF2-40B4-BE49-F238E27FC236}">
                <a16:creationId xmlns:a16="http://schemas.microsoft.com/office/drawing/2014/main" id="{DC2158B0-BFCE-AB8F-7D14-9C4EBB6266F5}"/>
              </a:ext>
            </a:extLst>
          </p:cNvPr>
          <p:cNvSpPr txBox="1"/>
          <p:nvPr/>
        </p:nvSpPr>
        <p:spPr>
          <a:xfrm>
            <a:off x="457200" y="255493"/>
            <a:ext cx="11537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baseline="0" dirty="0">
                <a:latin typeface="Aptos"/>
              </a:rPr>
              <a:t>Thanks to the following Coventry colleagues for sharing their time and experience </a:t>
            </a:r>
            <a:r>
              <a:rPr lang="en-US" sz="1600" b="1" dirty="0">
                <a:latin typeface="Aptos"/>
              </a:rPr>
              <a:t>through the different stages of </a:t>
            </a:r>
            <a:r>
              <a:rPr lang="en-US" sz="1600" b="1" baseline="0" dirty="0">
                <a:latin typeface="Aptos"/>
              </a:rPr>
              <a:t>the creation of this project:  </a:t>
            </a:r>
            <a:endParaRPr lang="en-US" sz="1600" b="1" dirty="0"/>
          </a:p>
        </p:txBody>
      </p:sp>
      <p:pic>
        <p:nvPicPr>
          <p:cNvPr id="5" name="Picture 4" descr="Coventry SEND Local Offer | Let's Talk Coventry">
            <a:extLst>
              <a:ext uri="{FF2B5EF4-FFF2-40B4-BE49-F238E27FC236}">
                <a16:creationId xmlns:a16="http://schemas.microsoft.com/office/drawing/2014/main" id="{410092A1-1201-AC19-4FF4-475FAFAC541E}"/>
              </a:ext>
            </a:extLst>
          </p:cNvPr>
          <p:cNvPicPr>
            <a:picLocks noChangeAspect="1"/>
          </p:cNvPicPr>
          <p:nvPr/>
        </p:nvPicPr>
        <p:blipFill>
          <a:blip r:embed="rId2"/>
          <a:srcRect t="11307" r="-80" b="16986"/>
          <a:stretch/>
        </p:blipFill>
        <p:spPr>
          <a:xfrm>
            <a:off x="-9770" y="3935114"/>
            <a:ext cx="12201778" cy="2927589"/>
          </a:xfrm>
          <a:prstGeom prst="rect">
            <a:avLst/>
          </a:prstGeom>
        </p:spPr>
      </p:pic>
    </p:spTree>
    <p:extLst>
      <p:ext uri="{BB962C8B-B14F-4D97-AF65-F5344CB8AC3E}">
        <p14:creationId xmlns:p14="http://schemas.microsoft.com/office/powerpoint/2010/main" val="62234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B8B5-1F70-982E-2CFF-25DAEE2F70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2AD93A-3A5C-6790-13B6-619FB3F1DEFD}"/>
              </a:ext>
            </a:extLst>
          </p:cNvPr>
          <p:cNvSpPr txBox="1"/>
          <p:nvPr/>
        </p:nvSpPr>
        <p:spPr>
          <a:xfrm>
            <a:off x="190500" y="332733"/>
            <a:ext cx="11811000" cy="481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rgbClr val="0070C0"/>
                </a:solidFill>
                <a:latin typeface="ADLaM Display"/>
                <a:ea typeface="ADLaM Display"/>
                <a:cs typeface="ADLaM Display"/>
              </a:rPr>
              <a:t>The aims of this guidance is to: </a:t>
            </a:r>
            <a:endParaRPr lang="en-US" sz="2400" dirty="0"/>
          </a:p>
          <a:p>
            <a:pPr marL="285750" indent="-285750">
              <a:lnSpc>
                <a:spcPct val="90000"/>
              </a:lnSpc>
              <a:spcBef>
                <a:spcPts val="1000"/>
              </a:spcBef>
              <a:buFont typeface="Arial"/>
              <a:buChar char="•"/>
            </a:pPr>
            <a:r>
              <a:rPr lang="en-US" sz="1600" dirty="0"/>
              <a:t>Create a more consistent and robust approach to Y6/7 transition for all children with SEND, so that all children have a positive experience regardless of which schools they attend</a:t>
            </a:r>
          </a:p>
          <a:p>
            <a:pPr marL="285750" indent="-285750">
              <a:lnSpc>
                <a:spcPct val="90000"/>
              </a:lnSpc>
              <a:spcBef>
                <a:spcPts val="1000"/>
              </a:spcBef>
              <a:buFont typeface="Arial"/>
              <a:buChar char="•"/>
            </a:pPr>
            <a:r>
              <a:rPr lang="en-US" sz="1600" dirty="0"/>
              <a:t>Provide greater continuity between phases for children with SEND who do not have an EHCP but who required significant support in Primary and would struggle to cope without the same level of provision in Secondary</a:t>
            </a:r>
          </a:p>
          <a:p>
            <a:pPr marL="285750" indent="-285750">
              <a:lnSpc>
                <a:spcPct val="90000"/>
              </a:lnSpc>
              <a:spcBef>
                <a:spcPts val="1000"/>
              </a:spcBef>
              <a:buFont typeface="Arial"/>
              <a:buChar char="•"/>
            </a:pPr>
            <a:r>
              <a:rPr lang="en-US" sz="1600" dirty="0"/>
              <a:t>Provide continuity for children with SEND without a diagnosis who are on the pathway or in the process of information gathering at the time of transition so there is minimal delay in gaining additional support</a:t>
            </a:r>
          </a:p>
          <a:p>
            <a:pPr marL="285750" indent="-285750">
              <a:lnSpc>
                <a:spcPct val="90000"/>
              </a:lnSpc>
              <a:spcBef>
                <a:spcPts val="1000"/>
              </a:spcBef>
              <a:buFont typeface="Arial"/>
              <a:buChar char="•"/>
            </a:pPr>
            <a:r>
              <a:rPr lang="en-US" sz="1600" dirty="0"/>
              <a:t>Support the creation of an effective working relationship between Primary and Secondary SENCOs to aid better knowledge and understanding of the provision offered across the different phases </a:t>
            </a:r>
          </a:p>
          <a:p>
            <a:pPr marL="285750" indent="-285750">
              <a:lnSpc>
                <a:spcPct val="90000"/>
              </a:lnSpc>
              <a:spcBef>
                <a:spcPts val="1000"/>
              </a:spcBef>
              <a:buFont typeface="Arial"/>
              <a:buChar char="•"/>
            </a:pPr>
            <a:r>
              <a:rPr lang="en-US" sz="1600" dirty="0"/>
              <a:t>Ensure that there is clarity and awareness between phases of the emerging challenges of future cohorts</a:t>
            </a:r>
          </a:p>
          <a:p>
            <a:pPr marL="285750" indent="-285750">
              <a:lnSpc>
                <a:spcPct val="90000"/>
              </a:lnSpc>
              <a:spcBef>
                <a:spcPts val="1000"/>
              </a:spcBef>
              <a:buFont typeface="Arial"/>
              <a:buChar char="•"/>
            </a:pPr>
            <a:r>
              <a:rPr lang="en-US" sz="1600" dirty="0"/>
              <a:t>Ensure that targets set in Primary IEP plan reviews are realistic for Secondary Schools to support</a:t>
            </a:r>
          </a:p>
          <a:p>
            <a:pPr marL="285750" indent="-285750">
              <a:lnSpc>
                <a:spcPct val="90000"/>
              </a:lnSpc>
              <a:spcBef>
                <a:spcPts val="1000"/>
              </a:spcBef>
              <a:buFont typeface="Arial"/>
              <a:buChar char="•"/>
            </a:pPr>
            <a:r>
              <a:rPr lang="en-US" sz="1600" dirty="0"/>
              <a:t>Work together across the phases to support parents to increase their understanding and manage expectations </a:t>
            </a:r>
          </a:p>
          <a:p>
            <a:pPr marL="285750" indent="-285750">
              <a:lnSpc>
                <a:spcPct val="90000"/>
              </a:lnSpc>
              <a:spcBef>
                <a:spcPts val="1000"/>
              </a:spcBef>
              <a:buFont typeface="Arial"/>
              <a:buChar char="•"/>
            </a:pPr>
            <a:endParaRPr lang="en-US" sz="1600" dirty="0"/>
          </a:p>
          <a:p>
            <a:pPr>
              <a:lnSpc>
                <a:spcPct val="90000"/>
              </a:lnSpc>
              <a:spcBef>
                <a:spcPts val="1000"/>
              </a:spcBef>
            </a:pPr>
            <a:r>
              <a:rPr lang="en-US" sz="1600" i="1" dirty="0"/>
              <a:t>Whilst this toolkit focuses on children with SEND, many of  the procedures and activities suggested will benefit all children during the Y6/7 transition process.</a:t>
            </a:r>
            <a:endParaRPr lang="en-US" sz="1600" dirty="0"/>
          </a:p>
        </p:txBody>
      </p:sp>
      <p:pic>
        <p:nvPicPr>
          <p:cNvPr id="6" name="Picture 5" descr="Coventry SEND Local Offer | Let's Talk Coventry">
            <a:extLst>
              <a:ext uri="{FF2B5EF4-FFF2-40B4-BE49-F238E27FC236}">
                <a16:creationId xmlns:a16="http://schemas.microsoft.com/office/drawing/2014/main" id="{B834FC74-8291-6271-280D-8CA6A706DB96}"/>
              </a:ext>
            </a:extLst>
          </p:cNvPr>
          <p:cNvPicPr>
            <a:picLocks noChangeAspect="1"/>
          </p:cNvPicPr>
          <p:nvPr/>
        </p:nvPicPr>
        <p:blipFill>
          <a:blip r:embed="rId2"/>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411049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C77BAB-A860-127D-8F81-CA3804145F20}"/>
              </a:ext>
            </a:extLst>
          </p:cNvPr>
          <p:cNvSpPr txBox="1"/>
          <p:nvPr/>
        </p:nvSpPr>
        <p:spPr>
          <a:xfrm>
            <a:off x="28318" y="5089"/>
            <a:ext cx="12162530" cy="8415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 the Spring Term 2024, a team of Coventry SENDCos from both the Primary and Secondary phases met to discuss their concerns around transition from Year 6 to Year 7 for children with SEND. The following differences between the 2 phases and related concerns were identified:</a:t>
            </a:r>
          </a:p>
        </p:txBody>
      </p:sp>
      <p:graphicFrame>
        <p:nvGraphicFramePr>
          <p:cNvPr id="7" name="Table 6">
            <a:extLst>
              <a:ext uri="{FF2B5EF4-FFF2-40B4-BE49-F238E27FC236}">
                <a16:creationId xmlns:a16="http://schemas.microsoft.com/office/drawing/2014/main" id="{5A91FC15-5E92-324C-CAE9-1F7C6019A26B}"/>
              </a:ext>
            </a:extLst>
          </p:cNvPr>
          <p:cNvGraphicFramePr>
            <a:graphicFrameLocks noGrp="1"/>
          </p:cNvGraphicFramePr>
          <p:nvPr>
            <p:extLst>
              <p:ext uri="{D42A27DB-BD31-4B8C-83A1-F6EECF244321}">
                <p14:modId xmlns:p14="http://schemas.microsoft.com/office/powerpoint/2010/main" val="3493949981"/>
              </p:ext>
            </p:extLst>
          </p:nvPr>
        </p:nvGraphicFramePr>
        <p:xfrm>
          <a:off x="188258" y="856211"/>
          <a:ext cx="11834316" cy="5176850"/>
        </p:xfrm>
        <a:graphic>
          <a:graphicData uri="http://schemas.openxmlformats.org/drawingml/2006/table">
            <a:tbl>
              <a:tblPr firstRow="1" bandRow="1">
                <a:tableStyleId>{5C22544A-7EE6-4342-B048-85BDC9FD1C3A}</a:tableStyleId>
              </a:tblPr>
              <a:tblGrid>
                <a:gridCol w="3944772">
                  <a:extLst>
                    <a:ext uri="{9D8B030D-6E8A-4147-A177-3AD203B41FA5}">
                      <a16:colId xmlns:a16="http://schemas.microsoft.com/office/drawing/2014/main" val="1040765732"/>
                    </a:ext>
                  </a:extLst>
                </a:gridCol>
                <a:gridCol w="3944772">
                  <a:extLst>
                    <a:ext uri="{9D8B030D-6E8A-4147-A177-3AD203B41FA5}">
                      <a16:colId xmlns:a16="http://schemas.microsoft.com/office/drawing/2014/main" val="2268202829"/>
                    </a:ext>
                  </a:extLst>
                </a:gridCol>
                <a:gridCol w="3944772">
                  <a:extLst>
                    <a:ext uri="{9D8B030D-6E8A-4147-A177-3AD203B41FA5}">
                      <a16:colId xmlns:a16="http://schemas.microsoft.com/office/drawing/2014/main" val="1169501396"/>
                    </a:ext>
                  </a:extLst>
                </a:gridCol>
              </a:tblGrid>
              <a:tr h="1294268">
                <a:tc>
                  <a:txBody>
                    <a:bodyPr/>
                    <a:lstStyle/>
                    <a:p>
                      <a:pPr algn="ctr"/>
                      <a:r>
                        <a:rPr lang="en-US" sz="1600" b="1">
                          <a:solidFill>
                            <a:srgbClr val="0070C0"/>
                          </a:solidFill>
                        </a:rPr>
                        <a:t>New and more teachers to build relationships with and to communicate how to meet needs with- </a:t>
                      </a:r>
                      <a:endParaRPr lang="en-US"/>
                    </a:p>
                    <a:p>
                      <a:pPr lvl="0" algn="ctr">
                        <a:buNone/>
                      </a:pPr>
                      <a:r>
                        <a:rPr lang="en-US" sz="1600" b="1">
                          <a:solidFill>
                            <a:srgbClr val="0070C0"/>
                          </a:solidFill>
                        </a:rPr>
                        <a:t>for pupil and parents/ carers</a:t>
                      </a:r>
                    </a:p>
                  </a:txBody>
                  <a:tcPr>
                    <a:solidFill>
                      <a:schemeClr val="accent4">
                        <a:lumMod val="20000"/>
                        <a:lumOff val="80000"/>
                      </a:schemeClr>
                    </a:solidFill>
                  </a:tcPr>
                </a:tc>
                <a:tc>
                  <a:txBody>
                    <a:bodyPr/>
                    <a:lstStyle/>
                    <a:p>
                      <a:pPr algn="ctr"/>
                      <a:r>
                        <a:rPr lang="en-US" sz="1600" b="1">
                          <a:solidFill>
                            <a:srgbClr val="0070C0"/>
                          </a:solidFill>
                        </a:rPr>
                        <a:t>New peers- </a:t>
                      </a:r>
                      <a:endParaRPr lang="en-US"/>
                    </a:p>
                    <a:p>
                      <a:pPr lvl="0" algn="ctr">
                        <a:buNone/>
                      </a:pPr>
                      <a:r>
                        <a:rPr lang="en-US" sz="1600" b="1">
                          <a:solidFill>
                            <a:srgbClr val="0070C0"/>
                          </a:solidFill>
                        </a:rPr>
                        <a:t>tolerance and understanding of needs from others </a:t>
                      </a:r>
                      <a:endParaRPr lang="en-US"/>
                    </a:p>
                  </a:txBody>
                  <a:tcPr>
                    <a:solidFill>
                      <a:schemeClr val="accent4">
                        <a:lumMod val="20000"/>
                        <a:lumOff val="80000"/>
                      </a:schemeClr>
                    </a:solidFill>
                  </a:tcPr>
                </a:tc>
                <a:tc>
                  <a:txBody>
                    <a:bodyPr/>
                    <a:lstStyle/>
                    <a:p>
                      <a:pPr algn="ctr"/>
                      <a:r>
                        <a:rPr lang="en-US" sz="1600" b="1">
                          <a:solidFill>
                            <a:srgbClr val="0070C0"/>
                          </a:solidFill>
                        </a:rPr>
                        <a:t>New buildings and environments- </a:t>
                      </a:r>
                      <a:endParaRPr lang="en-US"/>
                    </a:p>
                    <a:p>
                      <a:pPr lvl="0" algn="ctr">
                        <a:buNone/>
                      </a:pPr>
                      <a:r>
                        <a:rPr lang="en-US" sz="1600" b="1">
                          <a:solidFill>
                            <a:srgbClr val="0070C0"/>
                          </a:solidFill>
                        </a:rPr>
                        <a:t>size and layout of playground and buildings, new classrooms, finding their way around a bigger site</a:t>
                      </a:r>
                    </a:p>
                  </a:txBody>
                  <a:tcPr>
                    <a:solidFill>
                      <a:schemeClr val="accent4">
                        <a:lumMod val="20000"/>
                        <a:lumOff val="80000"/>
                      </a:schemeClr>
                    </a:solidFill>
                  </a:tcPr>
                </a:tc>
                <a:extLst>
                  <a:ext uri="{0D108BD9-81ED-4DB2-BD59-A6C34878D82A}">
                    <a16:rowId xmlns:a16="http://schemas.microsoft.com/office/drawing/2014/main" val="345879681"/>
                  </a:ext>
                </a:extLst>
              </a:tr>
              <a:tr h="1294268">
                <a:tc>
                  <a:txBody>
                    <a:bodyPr/>
                    <a:lstStyle/>
                    <a:p>
                      <a:pPr algn="ctr"/>
                      <a:r>
                        <a:rPr lang="en-US" sz="1600" b="1">
                          <a:solidFill>
                            <a:srgbClr val="0070C0"/>
                          </a:solidFill>
                        </a:rPr>
                        <a:t>Transition between lessons- </a:t>
                      </a:r>
                      <a:endParaRPr lang="en-US"/>
                    </a:p>
                    <a:p>
                      <a:pPr lvl="0" algn="ctr">
                        <a:buNone/>
                      </a:pPr>
                      <a:r>
                        <a:rPr lang="en-US" sz="1600" b="1">
                          <a:solidFill>
                            <a:srgbClr val="0070C0"/>
                          </a:solidFill>
                        </a:rPr>
                        <a:t>busy and noisy corridors, finding classrooms, distractions during lesson transition times</a:t>
                      </a:r>
                    </a:p>
                  </a:txBody>
                  <a:tcPr>
                    <a:solidFill>
                      <a:schemeClr val="accent4">
                        <a:lumMod val="60000"/>
                        <a:lumOff val="40000"/>
                      </a:schemeClr>
                    </a:solidFill>
                  </a:tcPr>
                </a:tc>
                <a:tc>
                  <a:txBody>
                    <a:bodyPr/>
                    <a:lstStyle/>
                    <a:p>
                      <a:pPr algn="ctr"/>
                      <a:r>
                        <a:rPr lang="en-US" sz="1600" b="1">
                          <a:solidFill>
                            <a:srgbClr val="0070C0"/>
                          </a:solidFill>
                        </a:rPr>
                        <a:t>Knowing and trusting new adults who can help- </a:t>
                      </a:r>
                      <a:endParaRPr lang="en-US"/>
                    </a:p>
                    <a:p>
                      <a:pPr lvl="0" algn="ctr">
                        <a:buNone/>
                      </a:pPr>
                      <a:r>
                        <a:rPr lang="en-US" sz="1600" b="1">
                          <a:solidFill>
                            <a:srgbClr val="0070C0"/>
                          </a:solidFill>
                        </a:rPr>
                        <a:t>time required to build positive relationships</a:t>
                      </a:r>
                    </a:p>
                  </a:txBody>
                  <a:tcPr>
                    <a:solidFill>
                      <a:schemeClr val="accent4">
                        <a:lumMod val="60000"/>
                        <a:lumOff val="40000"/>
                      </a:schemeClr>
                    </a:solidFill>
                  </a:tcPr>
                </a:tc>
                <a:tc>
                  <a:txBody>
                    <a:bodyPr/>
                    <a:lstStyle/>
                    <a:p>
                      <a:pPr algn="ctr"/>
                      <a:r>
                        <a:rPr lang="en-US" sz="1600" b="1">
                          <a:solidFill>
                            <a:srgbClr val="0070C0"/>
                          </a:solidFill>
                        </a:rPr>
                        <a:t>Different and unfamiliar personalities of teachers and their expectations in and around the classroom</a:t>
                      </a:r>
                    </a:p>
                  </a:txBody>
                  <a:tcPr>
                    <a:solidFill>
                      <a:schemeClr val="accent4">
                        <a:lumMod val="60000"/>
                        <a:lumOff val="40000"/>
                      </a:schemeClr>
                    </a:solidFill>
                  </a:tcPr>
                </a:tc>
                <a:extLst>
                  <a:ext uri="{0D108BD9-81ED-4DB2-BD59-A6C34878D82A}">
                    <a16:rowId xmlns:a16="http://schemas.microsoft.com/office/drawing/2014/main" val="2870175290"/>
                  </a:ext>
                </a:extLst>
              </a:tr>
              <a:tr h="1277674">
                <a:tc>
                  <a:txBody>
                    <a:bodyPr/>
                    <a:lstStyle/>
                    <a:p>
                      <a:pPr algn="ctr"/>
                      <a:r>
                        <a:rPr lang="en-US" sz="1600" b="1">
                          <a:solidFill>
                            <a:srgbClr val="0070C0"/>
                          </a:solidFill>
                        </a:rPr>
                        <a:t>New friendships to develop- </a:t>
                      </a:r>
                      <a:endParaRPr lang="en-US"/>
                    </a:p>
                    <a:p>
                      <a:pPr lvl="0" algn="ctr">
                        <a:buNone/>
                      </a:pPr>
                      <a:r>
                        <a:rPr lang="en-US" sz="1600" b="1">
                          <a:solidFill>
                            <a:srgbClr val="0070C0"/>
                          </a:solidFill>
                        </a:rPr>
                        <a:t>making good choices about positive, healthy peer networks</a:t>
                      </a:r>
                    </a:p>
                  </a:txBody>
                  <a:tcPr>
                    <a:solidFill>
                      <a:schemeClr val="accent4">
                        <a:lumMod val="20000"/>
                        <a:lumOff val="80000"/>
                      </a:schemeClr>
                    </a:solidFill>
                  </a:tcPr>
                </a:tc>
                <a:tc>
                  <a:txBody>
                    <a:bodyPr/>
                    <a:lstStyle/>
                    <a:p>
                      <a:pPr algn="ctr"/>
                      <a:r>
                        <a:rPr lang="en-US" sz="1600" b="1">
                          <a:solidFill>
                            <a:srgbClr val="0070C0"/>
                          </a:solidFill>
                        </a:rPr>
                        <a:t>Different demands on </a:t>
                      </a:r>
                    </a:p>
                    <a:p>
                      <a:pPr lvl="0" algn="ctr">
                        <a:buNone/>
                      </a:pPr>
                      <a:r>
                        <a:rPr lang="en-US" sz="1600" b="1">
                          <a:solidFill>
                            <a:srgbClr val="0070C0"/>
                          </a:solidFill>
                        </a:rPr>
                        <a:t>self- </a:t>
                      </a:r>
                      <a:r>
                        <a:rPr lang="en-US" sz="1600" b="1" err="1">
                          <a:solidFill>
                            <a:srgbClr val="0070C0"/>
                          </a:solidFill>
                        </a:rPr>
                        <a:t>organisation</a:t>
                      </a:r>
                      <a:r>
                        <a:rPr lang="en-US" sz="1600" b="1">
                          <a:solidFill>
                            <a:srgbClr val="0070C0"/>
                          </a:solidFill>
                        </a:rPr>
                        <a:t>, remembering everything, independence and personal skills</a:t>
                      </a:r>
                    </a:p>
                  </a:txBody>
                  <a:tcPr>
                    <a:solidFill>
                      <a:schemeClr val="accent4">
                        <a:lumMod val="20000"/>
                        <a:lumOff val="80000"/>
                      </a:schemeClr>
                    </a:solidFill>
                  </a:tcPr>
                </a:tc>
                <a:tc>
                  <a:txBody>
                    <a:bodyPr/>
                    <a:lstStyle/>
                    <a:p>
                      <a:pPr algn="ctr"/>
                      <a:r>
                        <a:rPr lang="en-US" sz="1600" b="1">
                          <a:solidFill>
                            <a:srgbClr val="0070C0"/>
                          </a:solidFill>
                        </a:rPr>
                        <a:t>Different levels and type of support offered in different phases </a:t>
                      </a:r>
                    </a:p>
                  </a:txBody>
                  <a:tcPr>
                    <a:solidFill>
                      <a:schemeClr val="accent4">
                        <a:lumMod val="20000"/>
                        <a:lumOff val="80000"/>
                      </a:schemeClr>
                    </a:solidFill>
                  </a:tcPr>
                </a:tc>
                <a:extLst>
                  <a:ext uri="{0D108BD9-81ED-4DB2-BD59-A6C34878D82A}">
                    <a16:rowId xmlns:a16="http://schemas.microsoft.com/office/drawing/2014/main" val="3931361657"/>
                  </a:ext>
                </a:extLst>
              </a:tr>
              <a:tr h="1277674">
                <a:tc>
                  <a:txBody>
                    <a:bodyPr/>
                    <a:lstStyle/>
                    <a:p>
                      <a:pPr algn="ctr"/>
                      <a:r>
                        <a:rPr lang="en-US" sz="1600" b="1">
                          <a:solidFill>
                            <a:srgbClr val="0070C0"/>
                          </a:solidFill>
                        </a:rPr>
                        <a:t>Parents understanding and expectation of Secondary provision and the differences in support available between phases</a:t>
                      </a:r>
                    </a:p>
                  </a:txBody>
                  <a:tcPr>
                    <a:solidFill>
                      <a:schemeClr val="accent4">
                        <a:lumMod val="60000"/>
                        <a:lumOff val="40000"/>
                      </a:schemeClr>
                    </a:solidFill>
                  </a:tcPr>
                </a:tc>
                <a:tc>
                  <a:txBody>
                    <a:bodyPr/>
                    <a:lstStyle/>
                    <a:p>
                      <a:pPr algn="ctr"/>
                      <a:r>
                        <a:rPr lang="en-US" sz="1600" b="1">
                          <a:solidFill>
                            <a:srgbClr val="0070C0"/>
                          </a:solidFill>
                        </a:rPr>
                        <a:t>Different academic challenges, styles of teaching and curriculum-  </a:t>
                      </a:r>
                      <a:endParaRPr lang="en-US"/>
                    </a:p>
                    <a:p>
                      <a:pPr lvl="0" algn="ctr">
                        <a:buNone/>
                      </a:pPr>
                      <a:r>
                        <a:rPr lang="en-US" sz="1600" b="1" i="0" u="none" strike="noStrike" noProof="0">
                          <a:solidFill>
                            <a:srgbClr val="0070C0"/>
                          </a:solidFill>
                          <a:latin typeface="Aptos"/>
                        </a:rPr>
                        <a:t>poor academic progression and disengagement common after transition</a:t>
                      </a:r>
                    </a:p>
                  </a:txBody>
                  <a:tcPr>
                    <a:solidFill>
                      <a:schemeClr val="accent4">
                        <a:lumMod val="60000"/>
                        <a:lumOff val="40000"/>
                      </a:schemeClr>
                    </a:solidFill>
                  </a:tcPr>
                </a:tc>
                <a:tc>
                  <a:txBody>
                    <a:bodyPr/>
                    <a:lstStyle/>
                    <a:p>
                      <a:pPr lvl="0" algn="ctr">
                        <a:buNone/>
                      </a:pPr>
                      <a:r>
                        <a:rPr lang="en-US" sz="1600" b="1" i="0" u="none" strike="noStrike" noProof="0">
                          <a:solidFill>
                            <a:srgbClr val="0070C0"/>
                          </a:solidFill>
                          <a:latin typeface="Aptos"/>
                        </a:rPr>
                        <a:t>Identification of and familiarity with new safe spaces- </a:t>
                      </a:r>
                      <a:endParaRPr lang="en-US" sz="1600">
                        <a:solidFill>
                          <a:srgbClr val="0070C0"/>
                        </a:solidFill>
                      </a:endParaRPr>
                    </a:p>
                    <a:p>
                      <a:pPr lvl="0" algn="ctr">
                        <a:buNone/>
                      </a:pPr>
                      <a:r>
                        <a:rPr lang="en-US" sz="1600" b="1" i="0" u="none" strike="noStrike" noProof="0">
                          <a:solidFill>
                            <a:srgbClr val="0070C0"/>
                          </a:solidFill>
                          <a:latin typeface="Aptos"/>
                        </a:rPr>
                        <a:t>developing awareness of places to avoid where they might experience sensory overload </a:t>
                      </a:r>
                      <a:endParaRPr lang="en-US" sz="1600">
                        <a:solidFill>
                          <a:srgbClr val="0070C0"/>
                        </a:solidFill>
                      </a:endParaRPr>
                    </a:p>
                  </a:txBody>
                  <a:tcPr>
                    <a:solidFill>
                      <a:schemeClr val="accent4">
                        <a:lumMod val="60000"/>
                        <a:lumOff val="40000"/>
                      </a:schemeClr>
                    </a:solidFill>
                  </a:tcPr>
                </a:tc>
                <a:extLst>
                  <a:ext uri="{0D108BD9-81ED-4DB2-BD59-A6C34878D82A}">
                    <a16:rowId xmlns:a16="http://schemas.microsoft.com/office/drawing/2014/main" val="3905864488"/>
                  </a:ext>
                </a:extLst>
              </a:tr>
            </a:tbl>
          </a:graphicData>
        </a:graphic>
      </p:graphicFrame>
      <p:sp>
        <p:nvSpPr>
          <p:cNvPr id="3" name="TextBox 2">
            <a:extLst>
              <a:ext uri="{FF2B5EF4-FFF2-40B4-BE49-F238E27FC236}">
                <a16:creationId xmlns:a16="http://schemas.microsoft.com/office/drawing/2014/main" id="{7E1F95C5-DF04-8AC4-F147-05BCD9544565}"/>
              </a:ext>
            </a:extLst>
          </p:cNvPr>
          <p:cNvSpPr txBox="1"/>
          <p:nvPr/>
        </p:nvSpPr>
        <p:spPr>
          <a:xfrm>
            <a:off x="31678" y="6132120"/>
            <a:ext cx="121653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aim is that this toolkit will provide schools with a timeline of events and ideas for a range of activities that  can be carried out to aid the transition process, removing these obstacles and successfully preparing children with SEND to better manage the changes from Y6 to Y7.</a:t>
            </a:r>
          </a:p>
        </p:txBody>
      </p:sp>
    </p:spTree>
    <p:extLst>
      <p:ext uri="{BB962C8B-B14F-4D97-AF65-F5344CB8AC3E}">
        <p14:creationId xmlns:p14="http://schemas.microsoft.com/office/powerpoint/2010/main" val="315132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 name="Table 2153">
            <a:extLst>
              <a:ext uri="{FF2B5EF4-FFF2-40B4-BE49-F238E27FC236}">
                <a16:creationId xmlns:a16="http://schemas.microsoft.com/office/drawing/2014/main" id="{34190DD6-365F-4B83-9ED8-A087CC12E77E}"/>
              </a:ext>
            </a:extLst>
          </p:cNvPr>
          <p:cNvGraphicFramePr>
            <a:graphicFrameLocks noGrp="1"/>
          </p:cNvGraphicFramePr>
          <p:nvPr>
            <p:extLst>
              <p:ext uri="{D42A27DB-BD31-4B8C-83A1-F6EECF244321}">
                <p14:modId xmlns:p14="http://schemas.microsoft.com/office/powerpoint/2010/main" val="231334970"/>
              </p:ext>
            </p:extLst>
          </p:nvPr>
        </p:nvGraphicFramePr>
        <p:xfrm>
          <a:off x="187718" y="469938"/>
          <a:ext cx="11834081" cy="6340727"/>
        </p:xfrm>
        <a:graphic>
          <a:graphicData uri="http://schemas.openxmlformats.org/drawingml/2006/table">
            <a:tbl>
              <a:tblPr firstRow="1" bandRow="1">
                <a:tableStyleId>{5C22544A-7EE6-4342-B048-85BDC9FD1C3A}</a:tableStyleId>
              </a:tblPr>
              <a:tblGrid>
                <a:gridCol w="449035">
                  <a:extLst>
                    <a:ext uri="{9D8B030D-6E8A-4147-A177-3AD203B41FA5}">
                      <a16:colId xmlns:a16="http://schemas.microsoft.com/office/drawing/2014/main" val="3348479191"/>
                    </a:ext>
                  </a:extLst>
                </a:gridCol>
                <a:gridCol w="1530594">
                  <a:extLst>
                    <a:ext uri="{9D8B030D-6E8A-4147-A177-3AD203B41FA5}">
                      <a16:colId xmlns:a16="http://schemas.microsoft.com/office/drawing/2014/main" val="3530359312"/>
                    </a:ext>
                  </a:extLst>
                </a:gridCol>
                <a:gridCol w="387188">
                  <a:extLst>
                    <a:ext uri="{9D8B030D-6E8A-4147-A177-3AD203B41FA5}">
                      <a16:colId xmlns:a16="http://schemas.microsoft.com/office/drawing/2014/main" val="64869075"/>
                    </a:ext>
                  </a:extLst>
                </a:gridCol>
                <a:gridCol w="435428">
                  <a:extLst>
                    <a:ext uri="{9D8B030D-6E8A-4147-A177-3AD203B41FA5}">
                      <a16:colId xmlns:a16="http://schemas.microsoft.com/office/drawing/2014/main" val="3817819703"/>
                    </a:ext>
                  </a:extLst>
                </a:gridCol>
                <a:gridCol w="1646464">
                  <a:extLst>
                    <a:ext uri="{9D8B030D-6E8A-4147-A177-3AD203B41FA5}">
                      <a16:colId xmlns:a16="http://schemas.microsoft.com/office/drawing/2014/main" val="722382975"/>
                    </a:ext>
                  </a:extLst>
                </a:gridCol>
                <a:gridCol w="284925">
                  <a:extLst>
                    <a:ext uri="{9D8B030D-6E8A-4147-A177-3AD203B41FA5}">
                      <a16:colId xmlns:a16="http://schemas.microsoft.com/office/drawing/2014/main" val="1679352245"/>
                    </a:ext>
                  </a:extLst>
                </a:gridCol>
                <a:gridCol w="421820">
                  <a:extLst>
                    <a:ext uri="{9D8B030D-6E8A-4147-A177-3AD203B41FA5}">
                      <a16:colId xmlns:a16="http://schemas.microsoft.com/office/drawing/2014/main" val="3417052896"/>
                    </a:ext>
                  </a:extLst>
                </a:gridCol>
                <a:gridCol w="1625842">
                  <a:extLst>
                    <a:ext uri="{9D8B030D-6E8A-4147-A177-3AD203B41FA5}">
                      <a16:colId xmlns:a16="http://schemas.microsoft.com/office/drawing/2014/main" val="1235211522"/>
                    </a:ext>
                  </a:extLst>
                </a:gridCol>
                <a:gridCol w="319152">
                  <a:extLst>
                    <a:ext uri="{9D8B030D-6E8A-4147-A177-3AD203B41FA5}">
                      <a16:colId xmlns:a16="http://schemas.microsoft.com/office/drawing/2014/main" val="3938174985"/>
                    </a:ext>
                  </a:extLst>
                </a:gridCol>
                <a:gridCol w="435428">
                  <a:extLst>
                    <a:ext uri="{9D8B030D-6E8A-4147-A177-3AD203B41FA5}">
                      <a16:colId xmlns:a16="http://schemas.microsoft.com/office/drawing/2014/main" val="3319045044"/>
                    </a:ext>
                  </a:extLst>
                </a:gridCol>
                <a:gridCol w="1598630">
                  <a:extLst>
                    <a:ext uri="{9D8B030D-6E8A-4147-A177-3AD203B41FA5}">
                      <a16:colId xmlns:a16="http://schemas.microsoft.com/office/drawing/2014/main" val="3760388701"/>
                    </a:ext>
                  </a:extLst>
                </a:gridCol>
                <a:gridCol w="332757">
                  <a:extLst>
                    <a:ext uri="{9D8B030D-6E8A-4147-A177-3AD203B41FA5}">
                      <a16:colId xmlns:a16="http://schemas.microsoft.com/office/drawing/2014/main" val="3776890471"/>
                    </a:ext>
                  </a:extLst>
                </a:gridCol>
                <a:gridCol w="449035">
                  <a:extLst>
                    <a:ext uri="{9D8B030D-6E8A-4147-A177-3AD203B41FA5}">
                      <a16:colId xmlns:a16="http://schemas.microsoft.com/office/drawing/2014/main" val="2402308303"/>
                    </a:ext>
                  </a:extLst>
                </a:gridCol>
                <a:gridCol w="1625846">
                  <a:extLst>
                    <a:ext uri="{9D8B030D-6E8A-4147-A177-3AD203B41FA5}">
                      <a16:colId xmlns:a16="http://schemas.microsoft.com/office/drawing/2014/main" val="1306010469"/>
                    </a:ext>
                  </a:extLst>
                </a:gridCol>
                <a:gridCol w="291937">
                  <a:extLst>
                    <a:ext uri="{9D8B030D-6E8A-4147-A177-3AD203B41FA5}">
                      <a16:colId xmlns:a16="http://schemas.microsoft.com/office/drawing/2014/main" val="419768344"/>
                    </a:ext>
                  </a:extLst>
                </a:gridCol>
              </a:tblGrid>
              <a:tr h="2816678">
                <a:tc gridSpan="2">
                  <a:txBody>
                    <a:bodyPr/>
                    <a:lstStyle/>
                    <a:p>
                      <a:pPr marL="0" indent="0" algn="ctr">
                        <a:buNone/>
                      </a:pPr>
                      <a:r>
                        <a:rPr lang="en-US" sz="1200"/>
                        <a:t>1.</a:t>
                      </a:r>
                      <a:r>
                        <a:rPr lang="en-US" sz="1200" b="1" i="0" u="none" strike="noStrike" noProof="0">
                          <a:solidFill>
                            <a:srgbClr val="FFFFFF"/>
                          </a:solidFill>
                          <a:latin typeface="Aptos"/>
                        </a:rPr>
                        <a:t>National Offer Day-</a:t>
                      </a:r>
                    </a:p>
                    <a:p>
                      <a:pPr marL="0" lvl="0" indent="0" algn="ctr">
                        <a:buNone/>
                      </a:pPr>
                      <a:r>
                        <a:rPr lang="en-US" sz="1200" b="1" i="0" u="none" strike="noStrike" noProof="0">
                          <a:solidFill>
                            <a:srgbClr val="FFFFFF"/>
                          </a:solidFill>
                          <a:latin typeface="Aptos"/>
                        </a:rPr>
                        <a:t>3rd March 2025</a:t>
                      </a:r>
                    </a:p>
                    <a:p>
                      <a:pPr marL="0" lvl="0" indent="0" algn="ctr">
                        <a:buNone/>
                      </a:pPr>
                      <a:endParaRPr lang="en-US" sz="1200" b="1" i="0" u="none" strike="noStrike" noProof="0">
                        <a:solidFill>
                          <a:srgbClr val="FFFFFF"/>
                        </a:solidFill>
                        <a:latin typeface="Aptos"/>
                      </a:endParaRPr>
                    </a:p>
                    <a:p>
                      <a:pPr marL="0" lvl="0" indent="0" algn="ctr">
                        <a:buNone/>
                      </a:pPr>
                      <a:r>
                        <a:rPr lang="en-US" sz="1200"/>
                        <a:t>School places are allocated and initial</a:t>
                      </a:r>
                    </a:p>
                    <a:p>
                      <a:pPr marL="0" lvl="0" indent="0" algn="ctr">
                        <a:buNone/>
                      </a:pPr>
                      <a:r>
                        <a:rPr lang="en-US" sz="1200"/>
                        <a:t>Y7 lists sent to all schools</a:t>
                      </a:r>
                    </a:p>
                    <a:p>
                      <a:pPr marL="0" lvl="0" indent="0" algn="ctr">
                        <a:buNone/>
                      </a:pPr>
                      <a:endParaRPr lang="en-US" sz="1200"/>
                    </a:p>
                    <a:p>
                      <a:pPr lvl="0" algn="ctr">
                        <a:buNone/>
                      </a:pPr>
                      <a:endParaRPr lang="en-US" sz="1200"/>
                    </a:p>
                    <a:p>
                      <a:pPr lvl="0" algn="ctr">
                        <a:buNone/>
                      </a:pPr>
                      <a:endParaRPr lang="en-US" sz="1200"/>
                    </a:p>
                  </a:txBody>
                  <a:tcPr>
                    <a:lnR w="12700">
                      <a:solidFill>
                        <a:schemeClr val="bg1"/>
                      </a:solidFill>
                    </a:lnR>
                    <a:lnB w="12700">
                      <a:solidFill>
                        <a:schemeClr val="bg1"/>
                      </a:solidFill>
                    </a:lnB>
                    <a:solidFill>
                      <a:srgbClr val="0070C0"/>
                    </a:solidFill>
                  </a:tcPr>
                </a:tc>
                <a:tc hMerge="1">
                  <a:txBody>
                    <a:bodyPr/>
                    <a:lstStyle/>
                    <a:p>
                      <a:endParaRPr lang="en-US"/>
                    </a:p>
                  </a:txBody>
                  <a:tcPr>
                    <a:solidFill>
                      <a:srgbClr val="00B0F0"/>
                    </a:solidFill>
                  </a:tcPr>
                </a:tc>
                <a:tc>
                  <a:txBody>
                    <a:bodyPr/>
                    <a:lstStyle/>
                    <a:p>
                      <a:pPr algn="ctr"/>
                      <a:endParaRPr lang="en-US" sz="1200"/>
                    </a:p>
                  </a:txBody>
                  <a:tcP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gridSpan="2">
                  <a:txBody>
                    <a:bodyPr/>
                    <a:lstStyle/>
                    <a:p>
                      <a:pPr algn="ctr"/>
                      <a:r>
                        <a:rPr lang="en-US" sz="1200"/>
                        <a:t>3. Mid-March </a:t>
                      </a:r>
                      <a:r>
                        <a:rPr lang="en-US" sz="1200" b="1" i="0" u="none" strike="noStrike" noProof="0">
                          <a:solidFill>
                            <a:srgbClr val="FFFFFF"/>
                          </a:solidFill>
                          <a:latin typeface="Aptos"/>
                        </a:rPr>
                        <a:t>2025 onwards-</a:t>
                      </a:r>
                    </a:p>
                    <a:p>
                      <a:pPr lvl="0" algn="ctr">
                        <a:buNone/>
                      </a:pPr>
                      <a:endParaRPr lang="en-US" sz="1200" b="1" i="0" u="none" strike="noStrike" noProof="0">
                        <a:solidFill>
                          <a:srgbClr val="FFFFFF"/>
                        </a:solidFill>
                        <a:latin typeface="Aptos"/>
                      </a:endParaRPr>
                    </a:p>
                    <a:p>
                      <a:pPr lvl="0" algn="ctr">
                        <a:buNone/>
                      </a:pPr>
                      <a:r>
                        <a:rPr lang="en-US" sz="1200"/>
                        <a:t>Dates for meetings between SENDCos to be arranged for children with SEND on their allocation lists.</a:t>
                      </a:r>
                    </a:p>
                    <a:p>
                      <a:pPr lvl="0" algn="ctr">
                        <a:buNone/>
                      </a:pPr>
                      <a:endParaRPr lang="en-US" sz="1200"/>
                    </a:p>
                    <a:p>
                      <a:pPr lvl="0" algn="ctr">
                        <a:buNone/>
                      </a:pPr>
                      <a:r>
                        <a:rPr lang="en-US" sz="1200"/>
                        <a:t>(For all non-SEND children these conversations will happen from Mid-May onwards as per usual) </a:t>
                      </a:r>
                    </a:p>
                    <a:p>
                      <a:pPr lvl="0" algn="ctr">
                        <a:buNone/>
                      </a:pPr>
                      <a:endParaRPr lang="en-US" sz="1200"/>
                    </a:p>
                  </a:txBody>
                  <a:tcPr>
                    <a:lnL w="12700">
                      <a:solidFill>
                        <a:schemeClr val="bg1"/>
                      </a:solidFill>
                    </a:lnL>
                    <a:lnB w="12700">
                      <a:solidFill>
                        <a:schemeClr val="bg1"/>
                      </a:solidFill>
                    </a:lnB>
                    <a:solidFill>
                      <a:srgbClr val="0070C0"/>
                    </a:solidFill>
                  </a:tcPr>
                </a:tc>
                <a:tc hMerge="1">
                  <a:txBody>
                    <a:bodyPr/>
                    <a:lstStyle/>
                    <a:p>
                      <a:endParaRPr lang="en-US"/>
                    </a:p>
                  </a:txBody>
                  <a:tcPr>
                    <a:solidFill>
                      <a:srgbClr val="00B0F0"/>
                    </a:solidFill>
                  </a:tcPr>
                </a:tc>
                <a:tc>
                  <a:txBody>
                    <a:bodyPr/>
                    <a:lstStyle/>
                    <a:p>
                      <a:pPr algn="ctr"/>
                      <a:endParaRPr lang="en-US" sz="1200"/>
                    </a:p>
                  </a:txBody>
                  <a:tcPr>
                    <a:lnB w="12700">
                      <a:solidFill>
                        <a:schemeClr val="bg1"/>
                      </a:solidFill>
                    </a:lnB>
                    <a:solidFill>
                      <a:schemeClr val="bg1"/>
                    </a:solidFill>
                  </a:tcPr>
                </a:tc>
                <a:tc gridSpan="2">
                  <a:txBody>
                    <a:bodyPr/>
                    <a:lstStyle/>
                    <a:p>
                      <a:pPr lvl="0" algn="ctr">
                        <a:buNone/>
                      </a:pPr>
                      <a:r>
                        <a:rPr lang="en-US" sz="1200" b="1" i="0" u="none" strike="noStrike" noProof="0">
                          <a:solidFill>
                            <a:schemeClr val="bg1"/>
                          </a:solidFill>
                          <a:latin typeface="Aptos"/>
                        </a:rPr>
                        <a:t>5. April/ </a:t>
                      </a:r>
                      <a:r>
                        <a:rPr lang="en-US" sz="1200" b="1" i="0" u="none" strike="noStrike" noProof="0">
                          <a:solidFill>
                            <a:srgbClr val="FFFFFF"/>
                          </a:solidFill>
                          <a:latin typeface="Aptos"/>
                        </a:rPr>
                        <a:t>May 2025-</a:t>
                      </a:r>
                      <a:endParaRPr lang="en-US" sz="1200" b="0" i="0" u="none" strike="noStrike" noProof="0">
                        <a:solidFill>
                          <a:srgbClr val="000000"/>
                        </a:solidFill>
                        <a:latin typeface="Aptos"/>
                      </a:endParaRPr>
                    </a:p>
                    <a:p>
                      <a:pPr lvl="0" algn="ctr">
                        <a:buNone/>
                      </a:pPr>
                      <a:endParaRPr lang="en-US" sz="1200" b="0" i="0" u="none" strike="noStrike" noProof="0">
                        <a:solidFill>
                          <a:srgbClr val="000000"/>
                        </a:solidFill>
                        <a:latin typeface="Aptos"/>
                      </a:endParaRPr>
                    </a:p>
                    <a:p>
                      <a:pPr lvl="0" algn="ctr">
                        <a:buNone/>
                      </a:pPr>
                      <a:r>
                        <a:rPr lang="en-US" sz="1200" b="1" i="0" u="none" strike="noStrike" noProof="0">
                          <a:solidFill>
                            <a:schemeClr val="bg1"/>
                          </a:solidFill>
                          <a:latin typeface="Aptos"/>
                        </a:rPr>
                        <a:t>SENDCos and other relevant Secondary School staff to observe and visit child in their primary school setting.</a:t>
                      </a:r>
                      <a:endParaRPr lang="en-US"/>
                    </a:p>
                    <a:p>
                      <a:pPr lvl="0" algn="ctr">
                        <a:buNone/>
                      </a:pPr>
                      <a:endParaRPr lang="en-US" sz="1200" b="1" i="0" u="none" strike="noStrike" noProof="0">
                        <a:solidFill>
                          <a:schemeClr val="bg1"/>
                        </a:solidFill>
                        <a:latin typeface="Aptos"/>
                      </a:endParaRPr>
                    </a:p>
                    <a:p>
                      <a:pPr lvl="0" algn="ctr">
                        <a:buNone/>
                      </a:pPr>
                      <a:r>
                        <a:rPr lang="en-US" sz="1200" b="1" i="0" u="none" strike="noStrike" noProof="0">
                          <a:solidFill>
                            <a:schemeClr val="bg1"/>
                          </a:solidFill>
                          <a:latin typeface="Aptos"/>
                        </a:rPr>
                        <a:t> O</a:t>
                      </a:r>
                      <a:r>
                        <a:rPr lang="en-US" sz="1200" b="1" i="0" u="none" strike="noStrike" noProof="0">
                          <a:solidFill>
                            <a:srgbClr val="FFFFFF"/>
                          </a:solidFill>
                          <a:latin typeface="Aptos"/>
                        </a:rPr>
                        <a:t>pportunity created for child to ask questions and share worries accompanied by trusted adult in their primary school</a:t>
                      </a:r>
                      <a:endParaRPr lang="en-US"/>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B w="12700">
                      <a:solidFill>
                        <a:schemeClr val="bg1"/>
                      </a:solidFill>
                    </a:lnB>
                    <a:solidFill>
                      <a:schemeClr val="bg1"/>
                    </a:solidFill>
                  </a:tcPr>
                </a:tc>
                <a:tc gridSpan="2">
                  <a:txBody>
                    <a:bodyPr/>
                    <a:lstStyle/>
                    <a:p>
                      <a:pPr lvl="0" algn="ctr">
                        <a:buNone/>
                      </a:pPr>
                      <a:r>
                        <a:rPr lang="en-US" sz="1200"/>
                        <a:t>7. </a:t>
                      </a:r>
                      <a:r>
                        <a:rPr lang="en-US" sz="1200" b="1" i="0" u="none" strike="noStrike" noProof="0">
                          <a:solidFill>
                            <a:schemeClr val="bg1"/>
                          </a:solidFill>
                          <a:latin typeface="Aptos"/>
                        </a:rPr>
                        <a:t>May/June 2025</a:t>
                      </a:r>
                      <a:endParaRPr lang="en-US"/>
                    </a:p>
                    <a:p>
                      <a:pPr lvl="0" algn="ctr">
                        <a:buNone/>
                      </a:pPr>
                      <a:endParaRPr lang="en-US" sz="1200" b="1" i="0" u="none" strike="noStrike" noProof="0">
                        <a:solidFill>
                          <a:schemeClr val="bg1"/>
                        </a:solidFill>
                        <a:latin typeface="Aptos"/>
                      </a:endParaRPr>
                    </a:p>
                    <a:p>
                      <a:pPr lvl="0" algn="ctr">
                        <a:buNone/>
                      </a:pPr>
                      <a:r>
                        <a:rPr lang="en-US" sz="1200" b="1" i="0" u="none" strike="noStrike" noProof="0">
                          <a:solidFill>
                            <a:schemeClr val="bg1"/>
                          </a:solidFill>
                          <a:latin typeface="Aptos"/>
                        </a:rPr>
                        <a:t>Child to meet identified key adult from the Secondary School to start to build relationship prior to transition day- </a:t>
                      </a:r>
                      <a:endParaRPr lang="en-US"/>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B w="12700">
                      <a:solidFill>
                        <a:schemeClr val="bg1"/>
                      </a:solidFill>
                    </a:lnB>
                    <a:solidFill>
                      <a:schemeClr val="bg1"/>
                    </a:solidFill>
                  </a:tcPr>
                </a:tc>
                <a:tc gridSpan="2">
                  <a:txBody>
                    <a:bodyPr/>
                    <a:lstStyle/>
                    <a:p>
                      <a:pPr lvl="0" algn="ctr">
                        <a:buNone/>
                      </a:pPr>
                      <a:r>
                        <a:rPr lang="en-US" sz="1200"/>
                        <a:t>9. </a:t>
                      </a:r>
                      <a:r>
                        <a:rPr lang="en-US" sz="1200" b="1" i="0" u="none" strike="noStrike" noProof="0">
                          <a:solidFill>
                            <a:srgbClr val="FFFFFF"/>
                          </a:solidFill>
                          <a:latin typeface="Aptos"/>
                        </a:rPr>
                        <a:t>July 2025</a:t>
                      </a:r>
                      <a:endParaRPr lang="en-US"/>
                    </a:p>
                    <a:p>
                      <a:pPr lvl="0" algn="ctr">
                        <a:buNone/>
                      </a:pPr>
                      <a:endParaRPr lang="en-US" sz="1200" b="1" i="0" u="none" strike="noStrike" noProof="0">
                        <a:solidFill>
                          <a:srgbClr val="FFFFFF"/>
                        </a:solidFill>
                        <a:latin typeface="Aptos"/>
                      </a:endParaRPr>
                    </a:p>
                    <a:p>
                      <a:pPr lvl="0" algn="ctr">
                        <a:buNone/>
                      </a:pPr>
                      <a:r>
                        <a:rPr lang="en-US" sz="1200"/>
                        <a:t>Transition Day/s for all pupils- </a:t>
                      </a:r>
                    </a:p>
                    <a:p>
                      <a:pPr lvl="0" algn="ctr">
                        <a:buNone/>
                      </a:pPr>
                      <a:endParaRPr lang="en-US" sz="1200"/>
                    </a:p>
                    <a:p>
                      <a:pPr lvl="0" algn="ctr">
                        <a:buNone/>
                      </a:pPr>
                      <a:r>
                        <a:rPr lang="en-US" sz="1200"/>
                        <a:t>where possible, the identified key adult finds time to check in with the child to ensure they are managing the day successfully</a:t>
                      </a:r>
                      <a:endParaRPr lang="en-US"/>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buNone/>
                      </a:pPr>
                      <a:r>
                        <a:rPr lang="en-US"/>
                        <a:t>                    </a:t>
                      </a:r>
                    </a:p>
                  </a:txBody>
                  <a:tcPr>
                    <a:lnB w="12700">
                      <a:solidFill>
                        <a:schemeClr val="bg1"/>
                      </a:solidFill>
                    </a:lnB>
                    <a:solidFill>
                      <a:schemeClr val="bg1"/>
                    </a:solidFill>
                  </a:tcPr>
                </a:tc>
                <a:extLst>
                  <a:ext uri="{0D108BD9-81ED-4DB2-BD59-A6C34878D82A}">
                    <a16:rowId xmlns:a16="http://schemas.microsoft.com/office/drawing/2014/main" val="3282920322"/>
                  </a:ext>
                </a:extLst>
              </a:tr>
              <a:tr h="671447">
                <a:tc gridSpan="15">
                  <a:txBody>
                    <a:bodyPr/>
                    <a:lstStyle/>
                    <a:p>
                      <a:r>
                        <a:rPr lang="en-US" b="1">
                          <a:solidFill>
                            <a:srgbClr val="0070C0"/>
                          </a:solidFill>
                        </a:rPr>
                        <a:t>Year 6                                                                                                                                                                                                                               Year 7</a:t>
                      </a:r>
                      <a:endParaRPr lang="en-US">
                        <a:solidFill>
                          <a:srgbClr val="0070C0"/>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extLst>
                  <a:ext uri="{0D108BD9-81ED-4DB2-BD59-A6C34878D82A}">
                    <a16:rowId xmlns:a16="http://schemas.microsoft.com/office/drawing/2014/main" val="832002944"/>
                  </a:ext>
                </a:extLst>
              </a:tr>
              <a:tr h="2110256">
                <a:tc>
                  <a:txBody>
                    <a:bodyPr/>
                    <a:lstStyle/>
                    <a:p>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txBody>
                  <a:tcPr>
                    <a:lnT w="12700">
                      <a:solidFill>
                        <a:schemeClr val="bg1"/>
                      </a:solidFill>
                    </a:lnT>
                    <a:solidFill>
                      <a:schemeClr val="bg1"/>
                    </a:solidFill>
                  </a:tcPr>
                </a:tc>
                <a:tc gridSpan="2">
                  <a:txBody>
                    <a:bodyPr/>
                    <a:lstStyle/>
                    <a:p>
                      <a:pPr algn="ctr"/>
                      <a:r>
                        <a:rPr lang="en-US" sz="1200" b="1">
                          <a:solidFill>
                            <a:schemeClr val="bg1"/>
                          </a:solidFill>
                        </a:rPr>
                        <a:t>2. By 10th March 2025</a:t>
                      </a:r>
                      <a:endParaRPr lang="en-US" sz="1200"/>
                    </a:p>
                    <a:p>
                      <a:pPr lvl="0" algn="ctr">
                        <a:buNone/>
                      </a:pPr>
                      <a:r>
                        <a:rPr lang="en-US" sz="1200" b="1">
                          <a:solidFill>
                            <a:schemeClr val="bg1"/>
                          </a:solidFill>
                        </a:rPr>
                        <a:t>A list of prospective Y7 children with SEND, their primary need and associated SEND specialist teams support will be shared with Secondary Schools </a:t>
                      </a:r>
                    </a:p>
                    <a:p>
                      <a:pPr lvl="0" algn="ctr">
                        <a:buNone/>
                      </a:pPr>
                      <a:endParaRPr lang="en-US" sz="1200" b="1">
                        <a:solidFill>
                          <a:schemeClr val="bg1"/>
                        </a:solidFill>
                      </a:endParaRPr>
                    </a:p>
                    <a:p>
                      <a:pPr lvl="0" algn="ctr">
                        <a:buNone/>
                      </a:pPr>
                      <a:r>
                        <a:rPr lang="en-US" sz="1200" b="1">
                          <a:solidFill>
                            <a:schemeClr val="bg1"/>
                          </a:solidFill>
                        </a:rPr>
                        <a:t>SEND SLA requests must then be submitted by 14th March</a:t>
                      </a:r>
                      <a:endParaRPr lang="en-US"/>
                    </a:p>
                    <a:p>
                      <a:pPr lvl="0" algn="ctr">
                        <a:buNone/>
                      </a:pPr>
                      <a:endParaRPr lang="en-US" sz="1200" b="1">
                        <a:solidFill>
                          <a:schemeClr val="bg1"/>
                        </a:solidFill>
                      </a:endParaRPr>
                    </a:p>
                    <a:p>
                      <a:pPr lvl="0" algn="ctr">
                        <a:buNone/>
                      </a:pPr>
                      <a:endParaRPr lang="en-US" sz="1200" b="1">
                        <a:solidFill>
                          <a:schemeClr val="bg1"/>
                        </a:solidFill>
                      </a:endParaRPr>
                    </a:p>
                    <a:p>
                      <a:pPr lvl="0" algn="ctr">
                        <a:buNone/>
                      </a:pPr>
                      <a:endParaRPr lang="en-US" sz="1200" b="1">
                        <a:solidFill>
                          <a:schemeClr val="bg1"/>
                        </a:solidFill>
                      </a:endParaRP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algn="ctr"/>
                      <a:endParaRPr lang="en-US" sz="1200"/>
                    </a:p>
                  </a:txBody>
                  <a:tcPr>
                    <a:lnT w="12700">
                      <a:solidFill>
                        <a:schemeClr val="bg1"/>
                      </a:solidFill>
                    </a:lnT>
                    <a:solidFill>
                      <a:schemeClr val="bg1"/>
                    </a:solidFill>
                  </a:tcPr>
                </a:tc>
                <a:tc gridSpan="2">
                  <a:txBody>
                    <a:bodyPr/>
                    <a:lstStyle/>
                    <a:p>
                      <a:pPr algn="ctr"/>
                      <a:r>
                        <a:rPr lang="en-US" sz="1200" b="1" i="0" u="none" strike="noStrike" noProof="0">
                          <a:solidFill>
                            <a:srgbClr val="FFFFFF"/>
                          </a:solidFill>
                          <a:latin typeface="Aptos"/>
                        </a:rPr>
                        <a:t>4. Mid-March 2025 onwards-</a:t>
                      </a:r>
                      <a:endParaRPr lang="en-US"/>
                    </a:p>
                    <a:p>
                      <a:pPr lvl="0" algn="ctr">
                        <a:buNone/>
                      </a:pPr>
                      <a:r>
                        <a:rPr lang="en-US" sz="1200" b="1" i="0" u="none" strike="noStrike" noProof="0">
                          <a:solidFill>
                            <a:srgbClr val="FFFFFF"/>
                          </a:solidFill>
                          <a:latin typeface="Aptos"/>
                        </a:rPr>
                        <a:t>In these meetings,  </a:t>
                      </a:r>
                      <a:endParaRPr lang="en-US"/>
                    </a:p>
                    <a:p>
                      <a:pPr lvl="0" algn="ctr">
                        <a:buNone/>
                      </a:pPr>
                      <a:r>
                        <a:rPr lang="en-US" sz="1200" b="1" i="0" u="none" strike="noStrike" noProof="0">
                          <a:solidFill>
                            <a:srgbClr val="FFFFFF"/>
                          </a:solidFill>
                          <a:latin typeface="Aptos"/>
                        </a:rPr>
                        <a:t>SENDCOs  to agree a date and method for the handover of all relevant SEND documentation- permission can be sought for  early transfer of paperwork from parents allowing Secondary SENDCos more time to become familiar with information about each child</a:t>
                      </a:r>
                      <a:endParaRPr lang="en-US"/>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algn="ctr"/>
                      <a:endParaRPr lang="en-US" sz="1200"/>
                    </a:p>
                  </a:txBody>
                  <a:tcPr>
                    <a:lnT w="12700">
                      <a:solidFill>
                        <a:schemeClr val="bg1"/>
                      </a:solidFill>
                    </a:lnT>
                    <a:solidFill>
                      <a:schemeClr val="bg1"/>
                    </a:solidFill>
                  </a:tcPr>
                </a:tc>
                <a:tc gridSpan="2">
                  <a:txBody>
                    <a:bodyPr/>
                    <a:lstStyle/>
                    <a:p>
                      <a:pPr lvl="0" algn="ctr">
                        <a:buNone/>
                      </a:pPr>
                      <a:r>
                        <a:rPr lang="en-US" sz="1200" b="1" i="0" u="none" strike="noStrike" noProof="0">
                          <a:solidFill>
                            <a:srgbClr val="FFFFFF"/>
                          </a:solidFill>
                          <a:latin typeface="Aptos"/>
                        </a:rPr>
                        <a:t>6.  May/ June 2025-</a:t>
                      </a:r>
                    </a:p>
                    <a:p>
                      <a:pPr lvl="0" algn="ctr">
                        <a:buNone/>
                      </a:pPr>
                      <a:endParaRPr lang="en-US" sz="1200" b="1" i="0" u="none" strike="noStrike" noProof="0">
                        <a:solidFill>
                          <a:srgbClr val="FFFFFF"/>
                        </a:solidFill>
                        <a:latin typeface="Aptos"/>
                      </a:endParaRPr>
                    </a:p>
                    <a:p>
                      <a:pPr lvl="0" algn="ctr">
                        <a:buNone/>
                      </a:pPr>
                      <a:r>
                        <a:rPr lang="en-US" sz="1200" b="1" i="0" u="none" strike="noStrike" noProof="0">
                          <a:solidFill>
                            <a:srgbClr val="FFFFFF"/>
                          </a:solidFill>
                          <a:latin typeface="Aptos"/>
                        </a:rPr>
                        <a:t>Additional opportunities for transition visits/  taster sessions arranged for  children as </a:t>
                      </a:r>
                    </a:p>
                    <a:p>
                      <a:pPr lvl="0" algn="ctr">
                        <a:buNone/>
                      </a:pPr>
                      <a:r>
                        <a:rPr lang="en-US" sz="1200" b="1" i="0" u="none" strike="noStrike" noProof="0">
                          <a:solidFill>
                            <a:srgbClr val="FFFFFF"/>
                          </a:solidFill>
                          <a:latin typeface="Aptos"/>
                        </a:rPr>
                        <a:t>Individuals or in small groups. </a:t>
                      </a:r>
                    </a:p>
                    <a:p>
                      <a:pPr lvl="0" algn="ctr">
                        <a:buNone/>
                      </a:pPr>
                      <a:r>
                        <a:rPr lang="en-US" sz="1200" b="1" i="0" u="none" strike="noStrike" noProof="0">
                          <a:solidFill>
                            <a:srgbClr val="FFFFFF"/>
                          </a:solidFill>
                          <a:latin typeface="Aptos"/>
                        </a:rPr>
                        <a:t>Parents invited to an informal meeting/ tour</a:t>
                      </a:r>
                    </a:p>
                    <a:p>
                      <a:pPr lvl="0" algn="ctr">
                        <a:buNone/>
                      </a:pPr>
                      <a:endParaRPr lang="en-US" sz="1200" b="1" i="0" u="none" strike="noStrike" noProof="0">
                        <a:solidFill>
                          <a:srgbClr val="FFFFFF"/>
                        </a:solidFill>
                        <a:latin typeface="Aptos"/>
                      </a:endParaRPr>
                    </a:p>
                    <a:p>
                      <a:pPr lvl="0" algn="ctr">
                        <a:buNone/>
                      </a:pPr>
                      <a:r>
                        <a:rPr lang="en-US" sz="1200" b="1" i="0" u="none" strike="noStrike" noProof="0">
                          <a:solidFill>
                            <a:srgbClr val="FFFFFF"/>
                          </a:solidFill>
                          <a:latin typeface="Aptos"/>
                        </a:rPr>
                        <a:t>Option that a trusted adult from primary school attends too.</a:t>
                      </a:r>
                    </a:p>
                    <a:p>
                      <a:pPr lvl="0" algn="ctr">
                        <a:buNone/>
                      </a:pPr>
                      <a:endParaRPr lang="en-US" sz="1200" b="1" i="0" u="none" strike="noStrike" noProof="0">
                        <a:solidFill>
                          <a:srgbClr val="FFFFFF"/>
                        </a:solidFill>
                        <a:latin typeface="Aptos"/>
                      </a:endParaRP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T w="12700">
                      <a:solidFill>
                        <a:schemeClr val="bg1"/>
                      </a:solidFill>
                    </a:lnT>
                    <a:solidFill>
                      <a:schemeClr val="bg1"/>
                    </a:solidFill>
                  </a:tcPr>
                </a:tc>
                <a:tc gridSpan="2">
                  <a:txBody>
                    <a:bodyPr/>
                    <a:lstStyle/>
                    <a:p>
                      <a:pPr lvl="0" algn="ctr">
                        <a:buNone/>
                      </a:pPr>
                      <a:r>
                        <a:rPr lang="en-US" sz="1200" b="1">
                          <a:solidFill>
                            <a:schemeClr val="bg1"/>
                          </a:solidFill>
                        </a:rPr>
                        <a:t>8. June 2025-</a:t>
                      </a:r>
                      <a:endParaRPr lang="en-US" sz="1200"/>
                    </a:p>
                    <a:p>
                      <a:pPr lvl="0" algn="ctr">
                        <a:buNone/>
                      </a:pPr>
                      <a:endParaRPr lang="en-US" sz="1200" b="1">
                        <a:solidFill>
                          <a:schemeClr val="bg1"/>
                        </a:solidFill>
                      </a:endParaRPr>
                    </a:p>
                    <a:p>
                      <a:pPr lvl="0" algn="ctr">
                        <a:buNone/>
                      </a:pPr>
                      <a:r>
                        <a:rPr lang="en-US" sz="1200" b="1" err="1">
                          <a:solidFill>
                            <a:schemeClr val="bg1"/>
                          </a:solidFill>
                        </a:rPr>
                        <a:t>i</a:t>
                      </a:r>
                      <a:r>
                        <a:rPr lang="en-US" sz="1200" b="1">
                          <a:solidFill>
                            <a:schemeClr val="bg1"/>
                          </a:solidFill>
                        </a:rPr>
                        <a:t>. Pupil passport completed by Primary School and handed over to Secondary</a:t>
                      </a:r>
                      <a:endParaRPr lang="en-US" sz="1200"/>
                    </a:p>
                    <a:p>
                      <a:pPr lvl="0" algn="ctr">
                        <a:buNone/>
                      </a:pPr>
                      <a:endParaRPr lang="en-US" sz="1200" b="1">
                        <a:solidFill>
                          <a:schemeClr val="bg1"/>
                        </a:solidFill>
                      </a:endParaRPr>
                    </a:p>
                    <a:p>
                      <a:pPr lvl="0" algn="ctr">
                        <a:buNone/>
                      </a:pPr>
                      <a:r>
                        <a:rPr lang="en-US" sz="1200" b="1">
                          <a:solidFill>
                            <a:schemeClr val="bg1"/>
                          </a:solidFill>
                        </a:rPr>
                        <a:t>ii. 'Moving to My New School' booklets completed by Secondary Schools and shared; children supported to read with Primary School staff  </a:t>
                      </a: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T w="12700">
                      <a:solidFill>
                        <a:schemeClr val="bg1"/>
                      </a:solidFill>
                    </a:lnT>
                    <a:solidFill>
                      <a:schemeClr val="bg1"/>
                    </a:solidFill>
                  </a:tcPr>
                </a:tc>
                <a:tc gridSpan="2">
                  <a:txBody>
                    <a:bodyPr/>
                    <a:lstStyle/>
                    <a:p>
                      <a:pPr lvl="0" algn="ctr">
                        <a:buNone/>
                      </a:pPr>
                      <a:r>
                        <a:rPr lang="en-US" sz="1200" b="1">
                          <a:solidFill>
                            <a:schemeClr val="bg1"/>
                          </a:solidFill>
                        </a:rPr>
                        <a:t>10. July/ August 2025</a:t>
                      </a:r>
                      <a:endParaRPr lang="en-US"/>
                    </a:p>
                    <a:p>
                      <a:pPr lvl="0" algn="ctr">
                        <a:buNone/>
                      </a:pPr>
                      <a:endParaRPr lang="en-US" sz="1200" b="1">
                        <a:solidFill>
                          <a:schemeClr val="bg1"/>
                        </a:solidFill>
                      </a:endParaRPr>
                    </a:p>
                    <a:p>
                      <a:pPr lvl="0" algn="ctr">
                        <a:buNone/>
                      </a:pPr>
                      <a:r>
                        <a:rPr lang="en-US" sz="1200" b="1">
                          <a:solidFill>
                            <a:schemeClr val="bg1"/>
                          </a:solidFill>
                        </a:rPr>
                        <a:t>Summer school/ holiday  activities/ transition project/ communication in holidays</a:t>
                      </a:r>
                    </a:p>
                    <a:p>
                      <a:pPr lvl="0" algn="ctr">
                        <a:buNone/>
                      </a:pPr>
                      <a:endParaRPr lang="en-US" sz="1200" b="1">
                        <a:solidFill>
                          <a:schemeClr val="bg1"/>
                        </a:solidFill>
                      </a:endParaRPr>
                    </a:p>
                    <a:p>
                      <a:pPr lvl="0" algn="ctr">
                        <a:buNone/>
                      </a:pPr>
                      <a:r>
                        <a:rPr lang="en-US" sz="1200" b="1" i="1" u="none" strike="noStrike" noProof="0">
                          <a:solidFill>
                            <a:schemeClr val="bg1"/>
                          </a:solidFill>
                          <a:latin typeface="Aptos"/>
                        </a:rPr>
                        <a:t>Transition support to continue from Primary SENDCOs if required during Autumn Term as children get to know new site, people, routines and expectations. </a:t>
                      </a:r>
                      <a:endParaRPr lang="en-US" sz="1200" i="1"/>
                    </a:p>
                  </a:txBody>
                  <a:tcPr>
                    <a:lnT w="12700">
                      <a:solidFill>
                        <a:schemeClr val="bg1"/>
                      </a:solidFill>
                    </a:lnT>
                    <a:solidFill>
                      <a:srgbClr val="0070C0"/>
                    </a:solidFill>
                  </a:tcPr>
                </a:tc>
                <a:tc hMerge="1">
                  <a:txBody>
                    <a:bodyPr/>
                    <a:lstStyle/>
                    <a:p>
                      <a:endParaRPr lang="en-US"/>
                    </a:p>
                  </a:txBody>
                  <a:tcPr>
                    <a:solidFill>
                      <a:srgbClr val="00B0F0"/>
                    </a:solidFill>
                  </a:tcPr>
                </a:tc>
                <a:extLst>
                  <a:ext uri="{0D108BD9-81ED-4DB2-BD59-A6C34878D82A}">
                    <a16:rowId xmlns:a16="http://schemas.microsoft.com/office/drawing/2014/main" val="1103436791"/>
                  </a:ext>
                </a:extLst>
              </a:tr>
            </a:tbl>
          </a:graphicData>
        </a:graphic>
      </p:graphicFrame>
      <p:sp>
        <p:nvSpPr>
          <p:cNvPr id="2155" name="Arrow: Right 2154">
            <a:extLst>
              <a:ext uri="{FF2B5EF4-FFF2-40B4-BE49-F238E27FC236}">
                <a16:creationId xmlns:a16="http://schemas.microsoft.com/office/drawing/2014/main" id="{EBBE346E-B1E3-AA21-D648-E117B907F4C6}"/>
              </a:ext>
            </a:extLst>
          </p:cNvPr>
          <p:cNvSpPr/>
          <p:nvPr/>
        </p:nvSpPr>
        <p:spPr>
          <a:xfrm>
            <a:off x="1162256" y="3420483"/>
            <a:ext cx="9871622" cy="436399"/>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TextBox 2155">
            <a:extLst>
              <a:ext uri="{FF2B5EF4-FFF2-40B4-BE49-F238E27FC236}">
                <a16:creationId xmlns:a16="http://schemas.microsoft.com/office/drawing/2014/main" id="{06869D4F-1F88-C631-5AD4-8DA381E35DC7}"/>
              </a:ext>
            </a:extLst>
          </p:cNvPr>
          <p:cNvSpPr txBox="1"/>
          <p:nvPr/>
        </p:nvSpPr>
        <p:spPr>
          <a:xfrm>
            <a:off x="189234" y="-1537"/>
            <a:ext cx="121762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Recommended timeline of transition activities for children with SEND</a:t>
            </a:r>
          </a:p>
        </p:txBody>
      </p:sp>
    </p:spTree>
    <p:extLst>
      <p:ext uri="{BB962C8B-B14F-4D97-AF65-F5344CB8AC3E}">
        <p14:creationId xmlns:p14="http://schemas.microsoft.com/office/powerpoint/2010/main" val="272339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0E93AA-42D1-8E8D-9AF9-B3A76D90BFD9}"/>
              </a:ext>
            </a:extLst>
          </p:cNvPr>
          <p:cNvSpPr txBox="1"/>
          <p:nvPr/>
        </p:nvSpPr>
        <p:spPr>
          <a:xfrm>
            <a:off x="193110" y="556277"/>
            <a:ext cx="11996670" cy="5962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Segoe UI"/>
              </a:rPr>
              <a:t>School places allocated on the National Offer Day </a:t>
            </a:r>
            <a:r>
              <a:rPr lang="en-US" sz="1600" b="1" dirty="0">
                <a:cs typeface="Segoe UI"/>
              </a:rPr>
              <a:t>3rd March 2025</a:t>
            </a:r>
            <a:r>
              <a:rPr lang="en-US" sz="1600" dirty="0">
                <a:cs typeface="Segoe UI"/>
              </a:rPr>
              <a:t>. Initial Y7 lists are sent to all schools including basic information about ALL children such as previous school, date of birth, address and parents/ carers details). </a:t>
            </a:r>
          </a:p>
          <a:p>
            <a:endParaRPr lang="en-US" sz="1600" dirty="0">
              <a:cs typeface="Segoe UI"/>
            </a:endParaRPr>
          </a:p>
          <a:p>
            <a:r>
              <a:rPr lang="en-US" sz="1600" dirty="0">
                <a:cs typeface="Segoe UI"/>
              </a:rPr>
              <a:t>By </a:t>
            </a:r>
            <a:r>
              <a:rPr lang="en-US" sz="1600" b="1" dirty="0">
                <a:cs typeface="Segoe UI"/>
              </a:rPr>
              <a:t>10th March 2025</a:t>
            </a:r>
            <a:r>
              <a:rPr lang="en-US" sz="1600" dirty="0">
                <a:cs typeface="Segoe UI"/>
              </a:rPr>
              <a:t>, an Excel document will be shared with Secondary schools outlining more detailed information about incoming Y7 children with SEND. Shared information will include:</a:t>
            </a:r>
          </a:p>
          <a:p>
            <a:pPr marL="285750" indent="-285750">
              <a:buFont typeface="Arial,Sans-Serif"/>
              <a:buChar char="•"/>
            </a:pPr>
            <a:r>
              <a:rPr lang="en-US" sz="1600" dirty="0">
                <a:cs typeface="Segoe UI"/>
              </a:rPr>
              <a:t>category of SEND</a:t>
            </a:r>
          </a:p>
          <a:p>
            <a:pPr marL="285750" indent="-285750">
              <a:buFont typeface="Arial,Sans-Serif"/>
              <a:buChar char="•"/>
            </a:pPr>
            <a:r>
              <a:rPr lang="en-US" sz="1600" dirty="0">
                <a:cs typeface="Segoe UI"/>
              </a:rPr>
              <a:t>LA SEND Specialist Services accessed (If schools use private services, this information will need to be passed on in </a:t>
            </a:r>
            <a:r>
              <a:rPr lang="en-US" sz="1600" dirty="0" err="1">
                <a:cs typeface="Segoe UI"/>
              </a:rPr>
              <a:t>SENDco</a:t>
            </a:r>
            <a:r>
              <a:rPr lang="en-US" sz="1600" dirty="0">
                <a:cs typeface="Segoe UI"/>
              </a:rPr>
              <a:t> discussions).</a:t>
            </a:r>
          </a:p>
          <a:p>
            <a:endParaRPr lang="en-US" sz="1600" dirty="0">
              <a:cs typeface="Segoe UI"/>
            </a:endParaRPr>
          </a:p>
          <a:p>
            <a:r>
              <a:rPr lang="en-US" sz="1600" dirty="0">
                <a:cs typeface="Segoe UI"/>
              </a:rPr>
              <a:t>Sharing this information earlier will allow Secondary School SENDCos to request SEND SLA hours with better knowledge of what they will actually need. The closing date for </a:t>
            </a:r>
            <a:r>
              <a:rPr lang="en-US" sz="1600" b="1" dirty="0">
                <a:cs typeface="Segoe UI"/>
              </a:rPr>
              <a:t>SEND SLAs</a:t>
            </a:r>
            <a:r>
              <a:rPr lang="en-US" sz="1600" dirty="0">
                <a:cs typeface="Segoe UI"/>
              </a:rPr>
              <a:t> will be </a:t>
            </a:r>
            <a:r>
              <a:rPr lang="en-US" sz="1600" b="1" dirty="0">
                <a:cs typeface="Segoe UI"/>
              </a:rPr>
              <a:t>14th March 2025</a:t>
            </a:r>
            <a:r>
              <a:rPr lang="en-US" sz="1600" dirty="0">
                <a:cs typeface="Segoe UI"/>
              </a:rPr>
              <a:t>.</a:t>
            </a:r>
          </a:p>
          <a:p>
            <a:endParaRPr lang="en-US" sz="1600" dirty="0">
              <a:cs typeface="Segoe UI"/>
            </a:endParaRPr>
          </a:p>
          <a:p>
            <a:r>
              <a:rPr lang="en-US" sz="1600" dirty="0">
                <a:cs typeface="Segoe UI"/>
              </a:rPr>
              <a:t>From</a:t>
            </a:r>
            <a:r>
              <a:rPr lang="en-US" sz="1600" b="1" dirty="0">
                <a:cs typeface="Segoe UI"/>
              </a:rPr>
              <a:t> mid-March 2025 onwards</a:t>
            </a:r>
            <a:r>
              <a:rPr lang="en-US" sz="1600" dirty="0">
                <a:cs typeface="Segoe UI"/>
              </a:rPr>
              <a:t>, dates for meetings between SENDCos should be arranged for children with SEND on their allocation lists. (The needs of children with an EHCP should be addressed in Summer reviews that Secondary Schools should be invited to attend).</a:t>
            </a:r>
          </a:p>
          <a:p>
            <a:endParaRPr lang="en-US" sz="1600" dirty="0">
              <a:cs typeface="Segoe UI"/>
            </a:endParaRPr>
          </a:p>
          <a:p>
            <a:r>
              <a:rPr lang="en-US" sz="1600" dirty="0">
                <a:cs typeface="Segoe UI"/>
              </a:rPr>
              <a:t>On </a:t>
            </a:r>
            <a:r>
              <a:rPr lang="en-US" sz="1600" b="1" dirty="0">
                <a:cs typeface="Segoe UI"/>
              </a:rPr>
              <a:t>28th March 2025, </a:t>
            </a:r>
            <a:r>
              <a:rPr lang="en-US" sz="1600" dirty="0">
                <a:cs typeface="Segoe UI"/>
              </a:rPr>
              <a:t>an Excel form will be sent to Primary Schools by the Data Team. This is to be completed for ALL children- there will be an opportunity to tick a box if a discussion is required about a child e.g. safeguarding, family or friendship concerns.... Even though discussions about children with SEND may already be underway, it is important to tick this box for SEND children as well.</a:t>
            </a:r>
          </a:p>
          <a:p>
            <a:endParaRPr lang="en-US" sz="1600" dirty="0">
              <a:cs typeface="Segoe UI"/>
            </a:endParaRPr>
          </a:p>
          <a:p>
            <a:r>
              <a:rPr lang="en-US" sz="1600" dirty="0">
                <a:cs typeface="Segoe UI"/>
              </a:rPr>
              <a:t>Secondary Schools will then receive the information about all children on </a:t>
            </a:r>
            <a:r>
              <a:rPr lang="en-US" sz="1600" b="1" dirty="0">
                <a:cs typeface="Segoe UI"/>
              </a:rPr>
              <a:t>2nd May 2025. </a:t>
            </a:r>
            <a:endParaRPr lang="en-US" sz="1600" dirty="0">
              <a:cs typeface="Segoe UI"/>
            </a:endParaRPr>
          </a:p>
          <a:p>
            <a:endParaRPr lang="en-US" sz="1600" dirty="0">
              <a:cs typeface="Segoe UI"/>
            </a:endParaRPr>
          </a:p>
          <a:p>
            <a:r>
              <a:rPr lang="en-US" sz="1600" dirty="0">
                <a:cs typeface="Segoe UI"/>
              </a:rPr>
              <a:t>Secondary Schools can start to liaise with Primary Schools to start the transition meetings and information sharing about all non-SEND children as per the usual process. Meetings should not take place until </a:t>
            </a:r>
            <a:r>
              <a:rPr lang="en-US" sz="1600" b="1" dirty="0">
                <a:cs typeface="Segoe UI"/>
              </a:rPr>
              <a:t>after Year 6 SATs (16th May) </a:t>
            </a:r>
            <a:r>
              <a:rPr lang="en-US" sz="1600" dirty="0">
                <a:cs typeface="Segoe UI"/>
              </a:rPr>
              <a:t>although contact to arrange the meetings could occur before then.</a:t>
            </a:r>
            <a:endParaRPr lang="en-US" dirty="0"/>
          </a:p>
        </p:txBody>
      </p:sp>
      <p:sp>
        <p:nvSpPr>
          <p:cNvPr id="8" name="TextBox 7">
            <a:extLst>
              <a:ext uri="{FF2B5EF4-FFF2-40B4-BE49-F238E27FC236}">
                <a16:creationId xmlns:a16="http://schemas.microsoft.com/office/drawing/2014/main" id="{3A1B0C2C-AA8A-F060-C3EA-E98B05279271}"/>
              </a:ext>
            </a:extLst>
          </p:cNvPr>
          <p:cNvSpPr txBox="1"/>
          <p:nvPr/>
        </p:nvSpPr>
        <p:spPr>
          <a:xfrm>
            <a:off x="192460" y="94976"/>
            <a:ext cx="119580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70C0"/>
                </a:solidFill>
                <a:latin typeface="ADLaM Display"/>
                <a:ea typeface="ADLaM Display"/>
                <a:cs typeface="ADLaM Display"/>
              </a:rPr>
              <a:t>Timeline 1-4: Receipt of Allocation Lists and Sharing of Initial Information</a:t>
            </a:r>
            <a:endParaRPr lang="en-US" dirty="0"/>
          </a:p>
        </p:txBody>
      </p:sp>
    </p:spTree>
    <p:extLst>
      <p:ext uri="{BB962C8B-B14F-4D97-AF65-F5344CB8AC3E}">
        <p14:creationId xmlns:p14="http://schemas.microsoft.com/office/powerpoint/2010/main" val="228332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123368" y="112466"/>
            <a:ext cx="1191449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70C0"/>
                </a:solidFill>
                <a:latin typeface="ADLaM Display"/>
                <a:ea typeface="ADLaM Display"/>
                <a:cs typeface="ADLaM Display"/>
              </a:rPr>
              <a:t>Timeline 3 and 4: Information Sharing Activities</a:t>
            </a:r>
          </a:p>
          <a:p>
            <a:pPr marL="285750" indent="-285750">
              <a:buFont typeface="Arial,Sans-Serif"/>
              <a:buChar char="•"/>
            </a:pPr>
            <a:r>
              <a:rPr lang="en-US" sz="1600" dirty="0">
                <a:solidFill>
                  <a:srgbClr val="000000"/>
                </a:solidFill>
                <a:latin typeface="Aptos"/>
                <a:ea typeface="ADLaM Display"/>
                <a:cs typeface="ADLaM Display"/>
              </a:rPr>
              <a:t>Once  the SEND lists and information has been shared (</a:t>
            </a:r>
            <a:r>
              <a:rPr lang="en-US" sz="1600" b="1" dirty="0">
                <a:solidFill>
                  <a:srgbClr val="000000"/>
                </a:solidFill>
                <a:latin typeface="Aptos"/>
                <a:ea typeface="ADLaM Display"/>
                <a:cs typeface="ADLaM Display"/>
              </a:rPr>
              <a:t>by 10th March) </a:t>
            </a:r>
            <a:r>
              <a:rPr lang="en-US" sz="1600" dirty="0">
                <a:solidFill>
                  <a:srgbClr val="000000"/>
                </a:solidFill>
                <a:latin typeface="Aptos"/>
                <a:ea typeface="ADLaM Display"/>
                <a:cs typeface="ADLaM Display"/>
              </a:rPr>
              <a:t>, Secondary SENDCos can start to arrange a meeting with the Primary School </a:t>
            </a:r>
            <a:r>
              <a:rPr lang="en-US" sz="1600" dirty="0" err="1">
                <a:solidFill>
                  <a:srgbClr val="000000"/>
                </a:solidFill>
                <a:latin typeface="Aptos"/>
                <a:ea typeface="ADLaM Display"/>
                <a:cs typeface="ADLaM Display"/>
              </a:rPr>
              <a:t>SENDco</a:t>
            </a:r>
            <a:r>
              <a:rPr lang="en-US" sz="1600" dirty="0">
                <a:solidFill>
                  <a:srgbClr val="000000"/>
                </a:solidFill>
                <a:latin typeface="Aptos"/>
                <a:ea typeface="ADLaM Display"/>
                <a:cs typeface="ADLaM Display"/>
              </a:rPr>
              <a:t> from mid-March onwards. </a:t>
            </a:r>
          </a:p>
          <a:p>
            <a:pPr marL="285750" indent="-285750">
              <a:buFont typeface="Arial,Sans-Serif"/>
              <a:buChar char="•"/>
            </a:pPr>
            <a:r>
              <a:rPr lang="en-US" sz="1600" dirty="0">
                <a:solidFill>
                  <a:srgbClr val="000000"/>
                </a:solidFill>
                <a:latin typeface="Aptos"/>
                <a:ea typeface="ADLaM Display"/>
                <a:cs typeface="ADLaM Display"/>
              </a:rPr>
              <a:t>This conversation would be done earlier than the usual Y6-7 transition conversations for all non-SEND children.</a:t>
            </a:r>
          </a:p>
          <a:p>
            <a:pPr marL="285750" indent="-285750">
              <a:buFont typeface="Arial,Sans-Serif"/>
              <a:buChar char="•"/>
            </a:pPr>
            <a:r>
              <a:rPr lang="en-US" sz="1600" dirty="0">
                <a:solidFill>
                  <a:srgbClr val="000000"/>
                </a:solidFill>
                <a:latin typeface="Aptos"/>
                <a:ea typeface="ADLaM Display"/>
                <a:cs typeface="ADLaM Display"/>
              </a:rPr>
              <a:t>The documents outlined below should be shared between schools- earlier is better and before the end of the Summer Term.</a:t>
            </a:r>
          </a:p>
          <a:p>
            <a:pPr marL="285750" indent="-285750">
              <a:buFont typeface="Arial,Sans-Serif"/>
              <a:buChar char="•"/>
            </a:pPr>
            <a:r>
              <a:rPr lang="en-US" sz="1600" dirty="0">
                <a:solidFill>
                  <a:srgbClr val="000000"/>
                </a:solidFill>
                <a:latin typeface="Aptos"/>
                <a:ea typeface="ADLaM Display"/>
                <a:cs typeface="ADLaM Display"/>
              </a:rPr>
              <a:t>SENDCos need to </a:t>
            </a:r>
            <a:r>
              <a:rPr lang="en-US" sz="1600" dirty="0" err="1">
                <a:solidFill>
                  <a:srgbClr val="000000"/>
                </a:solidFill>
                <a:latin typeface="Aptos"/>
                <a:ea typeface="ADLaM Display"/>
                <a:cs typeface="ADLaM Display"/>
              </a:rPr>
              <a:t>organise</a:t>
            </a:r>
            <a:r>
              <a:rPr lang="en-US" sz="1600" dirty="0">
                <a:solidFill>
                  <a:srgbClr val="000000"/>
                </a:solidFill>
                <a:latin typeface="Aptos"/>
                <a:ea typeface="ADLaM Display"/>
                <a:cs typeface="ADLaM Display"/>
              </a:rPr>
              <a:t> which documents will be passed on, what format they will take and a date when this will be </a:t>
            </a:r>
            <a:r>
              <a:rPr lang="en-US" sz="1600" dirty="0" err="1">
                <a:solidFill>
                  <a:srgbClr val="000000"/>
                </a:solidFill>
                <a:latin typeface="Aptos"/>
                <a:ea typeface="ADLaM Display"/>
                <a:cs typeface="ADLaM Display"/>
              </a:rPr>
              <a:t>organised</a:t>
            </a:r>
            <a:r>
              <a:rPr lang="en-US" sz="1600" b="1" dirty="0">
                <a:solidFill>
                  <a:srgbClr val="000000"/>
                </a:solidFill>
                <a:latin typeface="Aptos"/>
                <a:ea typeface="ADLaM Display"/>
                <a:cs typeface="ADLaM Display"/>
              </a:rPr>
              <a:t>. </a:t>
            </a:r>
            <a:r>
              <a:rPr lang="en-US" sz="1600" dirty="0">
                <a:solidFill>
                  <a:srgbClr val="000000"/>
                </a:solidFill>
                <a:latin typeface="Aptos"/>
                <a:ea typeface="ADLaM Display"/>
                <a:cs typeface="ADLaM Display"/>
              </a:rPr>
              <a:t>So that there is a consistent system across all Coventry Schools, the Local Authority are arranging for schools to the use </a:t>
            </a:r>
            <a:r>
              <a:rPr lang="en-US" sz="1600" dirty="0" err="1">
                <a:solidFill>
                  <a:srgbClr val="000000"/>
                </a:solidFill>
                <a:latin typeface="Aptos"/>
                <a:ea typeface="ADLaM Display"/>
                <a:cs typeface="ADLaM Display"/>
              </a:rPr>
              <a:t>Datalocker</a:t>
            </a:r>
            <a:r>
              <a:rPr lang="en-US" sz="1600" dirty="0">
                <a:solidFill>
                  <a:srgbClr val="000000"/>
                </a:solidFill>
                <a:latin typeface="Aptos"/>
                <a:ea typeface="ADLaM Display"/>
                <a:cs typeface="ADLaM Display"/>
              </a:rPr>
              <a:t> for the  secure transfer of documents between schools. Information about how this will be </a:t>
            </a:r>
            <a:r>
              <a:rPr lang="en-US" sz="1600" dirty="0" err="1">
                <a:solidFill>
                  <a:srgbClr val="000000"/>
                </a:solidFill>
                <a:latin typeface="Aptos"/>
                <a:ea typeface="ADLaM Display"/>
                <a:cs typeface="ADLaM Display"/>
              </a:rPr>
              <a:t>organised</a:t>
            </a:r>
            <a:r>
              <a:rPr lang="en-US" sz="1600" dirty="0">
                <a:solidFill>
                  <a:srgbClr val="000000"/>
                </a:solidFill>
                <a:latin typeface="Aptos"/>
                <a:ea typeface="ADLaM Display"/>
                <a:cs typeface="ADLaM Display"/>
              </a:rPr>
              <a:t> within schools will be shared. Schools must ensure accurate and safe transfer to abide by GDPR.</a:t>
            </a:r>
          </a:p>
          <a:p>
            <a:pPr marL="285750" indent="-285750">
              <a:buFont typeface="Arial,Sans-Serif"/>
              <a:buChar char="•"/>
            </a:pPr>
            <a:r>
              <a:rPr lang="en-US" sz="1600" dirty="0">
                <a:solidFill>
                  <a:srgbClr val="000000"/>
                </a:solidFill>
                <a:latin typeface="Aptos"/>
                <a:ea typeface="ADLaM Display"/>
                <a:cs typeface="ADLaM Display"/>
              </a:rPr>
              <a:t>Parents' permission can be sought for early documentation transfer between schools- a template letter has been created which can be used if required (see attached documents). If there is an appeal process underway, it is advised that school do not transfer information for the children involved until a school place has been secured .</a:t>
            </a:r>
          </a:p>
        </p:txBody>
      </p:sp>
      <p:sp>
        <p:nvSpPr>
          <p:cNvPr id="11" name="TextBox 10">
            <a:extLst>
              <a:ext uri="{FF2B5EF4-FFF2-40B4-BE49-F238E27FC236}">
                <a16:creationId xmlns:a16="http://schemas.microsoft.com/office/drawing/2014/main" id="{5E0E4938-ED4C-7546-0C8C-7AEB6ECE0BCD}"/>
              </a:ext>
            </a:extLst>
          </p:cNvPr>
          <p:cNvSpPr txBox="1"/>
          <p:nvPr/>
        </p:nvSpPr>
        <p:spPr>
          <a:xfrm>
            <a:off x="273191" y="4191092"/>
            <a:ext cx="113835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Within these documents and/or in the professional's discussion, the following information should be shared:</a:t>
            </a:r>
          </a:p>
        </p:txBody>
      </p:sp>
      <p:sp>
        <p:nvSpPr>
          <p:cNvPr id="3" name="TextBox 2">
            <a:extLst>
              <a:ext uri="{FF2B5EF4-FFF2-40B4-BE49-F238E27FC236}">
                <a16:creationId xmlns:a16="http://schemas.microsoft.com/office/drawing/2014/main" id="{6A0F29A6-61FE-9DC2-1443-C3348116BBC9}"/>
              </a:ext>
            </a:extLst>
          </p:cNvPr>
          <p:cNvSpPr txBox="1"/>
          <p:nvPr/>
        </p:nvSpPr>
        <p:spPr>
          <a:xfrm>
            <a:off x="137581" y="4670275"/>
            <a:ext cx="11894155" cy="205014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FB7E2FA9-9A41-3B47-E37B-2B80AC6791F6}"/>
              </a:ext>
            </a:extLst>
          </p:cNvPr>
          <p:cNvSpPr txBox="1"/>
          <p:nvPr/>
        </p:nvSpPr>
        <p:spPr>
          <a:xfrm>
            <a:off x="269216" y="4689409"/>
            <a:ext cx="57283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solidFill>
                  <a:schemeClr val="bg1"/>
                </a:solidFill>
              </a:rPr>
              <a:t>Name</a:t>
            </a:r>
          </a:p>
          <a:p>
            <a:pPr marL="285750" indent="-285750">
              <a:buFont typeface="Arial"/>
              <a:buChar char="•"/>
            </a:pPr>
            <a:r>
              <a:rPr lang="en-US" sz="1400" b="1">
                <a:solidFill>
                  <a:schemeClr val="bg1"/>
                </a:solidFill>
              </a:rPr>
              <a:t>DOB</a:t>
            </a:r>
          </a:p>
          <a:p>
            <a:pPr marL="285750" indent="-285750">
              <a:buFont typeface="Arial"/>
              <a:buChar char="•"/>
            </a:pPr>
            <a:r>
              <a:rPr lang="en-US" sz="1400" b="1">
                <a:solidFill>
                  <a:schemeClr val="bg1"/>
                </a:solidFill>
              </a:rPr>
              <a:t>Summary of Needs inc. Diagnosis</a:t>
            </a:r>
          </a:p>
          <a:p>
            <a:pPr marL="285750" indent="-285750">
              <a:buFont typeface="Arial"/>
              <a:buChar char="•"/>
            </a:pPr>
            <a:r>
              <a:rPr lang="en-US" sz="1400" b="1">
                <a:solidFill>
                  <a:schemeClr val="bg1"/>
                </a:solidFill>
              </a:rPr>
              <a:t>SEND journey summary so far i.e. are they awaiting diagnosis? Statutory assessment?</a:t>
            </a:r>
          </a:p>
          <a:p>
            <a:pPr marL="285750" indent="-285750">
              <a:buFont typeface="Arial"/>
              <a:buChar char="•"/>
            </a:pPr>
            <a:r>
              <a:rPr lang="en-US" sz="1400" b="1">
                <a:solidFill>
                  <a:schemeClr val="bg1"/>
                </a:solidFill>
              </a:rPr>
              <a:t>Medical conditions</a:t>
            </a:r>
          </a:p>
          <a:p>
            <a:pPr marL="285750" indent="-285750">
              <a:buFont typeface="Arial"/>
              <a:buChar char="•"/>
            </a:pPr>
            <a:r>
              <a:rPr lang="en-US" sz="1400" b="1">
                <a:solidFill>
                  <a:schemeClr val="bg1"/>
                </a:solidFill>
              </a:rPr>
              <a:t>Summary of academic achievements- data</a:t>
            </a:r>
          </a:p>
          <a:p>
            <a:pPr marL="285750" indent="-285750">
              <a:buFont typeface="Arial"/>
              <a:buChar char="•"/>
            </a:pPr>
            <a:r>
              <a:rPr lang="en-US" sz="1400" b="1">
                <a:solidFill>
                  <a:schemeClr val="bg1"/>
                </a:solidFill>
              </a:rPr>
              <a:t>External Agency link specialists and assessments completed</a:t>
            </a:r>
          </a:p>
          <a:p>
            <a:pPr marL="285750" indent="-285750">
              <a:buFont typeface="Arial"/>
              <a:buChar char="•"/>
            </a:pPr>
            <a:r>
              <a:rPr lang="en-US" sz="1400" b="1">
                <a:solidFill>
                  <a:schemeClr val="bg1"/>
                </a:solidFill>
              </a:rPr>
              <a:t>Travel arrangements</a:t>
            </a:r>
          </a:p>
        </p:txBody>
      </p:sp>
      <p:sp>
        <p:nvSpPr>
          <p:cNvPr id="15" name="TextBox 14">
            <a:extLst>
              <a:ext uri="{FF2B5EF4-FFF2-40B4-BE49-F238E27FC236}">
                <a16:creationId xmlns:a16="http://schemas.microsoft.com/office/drawing/2014/main" id="{A3172144-3426-8C9B-98F5-003351F04299}"/>
              </a:ext>
            </a:extLst>
          </p:cNvPr>
          <p:cNvSpPr txBox="1"/>
          <p:nvPr/>
        </p:nvSpPr>
        <p:spPr>
          <a:xfrm>
            <a:off x="6147443" y="4690604"/>
            <a:ext cx="57651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solidFill>
                  <a:schemeClr val="bg1"/>
                </a:solidFill>
                <a:ea typeface="+mn-lt"/>
                <a:cs typeface="+mn-lt"/>
              </a:rPr>
              <a:t>Successful interventions and daily support provided</a:t>
            </a:r>
            <a:endParaRPr lang="en-US" sz="1400" b="1">
              <a:solidFill>
                <a:schemeClr val="bg1"/>
              </a:solidFill>
            </a:endParaRPr>
          </a:p>
          <a:p>
            <a:pPr marL="285750" indent="-285750">
              <a:buFont typeface="Arial"/>
              <a:buChar char="•"/>
            </a:pPr>
            <a:r>
              <a:rPr lang="en-US" sz="1400" b="1">
                <a:solidFill>
                  <a:schemeClr val="bg1"/>
                </a:solidFill>
              </a:rPr>
              <a:t>Information about parental involvement and expectations</a:t>
            </a:r>
            <a:endParaRPr lang="en-US" sz="1400">
              <a:solidFill>
                <a:schemeClr val="bg1"/>
              </a:solidFill>
            </a:endParaRPr>
          </a:p>
          <a:p>
            <a:pPr marL="285750" indent="-285750">
              <a:buFont typeface="Arial"/>
              <a:buChar char="•"/>
            </a:pPr>
            <a:r>
              <a:rPr lang="en-US" sz="1400" b="1">
                <a:solidFill>
                  <a:schemeClr val="bg1"/>
                </a:solidFill>
                <a:ea typeface="+mn-lt"/>
                <a:cs typeface="+mn-lt"/>
              </a:rPr>
              <a:t>Strengths and talents</a:t>
            </a:r>
          </a:p>
          <a:p>
            <a:pPr marL="285750" indent="-285750">
              <a:buFont typeface="Arial"/>
              <a:buChar char="•"/>
            </a:pPr>
            <a:r>
              <a:rPr lang="en-US" sz="1400" b="1">
                <a:solidFill>
                  <a:schemeClr val="bg1"/>
                </a:solidFill>
              </a:rPr>
              <a:t>Likes and dislikes</a:t>
            </a:r>
          </a:p>
          <a:p>
            <a:pPr marL="285750" indent="-285750">
              <a:buFont typeface="Arial"/>
              <a:buChar char="•"/>
            </a:pPr>
            <a:r>
              <a:rPr lang="en-US" sz="1400" b="1">
                <a:solidFill>
                  <a:schemeClr val="bg1"/>
                </a:solidFill>
              </a:rPr>
              <a:t>Triggers and warning signs</a:t>
            </a:r>
          </a:p>
          <a:p>
            <a:pPr marL="285750" indent="-285750">
              <a:buFont typeface="Arial"/>
              <a:buChar char="•"/>
            </a:pPr>
            <a:r>
              <a:rPr lang="en-US" sz="1400" b="1">
                <a:solidFill>
                  <a:schemeClr val="bg1"/>
                </a:solidFill>
              </a:rPr>
              <a:t>Successful de-escalation strategies</a:t>
            </a:r>
          </a:p>
          <a:p>
            <a:pPr marL="285750" indent="-285750">
              <a:buFont typeface="Arial"/>
              <a:buChar char="•"/>
            </a:pPr>
            <a:r>
              <a:rPr lang="en-US" sz="1400" b="1">
                <a:solidFill>
                  <a:schemeClr val="bg1"/>
                </a:solidFill>
              </a:rPr>
              <a:t>Advice on friendships and interactions with peers</a:t>
            </a:r>
          </a:p>
        </p:txBody>
      </p:sp>
      <p:sp>
        <p:nvSpPr>
          <p:cNvPr id="14" name="TextBox 13">
            <a:extLst>
              <a:ext uri="{FF2B5EF4-FFF2-40B4-BE49-F238E27FC236}">
                <a16:creationId xmlns:a16="http://schemas.microsoft.com/office/drawing/2014/main" id="{6CF5EEBA-AA87-2495-9025-97DE39035901}"/>
              </a:ext>
            </a:extLst>
          </p:cNvPr>
          <p:cNvSpPr txBox="1"/>
          <p:nvPr/>
        </p:nvSpPr>
        <p:spPr>
          <a:xfrm>
            <a:off x="272142" y="3433536"/>
            <a:ext cx="3211285" cy="730248"/>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00BDEB32-B626-F611-CA55-6B52D7A4777B}"/>
              </a:ext>
            </a:extLst>
          </p:cNvPr>
          <p:cNvSpPr txBox="1"/>
          <p:nvPr/>
        </p:nvSpPr>
        <p:spPr>
          <a:xfrm>
            <a:off x="276398" y="3433354"/>
            <a:ext cx="309118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Most recent Individual Plan/ My Support Plan/ EHCP- up to date targets</a:t>
            </a:r>
            <a:endParaRPr lang="en-US" sz="1400">
              <a:solidFill>
                <a:schemeClr val="bg1"/>
              </a:solidFill>
            </a:endParaRPr>
          </a:p>
        </p:txBody>
      </p:sp>
      <p:sp>
        <p:nvSpPr>
          <p:cNvPr id="16" name="TextBox 15">
            <a:extLst>
              <a:ext uri="{FF2B5EF4-FFF2-40B4-BE49-F238E27FC236}">
                <a16:creationId xmlns:a16="http://schemas.microsoft.com/office/drawing/2014/main" id="{D962C927-0CA7-61DA-C925-FE073419ABFA}"/>
              </a:ext>
            </a:extLst>
          </p:cNvPr>
          <p:cNvSpPr txBox="1"/>
          <p:nvPr/>
        </p:nvSpPr>
        <p:spPr>
          <a:xfrm>
            <a:off x="4401155" y="3472845"/>
            <a:ext cx="3374570" cy="721177"/>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87EE77C4-CB79-3F88-164A-560B93BE91C2}"/>
              </a:ext>
            </a:extLst>
          </p:cNvPr>
          <p:cNvSpPr txBox="1"/>
          <p:nvPr/>
        </p:nvSpPr>
        <p:spPr>
          <a:xfrm>
            <a:off x="8701011" y="3433534"/>
            <a:ext cx="3211283" cy="730248"/>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8326CBC-C3B0-7F94-2857-81135D8E76F0}"/>
              </a:ext>
            </a:extLst>
          </p:cNvPr>
          <p:cNvSpPr txBox="1"/>
          <p:nvPr/>
        </p:nvSpPr>
        <p:spPr>
          <a:xfrm>
            <a:off x="4726043" y="3574959"/>
            <a:ext cx="270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External reports and outcomes of needs assessments</a:t>
            </a:r>
            <a:endParaRPr lang="en-US" sz="1400">
              <a:solidFill>
                <a:schemeClr val="bg1"/>
              </a:solidFill>
            </a:endParaRPr>
          </a:p>
        </p:txBody>
      </p:sp>
      <p:sp>
        <p:nvSpPr>
          <p:cNvPr id="9" name="TextBox 8">
            <a:extLst>
              <a:ext uri="{FF2B5EF4-FFF2-40B4-BE49-F238E27FC236}">
                <a16:creationId xmlns:a16="http://schemas.microsoft.com/office/drawing/2014/main" id="{D4425408-C6FC-71A2-E46B-4D583EA3D9AB}"/>
              </a:ext>
            </a:extLst>
          </p:cNvPr>
          <p:cNvSpPr txBox="1"/>
          <p:nvPr/>
        </p:nvSpPr>
        <p:spPr>
          <a:xfrm>
            <a:off x="9027930" y="3534136"/>
            <a:ext cx="27814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err="1">
                <a:solidFill>
                  <a:schemeClr val="bg1"/>
                </a:solidFill>
              </a:rPr>
              <a:t>Behaviour</a:t>
            </a:r>
            <a:r>
              <a:rPr lang="en-US" sz="1400" b="1">
                <a:solidFill>
                  <a:schemeClr val="bg1"/>
                </a:solidFill>
              </a:rPr>
              <a:t> and safeguarding records</a:t>
            </a:r>
            <a:endParaRPr lang="en-US" sz="1400">
              <a:solidFill>
                <a:schemeClr val="bg1"/>
              </a:solidFill>
            </a:endParaRPr>
          </a:p>
        </p:txBody>
      </p:sp>
    </p:spTree>
    <p:extLst>
      <p:ext uri="{BB962C8B-B14F-4D97-AF65-F5344CB8AC3E}">
        <p14:creationId xmlns:p14="http://schemas.microsoft.com/office/powerpoint/2010/main" val="44685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0292B-DA96-BF9B-9D12-A58D6151EDBD}"/>
              </a:ext>
            </a:extLst>
          </p:cNvPr>
          <p:cNvSpPr txBox="1"/>
          <p:nvPr/>
        </p:nvSpPr>
        <p:spPr>
          <a:xfrm>
            <a:off x="238314" y="229829"/>
            <a:ext cx="1165543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5, 6, 7 and 9: Transition Visits and Information Sharing Activities:</a:t>
            </a:r>
            <a:endParaRPr lang="en-US" sz="2400">
              <a:solidFill>
                <a:srgbClr val="000000"/>
              </a:solidFill>
              <a:latin typeface="ADLaM Display"/>
              <a:ea typeface="ADLaM Display"/>
              <a:cs typeface="ADLaM Display"/>
            </a:endParaRPr>
          </a:p>
          <a:p>
            <a:endParaRPr lang="en-US" sz="1600"/>
          </a:p>
          <a:p>
            <a:r>
              <a:rPr lang="en-US" sz="1600"/>
              <a:t>Steps 5, 6, 7 and 9 of the suggested timeline are covered in the following 6 pages. </a:t>
            </a:r>
            <a:endParaRPr lang="en-US" sz="1600">
              <a:solidFill>
                <a:srgbClr val="0070C0"/>
              </a:solidFill>
              <a:latin typeface="ADLaM Display"/>
              <a:ea typeface="ADLaM Display"/>
              <a:cs typeface="ADLaM Display"/>
            </a:endParaRPr>
          </a:p>
          <a:p>
            <a:endParaRPr lang="en-US" sz="1600"/>
          </a:p>
          <a:p>
            <a:r>
              <a:rPr lang="en-US" sz="1600"/>
              <a:t>An extensive range of ideas for activities and visits are listed for staff, children and parents which may support your planning for transition and offer different approaches for you to consider. </a:t>
            </a:r>
            <a:endParaRPr lang="en-US"/>
          </a:p>
          <a:p>
            <a:endParaRPr lang="en-US" sz="1600"/>
          </a:p>
          <a:p>
            <a:r>
              <a:rPr lang="en-US" sz="1600"/>
              <a:t>Many of these are already established in our Secondary Schools and have proven to be beneficial for the pupils, parents and staff.</a:t>
            </a:r>
            <a:endParaRPr lang="en-US"/>
          </a:p>
          <a:p>
            <a:endParaRPr lang="en-US" sz="1600"/>
          </a:p>
          <a:p>
            <a:r>
              <a:rPr lang="en-US" sz="1600"/>
              <a:t>Schools are not expected to </a:t>
            </a:r>
            <a:r>
              <a:rPr lang="en-US" sz="1600" err="1"/>
              <a:t>organise</a:t>
            </a:r>
            <a:r>
              <a:rPr lang="en-US" sz="1600"/>
              <a:t> all activities listed, but the aim is that several of them are carried out, chosen according to individual children and their characters and SEND needs. </a:t>
            </a:r>
          </a:p>
          <a:p>
            <a:endParaRPr lang="en-US" sz="1600"/>
          </a:p>
          <a:p>
            <a:r>
              <a:rPr lang="en-US" sz="1600"/>
              <a:t>Where possible and appropriate, Secondary School Staff may find it beneficial to ask Primary School staff to accompany the children with SEND on additional visits. They would use their knowledge and experience of each child to help identify what they might find challenging or supportive in their new school setting.</a:t>
            </a:r>
          </a:p>
          <a:p>
            <a:endParaRPr lang="en-US" sz="1600"/>
          </a:p>
          <a:p>
            <a:r>
              <a:rPr lang="en-US" sz="1600"/>
              <a:t>There is also a transition checklist from page 14 to 16 which you may choose to use. This will provide an opportunity to record transition activities undertaken for each child. This may provide useful evidence if further support is required for the child.  </a:t>
            </a:r>
          </a:p>
        </p:txBody>
      </p:sp>
      <p:pic>
        <p:nvPicPr>
          <p:cNvPr id="4" name="Picture 3" descr="Coventry SEND Local Offer | Let's Talk Coventry">
            <a:extLst>
              <a:ext uri="{FF2B5EF4-FFF2-40B4-BE49-F238E27FC236}">
                <a16:creationId xmlns:a16="http://schemas.microsoft.com/office/drawing/2014/main" id="{7C780AF7-C03A-14A3-B755-C6AB5657B844}"/>
              </a:ext>
            </a:extLst>
          </p:cNvPr>
          <p:cNvPicPr>
            <a:picLocks noChangeAspect="1"/>
          </p:cNvPicPr>
          <p:nvPr/>
        </p:nvPicPr>
        <p:blipFill>
          <a:blip r:embed="rId2"/>
          <a:stretch>
            <a:fillRect/>
          </a:stretch>
        </p:blipFill>
        <p:spPr>
          <a:xfrm>
            <a:off x="9162671" y="5420045"/>
            <a:ext cx="2743200" cy="1085850"/>
          </a:xfrm>
          <a:prstGeom prst="rect">
            <a:avLst/>
          </a:prstGeom>
        </p:spPr>
      </p:pic>
    </p:spTree>
    <p:extLst>
      <p:ext uri="{BB962C8B-B14F-4D97-AF65-F5344CB8AC3E}">
        <p14:creationId xmlns:p14="http://schemas.microsoft.com/office/powerpoint/2010/main" val="294382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BFA0-4848-D0A4-F843-4FAC93E3BC48}"/>
              </a:ext>
            </a:extLst>
          </p:cNvPr>
          <p:cNvSpPr txBox="1"/>
          <p:nvPr/>
        </p:nvSpPr>
        <p:spPr>
          <a:xfrm>
            <a:off x="142754" y="2043"/>
            <a:ext cx="118775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latin typeface="ADLaM Display"/>
                <a:ea typeface="ADLaM Display"/>
                <a:cs typeface="ADLaM Display"/>
              </a:rPr>
              <a:t>Transition Visits and Information Sharing Activities:</a:t>
            </a:r>
            <a:endParaRPr lang="en-US" sz="2800">
              <a:latin typeface="ADLaM Display"/>
              <a:ea typeface="ADLaM Display"/>
              <a:cs typeface="ADLaM Display"/>
            </a:endParaRPr>
          </a:p>
          <a:p>
            <a:r>
              <a:rPr lang="en-US" sz="2400" b="1">
                <a:cs typeface="Segoe UI"/>
              </a:rPr>
              <a:t>Recommendations for Schools prior to the start in Year 7</a:t>
            </a:r>
            <a:r>
              <a:rPr lang="en-US" b="1">
                <a:cs typeface="Segoe UI"/>
              </a:rPr>
              <a:t> </a:t>
            </a:r>
            <a:endParaRPr lang="en-US" sz="2800">
              <a:latin typeface="ADLaM Display"/>
              <a:ea typeface="ADLaM Display"/>
              <a:cs typeface="Segoe UI"/>
            </a:endParaRPr>
          </a:p>
        </p:txBody>
      </p:sp>
      <p:graphicFrame>
        <p:nvGraphicFramePr>
          <p:cNvPr id="6" name="Table 5">
            <a:extLst>
              <a:ext uri="{FF2B5EF4-FFF2-40B4-BE49-F238E27FC236}">
                <a16:creationId xmlns:a16="http://schemas.microsoft.com/office/drawing/2014/main" id="{DD3453D6-6CD9-097A-C986-9AB4C839C533}"/>
              </a:ext>
            </a:extLst>
          </p:cNvPr>
          <p:cNvGraphicFramePr>
            <a:graphicFrameLocks noGrp="1"/>
          </p:cNvGraphicFramePr>
          <p:nvPr>
            <p:extLst>
              <p:ext uri="{D42A27DB-BD31-4B8C-83A1-F6EECF244321}">
                <p14:modId xmlns:p14="http://schemas.microsoft.com/office/powerpoint/2010/main" val="282745295"/>
              </p:ext>
            </p:extLst>
          </p:nvPr>
        </p:nvGraphicFramePr>
        <p:xfrm>
          <a:off x="130793" y="957841"/>
          <a:ext cx="11885329" cy="5765798"/>
        </p:xfrm>
        <a:graphic>
          <a:graphicData uri="http://schemas.openxmlformats.org/drawingml/2006/table">
            <a:tbl>
              <a:tblPr firstRow="1" bandRow="1">
                <a:tableStyleId>{5C22544A-7EE6-4342-B048-85BDC9FD1C3A}</a:tableStyleId>
              </a:tblPr>
              <a:tblGrid>
                <a:gridCol w="11885329">
                  <a:extLst>
                    <a:ext uri="{9D8B030D-6E8A-4147-A177-3AD203B41FA5}">
                      <a16:colId xmlns:a16="http://schemas.microsoft.com/office/drawing/2014/main" val="1465345195"/>
                    </a:ext>
                  </a:extLst>
                </a:gridCol>
              </a:tblGrid>
              <a:tr h="370840">
                <a:tc>
                  <a:txBody>
                    <a:bodyPr/>
                    <a:lstStyle/>
                    <a:p>
                      <a:pPr lvl="0">
                        <a:buNone/>
                      </a:pPr>
                      <a:r>
                        <a:rPr lang="en-US" sz="1400" b="1" i="0" u="none" strike="noStrike" noProof="0">
                          <a:solidFill>
                            <a:schemeClr val="tx2">
                              <a:lumMod val="76000"/>
                              <a:lumOff val="24000"/>
                            </a:schemeClr>
                          </a:solidFill>
                          <a:latin typeface="Aptos"/>
                        </a:rPr>
                        <a:t>Secondary School staff to have the opportunity to observe children with SEND in their primary classroom/ school setting watching them as they learn alongside their Teacher/ Teaching Assistant; allows a better understanding  of support provided in Year 6 to plan for September but also to help manage expectations in discussions with parents/ carers</a:t>
                      </a:r>
                      <a:endParaRPr lang="en-US" sz="1400" b="1">
                        <a:solidFill>
                          <a:schemeClr val="tx2">
                            <a:lumMod val="76000"/>
                            <a:lumOff val="24000"/>
                          </a:schemeClr>
                        </a:solidFill>
                      </a:endParaRPr>
                    </a:p>
                  </a:txBody>
                  <a:tcPr>
                    <a:solidFill>
                      <a:schemeClr val="accent4">
                        <a:lumMod val="40000"/>
                        <a:lumOff val="60000"/>
                      </a:schemeClr>
                    </a:solidFill>
                  </a:tcPr>
                </a:tc>
                <a:extLst>
                  <a:ext uri="{0D108BD9-81ED-4DB2-BD59-A6C34878D82A}">
                    <a16:rowId xmlns:a16="http://schemas.microsoft.com/office/drawing/2014/main" val="2404474675"/>
                  </a:ext>
                </a:extLst>
              </a:tr>
              <a:tr h="370840">
                <a:tc>
                  <a:txBody>
                    <a:bodyPr/>
                    <a:lstStyle/>
                    <a:p>
                      <a:r>
                        <a:rPr lang="en-US" sz="1400" b="1">
                          <a:solidFill>
                            <a:schemeClr val="tx2">
                              <a:lumMod val="76000"/>
                              <a:lumOff val="24000"/>
                            </a:schemeClr>
                          </a:solidFill>
                        </a:rPr>
                        <a:t>Primary School SENDCOs visit Secondary Schools to observe different approaches and expectations to inform discussions with parents/ carers about support that can be offered in Secondary Schools </a:t>
                      </a:r>
                      <a:r>
                        <a:rPr lang="en-US" sz="1400" b="1" err="1">
                          <a:solidFill>
                            <a:schemeClr val="tx2">
                              <a:lumMod val="76000"/>
                              <a:lumOff val="24000"/>
                            </a:schemeClr>
                          </a:solidFill>
                        </a:rPr>
                        <a:t>eg.</a:t>
                      </a:r>
                      <a:r>
                        <a:rPr lang="en-US" sz="1400" b="1">
                          <a:solidFill>
                            <a:schemeClr val="tx2">
                              <a:lumMod val="76000"/>
                              <a:lumOff val="24000"/>
                            </a:schemeClr>
                          </a:solidFill>
                        </a:rPr>
                        <a:t> Via a coffee morning or tour for group of SENDCos of feeder schools?</a:t>
                      </a:r>
                    </a:p>
                  </a:txBody>
                  <a:tcPr>
                    <a:solidFill>
                      <a:schemeClr val="accent4">
                        <a:lumMod val="40000"/>
                        <a:lumOff val="60000"/>
                      </a:schemeClr>
                    </a:solidFill>
                  </a:tcPr>
                </a:tc>
                <a:extLst>
                  <a:ext uri="{0D108BD9-81ED-4DB2-BD59-A6C34878D82A}">
                    <a16:rowId xmlns:a16="http://schemas.microsoft.com/office/drawing/2014/main" val="3484689451"/>
                  </a:ext>
                </a:extLst>
              </a:tr>
              <a:tr h="370840">
                <a:tc>
                  <a:txBody>
                    <a:bodyPr/>
                    <a:lstStyle/>
                    <a:p>
                      <a:r>
                        <a:rPr lang="en-US" sz="1400" b="1">
                          <a:solidFill>
                            <a:schemeClr val="tx2">
                              <a:lumMod val="76000"/>
                              <a:lumOff val="24000"/>
                            </a:schemeClr>
                          </a:solidFill>
                        </a:rPr>
                        <a:t>Primary School Teacher/ Teaching Assistant/ Pastoral Team member to attend an early additional visit at the Secondary School with the child to help gain an understanding of the transition preparation needed in the Summer Term to be carried out by Primary school and parents/ carers</a:t>
                      </a:r>
                    </a:p>
                  </a:txBody>
                  <a:tcPr>
                    <a:solidFill>
                      <a:schemeClr val="accent4">
                        <a:lumMod val="40000"/>
                        <a:lumOff val="60000"/>
                      </a:schemeClr>
                    </a:solidFill>
                  </a:tcPr>
                </a:tc>
                <a:extLst>
                  <a:ext uri="{0D108BD9-81ED-4DB2-BD59-A6C34878D82A}">
                    <a16:rowId xmlns:a16="http://schemas.microsoft.com/office/drawing/2014/main" val="3629402110"/>
                  </a:ext>
                </a:extLst>
              </a:tr>
              <a:tr h="370840">
                <a:tc>
                  <a:txBody>
                    <a:bodyPr/>
                    <a:lstStyle/>
                    <a:p>
                      <a:r>
                        <a:rPr lang="en-US" sz="1400" b="1">
                          <a:solidFill>
                            <a:schemeClr val="tx2">
                              <a:lumMod val="76000"/>
                              <a:lumOff val="24000"/>
                            </a:schemeClr>
                          </a:solidFill>
                        </a:rPr>
                        <a:t>Additional small group sessions for Y6 children with SEND to meet other Y6 children or 'singles day' for children moving on their own before transition day for all pupils- arranged within Learning Mentor/ Pastoral team network?</a:t>
                      </a:r>
                    </a:p>
                  </a:txBody>
                  <a:tcPr>
                    <a:solidFill>
                      <a:schemeClr val="accent4">
                        <a:lumMod val="40000"/>
                        <a:lumOff val="60000"/>
                      </a:schemeClr>
                    </a:solidFill>
                  </a:tcPr>
                </a:tc>
                <a:extLst>
                  <a:ext uri="{0D108BD9-81ED-4DB2-BD59-A6C34878D82A}">
                    <a16:rowId xmlns:a16="http://schemas.microsoft.com/office/drawing/2014/main" val="1379665258"/>
                  </a:ext>
                </a:extLst>
              </a:tr>
              <a:tr h="370839">
                <a:tc>
                  <a:txBody>
                    <a:bodyPr/>
                    <a:lstStyle/>
                    <a:p>
                      <a:pPr lvl="0">
                        <a:buNone/>
                      </a:pPr>
                      <a:r>
                        <a:rPr lang="en-US" sz="1400" b="1">
                          <a:solidFill>
                            <a:schemeClr val="tx2">
                              <a:lumMod val="76000"/>
                              <a:lumOff val="24000"/>
                            </a:schemeClr>
                          </a:solidFill>
                        </a:rPr>
                        <a:t>Additional subject specific activity/taster sessions at the Secondary School e.g. sports events, craft activities, computing workshops, drama, science experiences </a:t>
                      </a:r>
                    </a:p>
                  </a:txBody>
                  <a:tcPr>
                    <a:solidFill>
                      <a:schemeClr val="accent4">
                        <a:lumMod val="40000"/>
                        <a:lumOff val="60000"/>
                      </a:schemeClr>
                    </a:solidFill>
                  </a:tcPr>
                </a:tc>
                <a:extLst>
                  <a:ext uri="{0D108BD9-81ED-4DB2-BD59-A6C34878D82A}">
                    <a16:rowId xmlns:a16="http://schemas.microsoft.com/office/drawing/2014/main" val="3793589636"/>
                  </a:ext>
                </a:extLst>
              </a:tr>
              <a:tr h="370839">
                <a:tc>
                  <a:txBody>
                    <a:bodyPr/>
                    <a:lstStyle/>
                    <a:p>
                      <a:pPr lvl="0">
                        <a:buNone/>
                      </a:pPr>
                      <a:r>
                        <a:rPr lang="en-US" sz="1400" b="1">
                          <a:solidFill>
                            <a:schemeClr val="tx2">
                              <a:lumMod val="76000"/>
                              <a:lumOff val="24000"/>
                            </a:schemeClr>
                          </a:solidFill>
                        </a:rPr>
                        <a:t>Ensure child is clear on the format of the Transition Day when all pupils visit the school and pre-arrange with them the strategies they can use if they struggle to cope including who they can go to and where they will be- more than 1 transition day for all pupils is ideal where possible</a:t>
                      </a:r>
                    </a:p>
                  </a:txBody>
                  <a:tcPr>
                    <a:solidFill>
                      <a:schemeClr val="accent4">
                        <a:lumMod val="40000"/>
                        <a:lumOff val="60000"/>
                      </a:schemeClr>
                    </a:solidFill>
                  </a:tcPr>
                </a:tc>
                <a:extLst>
                  <a:ext uri="{0D108BD9-81ED-4DB2-BD59-A6C34878D82A}">
                    <a16:rowId xmlns:a16="http://schemas.microsoft.com/office/drawing/2014/main" val="3767127455"/>
                  </a:ext>
                </a:extLst>
              </a:tr>
              <a:tr h="370840">
                <a:tc>
                  <a:txBody>
                    <a:bodyPr/>
                    <a:lstStyle/>
                    <a:p>
                      <a:pPr lvl="0">
                        <a:buNone/>
                      </a:pPr>
                      <a:r>
                        <a:rPr lang="en-US" sz="1400" b="1" i="0" u="none" strike="noStrike" noProof="0">
                          <a:solidFill>
                            <a:schemeClr val="tx2">
                              <a:lumMod val="76000"/>
                              <a:lumOff val="24000"/>
                            </a:schemeClr>
                          </a:solidFill>
                          <a:latin typeface="Aptos"/>
                        </a:rPr>
                        <a:t>Ensure all teachers are aware of the individual needs of each child, reasonable adjustments agreed for each child with SEND, communicating how and when these can be used - pupil passports to be shared with all relevant staff and understanding of needs established</a:t>
                      </a:r>
                    </a:p>
                  </a:txBody>
                  <a:tcPr>
                    <a:solidFill>
                      <a:schemeClr val="accent4">
                        <a:lumMod val="40000"/>
                        <a:lumOff val="60000"/>
                      </a:schemeClr>
                    </a:solidFill>
                  </a:tcPr>
                </a:tc>
                <a:extLst>
                  <a:ext uri="{0D108BD9-81ED-4DB2-BD59-A6C34878D82A}">
                    <a16:rowId xmlns:a16="http://schemas.microsoft.com/office/drawing/2014/main" val="68868038"/>
                  </a:ext>
                </a:extLst>
              </a:tr>
              <a:tr h="370840">
                <a:tc>
                  <a:txBody>
                    <a:bodyPr/>
                    <a:lstStyle/>
                    <a:p>
                      <a:r>
                        <a:rPr lang="en-US" sz="1400" b="1">
                          <a:solidFill>
                            <a:schemeClr val="tx2">
                              <a:lumMod val="76000"/>
                              <a:lumOff val="24000"/>
                            </a:schemeClr>
                          </a:solidFill>
                        </a:rPr>
                        <a:t>Provide detailed information about the first day at the Secondary School (and week 1 timetable if available) for primary staff/ Parents/ Carers to talk through with child</a:t>
                      </a:r>
                    </a:p>
                  </a:txBody>
                  <a:tcPr>
                    <a:solidFill>
                      <a:schemeClr val="accent4">
                        <a:lumMod val="40000"/>
                        <a:lumOff val="60000"/>
                      </a:schemeClr>
                    </a:solidFill>
                  </a:tcPr>
                </a:tc>
                <a:extLst>
                  <a:ext uri="{0D108BD9-81ED-4DB2-BD59-A6C34878D82A}">
                    <a16:rowId xmlns:a16="http://schemas.microsoft.com/office/drawing/2014/main" val="2893292499"/>
                  </a:ext>
                </a:extLst>
              </a:tr>
              <a:tr h="370839">
                <a:tc>
                  <a:txBody>
                    <a:bodyPr/>
                    <a:lstStyle/>
                    <a:p>
                      <a:pPr lvl="0">
                        <a:buNone/>
                      </a:pPr>
                      <a:r>
                        <a:rPr lang="en-US" sz="1400" b="1">
                          <a:solidFill>
                            <a:schemeClr val="tx2">
                              <a:lumMod val="76000"/>
                              <a:lumOff val="24000"/>
                            </a:schemeClr>
                          </a:solidFill>
                        </a:rPr>
                        <a:t>Secondary School to take photographs of key staff and areas of the site to create a 'Social Story' that Primary staff can share with pupils for use in Primary school and then over the summer holidays at home- may be individual or a generic version on the website depending on child's needs</a:t>
                      </a:r>
                    </a:p>
                  </a:txBody>
                  <a:tcPr>
                    <a:solidFill>
                      <a:schemeClr val="accent4">
                        <a:lumMod val="40000"/>
                        <a:lumOff val="60000"/>
                      </a:schemeClr>
                    </a:solidFill>
                  </a:tcPr>
                </a:tc>
                <a:extLst>
                  <a:ext uri="{0D108BD9-81ED-4DB2-BD59-A6C34878D82A}">
                    <a16:rowId xmlns:a16="http://schemas.microsoft.com/office/drawing/2014/main" val="488295640"/>
                  </a:ext>
                </a:extLst>
              </a:tr>
              <a:tr h="370838">
                <a:tc>
                  <a:txBody>
                    <a:bodyPr/>
                    <a:lstStyle/>
                    <a:p>
                      <a:pPr lvl="0">
                        <a:buNone/>
                      </a:pPr>
                      <a:r>
                        <a:rPr lang="en-US" sz="1400" b="1">
                          <a:solidFill>
                            <a:schemeClr val="tx2">
                              <a:lumMod val="76000"/>
                              <a:lumOff val="24000"/>
                            </a:schemeClr>
                          </a:solidFill>
                        </a:rPr>
                        <a:t>Secondary colleagues invited to end of Year 6 events if appropriate</a:t>
                      </a:r>
                    </a:p>
                  </a:txBody>
                  <a:tcPr>
                    <a:solidFill>
                      <a:schemeClr val="accent4">
                        <a:lumMod val="40000"/>
                        <a:lumOff val="60000"/>
                      </a:schemeClr>
                    </a:solidFill>
                  </a:tcPr>
                </a:tc>
                <a:extLst>
                  <a:ext uri="{0D108BD9-81ED-4DB2-BD59-A6C34878D82A}">
                    <a16:rowId xmlns:a16="http://schemas.microsoft.com/office/drawing/2014/main" val="3918788958"/>
                  </a:ext>
                </a:extLst>
              </a:tr>
              <a:tr h="370838">
                <a:tc>
                  <a:txBody>
                    <a:bodyPr/>
                    <a:lstStyle/>
                    <a:p>
                      <a:pPr lvl="0">
                        <a:buNone/>
                      </a:pPr>
                      <a:r>
                        <a:rPr lang="en-US" sz="1400" b="1">
                          <a:solidFill>
                            <a:schemeClr val="tx2">
                              <a:lumMod val="76000"/>
                              <a:lumOff val="24000"/>
                            </a:schemeClr>
                          </a:solidFill>
                        </a:rPr>
                        <a:t>Communicate with child during the summer holidays e.g.in the form of postcards/ letters/ emails (including from trusted adult) to help prepare- school to set up a dedicated transition email address</a:t>
                      </a:r>
                    </a:p>
                  </a:txBody>
                  <a:tcPr>
                    <a:solidFill>
                      <a:schemeClr val="accent4">
                        <a:lumMod val="40000"/>
                        <a:lumOff val="60000"/>
                      </a:schemeClr>
                    </a:solidFill>
                  </a:tcPr>
                </a:tc>
                <a:extLst>
                  <a:ext uri="{0D108BD9-81ED-4DB2-BD59-A6C34878D82A}">
                    <a16:rowId xmlns:a16="http://schemas.microsoft.com/office/drawing/2014/main" val="983031481"/>
                  </a:ext>
                </a:extLst>
              </a:tr>
            </a:tbl>
          </a:graphicData>
        </a:graphic>
      </p:graphicFrame>
    </p:spTree>
    <p:extLst>
      <p:ext uri="{BB962C8B-B14F-4D97-AF65-F5344CB8AC3E}">
        <p14:creationId xmlns:p14="http://schemas.microsoft.com/office/powerpoint/2010/main" val="66407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167</cp:revision>
  <cp:lastPrinted>2025-01-27T08:52:06Z</cp:lastPrinted>
  <dcterms:created xsi:type="dcterms:W3CDTF">2024-07-23T10:00:05Z</dcterms:created>
  <dcterms:modified xsi:type="dcterms:W3CDTF">2025-02-11T10:15:13Z</dcterms:modified>
</cp:coreProperties>
</file>