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318" r:id="rId6"/>
    <p:sldId id="258" r:id="rId7"/>
    <p:sldId id="263" r:id="rId8"/>
    <p:sldId id="264" r:id="rId9"/>
    <p:sldId id="310" r:id="rId10"/>
    <p:sldId id="327" r:id="rId11"/>
    <p:sldId id="332" r:id="rId12"/>
    <p:sldId id="401" r:id="rId13"/>
    <p:sldId id="321" r:id="rId14"/>
    <p:sldId id="322" r:id="rId15"/>
    <p:sldId id="333" r:id="rId16"/>
    <p:sldId id="324" r:id="rId17"/>
    <p:sldId id="269" r:id="rId18"/>
    <p:sldId id="272" r:id="rId19"/>
    <p:sldId id="282" r:id="rId20"/>
    <p:sldId id="326" r:id="rId21"/>
    <p:sldId id="284" r:id="rId22"/>
    <p:sldId id="285" r:id="rId23"/>
    <p:sldId id="3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86BA9-04B1-4575-86C0-47142A442907}" v="57" dt="2025-01-20T11:04:40.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Steven" userId="195fe138-c5cf-4253-9eba-b8968b449355" providerId="ADAL" clId="{DEA86BA9-04B1-4575-86C0-47142A442907}"/>
    <pc:docChg chg="undo custSel addSld delSld modSld sldOrd">
      <pc:chgData name="Turner, Steven" userId="195fe138-c5cf-4253-9eba-b8968b449355" providerId="ADAL" clId="{DEA86BA9-04B1-4575-86C0-47142A442907}" dt="2025-01-21T10:13:13.997" v="7056" actId="22"/>
      <pc:docMkLst>
        <pc:docMk/>
      </pc:docMkLst>
      <pc:sldChg chg="addSp delSp modSp mod">
        <pc:chgData name="Turner, Steven" userId="195fe138-c5cf-4253-9eba-b8968b449355" providerId="ADAL" clId="{DEA86BA9-04B1-4575-86C0-47142A442907}" dt="2025-01-08T14:39:04.093" v="2943" actId="2711"/>
        <pc:sldMkLst>
          <pc:docMk/>
          <pc:sldMk cId="1055606376" sldId="257"/>
        </pc:sldMkLst>
        <pc:spChg chg="mod">
          <ac:chgData name="Turner, Steven" userId="195fe138-c5cf-4253-9eba-b8968b449355" providerId="ADAL" clId="{DEA86BA9-04B1-4575-86C0-47142A442907}" dt="2025-01-08T14:39:04.093" v="2943" actId="2711"/>
          <ac:spMkLst>
            <pc:docMk/>
            <pc:sldMk cId="1055606376" sldId="257"/>
            <ac:spMk id="2" creationId="{C9664E16-6212-327F-420F-2DA6F947F1E7}"/>
          </ac:spMkLst>
        </pc:spChg>
        <pc:picChg chg="add mod ord">
          <ac:chgData name="Turner, Steven" userId="195fe138-c5cf-4253-9eba-b8968b449355" providerId="ADAL" clId="{DEA86BA9-04B1-4575-86C0-47142A442907}" dt="2025-01-08T14:36:48.426" v="2923" actId="167"/>
          <ac:picMkLst>
            <pc:docMk/>
            <pc:sldMk cId="1055606376" sldId="257"/>
            <ac:picMk id="8" creationId="{2EC23BFC-57F3-DE52-2A11-FB8D582AE54C}"/>
          </ac:picMkLst>
        </pc:picChg>
      </pc:sldChg>
      <pc:sldChg chg="addSp delSp modSp mod modNotesTx">
        <pc:chgData name="Turner, Steven" userId="195fe138-c5cf-4253-9eba-b8968b449355" providerId="ADAL" clId="{DEA86BA9-04B1-4575-86C0-47142A442907}" dt="2025-01-14T15:34:56.157" v="4652" actId="20577"/>
        <pc:sldMkLst>
          <pc:docMk/>
          <pc:sldMk cId="528776010" sldId="258"/>
        </pc:sldMkLst>
        <pc:spChg chg="mod">
          <ac:chgData name="Turner, Steven" userId="195fe138-c5cf-4253-9eba-b8968b449355" providerId="ADAL" clId="{DEA86BA9-04B1-4575-86C0-47142A442907}" dt="2025-01-08T16:21:10.190" v="3968" actId="20577"/>
          <ac:spMkLst>
            <pc:docMk/>
            <pc:sldMk cId="528776010" sldId="258"/>
            <ac:spMk id="4" creationId="{6B58AD5D-0009-25F9-C9E6-6B24B4CCE1B9}"/>
          </ac:spMkLst>
        </pc:spChg>
        <pc:spChg chg="mod">
          <ac:chgData name="Turner, Steven" userId="195fe138-c5cf-4253-9eba-b8968b449355" providerId="ADAL" clId="{DEA86BA9-04B1-4575-86C0-47142A442907}" dt="2025-01-14T15:34:56.157" v="4652" actId="20577"/>
          <ac:spMkLst>
            <pc:docMk/>
            <pc:sldMk cId="528776010" sldId="258"/>
            <ac:spMk id="5" creationId="{DF02D435-CD88-C91D-1841-9859CBE2390B}"/>
          </ac:spMkLst>
        </pc:spChg>
        <pc:picChg chg="add mod ord">
          <ac:chgData name="Turner, Steven" userId="195fe138-c5cf-4253-9eba-b8968b449355" providerId="ADAL" clId="{DEA86BA9-04B1-4575-86C0-47142A442907}" dt="2025-01-08T14:39:34.221" v="2949" actId="167"/>
          <ac:picMkLst>
            <pc:docMk/>
            <pc:sldMk cId="528776010" sldId="258"/>
            <ac:picMk id="2" creationId="{0E5BC716-86F3-50BA-593E-4E444C42F611}"/>
          </ac:picMkLst>
        </pc:picChg>
      </pc:sldChg>
      <pc:sldChg chg="addSp delSp modSp mod ord modNotesTx">
        <pc:chgData name="Turner, Steven" userId="195fe138-c5cf-4253-9eba-b8968b449355" providerId="ADAL" clId="{DEA86BA9-04B1-4575-86C0-47142A442907}" dt="2025-01-16T16:13:00.219" v="6977" actId="20577"/>
        <pc:sldMkLst>
          <pc:docMk/>
          <pc:sldMk cId="2925140649" sldId="263"/>
        </pc:sldMkLst>
        <pc:spChg chg="add mod">
          <ac:chgData name="Turner, Steven" userId="195fe138-c5cf-4253-9eba-b8968b449355" providerId="ADAL" clId="{DEA86BA9-04B1-4575-86C0-47142A442907}" dt="2025-01-14T15:31:10.431" v="4634" actId="255"/>
          <ac:spMkLst>
            <pc:docMk/>
            <pc:sldMk cId="2925140649" sldId="263"/>
            <ac:spMk id="3" creationId="{A68A1AC5-49B2-7776-6615-32D7236A3E63}"/>
          </ac:spMkLst>
        </pc:spChg>
        <pc:spChg chg="add mod">
          <ac:chgData name="Turner, Steven" userId="195fe138-c5cf-4253-9eba-b8968b449355" providerId="ADAL" clId="{DEA86BA9-04B1-4575-86C0-47142A442907}" dt="2025-01-16T16:13:00.219" v="6977" actId="20577"/>
          <ac:spMkLst>
            <pc:docMk/>
            <pc:sldMk cId="2925140649" sldId="263"/>
            <ac:spMk id="4" creationId="{D4F63E92-6D37-C616-6366-180384C8C96F}"/>
          </ac:spMkLst>
        </pc:spChg>
        <pc:picChg chg="add mod ord">
          <ac:chgData name="Turner, Steven" userId="195fe138-c5cf-4253-9eba-b8968b449355" providerId="ADAL" clId="{DEA86BA9-04B1-4575-86C0-47142A442907}" dt="2025-01-14T15:30:39.892" v="4628" actId="1076"/>
          <ac:picMkLst>
            <pc:docMk/>
            <pc:sldMk cId="2925140649" sldId="263"/>
            <ac:picMk id="5" creationId="{94077E1B-DD71-EE61-57CB-2478A2A719A5}"/>
          </ac:picMkLst>
        </pc:picChg>
      </pc:sldChg>
      <pc:sldChg chg="addSp delSp modSp mod ord">
        <pc:chgData name="Turner, Steven" userId="195fe138-c5cf-4253-9eba-b8968b449355" providerId="ADAL" clId="{DEA86BA9-04B1-4575-86C0-47142A442907}" dt="2025-01-16T13:33:22.822" v="5706" actId="14100"/>
        <pc:sldMkLst>
          <pc:docMk/>
          <pc:sldMk cId="1187353204" sldId="264"/>
        </pc:sldMkLst>
        <pc:picChg chg="add mod ord">
          <ac:chgData name="Turner, Steven" userId="195fe138-c5cf-4253-9eba-b8968b449355" providerId="ADAL" clId="{DEA86BA9-04B1-4575-86C0-47142A442907}" dt="2025-01-08T14:47:14.824" v="3864" actId="167"/>
          <ac:picMkLst>
            <pc:docMk/>
            <pc:sldMk cId="1187353204" sldId="264"/>
            <ac:picMk id="5" creationId="{DD49F30B-E80B-E4B5-EDF5-8D4A28D6AB11}"/>
          </ac:picMkLst>
        </pc:picChg>
        <pc:picChg chg="mod">
          <ac:chgData name="Turner, Steven" userId="195fe138-c5cf-4253-9eba-b8968b449355" providerId="ADAL" clId="{DEA86BA9-04B1-4575-86C0-47142A442907}" dt="2025-01-16T13:33:22.822" v="5706" actId="14100"/>
          <ac:picMkLst>
            <pc:docMk/>
            <pc:sldMk cId="1187353204" sldId="264"/>
            <ac:picMk id="12" creationId="{84C78481-43B6-FCE1-A4DC-1B6024C41B8C}"/>
          </ac:picMkLst>
        </pc:picChg>
      </pc:sldChg>
      <pc:sldChg chg="modSp del mod">
        <pc:chgData name="Turner, Steven" userId="195fe138-c5cf-4253-9eba-b8968b449355" providerId="ADAL" clId="{DEA86BA9-04B1-4575-86C0-47142A442907}" dt="2025-01-08T14:22:32.991" v="2609" actId="47"/>
        <pc:sldMkLst>
          <pc:docMk/>
          <pc:sldMk cId="2643862554" sldId="265"/>
        </pc:sldMkLst>
      </pc:sldChg>
      <pc:sldChg chg="delSp del mod">
        <pc:chgData name="Turner, Steven" userId="195fe138-c5cf-4253-9eba-b8968b449355" providerId="ADAL" clId="{DEA86BA9-04B1-4575-86C0-47142A442907}" dt="2025-01-10T09:43:29.240" v="4001" actId="47"/>
        <pc:sldMkLst>
          <pc:docMk/>
          <pc:sldMk cId="1081522874" sldId="266"/>
        </pc:sldMkLst>
      </pc:sldChg>
      <pc:sldChg chg="del">
        <pc:chgData name="Turner, Steven" userId="195fe138-c5cf-4253-9eba-b8968b449355" providerId="ADAL" clId="{DEA86BA9-04B1-4575-86C0-47142A442907}" dt="2025-01-08T16:09:53.753" v="3964" actId="47"/>
        <pc:sldMkLst>
          <pc:docMk/>
          <pc:sldMk cId="4069832275" sldId="267"/>
        </pc:sldMkLst>
      </pc:sldChg>
      <pc:sldChg chg="del">
        <pc:chgData name="Turner, Steven" userId="195fe138-c5cf-4253-9eba-b8968b449355" providerId="ADAL" clId="{DEA86BA9-04B1-4575-86C0-47142A442907}" dt="2025-01-08T12:58:56.828" v="485" actId="47"/>
        <pc:sldMkLst>
          <pc:docMk/>
          <pc:sldMk cId="478889840" sldId="268"/>
        </pc:sldMkLst>
      </pc:sldChg>
      <pc:sldChg chg="delSp modSp add del mod">
        <pc:chgData name="Turner, Steven" userId="195fe138-c5cf-4253-9eba-b8968b449355" providerId="ADAL" clId="{DEA86BA9-04B1-4575-86C0-47142A442907}" dt="2025-01-14T16:06:56.671" v="5528" actId="47"/>
        <pc:sldMkLst>
          <pc:docMk/>
          <pc:sldMk cId="1641398506" sldId="268"/>
        </pc:sldMkLst>
      </pc:sldChg>
      <pc:sldChg chg="del">
        <pc:chgData name="Turner, Steven" userId="195fe138-c5cf-4253-9eba-b8968b449355" providerId="ADAL" clId="{DEA86BA9-04B1-4575-86C0-47142A442907}" dt="2025-01-08T12:55:51.099" v="479" actId="47"/>
        <pc:sldMkLst>
          <pc:docMk/>
          <pc:sldMk cId="35854293" sldId="269"/>
        </pc:sldMkLst>
      </pc:sldChg>
      <pc:sldChg chg="delSp modSp add mod">
        <pc:chgData name="Turner, Steven" userId="195fe138-c5cf-4253-9eba-b8968b449355" providerId="ADAL" clId="{DEA86BA9-04B1-4575-86C0-47142A442907}" dt="2025-01-16T16:11:43.755" v="6973" actId="113"/>
        <pc:sldMkLst>
          <pc:docMk/>
          <pc:sldMk cId="3594171797" sldId="269"/>
        </pc:sldMkLst>
        <pc:spChg chg="mod">
          <ac:chgData name="Turner, Steven" userId="195fe138-c5cf-4253-9eba-b8968b449355" providerId="ADAL" clId="{DEA86BA9-04B1-4575-86C0-47142A442907}" dt="2025-01-10T09:51:03.837" v="4089" actId="2711"/>
          <ac:spMkLst>
            <pc:docMk/>
            <pc:sldMk cId="3594171797" sldId="269"/>
            <ac:spMk id="7" creationId="{E7DD9FF4-924E-4708-6455-DE211DEA102A}"/>
          </ac:spMkLst>
        </pc:spChg>
        <pc:spChg chg="mod">
          <ac:chgData name="Turner, Steven" userId="195fe138-c5cf-4253-9eba-b8968b449355" providerId="ADAL" clId="{DEA86BA9-04B1-4575-86C0-47142A442907}" dt="2025-01-16T16:11:43.755" v="6973" actId="113"/>
          <ac:spMkLst>
            <pc:docMk/>
            <pc:sldMk cId="3594171797" sldId="269"/>
            <ac:spMk id="12" creationId="{AC19A25F-26AA-2CAB-C6E5-C5954F47C3EF}"/>
          </ac:spMkLst>
        </pc:spChg>
      </pc:sldChg>
      <pc:sldChg chg="del">
        <pc:chgData name="Turner, Steven" userId="195fe138-c5cf-4253-9eba-b8968b449355" providerId="ADAL" clId="{DEA86BA9-04B1-4575-86C0-47142A442907}" dt="2025-01-08T13:37:42.213" v="1579" actId="47"/>
        <pc:sldMkLst>
          <pc:docMk/>
          <pc:sldMk cId="2467994830" sldId="270"/>
        </pc:sldMkLst>
      </pc:sldChg>
      <pc:sldChg chg="del">
        <pc:chgData name="Turner, Steven" userId="195fe138-c5cf-4253-9eba-b8968b449355" providerId="ADAL" clId="{DEA86BA9-04B1-4575-86C0-47142A442907}" dt="2025-01-08T13:37:38.084" v="1578" actId="47"/>
        <pc:sldMkLst>
          <pc:docMk/>
          <pc:sldMk cId="2267375702" sldId="271"/>
        </pc:sldMkLst>
      </pc:sldChg>
      <pc:sldChg chg="delSp modSp add mod">
        <pc:chgData name="Turner, Steven" userId="195fe138-c5cf-4253-9eba-b8968b449355" providerId="ADAL" clId="{DEA86BA9-04B1-4575-86C0-47142A442907}" dt="2025-01-10T09:53:01.682" v="4279" actId="255"/>
        <pc:sldMkLst>
          <pc:docMk/>
          <pc:sldMk cId="2894350589" sldId="272"/>
        </pc:sldMkLst>
        <pc:spChg chg="mod">
          <ac:chgData name="Turner, Steven" userId="195fe138-c5cf-4253-9eba-b8968b449355" providerId="ADAL" clId="{DEA86BA9-04B1-4575-86C0-47142A442907}" dt="2025-01-10T09:53:01.682" v="4279" actId="255"/>
          <ac:spMkLst>
            <pc:docMk/>
            <pc:sldMk cId="2894350589" sldId="272"/>
            <ac:spMk id="12" creationId="{AC19A25F-26AA-2CAB-C6E5-C5954F47C3EF}"/>
          </ac:spMkLst>
        </pc:spChg>
      </pc:sldChg>
      <pc:sldChg chg="del">
        <pc:chgData name="Turner, Steven" userId="195fe138-c5cf-4253-9eba-b8968b449355" providerId="ADAL" clId="{DEA86BA9-04B1-4575-86C0-47142A442907}" dt="2025-01-08T12:59:00.982" v="486" actId="47"/>
        <pc:sldMkLst>
          <pc:docMk/>
          <pc:sldMk cId="3440425816" sldId="272"/>
        </pc:sldMkLst>
      </pc:sldChg>
      <pc:sldChg chg="del">
        <pc:chgData name="Turner, Steven" userId="195fe138-c5cf-4253-9eba-b8968b449355" providerId="ADAL" clId="{DEA86BA9-04B1-4575-86C0-47142A442907}" dt="2025-01-08T13:37:33.503" v="1577" actId="47"/>
        <pc:sldMkLst>
          <pc:docMk/>
          <pc:sldMk cId="3259728938" sldId="273"/>
        </pc:sldMkLst>
      </pc:sldChg>
      <pc:sldChg chg="addSp delSp modSp add del mod ord">
        <pc:chgData name="Turner, Steven" userId="195fe138-c5cf-4253-9eba-b8968b449355" providerId="ADAL" clId="{DEA86BA9-04B1-4575-86C0-47142A442907}" dt="2025-01-10T10:00:47.844" v="4311" actId="47"/>
        <pc:sldMkLst>
          <pc:docMk/>
          <pc:sldMk cId="410031619" sldId="274"/>
        </pc:sldMkLst>
      </pc:sldChg>
      <pc:sldChg chg="del">
        <pc:chgData name="Turner, Steven" userId="195fe138-c5cf-4253-9eba-b8968b449355" providerId="ADAL" clId="{DEA86BA9-04B1-4575-86C0-47142A442907}" dt="2025-01-08T12:59:10.286" v="487" actId="47"/>
        <pc:sldMkLst>
          <pc:docMk/>
          <pc:sldMk cId="3595645913" sldId="274"/>
        </pc:sldMkLst>
      </pc:sldChg>
      <pc:sldChg chg="del">
        <pc:chgData name="Turner, Steven" userId="195fe138-c5cf-4253-9eba-b8968b449355" providerId="ADAL" clId="{DEA86BA9-04B1-4575-86C0-47142A442907}" dt="2025-01-08T13:37:27.628" v="1576" actId="47"/>
        <pc:sldMkLst>
          <pc:docMk/>
          <pc:sldMk cId="2799539290" sldId="276"/>
        </pc:sldMkLst>
      </pc:sldChg>
      <pc:sldChg chg="del">
        <pc:chgData name="Turner, Steven" userId="195fe138-c5cf-4253-9eba-b8968b449355" providerId="ADAL" clId="{DEA86BA9-04B1-4575-86C0-47142A442907}" dt="2025-01-08T12:59:35.640" v="490" actId="47"/>
        <pc:sldMkLst>
          <pc:docMk/>
          <pc:sldMk cId="2306597789" sldId="277"/>
        </pc:sldMkLst>
      </pc:sldChg>
      <pc:sldChg chg="del">
        <pc:chgData name="Turner, Steven" userId="195fe138-c5cf-4253-9eba-b8968b449355" providerId="ADAL" clId="{DEA86BA9-04B1-4575-86C0-47142A442907}" dt="2025-01-10T09:56:40.071" v="4304" actId="47"/>
        <pc:sldMkLst>
          <pc:docMk/>
          <pc:sldMk cId="3726717067" sldId="279"/>
        </pc:sldMkLst>
      </pc:sldChg>
      <pc:sldChg chg="del">
        <pc:chgData name="Turner, Steven" userId="195fe138-c5cf-4253-9eba-b8968b449355" providerId="ADAL" clId="{DEA86BA9-04B1-4575-86C0-47142A442907}" dt="2025-01-08T13:39:07.195" v="1582" actId="47"/>
        <pc:sldMkLst>
          <pc:docMk/>
          <pc:sldMk cId="2168221981" sldId="280"/>
        </pc:sldMkLst>
      </pc:sldChg>
      <pc:sldChg chg="delSp del mod">
        <pc:chgData name="Turner, Steven" userId="195fe138-c5cf-4253-9eba-b8968b449355" providerId="ADAL" clId="{DEA86BA9-04B1-4575-86C0-47142A442907}" dt="2025-01-16T14:04:58.047" v="6941" actId="47"/>
        <pc:sldMkLst>
          <pc:docMk/>
          <pc:sldMk cId="2790686318" sldId="281"/>
        </pc:sldMkLst>
      </pc:sldChg>
      <pc:sldChg chg="addSp delSp modSp mod ord">
        <pc:chgData name="Turner, Steven" userId="195fe138-c5cf-4253-9eba-b8968b449355" providerId="ADAL" clId="{DEA86BA9-04B1-4575-86C0-47142A442907}" dt="2025-01-21T10:13:13.997" v="7056" actId="22"/>
        <pc:sldMkLst>
          <pc:docMk/>
          <pc:sldMk cId="3444601372" sldId="282"/>
        </pc:sldMkLst>
        <pc:spChg chg="mod">
          <ac:chgData name="Turner, Steven" userId="195fe138-c5cf-4253-9eba-b8968b449355" providerId="ADAL" clId="{DEA86BA9-04B1-4575-86C0-47142A442907}" dt="2025-01-10T09:54:21.169" v="4293" actId="1076"/>
          <ac:spMkLst>
            <pc:docMk/>
            <pc:sldMk cId="3444601372" sldId="282"/>
            <ac:spMk id="2" creationId="{61492DCD-F3D1-3992-B184-06F525AF3935}"/>
          </ac:spMkLst>
        </pc:spChg>
        <pc:spChg chg="mod">
          <ac:chgData name="Turner, Steven" userId="195fe138-c5cf-4253-9eba-b8968b449355" providerId="ADAL" clId="{DEA86BA9-04B1-4575-86C0-47142A442907}" dt="2025-01-10T09:54:18.178" v="4292" actId="1076"/>
          <ac:spMkLst>
            <pc:docMk/>
            <pc:sldMk cId="3444601372" sldId="282"/>
            <ac:spMk id="4" creationId="{158D82F6-CA78-C719-DFDB-3EEFB7B9D729}"/>
          </ac:spMkLst>
        </pc:spChg>
        <pc:picChg chg="add mod ord">
          <ac:chgData name="Turner, Steven" userId="195fe138-c5cf-4253-9eba-b8968b449355" providerId="ADAL" clId="{DEA86BA9-04B1-4575-86C0-47142A442907}" dt="2025-01-10T09:54:14.377" v="4291" actId="167"/>
          <ac:picMkLst>
            <pc:docMk/>
            <pc:sldMk cId="3444601372" sldId="282"/>
            <ac:picMk id="3" creationId="{5C19334C-0FE9-588B-B397-67EAFC095F98}"/>
          </ac:picMkLst>
        </pc:picChg>
        <pc:picChg chg="add del mod ord">
          <ac:chgData name="Turner, Steven" userId="195fe138-c5cf-4253-9eba-b8968b449355" providerId="ADAL" clId="{DEA86BA9-04B1-4575-86C0-47142A442907}" dt="2025-01-21T10:13:13.997" v="7056" actId="22"/>
          <ac:picMkLst>
            <pc:docMk/>
            <pc:sldMk cId="3444601372" sldId="282"/>
            <ac:picMk id="6" creationId="{AC07D45F-CC93-A104-7605-D0BECABF49F1}"/>
          </ac:picMkLst>
        </pc:picChg>
      </pc:sldChg>
      <pc:sldChg chg="addSp delSp modSp mod ord">
        <pc:chgData name="Turner, Steven" userId="195fe138-c5cf-4253-9eba-b8968b449355" providerId="ADAL" clId="{DEA86BA9-04B1-4575-86C0-47142A442907}" dt="2025-01-20T11:06:27.049" v="7046" actId="113"/>
        <pc:sldMkLst>
          <pc:docMk/>
          <pc:sldMk cId="519875875" sldId="284"/>
        </pc:sldMkLst>
        <pc:spChg chg="mod">
          <ac:chgData name="Turner, Steven" userId="195fe138-c5cf-4253-9eba-b8968b449355" providerId="ADAL" clId="{DEA86BA9-04B1-4575-86C0-47142A442907}" dt="2025-01-10T12:30:45.893" v="4489" actId="1035"/>
          <ac:spMkLst>
            <pc:docMk/>
            <pc:sldMk cId="519875875" sldId="284"/>
            <ac:spMk id="2" creationId="{B41C08A8-D3C0-8043-4506-4ED7B583F9F4}"/>
          </ac:spMkLst>
        </pc:spChg>
        <pc:spChg chg="add mod">
          <ac:chgData name="Turner, Steven" userId="195fe138-c5cf-4253-9eba-b8968b449355" providerId="ADAL" clId="{DEA86BA9-04B1-4575-86C0-47142A442907}" dt="2025-01-20T11:06:27.049" v="7046" actId="113"/>
          <ac:spMkLst>
            <pc:docMk/>
            <pc:sldMk cId="519875875" sldId="284"/>
            <ac:spMk id="3" creationId="{66F0DC65-CD24-D6DB-2B35-ACD8378D8716}"/>
          </ac:spMkLst>
        </pc:spChg>
        <pc:picChg chg="add mod ord">
          <ac:chgData name="Turner, Steven" userId="195fe138-c5cf-4253-9eba-b8968b449355" providerId="ADAL" clId="{DEA86BA9-04B1-4575-86C0-47142A442907}" dt="2025-01-20T11:06:16.989" v="7044" actId="1076"/>
          <ac:picMkLst>
            <pc:docMk/>
            <pc:sldMk cId="519875875" sldId="284"/>
            <ac:picMk id="5" creationId="{EFA10D5E-35FB-0E0B-66C5-612AB9A65713}"/>
          </ac:picMkLst>
        </pc:picChg>
      </pc:sldChg>
      <pc:sldChg chg="addSp delSp modSp mod">
        <pc:chgData name="Turner, Steven" userId="195fe138-c5cf-4253-9eba-b8968b449355" providerId="ADAL" clId="{DEA86BA9-04B1-4575-86C0-47142A442907}" dt="2025-01-10T10:03:41.058" v="4342" actId="167"/>
        <pc:sldMkLst>
          <pc:docMk/>
          <pc:sldMk cId="454972076" sldId="285"/>
        </pc:sldMkLst>
        <pc:spChg chg="mod">
          <ac:chgData name="Turner, Steven" userId="195fe138-c5cf-4253-9eba-b8968b449355" providerId="ADAL" clId="{DEA86BA9-04B1-4575-86C0-47142A442907}" dt="2025-01-10T10:03:29.940" v="4339" actId="207"/>
          <ac:spMkLst>
            <pc:docMk/>
            <pc:sldMk cId="454972076" sldId="285"/>
            <ac:spMk id="2" creationId="{61492DCD-F3D1-3992-B184-06F525AF3935}"/>
          </ac:spMkLst>
        </pc:spChg>
        <pc:spChg chg="mod">
          <ac:chgData name="Turner, Steven" userId="195fe138-c5cf-4253-9eba-b8968b449355" providerId="ADAL" clId="{DEA86BA9-04B1-4575-86C0-47142A442907}" dt="2025-01-10T10:03:35.655" v="4340" actId="1076"/>
          <ac:spMkLst>
            <pc:docMk/>
            <pc:sldMk cId="454972076" sldId="285"/>
            <ac:spMk id="3" creationId="{1E3550CA-34AE-E445-4996-D01877D4C1F1}"/>
          </ac:spMkLst>
        </pc:spChg>
        <pc:picChg chg="add mod ord">
          <ac:chgData name="Turner, Steven" userId="195fe138-c5cf-4253-9eba-b8968b449355" providerId="ADAL" clId="{DEA86BA9-04B1-4575-86C0-47142A442907}" dt="2025-01-10T10:03:41.058" v="4342" actId="167"/>
          <ac:picMkLst>
            <pc:docMk/>
            <pc:sldMk cId="454972076" sldId="285"/>
            <ac:picMk id="4" creationId="{4B89A862-41FD-FDEC-75BF-4693718C589D}"/>
          </ac:picMkLst>
        </pc:picChg>
      </pc:sldChg>
      <pc:sldChg chg="del">
        <pc:chgData name="Turner, Steven" userId="195fe138-c5cf-4253-9eba-b8968b449355" providerId="ADAL" clId="{DEA86BA9-04B1-4575-86C0-47142A442907}" dt="2025-01-08T13:37:08.641" v="1566" actId="47"/>
        <pc:sldMkLst>
          <pc:docMk/>
          <pc:sldMk cId="3673681623" sldId="289"/>
        </pc:sldMkLst>
      </pc:sldChg>
      <pc:sldChg chg="del">
        <pc:chgData name="Turner, Steven" userId="195fe138-c5cf-4253-9eba-b8968b449355" providerId="ADAL" clId="{DEA86BA9-04B1-4575-86C0-47142A442907}" dt="2025-01-08T13:37:18.917" v="1572" actId="47"/>
        <pc:sldMkLst>
          <pc:docMk/>
          <pc:sldMk cId="386281861" sldId="290"/>
        </pc:sldMkLst>
      </pc:sldChg>
      <pc:sldChg chg="del">
        <pc:chgData name="Turner, Steven" userId="195fe138-c5cf-4253-9eba-b8968b449355" providerId="ADAL" clId="{DEA86BA9-04B1-4575-86C0-47142A442907}" dt="2025-01-08T13:37:15.824" v="1570" actId="47"/>
        <pc:sldMkLst>
          <pc:docMk/>
          <pc:sldMk cId="1860769963" sldId="291"/>
        </pc:sldMkLst>
      </pc:sldChg>
      <pc:sldChg chg="del">
        <pc:chgData name="Turner, Steven" userId="195fe138-c5cf-4253-9eba-b8968b449355" providerId="ADAL" clId="{DEA86BA9-04B1-4575-86C0-47142A442907}" dt="2025-01-08T13:37:10.665" v="1567" actId="47"/>
        <pc:sldMkLst>
          <pc:docMk/>
          <pc:sldMk cId="956839317" sldId="292"/>
        </pc:sldMkLst>
      </pc:sldChg>
      <pc:sldChg chg="del">
        <pc:chgData name="Turner, Steven" userId="195fe138-c5cf-4253-9eba-b8968b449355" providerId="ADAL" clId="{DEA86BA9-04B1-4575-86C0-47142A442907}" dt="2025-01-08T13:37:14.097" v="1569" actId="47"/>
        <pc:sldMkLst>
          <pc:docMk/>
          <pc:sldMk cId="2621331003" sldId="293"/>
        </pc:sldMkLst>
      </pc:sldChg>
      <pc:sldChg chg="del">
        <pc:chgData name="Turner, Steven" userId="195fe138-c5cf-4253-9eba-b8968b449355" providerId="ADAL" clId="{DEA86BA9-04B1-4575-86C0-47142A442907}" dt="2025-01-08T13:00:59.739" v="495" actId="47"/>
        <pc:sldMkLst>
          <pc:docMk/>
          <pc:sldMk cId="3526079963" sldId="296"/>
        </pc:sldMkLst>
      </pc:sldChg>
      <pc:sldChg chg="del">
        <pc:chgData name="Turner, Steven" userId="195fe138-c5cf-4253-9eba-b8968b449355" providerId="ADAL" clId="{DEA86BA9-04B1-4575-86C0-47142A442907}" dt="2025-01-08T13:37:21.731" v="1574" actId="47"/>
        <pc:sldMkLst>
          <pc:docMk/>
          <pc:sldMk cId="3256165546" sldId="300"/>
        </pc:sldMkLst>
      </pc:sldChg>
      <pc:sldChg chg="del">
        <pc:chgData name="Turner, Steven" userId="195fe138-c5cf-4253-9eba-b8968b449355" providerId="ADAL" clId="{DEA86BA9-04B1-4575-86C0-47142A442907}" dt="2025-01-08T13:37:24.878" v="1575" actId="47"/>
        <pc:sldMkLst>
          <pc:docMk/>
          <pc:sldMk cId="2260808772" sldId="302"/>
        </pc:sldMkLst>
      </pc:sldChg>
      <pc:sldChg chg="del">
        <pc:chgData name="Turner, Steven" userId="195fe138-c5cf-4253-9eba-b8968b449355" providerId="ADAL" clId="{DEA86BA9-04B1-4575-86C0-47142A442907}" dt="2025-01-08T12:59:33.631" v="489" actId="47"/>
        <pc:sldMkLst>
          <pc:docMk/>
          <pc:sldMk cId="2413343536" sldId="303"/>
        </pc:sldMkLst>
      </pc:sldChg>
      <pc:sldChg chg="del">
        <pc:chgData name="Turner, Steven" userId="195fe138-c5cf-4253-9eba-b8968b449355" providerId="ADAL" clId="{DEA86BA9-04B1-4575-86C0-47142A442907}" dt="2025-01-08T13:37:12.720" v="1568" actId="47"/>
        <pc:sldMkLst>
          <pc:docMk/>
          <pc:sldMk cId="2213888421" sldId="304"/>
        </pc:sldMkLst>
      </pc:sldChg>
      <pc:sldChg chg="delSp modSp del mod">
        <pc:chgData name="Turner, Steven" userId="195fe138-c5cf-4253-9eba-b8968b449355" providerId="ADAL" clId="{DEA86BA9-04B1-4575-86C0-47142A442907}" dt="2025-01-16T14:04:59.807" v="6942" actId="47"/>
        <pc:sldMkLst>
          <pc:docMk/>
          <pc:sldMk cId="2035837956" sldId="306"/>
        </pc:sldMkLst>
      </pc:sldChg>
      <pc:sldChg chg="del">
        <pc:chgData name="Turner, Steven" userId="195fe138-c5cf-4253-9eba-b8968b449355" providerId="ADAL" clId="{DEA86BA9-04B1-4575-86C0-47142A442907}" dt="2025-01-08T13:37:17.550" v="1571" actId="47"/>
        <pc:sldMkLst>
          <pc:docMk/>
          <pc:sldMk cId="1611101621" sldId="307"/>
        </pc:sldMkLst>
      </pc:sldChg>
      <pc:sldChg chg="addSp delSp modSp mod ord">
        <pc:chgData name="Turner, Steven" userId="195fe138-c5cf-4253-9eba-b8968b449355" providerId="ADAL" clId="{DEA86BA9-04B1-4575-86C0-47142A442907}" dt="2025-01-08T14:41:24.344" v="2954" actId="167"/>
        <pc:sldMkLst>
          <pc:docMk/>
          <pc:sldMk cId="3128351301" sldId="310"/>
        </pc:sldMkLst>
        <pc:spChg chg="mod">
          <ac:chgData name="Turner, Steven" userId="195fe138-c5cf-4253-9eba-b8968b449355" providerId="ADAL" clId="{DEA86BA9-04B1-4575-86C0-47142A442907}" dt="2025-01-08T12:56:10.820" v="480" actId="20577"/>
          <ac:spMkLst>
            <pc:docMk/>
            <pc:sldMk cId="3128351301" sldId="310"/>
            <ac:spMk id="4" creationId="{C9020601-6807-A834-B7D2-962550715CDF}"/>
          </ac:spMkLst>
        </pc:spChg>
        <pc:picChg chg="add mod ord">
          <ac:chgData name="Turner, Steven" userId="195fe138-c5cf-4253-9eba-b8968b449355" providerId="ADAL" clId="{DEA86BA9-04B1-4575-86C0-47142A442907}" dt="2025-01-08T14:41:24.344" v="2954" actId="167"/>
          <ac:picMkLst>
            <pc:docMk/>
            <pc:sldMk cId="3128351301" sldId="310"/>
            <ac:picMk id="2" creationId="{875A81CF-C803-6941-B252-96239D8E6DC9}"/>
          </ac:picMkLst>
        </pc:picChg>
      </pc:sldChg>
      <pc:sldChg chg="addSp delSp modSp del mod ord">
        <pc:chgData name="Turner, Steven" userId="195fe138-c5cf-4253-9eba-b8968b449355" providerId="ADAL" clId="{DEA86BA9-04B1-4575-86C0-47142A442907}" dt="2025-01-16T13:40:22.316" v="5771" actId="47"/>
        <pc:sldMkLst>
          <pc:docMk/>
          <pc:sldMk cId="3893339319" sldId="311"/>
        </pc:sldMkLst>
      </pc:sldChg>
      <pc:sldChg chg="delSp modSp del mod">
        <pc:chgData name="Turner, Steven" userId="195fe138-c5cf-4253-9eba-b8968b449355" providerId="ADAL" clId="{DEA86BA9-04B1-4575-86C0-47142A442907}" dt="2025-01-08T15:57:56.092" v="3892" actId="47"/>
        <pc:sldMkLst>
          <pc:docMk/>
          <pc:sldMk cId="2640237235" sldId="312"/>
        </pc:sldMkLst>
      </pc:sldChg>
      <pc:sldChg chg="del">
        <pc:chgData name="Turner, Steven" userId="195fe138-c5cf-4253-9eba-b8968b449355" providerId="ADAL" clId="{DEA86BA9-04B1-4575-86C0-47142A442907}" dt="2025-01-08T12:59:22.020" v="488" actId="47"/>
        <pc:sldMkLst>
          <pc:docMk/>
          <pc:sldMk cId="1389710122" sldId="313"/>
        </pc:sldMkLst>
      </pc:sldChg>
      <pc:sldChg chg="addSp delSp modSp mod">
        <pc:chgData name="Turner, Steven" userId="195fe138-c5cf-4253-9eba-b8968b449355" providerId="ADAL" clId="{DEA86BA9-04B1-4575-86C0-47142A442907}" dt="2025-01-10T10:03:13.805" v="4337" actId="167"/>
        <pc:sldMkLst>
          <pc:docMk/>
          <pc:sldMk cId="380438480" sldId="314"/>
        </pc:sldMkLst>
        <pc:spChg chg="mod">
          <ac:chgData name="Turner, Steven" userId="195fe138-c5cf-4253-9eba-b8968b449355" providerId="ADAL" clId="{DEA86BA9-04B1-4575-86C0-47142A442907}" dt="2025-01-10T10:03:02.488" v="4335" actId="1076"/>
          <ac:spMkLst>
            <pc:docMk/>
            <pc:sldMk cId="380438480" sldId="314"/>
            <ac:spMk id="2" creationId="{61492DCD-F3D1-3992-B184-06F525AF3935}"/>
          </ac:spMkLst>
        </pc:spChg>
        <pc:picChg chg="add mod ord">
          <ac:chgData name="Turner, Steven" userId="195fe138-c5cf-4253-9eba-b8968b449355" providerId="ADAL" clId="{DEA86BA9-04B1-4575-86C0-47142A442907}" dt="2025-01-10T10:03:13.805" v="4337" actId="167"/>
          <ac:picMkLst>
            <pc:docMk/>
            <pc:sldMk cId="380438480" sldId="314"/>
            <ac:picMk id="3" creationId="{A8878E2D-950E-A4CB-FE30-8D04E574FCF8}"/>
          </ac:picMkLst>
        </pc:picChg>
      </pc:sldChg>
      <pc:sldChg chg="del">
        <pc:chgData name="Turner, Steven" userId="195fe138-c5cf-4253-9eba-b8968b449355" providerId="ADAL" clId="{DEA86BA9-04B1-4575-86C0-47142A442907}" dt="2025-01-08T12:59:38.199" v="491" actId="47"/>
        <pc:sldMkLst>
          <pc:docMk/>
          <pc:sldMk cId="1746213589" sldId="315"/>
        </pc:sldMkLst>
      </pc:sldChg>
      <pc:sldChg chg="del">
        <pc:chgData name="Turner, Steven" userId="195fe138-c5cf-4253-9eba-b8968b449355" providerId="ADAL" clId="{DEA86BA9-04B1-4575-86C0-47142A442907}" dt="2025-01-08T13:01:04.635" v="496" actId="47"/>
        <pc:sldMkLst>
          <pc:docMk/>
          <pc:sldMk cId="4038419151" sldId="316"/>
        </pc:sldMkLst>
      </pc:sldChg>
      <pc:sldChg chg="del">
        <pc:chgData name="Turner, Steven" userId="195fe138-c5cf-4253-9eba-b8968b449355" providerId="ADAL" clId="{DEA86BA9-04B1-4575-86C0-47142A442907}" dt="2025-01-08T13:37:19.831" v="1573" actId="47"/>
        <pc:sldMkLst>
          <pc:docMk/>
          <pc:sldMk cId="2793472975" sldId="317"/>
        </pc:sldMkLst>
      </pc:sldChg>
      <pc:sldChg chg="addSp delSp modSp mod ord">
        <pc:chgData name="Turner, Steven" userId="195fe138-c5cf-4253-9eba-b8968b449355" providerId="ADAL" clId="{DEA86BA9-04B1-4575-86C0-47142A442907}" dt="2025-01-09T14:03:40.468" v="3971" actId="113"/>
        <pc:sldMkLst>
          <pc:docMk/>
          <pc:sldMk cId="2926824138" sldId="318"/>
        </pc:sldMkLst>
        <pc:spChg chg="mod">
          <ac:chgData name="Turner, Steven" userId="195fe138-c5cf-4253-9eba-b8968b449355" providerId="ADAL" clId="{DEA86BA9-04B1-4575-86C0-47142A442907}" dt="2025-01-08T14:39:11.123" v="2944" actId="2711"/>
          <ac:spMkLst>
            <pc:docMk/>
            <pc:sldMk cId="2926824138" sldId="318"/>
            <ac:spMk id="2" creationId="{61492DCD-F3D1-3992-B184-06F525AF3935}"/>
          </ac:spMkLst>
        </pc:spChg>
        <pc:spChg chg="mod">
          <ac:chgData name="Turner, Steven" userId="195fe138-c5cf-4253-9eba-b8968b449355" providerId="ADAL" clId="{DEA86BA9-04B1-4575-86C0-47142A442907}" dt="2025-01-09T14:03:34.567" v="3969" actId="113"/>
          <ac:spMkLst>
            <pc:docMk/>
            <pc:sldMk cId="2926824138" sldId="318"/>
            <ac:spMk id="4" creationId="{05CE255B-66AE-1EF4-9C56-A49E7733A37A}"/>
          </ac:spMkLst>
        </pc:spChg>
        <pc:spChg chg="mod">
          <ac:chgData name="Turner, Steven" userId="195fe138-c5cf-4253-9eba-b8968b449355" providerId="ADAL" clId="{DEA86BA9-04B1-4575-86C0-47142A442907}" dt="2025-01-09T14:03:40.468" v="3971" actId="113"/>
          <ac:spMkLst>
            <pc:docMk/>
            <pc:sldMk cId="2926824138" sldId="318"/>
            <ac:spMk id="23" creationId="{919A3ACC-7F9A-B73B-57E7-2D9D276E1030}"/>
          </ac:spMkLst>
        </pc:spChg>
        <pc:spChg chg="mod">
          <ac:chgData name="Turner, Steven" userId="195fe138-c5cf-4253-9eba-b8968b449355" providerId="ADAL" clId="{DEA86BA9-04B1-4575-86C0-47142A442907}" dt="2025-01-09T14:03:37.490" v="3970" actId="113"/>
          <ac:spMkLst>
            <pc:docMk/>
            <pc:sldMk cId="2926824138" sldId="318"/>
            <ac:spMk id="25" creationId="{91A5D59F-780A-8B8A-4BBC-F98C6C7E0792}"/>
          </ac:spMkLst>
        </pc:spChg>
        <pc:picChg chg="mod">
          <ac:chgData name="Turner, Steven" userId="195fe138-c5cf-4253-9eba-b8968b449355" providerId="ADAL" clId="{DEA86BA9-04B1-4575-86C0-47142A442907}" dt="2025-01-08T14:38:03.969" v="2938" actId="1076"/>
          <ac:picMkLst>
            <pc:docMk/>
            <pc:sldMk cId="2926824138" sldId="318"/>
            <ac:picMk id="10" creationId="{137D2C6A-3E4B-4755-EA67-02FB664EF3E0}"/>
          </ac:picMkLst>
        </pc:picChg>
        <pc:picChg chg="mod">
          <ac:chgData name="Turner, Steven" userId="195fe138-c5cf-4253-9eba-b8968b449355" providerId="ADAL" clId="{DEA86BA9-04B1-4575-86C0-47142A442907}" dt="2025-01-08T14:37:58.215" v="2936" actId="1076"/>
          <ac:picMkLst>
            <pc:docMk/>
            <pc:sldMk cId="2926824138" sldId="318"/>
            <ac:picMk id="17" creationId="{54131E37-5AA4-50E2-F34A-671B72C2D560}"/>
          </ac:picMkLst>
        </pc:picChg>
        <pc:picChg chg="mod">
          <ac:chgData name="Turner, Steven" userId="195fe138-c5cf-4253-9eba-b8968b449355" providerId="ADAL" clId="{DEA86BA9-04B1-4575-86C0-47142A442907}" dt="2025-01-08T14:37:55.704" v="2935" actId="1076"/>
          <ac:picMkLst>
            <pc:docMk/>
            <pc:sldMk cId="2926824138" sldId="318"/>
            <ac:picMk id="18" creationId="{BC9A1B08-A21F-46BE-74F0-FF4CA7FB935C}"/>
          </ac:picMkLst>
        </pc:picChg>
        <pc:picChg chg="add mod ord">
          <ac:chgData name="Turner, Steven" userId="195fe138-c5cf-4253-9eba-b8968b449355" providerId="ADAL" clId="{DEA86BA9-04B1-4575-86C0-47142A442907}" dt="2025-01-08T14:37:39.059" v="2931" actId="167"/>
          <ac:picMkLst>
            <pc:docMk/>
            <pc:sldMk cId="2926824138" sldId="318"/>
            <ac:picMk id="26" creationId="{A375D289-234D-12DD-5975-0D6249565CE6}"/>
          </ac:picMkLst>
        </pc:picChg>
      </pc:sldChg>
      <pc:sldChg chg="del">
        <pc:chgData name="Turner, Steven" userId="195fe138-c5cf-4253-9eba-b8968b449355" providerId="ADAL" clId="{DEA86BA9-04B1-4575-86C0-47142A442907}" dt="2025-01-08T13:00:33.393" v="494" actId="47"/>
        <pc:sldMkLst>
          <pc:docMk/>
          <pc:sldMk cId="3731743101" sldId="319"/>
        </pc:sldMkLst>
      </pc:sldChg>
      <pc:sldChg chg="addSp delSp modSp add del mod ord">
        <pc:chgData name="Turner, Steven" userId="195fe138-c5cf-4253-9eba-b8968b449355" providerId="ADAL" clId="{DEA86BA9-04B1-4575-86C0-47142A442907}" dt="2025-01-14T15:31:37.915" v="4637" actId="47"/>
        <pc:sldMkLst>
          <pc:docMk/>
          <pc:sldMk cId="3936705232" sldId="319"/>
        </pc:sldMkLst>
      </pc:sldChg>
      <pc:sldChg chg="del">
        <pc:chgData name="Turner, Steven" userId="195fe138-c5cf-4253-9eba-b8968b449355" providerId="ADAL" clId="{DEA86BA9-04B1-4575-86C0-47142A442907}" dt="2025-01-08T13:00:28.617" v="492" actId="47"/>
        <pc:sldMkLst>
          <pc:docMk/>
          <pc:sldMk cId="385427684" sldId="320"/>
        </pc:sldMkLst>
      </pc:sldChg>
      <pc:sldChg chg="addSp delSp modSp add del mod">
        <pc:chgData name="Turner, Steven" userId="195fe138-c5cf-4253-9eba-b8968b449355" providerId="ADAL" clId="{DEA86BA9-04B1-4575-86C0-47142A442907}" dt="2025-01-14T15:30:13.759" v="4626" actId="47"/>
        <pc:sldMkLst>
          <pc:docMk/>
          <pc:sldMk cId="1428342801" sldId="320"/>
        </pc:sldMkLst>
      </pc:sldChg>
      <pc:sldChg chg="addSp delSp modSp add mod">
        <pc:chgData name="Turner, Steven" userId="195fe138-c5cf-4253-9eba-b8968b449355" providerId="ADAL" clId="{DEA86BA9-04B1-4575-86C0-47142A442907}" dt="2025-01-14T15:29:57.870" v="4625" actId="1076"/>
        <pc:sldMkLst>
          <pc:docMk/>
          <pc:sldMk cId="364355588" sldId="321"/>
        </pc:sldMkLst>
        <pc:spChg chg="add mod">
          <ac:chgData name="Turner, Steven" userId="195fe138-c5cf-4253-9eba-b8968b449355" providerId="ADAL" clId="{DEA86BA9-04B1-4575-86C0-47142A442907}" dt="2025-01-14T15:29:54.944" v="4624" actId="14100"/>
          <ac:spMkLst>
            <pc:docMk/>
            <pc:sldMk cId="364355588" sldId="321"/>
            <ac:spMk id="4" creationId="{87A4B933-DE6C-56C1-D7D0-6585ABFE5441}"/>
          </ac:spMkLst>
        </pc:spChg>
        <pc:spChg chg="mod">
          <ac:chgData name="Turner, Steven" userId="195fe138-c5cf-4253-9eba-b8968b449355" providerId="ADAL" clId="{DEA86BA9-04B1-4575-86C0-47142A442907}" dt="2025-01-14T15:29:57.870" v="4625" actId="1076"/>
          <ac:spMkLst>
            <pc:docMk/>
            <pc:sldMk cId="364355588" sldId="321"/>
            <ac:spMk id="8" creationId="{07AE771A-1B4D-FDCC-5269-38C5CD945DC2}"/>
          </ac:spMkLst>
        </pc:spChg>
      </pc:sldChg>
      <pc:sldChg chg="del">
        <pc:chgData name="Turner, Steven" userId="195fe138-c5cf-4253-9eba-b8968b449355" providerId="ADAL" clId="{DEA86BA9-04B1-4575-86C0-47142A442907}" dt="2025-01-08T13:00:30.360" v="493" actId="47"/>
        <pc:sldMkLst>
          <pc:docMk/>
          <pc:sldMk cId="3075657521" sldId="321"/>
        </pc:sldMkLst>
      </pc:sldChg>
      <pc:sldChg chg="addSp delSp modSp add mod">
        <pc:chgData name="Turner, Steven" userId="195fe138-c5cf-4253-9eba-b8968b449355" providerId="ADAL" clId="{DEA86BA9-04B1-4575-86C0-47142A442907}" dt="2025-01-16T13:51:16.548" v="5842" actId="1076"/>
        <pc:sldMkLst>
          <pc:docMk/>
          <pc:sldMk cId="2628050347" sldId="322"/>
        </pc:sldMkLst>
        <pc:spChg chg="mod">
          <ac:chgData name="Turner, Steven" userId="195fe138-c5cf-4253-9eba-b8968b449355" providerId="ADAL" clId="{DEA86BA9-04B1-4575-86C0-47142A442907}" dt="2025-01-16T13:51:11.052" v="5841" actId="14100"/>
          <ac:spMkLst>
            <pc:docMk/>
            <pc:sldMk cId="2628050347" sldId="322"/>
            <ac:spMk id="3" creationId="{35C67E3A-F072-33A1-B18C-E71F9C8FB616}"/>
          </ac:spMkLst>
        </pc:spChg>
        <pc:spChg chg="add mod">
          <ac:chgData name="Turner, Steven" userId="195fe138-c5cf-4253-9eba-b8968b449355" providerId="ADAL" clId="{DEA86BA9-04B1-4575-86C0-47142A442907}" dt="2025-01-16T13:51:16.548" v="5842" actId="1076"/>
          <ac:spMkLst>
            <pc:docMk/>
            <pc:sldMk cId="2628050347" sldId="322"/>
            <ac:spMk id="5" creationId="{95F60D9C-AE3D-3654-3BB0-5F41460F9E75}"/>
          </ac:spMkLst>
        </pc:spChg>
        <pc:spChg chg="mod">
          <ac:chgData name="Turner, Steven" userId="195fe138-c5cf-4253-9eba-b8968b449355" providerId="ADAL" clId="{DEA86BA9-04B1-4575-86C0-47142A442907}" dt="2025-01-16T13:47:55.960" v="5799" actId="20577"/>
          <ac:spMkLst>
            <pc:docMk/>
            <pc:sldMk cId="2628050347" sldId="322"/>
            <ac:spMk id="7" creationId="{C4AB444E-E4CE-CD56-B459-5CED3E865F5D}"/>
          </ac:spMkLst>
        </pc:spChg>
      </pc:sldChg>
      <pc:sldChg chg="delSp modSp add del mod">
        <pc:chgData name="Turner, Steven" userId="195fe138-c5cf-4253-9eba-b8968b449355" providerId="ADAL" clId="{DEA86BA9-04B1-4575-86C0-47142A442907}" dt="2025-01-14T16:04:13.382" v="5487" actId="47"/>
        <pc:sldMkLst>
          <pc:docMk/>
          <pc:sldMk cId="1332535753" sldId="323"/>
        </pc:sldMkLst>
      </pc:sldChg>
      <pc:sldChg chg="delSp modSp add mod ord">
        <pc:chgData name="Turner, Steven" userId="195fe138-c5cf-4253-9eba-b8968b449355" providerId="ADAL" clId="{DEA86BA9-04B1-4575-86C0-47142A442907}" dt="2025-01-16T16:10:36.569" v="6964" actId="20577"/>
        <pc:sldMkLst>
          <pc:docMk/>
          <pc:sldMk cId="3000524775" sldId="324"/>
        </pc:sldMkLst>
        <pc:spChg chg="mod">
          <ac:chgData name="Turner, Steven" userId="195fe138-c5cf-4253-9eba-b8968b449355" providerId="ADAL" clId="{DEA86BA9-04B1-4575-86C0-47142A442907}" dt="2025-01-16T16:10:36.569" v="6964" actId="20577"/>
          <ac:spMkLst>
            <pc:docMk/>
            <pc:sldMk cId="3000524775" sldId="324"/>
            <ac:spMk id="7" creationId="{E7DD9FF4-924E-4708-6455-DE211DEA102A}"/>
          </ac:spMkLst>
        </pc:spChg>
        <pc:spChg chg="mod">
          <ac:chgData name="Turner, Steven" userId="195fe138-c5cf-4253-9eba-b8968b449355" providerId="ADAL" clId="{DEA86BA9-04B1-4575-86C0-47142A442907}" dt="2025-01-16T13:55:33.932" v="5959" actId="20577"/>
          <ac:spMkLst>
            <pc:docMk/>
            <pc:sldMk cId="3000524775" sldId="324"/>
            <ac:spMk id="12" creationId="{AC19A25F-26AA-2CAB-C6E5-C5954F47C3EF}"/>
          </ac:spMkLst>
        </pc:spChg>
      </pc:sldChg>
      <pc:sldChg chg="delSp modSp add del mod">
        <pc:chgData name="Turner, Steven" userId="195fe138-c5cf-4253-9eba-b8968b449355" providerId="ADAL" clId="{DEA86BA9-04B1-4575-86C0-47142A442907}" dt="2025-01-16T14:04:03.796" v="6939" actId="47"/>
        <pc:sldMkLst>
          <pc:docMk/>
          <pc:sldMk cId="3681918405" sldId="325"/>
        </pc:sldMkLst>
      </pc:sldChg>
      <pc:sldChg chg="addSp delSp modSp add mod ord">
        <pc:chgData name="Turner, Steven" userId="195fe138-c5cf-4253-9eba-b8968b449355" providerId="ADAL" clId="{DEA86BA9-04B1-4575-86C0-47142A442907}" dt="2025-01-10T14:45:51.123" v="4491" actId="1036"/>
        <pc:sldMkLst>
          <pc:docMk/>
          <pc:sldMk cId="2535344612" sldId="326"/>
        </pc:sldMkLst>
        <pc:spChg chg="mod">
          <ac:chgData name="Turner, Steven" userId="195fe138-c5cf-4253-9eba-b8968b449355" providerId="ADAL" clId="{DEA86BA9-04B1-4575-86C0-47142A442907}" dt="2025-01-10T14:45:47.523" v="4490" actId="1076"/>
          <ac:spMkLst>
            <pc:docMk/>
            <pc:sldMk cId="2535344612" sldId="326"/>
            <ac:spMk id="2" creationId="{469FB9A9-B9A0-08E0-E827-6EAA44F3BE48}"/>
          </ac:spMkLst>
        </pc:spChg>
        <pc:picChg chg="add mod ord">
          <ac:chgData name="Turner, Steven" userId="195fe138-c5cf-4253-9eba-b8968b449355" providerId="ADAL" clId="{DEA86BA9-04B1-4575-86C0-47142A442907}" dt="2025-01-10T14:45:51.123" v="4491" actId="1036"/>
          <ac:picMkLst>
            <pc:docMk/>
            <pc:sldMk cId="2535344612" sldId="326"/>
            <ac:picMk id="3" creationId="{9CEBEFE0-DDD6-AF9E-8761-9A75C730E999}"/>
          </ac:picMkLst>
        </pc:picChg>
      </pc:sldChg>
      <pc:sldChg chg="addSp delSp modSp add mod ord modNotesTx">
        <pc:chgData name="Turner, Steven" userId="195fe138-c5cf-4253-9eba-b8968b449355" providerId="ADAL" clId="{DEA86BA9-04B1-4575-86C0-47142A442907}" dt="2025-01-14T15:34:25.393" v="4648" actId="255"/>
        <pc:sldMkLst>
          <pc:docMk/>
          <pc:sldMk cId="1855552669" sldId="327"/>
        </pc:sldMkLst>
        <pc:spChg chg="add mod">
          <ac:chgData name="Turner, Steven" userId="195fe138-c5cf-4253-9eba-b8968b449355" providerId="ADAL" clId="{DEA86BA9-04B1-4575-86C0-47142A442907}" dt="2025-01-14T15:34:06.878" v="4645" actId="1076"/>
          <ac:spMkLst>
            <pc:docMk/>
            <pc:sldMk cId="1855552669" sldId="327"/>
            <ac:spMk id="5" creationId="{0FE6BD6B-293A-F6F6-7D58-4C00EDCA4FB1}"/>
          </ac:spMkLst>
        </pc:spChg>
        <pc:spChg chg="add mod">
          <ac:chgData name="Turner, Steven" userId="195fe138-c5cf-4253-9eba-b8968b449355" providerId="ADAL" clId="{DEA86BA9-04B1-4575-86C0-47142A442907}" dt="2025-01-14T15:34:25.393" v="4648" actId="255"/>
          <ac:spMkLst>
            <pc:docMk/>
            <pc:sldMk cId="1855552669" sldId="327"/>
            <ac:spMk id="7" creationId="{C1086C82-EF0A-4174-757C-5F3BA9F3A344}"/>
          </ac:spMkLst>
        </pc:spChg>
        <pc:picChg chg="add mod ord">
          <ac:chgData name="Turner, Steven" userId="195fe138-c5cf-4253-9eba-b8968b449355" providerId="ADAL" clId="{DEA86BA9-04B1-4575-86C0-47142A442907}" dt="2025-01-10T09:40:51.882" v="3989" actId="167"/>
          <ac:picMkLst>
            <pc:docMk/>
            <pc:sldMk cId="1855552669" sldId="327"/>
            <ac:picMk id="2" creationId="{0784E784-BB1A-185D-3C7F-44C58690431B}"/>
          </ac:picMkLst>
        </pc:picChg>
      </pc:sldChg>
      <pc:sldChg chg="addSp delSp modSp add del mod ord">
        <pc:chgData name="Turner, Steven" userId="195fe138-c5cf-4253-9eba-b8968b449355" providerId="ADAL" clId="{DEA86BA9-04B1-4575-86C0-47142A442907}" dt="2025-01-14T15:36:24.526" v="4653" actId="47"/>
        <pc:sldMkLst>
          <pc:docMk/>
          <pc:sldMk cId="1623552467" sldId="328"/>
        </pc:sldMkLst>
      </pc:sldChg>
      <pc:sldChg chg="addSp delSp modSp add del mod">
        <pc:chgData name="Turner, Steven" userId="195fe138-c5cf-4253-9eba-b8968b449355" providerId="ADAL" clId="{DEA86BA9-04B1-4575-86C0-47142A442907}" dt="2025-01-14T15:45:00.066" v="4715" actId="47"/>
        <pc:sldMkLst>
          <pc:docMk/>
          <pc:sldMk cId="941947289" sldId="329"/>
        </pc:sldMkLst>
      </pc:sldChg>
      <pc:sldChg chg="addSp delSp modSp add del mod ord">
        <pc:chgData name="Turner, Steven" userId="195fe138-c5cf-4253-9eba-b8968b449355" providerId="ADAL" clId="{DEA86BA9-04B1-4575-86C0-47142A442907}" dt="2025-01-16T13:41:17.759" v="5778" actId="47"/>
        <pc:sldMkLst>
          <pc:docMk/>
          <pc:sldMk cId="3237265357" sldId="330"/>
        </pc:sldMkLst>
      </pc:sldChg>
      <pc:sldChg chg="modSp add del mod ord">
        <pc:chgData name="Turner, Steven" userId="195fe138-c5cf-4253-9eba-b8968b449355" providerId="ADAL" clId="{DEA86BA9-04B1-4575-86C0-47142A442907}" dt="2025-01-16T14:04:47.284" v="6940" actId="47"/>
        <pc:sldMkLst>
          <pc:docMk/>
          <pc:sldMk cId="3740158108" sldId="331"/>
        </pc:sldMkLst>
      </pc:sldChg>
      <pc:sldChg chg="addSp delSp modSp add mod">
        <pc:chgData name="Turner, Steven" userId="195fe138-c5cf-4253-9eba-b8968b449355" providerId="ADAL" clId="{DEA86BA9-04B1-4575-86C0-47142A442907}" dt="2025-01-15T12:32:26.451" v="5704" actId="1076"/>
        <pc:sldMkLst>
          <pc:docMk/>
          <pc:sldMk cId="3595027271" sldId="332"/>
        </pc:sldMkLst>
        <pc:spChg chg="mod">
          <ac:chgData name="Turner, Steven" userId="195fe138-c5cf-4253-9eba-b8968b449355" providerId="ADAL" clId="{DEA86BA9-04B1-4575-86C0-47142A442907}" dt="2025-01-15T12:32:21.786" v="5703" actId="14100"/>
          <ac:spMkLst>
            <pc:docMk/>
            <pc:sldMk cId="3595027271" sldId="332"/>
            <ac:spMk id="9" creationId="{3EC10350-8323-C9B3-A706-AA4B78741F0A}"/>
          </ac:spMkLst>
        </pc:spChg>
        <pc:picChg chg="add mod">
          <ac:chgData name="Turner, Steven" userId="195fe138-c5cf-4253-9eba-b8968b449355" providerId="ADAL" clId="{DEA86BA9-04B1-4575-86C0-47142A442907}" dt="2025-01-15T12:32:26.451" v="5704" actId="1076"/>
          <ac:picMkLst>
            <pc:docMk/>
            <pc:sldMk cId="3595027271" sldId="332"/>
            <ac:picMk id="5" creationId="{24AA7190-C1B0-2BB0-F72F-2FF701F4420D}"/>
          </ac:picMkLst>
        </pc:picChg>
      </pc:sldChg>
      <pc:sldChg chg="addSp delSp modSp add mod modNotesTx">
        <pc:chgData name="Turner, Steven" userId="195fe138-c5cf-4253-9eba-b8968b449355" providerId="ADAL" clId="{DEA86BA9-04B1-4575-86C0-47142A442907}" dt="2025-01-16T13:52:01.937" v="5844" actId="1076"/>
        <pc:sldMkLst>
          <pc:docMk/>
          <pc:sldMk cId="1920572199" sldId="333"/>
        </pc:sldMkLst>
        <pc:spChg chg="add mod">
          <ac:chgData name="Turner, Steven" userId="195fe138-c5cf-4253-9eba-b8968b449355" providerId="ADAL" clId="{DEA86BA9-04B1-4575-86C0-47142A442907}" dt="2025-01-14T15:55:37.458" v="5105" actId="20577"/>
          <ac:spMkLst>
            <pc:docMk/>
            <pc:sldMk cId="1920572199" sldId="333"/>
            <ac:spMk id="7" creationId="{C750DBCA-893E-C829-1432-DFF9F79AB23C}"/>
          </ac:spMkLst>
        </pc:spChg>
        <pc:spChg chg="add mod">
          <ac:chgData name="Turner, Steven" userId="195fe138-c5cf-4253-9eba-b8968b449355" providerId="ADAL" clId="{DEA86BA9-04B1-4575-86C0-47142A442907}" dt="2025-01-14T15:58:13.345" v="5324" actId="20577"/>
          <ac:spMkLst>
            <pc:docMk/>
            <pc:sldMk cId="1920572199" sldId="333"/>
            <ac:spMk id="8" creationId="{CBC03E1E-76B5-6B28-6220-28B0D1232B01}"/>
          </ac:spMkLst>
        </pc:spChg>
        <pc:spChg chg="add mod">
          <ac:chgData name="Turner, Steven" userId="195fe138-c5cf-4253-9eba-b8968b449355" providerId="ADAL" clId="{DEA86BA9-04B1-4575-86C0-47142A442907}" dt="2025-01-14T16:00:11.390" v="5486" actId="20577"/>
          <ac:spMkLst>
            <pc:docMk/>
            <pc:sldMk cId="1920572199" sldId="333"/>
            <ac:spMk id="9" creationId="{FDC04F04-1C96-3446-133C-717B0CA557D7}"/>
          </ac:spMkLst>
        </pc:spChg>
        <pc:graphicFrameChg chg="add mod modGraphic">
          <ac:chgData name="Turner, Steven" userId="195fe138-c5cf-4253-9eba-b8968b449355" providerId="ADAL" clId="{DEA86BA9-04B1-4575-86C0-47142A442907}" dt="2025-01-16T13:52:01.937" v="5844" actId="1076"/>
          <ac:graphicFrameMkLst>
            <pc:docMk/>
            <pc:sldMk cId="1920572199" sldId="333"/>
            <ac:graphicFrameMk id="5" creationId="{D7393899-1E29-641D-F1C9-80AFA9DB7FA1}"/>
          </ac:graphicFrameMkLst>
        </pc:graphicFrameChg>
      </pc:sldChg>
      <pc:sldChg chg="add del">
        <pc:chgData name="Turner, Steven" userId="195fe138-c5cf-4253-9eba-b8968b449355" providerId="ADAL" clId="{DEA86BA9-04B1-4575-86C0-47142A442907}" dt="2025-01-14T15:44:45.279" v="4714" actId="47"/>
        <pc:sldMkLst>
          <pc:docMk/>
          <pc:sldMk cId="3731647876" sldId="333"/>
        </pc:sldMkLst>
      </pc:sldChg>
      <pc:sldChg chg="modSp add del mod">
        <pc:chgData name="Turner, Steven" userId="195fe138-c5cf-4253-9eba-b8968b449355" providerId="ADAL" clId="{DEA86BA9-04B1-4575-86C0-47142A442907}" dt="2025-01-16T13:55:37.098" v="5960" actId="47"/>
        <pc:sldMkLst>
          <pc:docMk/>
          <pc:sldMk cId="4241316558" sldId="334"/>
        </pc:sldMkLst>
      </pc:sldChg>
      <pc:sldChg chg="delSp add del mod">
        <pc:chgData name="Turner, Steven" userId="195fe138-c5cf-4253-9eba-b8968b449355" providerId="ADAL" clId="{DEA86BA9-04B1-4575-86C0-47142A442907}" dt="2025-01-14T16:09:19.171" v="5698" actId="47"/>
        <pc:sldMkLst>
          <pc:docMk/>
          <pc:sldMk cId="2262433859" sldId="335"/>
        </pc:sldMkLst>
      </pc:sldChg>
      <pc:sldChg chg="addSp modSp add mod modNotesTx">
        <pc:chgData name="Turner, Steven" userId="195fe138-c5cf-4253-9eba-b8968b449355" providerId="ADAL" clId="{DEA86BA9-04B1-4575-86C0-47142A442907}" dt="2025-01-16T13:41:14.799" v="5777"/>
        <pc:sldMkLst>
          <pc:docMk/>
          <pc:sldMk cId="4001914265" sldId="401"/>
        </pc:sldMkLst>
        <pc:spChg chg="add mod">
          <ac:chgData name="Turner, Steven" userId="195fe138-c5cf-4253-9eba-b8968b449355" providerId="ADAL" clId="{DEA86BA9-04B1-4575-86C0-47142A442907}" dt="2025-01-16T13:39:31.336" v="5731" actId="1076"/>
          <ac:spMkLst>
            <pc:docMk/>
            <pc:sldMk cId="4001914265" sldId="401"/>
            <ac:spMk id="4" creationId="{F5300E68-9C29-365C-74FD-E867283A2A0D}"/>
          </ac:spMkLst>
        </pc:spChg>
        <pc:picChg chg="mod">
          <ac:chgData name="Turner, Steven" userId="195fe138-c5cf-4253-9eba-b8968b449355" providerId="ADAL" clId="{DEA86BA9-04B1-4575-86C0-47142A442907}" dt="2025-01-16T13:39:36.525" v="5732" actId="1076"/>
          <ac:picMkLst>
            <pc:docMk/>
            <pc:sldMk cId="4001914265" sldId="401"/>
            <ac:picMk id="2" creationId="{689234CB-D24E-0989-9811-465D4A06750A}"/>
          </ac:picMkLst>
        </pc:picChg>
        <pc:picChg chg="add mod ord">
          <ac:chgData name="Turner, Steven" userId="195fe138-c5cf-4253-9eba-b8968b449355" providerId="ADAL" clId="{DEA86BA9-04B1-4575-86C0-47142A442907}" dt="2025-01-16T13:39:12.385" v="5727" actId="1076"/>
          <ac:picMkLst>
            <pc:docMk/>
            <pc:sldMk cId="4001914265" sldId="401"/>
            <ac:picMk id="5" creationId="{0D7FF58D-46E0-A5A2-3F8E-F6C817B28DB5}"/>
          </ac:picMkLst>
        </pc:picChg>
        <pc:picChg chg="mod">
          <ac:chgData name="Turner, Steven" userId="195fe138-c5cf-4253-9eba-b8968b449355" providerId="ADAL" clId="{DEA86BA9-04B1-4575-86C0-47142A442907}" dt="2025-01-16T13:39:07.666" v="5725" actId="1076"/>
          <ac:picMkLst>
            <pc:docMk/>
            <pc:sldMk cId="4001914265" sldId="401"/>
            <ac:picMk id="11" creationId="{EA13A331-6C5A-D453-723D-8D2559DFB0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A7D03-D964-4D74-85A1-EEED07530300}"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6DDE2-FA54-47E8-82EA-6F85FA7F856E}" type="slidenum">
              <a:rPr lang="en-GB" smtClean="0"/>
              <a:t>‹#›</a:t>
            </a:fld>
            <a:endParaRPr lang="en-GB"/>
          </a:p>
        </p:txBody>
      </p:sp>
    </p:spTree>
    <p:extLst>
      <p:ext uri="{BB962C8B-B14F-4D97-AF65-F5344CB8AC3E}">
        <p14:creationId xmlns:p14="http://schemas.microsoft.com/office/powerpoint/2010/main" val="165176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House keeping</a:t>
            </a:r>
          </a:p>
          <a:p>
            <a:r>
              <a:rPr lang="en-GB">
                <a:ea typeface="Calibri"/>
                <a:cs typeface="Calibri"/>
              </a:rPr>
              <a:t>Toilets</a:t>
            </a:r>
          </a:p>
          <a:p>
            <a:r>
              <a:rPr lang="en-GB">
                <a:ea typeface="Calibri"/>
                <a:cs typeface="Calibri"/>
              </a:rPr>
              <a:t>Fire </a:t>
            </a:r>
          </a:p>
          <a:p>
            <a:r>
              <a:rPr lang="en-GB">
                <a:ea typeface="Calibri"/>
                <a:cs typeface="Calibri"/>
              </a:rPr>
              <a:t>Respect voices </a:t>
            </a:r>
          </a:p>
        </p:txBody>
      </p:sp>
      <p:sp>
        <p:nvSpPr>
          <p:cNvPr id="4" name="Slide Number Placeholder 3"/>
          <p:cNvSpPr>
            <a:spLocks noGrp="1"/>
          </p:cNvSpPr>
          <p:nvPr>
            <p:ph type="sldNum" sz="quarter" idx="5"/>
          </p:nvPr>
        </p:nvSpPr>
        <p:spPr/>
        <p:txBody>
          <a:bodyPr/>
          <a:lstStyle/>
          <a:p>
            <a:pPr rtl="0"/>
            <a:fld id="{0D0EDF81-139F-488C-872B-4720FBA6BF98}" type="slidenum">
              <a:rPr lang="en-GB" noProof="0" smtClean="0"/>
              <a:t>1</a:t>
            </a:fld>
            <a:endParaRPr lang="en-GB" noProof="0"/>
          </a:p>
        </p:txBody>
      </p:sp>
    </p:spTree>
    <p:extLst>
      <p:ext uri="{BB962C8B-B14F-4D97-AF65-F5344CB8AC3E}">
        <p14:creationId xmlns:p14="http://schemas.microsoft.com/office/powerpoint/2010/main" val="341386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Kerrie </a:t>
            </a:r>
            <a:endParaRPr lang="en-GB"/>
          </a:p>
          <a:p>
            <a:r>
              <a:rPr lang="en-GB"/>
              <a:t>Professionals from all agencies working with children and young people have shared responsibility to keep them safe and provide effective, efficient and co-ordinated service to support their health and wellbeing.</a:t>
            </a:r>
            <a:endParaRPr lang="en-GB">
              <a:ea typeface="Calibri"/>
              <a:cs typeface="Calibri"/>
            </a:endParaRPr>
          </a:p>
          <a:p>
            <a:r>
              <a:rPr lang="en-GB"/>
              <a:t>The aim is to provide early interventions for children, young people and families that require support in order to prevent them moving towards higher levels of need, and to reduce the levels of need once these have been identified. </a:t>
            </a:r>
            <a:endParaRPr lang="en-GB">
              <a:ea typeface="Calibri"/>
              <a:cs typeface="Calibri"/>
            </a:endParaRPr>
          </a:p>
          <a:p>
            <a:r>
              <a:rPr lang="en-GB"/>
              <a:t>Partners have ‘pledged’ how they will deliver services to children, young people and their families in line with the Early Help Strategy, in partnership with one another. </a:t>
            </a:r>
          </a:p>
          <a:p>
            <a:r>
              <a:rPr lang="en-GB"/>
              <a:t>This is New early help strategy is now out for 2023-2025 (a copy of the strategy is in your packs)</a:t>
            </a:r>
            <a:endParaRPr lang="en-GB">
              <a:ea typeface="Calibri"/>
              <a:cs typeface="Calibri"/>
            </a:endParaRPr>
          </a:p>
          <a:p>
            <a:endParaRPr lang="en-GB"/>
          </a:p>
        </p:txBody>
      </p:sp>
      <p:sp>
        <p:nvSpPr>
          <p:cNvPr id="4" name="Slide Number Placeholder 3"/>
          <p:cNvSpPr>
            <a:spLocks noGrp="1"/>
          </p:cNvSpPr>
          <p:nvPr>
            <p:ph type="sldNum" sz="quarter" idx="5"/>
          </p:nvPr>
        </p:nvSpPr>
        <p:spPr/>
        <p:txBody>
          <a:bodyPr/>
          <a:lstStyle/>
          <a:p>
            <a:fld id="{FA96DDE2-FA54-47E8-82EA-6F85FA7F856E}" type="slidenum">
              <a:rPr lang="en-GB" smtClean="0"/>
              <a:t>10</a:t>
            </a:fld>
            <a:endParaRPr lang="en-GB"/>
          </a:p>
        </p:txBody>
      </p:sp>
    </p:spTree>
    <p:extLst>
      <p:ext uri="{BB962C8B-B14F-4D97-AF65-F5344CB8AC3E}">
        <p14:creationId xmlns:p14="http://schemas.microsoft.com/office/powerpoint/2010/main" val="1346370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Kerrie </a:t>
            </a:r>
            <a:endParaRPr lang="en-GB"/>
          </a:p>
          <a:p>
            <a:r>
              <a:rPr lang="en-GB"/>
              <a:t>Professionals from all agencies working with children and young people have shared responsibility to keep them safe and provide effective, efficient and co-ordinated service to support their health and wellbeing.</a:t>
            </a:r>
            <a:endParaRPr lang="en-GB">
              <a:ea typeface="Calibri"/>
              <a:cs typeface="Calibri"/>
            </a:endParaRPr>
          </a:p>
          <a:p>
            <a:r>
              <a:rPr lang="en-GB"/>
              <a:t>The aim is to provide early interventions for children, young people and families that require support in order to prevent them moving towards higher levels of need, and to reduce the levels of need once these have been identified. </a:t>
            </a:r>
            <a:endParaRPr lang="en-GB">
              <a:ea typeface="Calibri"/>
              <a:cs typeface="Calibri"/>
            </a:endParaRPr>
          </a:p>
          <a:p>
            <a:r>
              <a:rPr lang="en-GB"/>
              <a:t>Partners have ‘pledged’ how they will deliver services to children, young people and their families in line with the Early Help Strategy, in partnership with one another. </a:t>
            </a:r>
          </a:p>
          <a:p>
            <a:r>
              <a:rPr lang="en-GB"/>
              <a:t>This is New early help strategy is now out for 2023-2025 (a copy of the strategy is in your packs)</a:t>
            </a:r>
            <a:endParaRPr lang="en-GB">
              <a:ea typeface="Calibri"/>
              <a:cs typeface="Calibri"/>
            </a:endParaRPr>
          </a:p>
          <a:p>
            <a:endParaRPr lang="en-GB"/>
          </a:p>
        </p:txBody>
      </p:sp>
      <p:sp>
        <p:nvSpPr>
          <p:cNvPr id="4" name="Slide Number Placeholder 3"/>
          <p:cNvSpPr>
            <a:spLocks noGrp="1"/>
          </p:cNvSpPr>
          <p:nvPr>
            <p:ph type="sldNum" sz="quarter" idx="5"/>
          </p:nvPr>
        </p:nvSpPr>
        <p:spPr/>
        <p:txBody>
          <a:bodyPr/>
          <a:lstStyle/>
          <a:p>
            <a:fld id="{FA96DDE2-FA54-47E8-82EA-6F85FA7F856E}" type="slidenum">
              <a:rPr lang="en-GB" smtClean="0"/>
              <a:t>11</a:t>
            </a:fld>
            <a:endParaRPr lang="en-GB"/>
          </a:p>
        </p:txBody>
      </p:sp>
    </p:spTree>
    <p:extLst>
      <p:ext uri="{BB962C8B-B14F-4D97-AF65-F5344CB8AC3E}">
        <p14:creationId xmlns:p14="http://schemas.microsoft.com/office/powerpoint/2010/main" val="308650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E3F7E-993A-C05D-A9E5-1BD824F51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EC54A-FFA4-A3C3-3147-6CF771B8B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AEFE8-B678-0C12-AE4B-9B8CB9F1802C}"/>
              </a:ext>
            </a:extLst>
          </p:cNvPr>
          <p:cNvSpPr>
            <a:spLocks noGrp="1"/>
          </p:cNvSpPr>
          <p:nvPr>
            <p:ph type="body" idx="1"/>
          </p:nvPr>
        </p:nvSpPr>
        <p:spPr/>
        <p:txBody>
          <a:bodyPr/>
          <a:lstStyle/>
          <a:p>
            <a:pPr marL="342900" indent="-342900">
              <a:buFont typeface="Arial" panose="020B0604020202020204" pitchFamily="34" charset="0"/>
              <a:buChar char="•"/>
            </a:pPr>
            <a:r>
              <a:rPr lang="en-GB" sz="1200" dirty="0">
                <a:latin typeface="Arial" panose="020B0604020202020204" pitchFamily="34" charset="0"/>
                <a:ea typeface="Open Sans" panose="020B0606030504020204" pitchFamily="34" charset="0"/>
                <a:cs typeface="Arial" panose="020B0604020202020204" pitchFamily="34" charset="0"/>
              </a:rPr>
              <a:t>Changes in behaviour</a:t>
            </a:r>
          </a:p>
          <a:p>
            <a:pPr marL="342900" indent="-342900">
              <a:buFont typeface="Arial" panose="020B0604020202020204" pitchFamily="34" charset="0"/>
              <a:buChar char="•"/>
            </a:pPr>
            <a:r>
              <a:rPr lang="en-GB" sz="1200" dirty="0">
                <a:latin typeface="Arial" panose="020B0604020202020204" pitchFamily="34" charset="0"/>
                <a:ea typeface="Open Sans" panose="020B0606030504020204" pitchFamily="34" charset="0"/>
                <a:cs typeface="Arial" panose="020B0604020202020204" pitchFamily="34" charset="0"/>
              </a:rPr>
              <a:t>An increase in lateness</a:t>
            </a:r>
          </a:p>
          <a:p>
            <a:pPr marL="342900" indent="-342900">
              <a:buFont typeface="Arial" panose="020B0604020202020204" pitchFamily="34" charset="0"/>
              <a:buChar char="•"/>
            </a:pPr>
            <a:r>
              <a:rPr lang="en-GB" sz="1200" dirty="0">
                <a:latin typeface="Arial" panose="020B0604020202020204" pitchFamily="34" charset="0"/>
                <a:ea typeface="Open Sans" panose="020B0606030504020204" pitchFamily="34" charset="0"/>
                <a:cs typeface="Arial" panose="020B0604020202020204" pitchFamily="34" charset="0"/>
              </a:rPr>
              <a:t>A decrease in attendance</a:t>
            </a:r>
          </a:p>
          <a:p>
            <a:pPr marL="342900" indent="-342900">
              <a:buFont typeface="Arial" panose="020B0604020202020204" pitchFamily="34" charset="0"/>
              <a:buChar char="•"/>
            </a:pPr>
            <a:r>
              <a:rPr lang="en-GB" sz="1200" dirty="0">
                <a:latin typeface="Arial" panose="020B0604020202020204" pitchFamily="34" charset="0"/>
                <a:ea typeface="Open Sans" panose="020B0606030504020204" pitchFamily="34" charset="0"/>
                <a:cs typeface="Arial" panose="020B0604020202020204" pitchFamily="34" charset="0"/>
              </a:rPr>
              <a:t>Missed appointments </a:t>
            </a:r>
          </a:p>
          <a:p>
            <a:pPr marL="342900" indent="-342900">
              <a:buFont typeface="Arial" panose="020B0604020202020204" pitchFamily="34" charset="0"/>
              <a:buChar char="•"/>
            </a:pPr>
            <a:r>
              <a:rPr lang="en-GB" sz="1200" dirty="0">
                <a:latin typeface="Arial" panose="020B0604020202020204" pitchFamily="34" charset="0"/>
                <a:ea typeface="Open Sans" panose="020B0606030504020204" pitchFamily="34" charset="0"/>
                <a:cs typeface="Arial" panose="020B0604020202020204" pitchFamily="34" charset="0"/>
              </a:rPr>
              <a:t>Behaviour that is out of the ordinary</a:t>
            </a:r>
          </a:p>
          <a:p>
            <a:pPr marL="342900" indent="-342900">
              <a:buFont typeface="Arial" panose="020B0604020202020204" pitchFamily="34" charset="0"/>
              <a:buChar char="•"/>
            </a:pPr>
            <a:r>
              <a:rPr lang="en-GB" sz="1200" dirty="0">
                <a:latin typeface="Arial" panose="020B0604020202020204" pitchFamily="34" charset="0"/>
                <a:ea typeface="Open Sans" panose="020B0606030504020204" pitchFamily="34" charset="0"/>
                <a:cs typeface="Arial" panose="020B0604020202020204" pitchFamily="34" charset="0"/>
              </a:rPr>
              <a:t>Visible signs of distress</a:t>
            </a:r>
          </a:p>
          <a:p>
            <a:endParaRPr lang="en-GB" dirty="0"/>
          </a:p>
        </p:txBody>
      </p:sp>
      <p:sp>
        <p:nvSpPr>
          <p:cNvPr id="4" name="Slide Number Placeholder 3">
            <a:extLst>
              <a:ext uri="{FF2B5EF4-FFF2-40B4-BE49-F238E27FC236}">
                <a16:creationId xmlns:a16="http://schemas.microsoft.com/office/drawing/2014/main" id="{372F018A-7BBA-CC85-5DA9-102643B677E2}"/>
              </a:ext>
            </a:extLst>
          </p:cNvPr>
          <p:cNvSpPr>
            <a:spLocks noGrp="1"/>
          </p:cNvSpPr>
          <p:nvPr>
            <p:ph type="sldNum" sz="quarter" idx="5"/>
          </p:nvPr>
        </p:nvSpPr>
        <p:spPr/>
        <p:txBody>
          <a:bodyPr/>
          <a:lstStyle/>
          <a:p>
            <a:fld id="{FA96DDE2-FA54-47E8-82EA-6F85FA7F856E}" type="slidenum">
              <a:rPr lang="en-GB" smtClean="0"/>
              <a:t>12</a:t>
            </a:fld>
            <a:endParaRPr lang="en-GB"/>
          </a:p>
        </p:txBody>
      </p:sp>
    </p:spTree>
    <p:extLst>
      <p:ext uri="{BB962C8B-B14F-4D97-AF65-F5344CB8AC3E}">
        <p14:creationId xmlns:p14="http://schemas.microsoft.com/office/powerpoint/2010/main" val="403845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Steve </a:t>
            </a:r>
          </a:p>
          <a:p>
            <a:r>
              <a:rPr lang="en-GB"/>
              <a:t>EHM is something we are hoping all professionals will eventually have access to. </a:t>
            </a:r>
          </a:p>
          <a:p>
            <a:r>
              <a:rPr lang="en-GB"/>
              <a:t>It always informed to be shared effectively. </a:t>
            </a:r>
          </a:p>
          <a:p>
            <a:r>
              <a:rPr lang="en-GB"/>
              <a:t>For example, if any MARFS are made the MASH workers can check EHM for any work that has been completed by Early Help if they cannot get hold of the practitioner and this can be used to form their outcome. </a:t>
            </a:r>
          </a:p>
          <a:p>
            <a:endParaRPr lang="en-GB"/>
          </a:p>
          <a:p>
            <a:r>
              <a:rPr lang="en-GB" b="1"/>
              <a:t>Steve </a:t>
            </a:r>
          </a:p>
          <a:p>
            <a:endParaRPr lang="en-GB"/>
          </a:p>
        </p:txBody>
      </p:sp>
      <p:sp>
        <p:nvSpPr>
          <p:cNvPr id="4" name="Slide Number Placeholder 3"/>
          <p:cNvSpPr>
            <a:spLocks noGrp="1"/>
          </p:cNvSpPr>
          <p:nvPr>
            <p:ph type="sldNum" sz="quarter" idx="5"/>
          </p:nvPr>
        </p:nvSpPr>
        <p:spPr/>
        <p:txBody>
          <a:bodyPr/>
          <a:lstStyle/>
          <a:p>
            <a:fld id="{FA96DDE2-FA54-47E8-82EA-6F85FA7F856E}" type="slidenum">
              <a:rPr lang="en-GB" smtClean="0"/>
              <a:t>16</a:t>
            </a:fld>
            <a:endParaRPr lang="en-GB"/>
          </a:p>
        </p:txBody>
      </p:sp>
    </p:spTree>
    <p:extLst>
      <p:ext uri="{BB962C8B-B14F-4D97-AF65-F5344CB8AC3E}">
        <p14:creationId xmlns:p14="http://schemas.microsoft.com/office/powerpoint/2010/main" val="142785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Steve </a:t>
            </a:r>
          </a:p>
          <a:p>
            <a:r>
              <a:rPr lang="en-GB"/>
              <a:t>Show websites </a:t>
            </a:r>
          </a:p>
          <a:p>
            <a:endParaRPr lang="en-GB" b="1"/>
          </a:p>
        </p:txBody>
      </p:sp>
      <p:sp>
        <p:nvSpPr>
          <p:cNvPr id="4" name="Slide Number Placeholder 3"/>
          <p:cNvSpPr>
            <a:spLocks noGrp="1"/>
          </p:cNvSpPr>
          <p:nvPr>
            <p:ph type="sldNum" sz="quarter" idx="5"/>
          </p:nvPr>
        </p:nvSpPr>
        <p:spPr/>
        <p:txBody>
          <a:bodyPr/>
          <a:lstStyle/>
          <a:p>
            <a:fld id="{FA96DDE2-FA54-47E8-82EA-6F85FA7F856E}" type="slidenum">
              <a:rPr lang="en-GB" smtClean="0"/>
              <a:t>18</a:t>
            </a:fld>
            <a:endParaRPr lang="en-GB"/>
          </a:p>
        </p:txBody>
      </p:sp>
    </p:spTree>
    <p:extLst>
      <p:ext uri="{BB962C8B-B14F-4D97-AF65-F5344CB8AC3E}">
        <p14:creationId xmlns:p14="http://schemas.microsoft.com/office/powerpoint/2010/main" val="381081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96DDE2-FA54-47E8-82EA-6F85FA7F856E}" type="slidenum">
              <a:rPr lang="en-GB" smtClean="0"/>
              <a:t>19</a:t>
            </a:fld>
            <a:endParaRPr lang="en-GB"/>
          </a:p>
        </p:txBody>
      </p:sp>
    </p:spTree>
    <p:extLst>
      <p:ext uri="{BB962C8B-B14F-4D97-AF65-F5344CB8AC3E}">
        <p14:creationId xmlns:p14="http://schemas.microsoft.com/office/powerpoint/2010/main" val="2411566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96DDE2-FA54-47E8-82EA-6F85FA7F856E}" type="slidenum">
              <a:rPr lang="en-GB" smtClean="0"/>
              <a:t>20</a:t>
            </a:fld>
            <a:endParaRPr lang="en-GB"/>
          </a:p>
        </p:txBody>
      </p:sp>
    </p:spTree>
    <p:extLst>
      <p:ext uri="{BB962C8B-B14F-4D97-AF65-F5344CB8AC3E}">
        <p14:creationId xmlns:p14="http://schemas.microsoft.com/office/powerpoint/2010/main" val="135179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err="1">
                <a:cs typeface="Calibri"/>
              </a:rPr>
              <a:t>steve</a:t>
            </a:r>
            <a:endParaRPr lang="en-GB" b="1" err="1"/>
          </a:p>
          <a:p>
            <a:r>
              <a:rPr lang="en-GB"/>
              <a:t>There are 10 EHACS in Coventry who are based city wide </a:t>
            </a:r>
            <a:endParaRPr lang="en-GB">
              <a:cs typeface="Calibri"/>
            </a:endParaRPr>
          </a:p>
          <a:p>
            <a:r>
              <a:rPr lang="en-GB"/>
              <a:t>EHAC supports the schools in Coventry including the ELC’s (extended learning centre’s) and the Special Schools.</a:t>
            </a:r>
            <a:endParaRPr lang="en-GB">
              <a:cs typeface="Calibri"/>
            </a:endParaRPr>
          </a:p>
          <a:p>
            <a:r>
              <a:rPr lang="en-GB"/>
              <a:t>EHAC will meet with you regularly where you can discuss children you have identify met 2 to 3 Supporting Families Criteria </a:t>
            </a:r>
            <a:endParaRPr lang="en-GB">
              <a:cs typeface="Calibri"/>
            </a:endParaRPr>
          </a:p>
          <a:p>
            <a:r>
              <a:rPr lang="en-GB"/>
              <a:t>EHAC will support you to access EHM and model how to record on the system</a:t>
            </a:r>
            <a:endParaRPr lang="en-GB">
              <a:cs typeface="Calibri"/>
            </a:endParaRPr>
          </a:p>
          <a:p>
            <a:r>
              <a:rPr lang="en-GB"/>
              <a:t>Your EHAC can accompany you on home visits where there is an assessment/plan, or you are in the process of completing one</a:t>
            </a:r>
            <a:endParaRPr lang="en-GB">
              <a:cs typeface="Calibri"/>
            </a:endParaRPr>
          </a:p>
          <a:p>
            <a:r>
              <a:rPr lang="en-GB"/>
              <a:t>Your EHAC can support you in Team Around the Family Meetings</a:t>
            </a:r>
            <a:endParaRPr lang="en-GB">
              <a:cs typeface="Calibri"/>
            </a:endParaRPr>
          </a:p>
          <a:p>
            <a:r>
              <a:rPr lang="en-GB"/>
              <a:t>Your EHAC will provide oversight on your assessments and plans as well as your evidence to make a supporting families claim</a:t>
            </a:r>
            <a:endParaRPr lang="en-GB">
              <a:cs typeface="Calibri"/>
            </a:endParaRPr>
          </a:p>
          <a:p>
            <a:r>
              <a:rPr lang="en-GB"/>
              <a:t>To give help and advice when needed and to signpost to other agencies </a:t>
            </a:r>
            <a:endParaRPr lang="en-GB">
              <a:cs typeface="Calibri"/>
            </a:endParaRPr>
          </a:p>
          <a:p>
            <a:endParaRPr lang="en-GB"/>
          </a:p>
          <a:p>
            <a:r>
              <a:rPr lang="en-GB" b="1"/>
              <a:t>Kerrie</a:t>
            </a:r>
            <a:r>
              <a:rPr lang="en-GB"/>
              <a:t> </a:t>
            </a:r>
            <a:endParaRPr lang="en-GB">
              <a:cs typeface="Calibri"/>
            </a:endParaRPr>
          </a:p>
        </p:txBody>
      </p:sp>
      <p:sp>
        <p:nvSpPr>
          <p:cNvPr id="4" name="Slide Number Placeholder 3"/>
          <p:cNvSpPr>
            <a:spLocks noGrp="1"/>
          </p:cNvSpPr>
          <p:nvPr>
            <p:ph type="sldNum" sz="quarter" idx="5"/>
          </p:nvPr>
        </p:nvSpPr>
        <p:spPr/>
        <p:txBody>
          <a:bodyPr/>
          <a:lstStyle/>
          <a:p>
            <a:fld id="{FA96DDE2-FA54-47E8-82EA-6F85FA7F856E}" type="slidenum">
              <a:rPr lang="en-GB" smtClean="0"/>
              <a:t>2</a:t>
            </a:fld>
            <a:endParaRPr lang="en-GB"/>
          </a:p>
        </p:txBody>
      </p:sp>
    </p:spTree>
    <p:extLst>
      <p:ext uri="{BB962C8B-B14F-4D97-AF65-F5344CB8AC3E}">
        <p14:creationId xmlns:p14="http://schemas.microsoft.com/office/powerpoint/2010/main" val="69907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FA96DDE2-FA54-47E8-82EA-6F85FA7F856E}" type="slidenum">
              <a:rPr lang="en-GB" smtClean="0"/>
              <a:t>3</a:t>
            </a:fld>
            <a:endParaRPr lang="en-GB"/>
          </a:p>
        </p:txBody>
      </p:sp>
    </p:spTree>
    <p:extLst>
      <p:ext uri="{BB962C8B-B14F-4D97-AF65-F5344CB8AC3E}">
        <p14:creationId xmlns:p14="http://schemas.microsoft.com/office/powerpoint/2010/main" val="229725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6DDE2-FA54-47E8-82EA-6F85FA7F856E}" type="slidenum">
              <a:rPr lang="en-GB" smtClean="0"/>
              <a:t>4</a:t>
            </a:fld>
            <a:endParaRPr lang="en-GB"/>
          </a:p>
        </p:txBody>
      </p:sp>
    </p:spTree>
    <p:extLst>
      <p:ext uri="{BB962C8B-B14F-4D97-AF65-F5344CB8AC3E}">
        <p14:creationId xmlns:p14="http://schemas.microsoft.com/office/powerpoint/2010/main" val="134637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jupinder</a:t>
            </a:r>
            <a:endParaRPr lang="en-GB" b="1" dirty="0"/>
          </a:p>
          <a:p>
            <a:r>
              <a:rPr lang="en-GB" dirty="0"/>
              <a:t>You can see from this honeycomb affect the early help system of support </a:t>
            </a:r>
          </a:p>
          <a:p>
            <a:r>
              <a:rPr lang="en-GB" dirty="0"/>
              <a:t>The Early Help System is not a single service. It is a network of services, processes and interactions that aim to help children, young people and families at the earliest opportunity.</a:t>
            </a:r>
          </a:p>
          <a:p>
            <a:r>
              <a:rPr lang="en-GB" dirty="0"/>
              <a:t>A strong Early Help System is made up of many different types of practitioners and services who operate as one.</a:t>
            </a:r>
          </a:p>
          <a:p>
            <a:r>
              <a:rPr lang="en-GB" dirty="0"/>
              <a:t>You will note that the schools are a vital part of the Early Help Strategy.</a:t>
            </a:r>
          </a:p>
          <a:p>
            <a:endParaRPr lang="en-GB" dirty="0"/>
          </a:p>
          <a:p>
            <a:r>
              <a:rPr lang="en-GB" dirty="0"/>
              <a:t>Little bit of an explanation of how we are moving away from “I am referring to early help” we are finding it is a barrier because people assume that this is a children’s services intervention. </a:t>
            </a:r>
          </a:p>
          <a:p>
            <a:r>
              <a:rPr lang="en-GB" dirty="0"/>
              <a:t>Early Help is about encouraging people at all different times of life, when they ask for help they are asking for a help from a wide range of services who are working together. </a:t>
            </a:r>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A96DDE2-FA54-47E8-82EA-6F85FA7F856E}" type="slidenum">
              <a:rPr lang="en-GB" smtClean="0"/>
              <a:t>5</a:t>
            </a:fld>
            <a:endParaRPr lang="en-GB"/>
          </a:p>
        </p:txBody>
      </p:sp>
    </p:spTree>
    <p:extLst>
      <p:ext uri="{BB962C8B-B14F-4D97-AF65-F5344CB8AC3E}">
        <p14:creationId xmlns:p14="http://schemas.microsoft.com/office/powerpoint/2010/main" val="156458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Play video </a:t>
            </a:r>
          </a:p>
        </p:txBody>
      </p:sp>
      <p:sp>
        <p:nvSpPr>
          <p:cNvPr id="4" name="Slide Number Placeholder 3"/>
          <p:cNvSpPr>
            <a:spLocks noGrp="1"/>
          </p:cNvSpPr>
          <p:nvPr>
            <p:ph type="sldNum" sz="quarter" idx="5"/>
          </p:nvPr>
        </p:nvSpPr>
        <p:spPr/>
        <p:txBody>
          <a:bodyPr/>
          <a:lstStyle/>
          <a:p>
            <a:fld id="{FA96DDE2-FA54-47E8-82EA-6F85FA7F856E}" type="slidenum">
              <a:rPr lang="en-GB" smtClean="0"/>
              <a:t>6</a:t>
            </a:fld>
            <a:endParaRPr lang="en-GB"/>
          </a:p>
        </p:txBody>
      </p:sp>
    </p:spTree>
    <p:extLst>
      <p:ext uri="{BB962C8B-B14F-4D97-AF65-F5344CB8AC3E}">
        <p14:creationId xmlns:p14="http://schemas.microsoft.com/office/powerpoint/2010/main" val="27807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A7001-BED5-104D-DACE-DA9DF2034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A8D93-93F3-65C2-72D5-A843A137A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17A8C-E88A-3926-4B71-645ECD88FDAF}"/>
              </a:ext>
            </a:extLst>
          </p:cNvPr>
          <p:cNvSpPr>
            <a:spLocks noGrp="1"/>
          </p:cNvSpPr>
          <p:nvPr>
            <p:ph type="body" idx="1"/>
          </p:nvPr>
        </p:nvSpPr>
        <p:spPr/>
        <p:txBody>
          <a:bodyPr/>
          <a:lstStyle/>
          <a:p>
            <a:pPr marL="0" indent="0">
              <a:buFont typeface="Arial" panose="020B0604020202020204" pitchFamily="34" charset="0"/>
              <a:buNone/>
            </a:pPr>
            <a:r>
              <a:rPr lang="en-GB" dirty="0"/>
              <a: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7FEF7D47-5D03-04BB-6595-EFBBE5C6E116}"/>
              </a:ext>
            </a:extLst>
          </p:cNvPr>
          <p:cNvSpPr>
            <a:spLocks noGrp="1"/>
          </p:cNvSpPr>
          <p:nvPr>
            <p:ph type="sldNum" sz="quarter" idx="5"/>
          </p:nvPr>
        </p:nvSpPr>
        <p:spPr/>
        <p:txBody>
          <a:bodyPr/>
          <a:lstStyle/>
          <a:p>
            <a:fld id="{FA96DDE2-FA54-47E8-82EA-6F85FA7F856E}" type="slidenum">
              <a:rPr lang="en-GB" smtClean="0"/>
              <a:t>7</a:t>
            </a:fld>
            <a:endParaRPr lang="en-GB"/>
          </a:p>
        </p:txBody>
      </p:sp>
    </p:spTree>
    <p:extLst>
      <p:ext uri="{BB962C8B-B14F-4D97-AF65-F5344CB8AC3E}">
        <p14:creationId xmlns:p14="http://schemas.microsoft.com/office/powerpoint/2010/main" val="363785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40CE0-B346-CBE3-CD7F-15E73F177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D8090-5F18-87FD-EE51-A37233B08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F3C69-87F6-C3BF-7B3B-41CCC7519B33}"/>
              </a:ext>
            </a:extLst>
          </p:cNvPr>
          <p:cNvSpPr>
            <a:spLocks noGrp="1"/>
          </p:cNvSpPr>
          <p:nvPr>
            <p:ph type="body" idx="1"/>
          </p:nvPr>
        </p:nvSpPr>
        <p:spPr/>
        <p:txBody>
          <a:bodyPr/>
          <a:lstStyle/>
          <a:p>
            <a:pPr marL="0" indent="0">
              <a:buFont typeface="Arial" panose="020B0604020202020204" pitchFamily="34" charset="0"/>
              <a:buNone/>
            </a:pPr>
            <a:r>
              <a:rPr lang="en-GB" dirty="0"/>
              <a: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820E0ABF-617E-F468-4217-9405AD942801}"/>
              </a:ext>
            </a:extLst>
          </p:cNvPr>
          <p:cNvSpPr>
            <a:spLocks noGrp="1"/>
          </p:cNvSpPr>
          <p:nvPr>
            <p:ph type="sldNum" sz="quarter" idx="5"/>
          </p:nvPr>
        </p:nvSpPr>
        <p:spPr/>
        <p:txBody>
          <a:bodyPr/>
          <a:lstStyle/>
          <a:p>
            <a:fld id="{FA96DDE2-FA54-47E8-82EA-6F85FA7F856E}" type="slidenum">
              <a:rPr lang="en-GB" smtClean="0"/>
              <a:t>8</a:t>
            </a:fld>
            <a:endParaRPr lang="en-GB"/>
          </a:p>
        </p:txBody>
      </p:sp>
    </p:spTree>
    <p:extLst>
      <p:ext uri="{BB962C8B-B14F-4D97-AF65-F5344CB8AC3E}">
        <p14:creationId xmlns:p14="http://schemas.microsoft.com/office/powerpoint/2010/main" val="7967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The Family Hub Offer :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the universal front door to families, offering a “one stop shop” of family support services for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all</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 families.  This is a partnership offer provided from across a wide range of sources of help that connect together to provide high quality joined up support. The offer includes services delivered from a Hub building, delivered in communities and through a virtual offer.  It is based on three principles of Access, Connections and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 </a:t>
            </a:r>
            <a:r>
              <a:rPr lang="en-GB" sz="1200" b="1" dirty="0">
                <a:solidFill>
                  <a:srgbClr val="000000"/>
                </a:solidFill>
                <a:effectLst/>
                <a:latin typeface="Arial" panose="020B0604020202020204" pitchFamily="34" charset="0"/>
                <a:ea typeface="Aptos" panose="020B0004020202020204" pitchFamily="34" charset="0"/>
                <a:cs typeface="Arial" panose="020B0604020202020204" pitchFamily="34" charset="0"/>
              </a:rPr>
              <a:t>Supporting Families </a:t>
            </a:r>
            <a:r>
              <a:rPr lang="en-GB"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an approach to work with whole families who have multiple needs through co-ordinated intensive family support. This support is identified through an early help assessment and delivered through an early help plan, led by a Lead practitioner and enabled by the work of the team around the family, working </a:t>
            </a:r>
            <a:r>
              <a:rPr lang="en-GB" sz="1200" b="1" i="1" dirty="0">
                <a:solidFill>
                  <a:srgbClr val="000000"/>
                </a:solidFill>
                <a:effectLst/>
                <a:latin typeface="Arial" panose="020B0604020202020204" pitchFamily="34" charset="0"/>
                <a:ea typeface="Aptos" panose="020B0004020202020204" pitchFamily="34" charset="0"/>
                <a:cs typeface="Arial" panose="020B0604020202020204" pitchFamily="34" charset="0"/>
              </a:rPr>
              <a:t>with them </a:t>
            </a:r>
            <a:r>
              <a:rPr lang="en-GB"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to help bring about sustainable changes and improve the children’s lives. </a:t>
            </a:r>
            <a:endParaRPr lang="en-GB" sz="1200" dirty="0">
              <a:effectLst/>
              <a:latin typeface="Arial" panose="020B06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rtl="0"/>
            <a:fld id="{0D0EDF81-139F-488C-872B-4720FBA6BF98}" type="slidenum">
              <a:rPr lang="en-GB" noProof="0" smtClean="0"/>
              <a:t>9</a:t>
            </a:fld>
            <a:endParaRPr lang="en-GB" noProof="0"/>
          </a:p>
        </p:txBody>
      </p:sp>
    </p:spTree>
    <p:extLst>
      <p:ext uri="{BB962C8B-B14F-4D97-AF65-F5344CB8AC3E}">
        <p14:creationId xmlns:p14="http://schemas.microsoft.com/office/powerpoint/2010/main" val="202339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8147-F1F5-37F1-87F7-C721C52460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ED3344-1C93-A5CD-67C0-612D75B829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1DAD3C-1623-258A-AC83-46FBCD1F8C89}"/>
              </a:ext>
            </a:extLst>
          </p:cNvPr>
          <p:cNvSpPr>
            <a:spLocks noGrp="1"/>
          </p:cNvSpPr>
          <p:nvPr>
            <p:ph type="dt" sz="half" idx="10"/>
          </p:nvPr>
        </p:nvSpPr>
        <p:spPr/>
        <p:txBody>
          <a:bodyPr/>
          <a:lstStyle/>
          <a:p>
            <a:fld id="{88EF92EE-BD29-4BC4-8BF0-280D694DA682}" type="datetimeFigureOut">
              <a:rPr lang="en-GB" smtClean="0"/>
              <a:t>21/01/2025</a:t>
            </a:fld>
            <a:endParaRPr lang="en-GB"/>
          </a:p>
        </p:txBody>
      </p:sp>
      <p:sp>
        <p:nvSpPr>
          <p:cNvPr id="5" name="Footer Placeholder 4">
            <a:extLst>
              <a:ext uri="{FF2B5EF4-FFF2-40B4-BE49-F238E27FC236}">
                <a16:creationId xmlns:a16="http://schemas.microsoft.com/office/drawing/2014/main" id="{58660C82-C3BC-0058-020B-C9E13A1593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5AFDF9-1D9D-430D-4B5B-35291074A0E8}"/>
              </a:ext>
            </a:extLst>
          </p:cNvPr>
          <p:cNvSpPr>
            <a:spLocks noGrp="1"/>
          </p:cNvSpPr>
          <p:nvPr>
            <p:ph type="sldNum" sz="quarter" idx="12"/>
          </p:nvPr>
        </p:nvSpPr>
        <p:spPr/>
        <p:txBody>
          <a:bodyPr/>
          <a:lstStyle/>
          <a:p>
            <a:fld id="{4CDF2A5A-719E-4EBF-8BCC-936E410031F5}" type="slidenum">
              <a:rPr lang="en-GB" smtClean="0"/>
              <a:t>‹#›</a:t>
            </a:fld>
            <a:endParaRPr lang="en-GB"/>
          </a:p>
        </p:txBody>
      </p:sp>
    </p:spTree>
    <p:extLst>
      <p:ext uri="{BB962C8B-B14F-4D97-AF65-F5344CB8AC3E}">
        <p14:creationId xmlns:p14="http://schemas.microsoft.com/office/powerpoint/2010/main" val="251378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E0D9-BF26-4936-F833-58379B1EA5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312167-4B23-6403-9EC2-1A09A2DA9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FB08F6-FDDA-9D77-4FC6-2D05F4DF6555}"/>
              </a:ext>
            </a:extLst>
          </p:cNvPr>
          <p:cNvSpPr>
            <a:spLocks noGrp="1"/>
          </p:cNvSpPr>
          <p:nvPr>
            <p:ph type="dt" sz="half" idx="10"/>
          </p:nvPr>
        </p:nvSpPr>
        <p:spPr/>
        <p:txBody>
          <a:bodyPr/>
          <a:lstStyle/>
          <a:p>
            <a:fld id="{88EF92EE-BD29-4BC4-8BF0-280D694DA682}" type="datetimeFigureOut">
              <a:rPr lang="en-GB" smtClean="0"/>
              <a:t>21/01/2025</a:t>
            </a:fld>
            <a:endParaRPr lang="en-GB"/>
          </a:p>
        </p:txBody>
      </p:sp>
      <p:sp>
        <p:nvSpPr>
          <p:cNvPr id="5" name="Footer Placeholder 4">
            <a:extLst>
              <a:ext uri="{FF2B5EF4-FFF2-40B4-BE49-F238E27FC236}">
                <a16:creationId xmlns:a16="http://schemas.microsoft.com/office/drawing/2014/main" id="{C68905A6-362C-BBB7-A613-2B4F4728D8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AFCEAB-BA4D-7E73-0848-880205CF5CEC}"/>
              </a:ext>
            </a:extLst>
          </p:cNvPr>
          <p:cNvSpPr>
            <a:spLocks noGrp="1"/>
          </p:cNvSpPr>
          <p:nvPr>
            <p:ph type="sldNum" sz="quarter" idx="12"/>
          </p:nvPr>
        </p:nvSpPr>
        <p:spPr/>
        <p:txBody>
          <a:bodyPr/>
          <a:lstStyle/>
          <a:p>
            <a:fld id="{4CDF2A5A-719E-4EBF-8BCC-936E410031F5}" type="slidenum">
              <a:rPr lang="en-GB" smtClean="0"/>
              <a:t>‹#›</a:t>
            </a:fld>
            <a:endParaRPr lang="en-GB"/>
          </a:p>
        </p:txBody>
      </p:sp>
    </p:spTree>
    <p:extLst>
      <p:ext uri="{BB962C8B-B14F-4D97-AF65-F5344CB8AC3E}">
        <p14:creationId xmlns:p14="http://schemas.microsoft.com/office/powerpoint/2010/main" val="3360485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9223F-D635-E822-276E-EFEF4B852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AE1208-7A54-7718-6E19-29F8CDABD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34C744-BB81-4E6F-2C2E-11CD46AFE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92EE-BD29-4BC4-8BF0-280D694DA682}" type="datetimeFigureOut">
              <a:rPr lang="en-GB" smtClean="0"/>
              <a:t>21/01/2025</a:t>
            </a:fld>
            <a:endParaRPr lang="en-GB"/>
          </a:p>
        </p:txBody>
      </p:sp>
      <p:sp>
        <p:nvSpPr>
          <p:cNvPr id="5" name="Footer Placeholder 4">
            <a:extLst>
              <a:ext uri="{FF2B5EF4-FFF2-40B4-BE49-F238E27FC236}">
                <a16:creationId xmlns:a16="http://schemas.microsoft.com/office/drawing/2014/main" id="{F0A5E3F8-10E4-2EBE-6BD7-72B214BD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CCADCA-422E-D760-12C7-025295863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F2A5A-719E-4EBF-8BCC-936E410031F5}" type="slidenum">
              <a:rPr lang="en-GB" smtClean="0"/>
              <a:t>‹#›</a:t>
            </a:fld>
            <a:endParaRPr lang="en-GB"/>
          </a:p>
        </p:txBody>
      </p:sp>
    </p:spTree>
    <p:extLst>
      <p:ext uri="{BB962C8B-B14F-4D97-AF65-F5344CB8AC3E}">
        <p14:creationId xmlns:p14="http://schemas.microsoft.com/office/powerpoint/2010/main" val="3491440817"/>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ventry.gov.uk/common-assessment-framework-caf/supporting-families-programm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Steven.turner@coventry.gov.u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coventry.gov.uk/earlyhelp" TargetMode="External"/><Relationship Id="rId4" Type="http://schemas.openxmlformats.org/officeDocument/2006/relationships/hyperlink" Target="https://www.coventryfamilies.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coventrycc-my.sharepoint.com/:v:/r/personal/cvste884_coventry_gov_uk/Documents/Southfields%20Family%20Brittany.mp4?csf=1&amp;web=1&amp;nav=eyJyZWZlcnJhbEluZm8iOnsicmVmZXJyYWxBcHAiOiJPbmVEcml2ZUZvckJ1c2luZXNzIiwicmVmZXJyYWxBcHBQbGF0Zm9ybSI6IldlYiIsInJlZmVycmFsTW9kZSI6InZpZXciLCJyZWZlcnJhbFZpZXciOiJNeUZpbGVzTGlua0NvcHkifX0&amp;e=ePAzO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coventrycc-my.sharepoint.com/:v:/r/personal/cvste884_coventry_gov_uk/Documents/I%20am%20Early%20Help%20V4.mp4?csf=1&amp;web=1&amp;e=zJw9T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coventry.gov.uk/coventry-local-safeguarding-children-board/right-help-right-tim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oventry.gov.uk/family-hubs/family-hubs-families-carers" TargetMode="External"/><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oventry.gov.uk/familyhubs" TargetMode="External"/><Relationship Id="rId5" Type="http://schemas.openxmlformats.org/officeDocument/2006/relationships/image" Target="../media/image7.png"/><Relationship Id="rId4" Type="http://schemas.openxmlformats.org/officeDocument/2006/relationships/hyperlink" Target="https://www.coventry.gov.uk/virtualfamilyhu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ellow border with kids and a wheelchair&#10;&#10;Description automatically generated with medium confidence">
            <a:extLst>
              <a:ext uri="{FF2B5EF4-FFF2-40B4-BE49-F238E27FC236}">
                <a16:creationId xmlns:a16="http://schemas.microsoft.com/office/drawing/2014/main" id="{2EC23BFC-57F3-DE52-2A11-FB8D582AE54C}"/>
              </a:ext>
            </a:extLst>
          </p:cNvPr>
          <p:cNvPicPr>
            <a:picLocks noChangeAspect="1"/>
          </p:cNvPicPr>
          <p:nvPr/>
        </p:nvPicPr>
        <p:blipFill>
          <a:blip r:embed="rId3"/>
          <a:stretch>
            <a:fillRect/>
          </a:stretch>
        </p:blipFill>
        <p:spPr>
          <a:xfrm>
            <a:off x="0" y="0"/>
            <a:ext cx="12192000" cy="6936441"/>
          </a:xfrm>
          <a:prstGeom prst="rect">
            <a:avLst/>
          </a:prstGeom>
        </p:spPr>
      </p:pic>
      <p:sp>
        <p:nvSpPr>
          <p:cNvPr id="2" name="Title 1">
            <a:extLst>
              <a:ext uri="{FF2B5EF4-FFF2-40B4-BE49-F238E27FC236}">
                <a16:creationId xmlns:a16="http://schemas.microsoft.com/office/drawing/2014/main" id="{C9664E16-6212-327F-420F-2DA6F947F1E7}"/>
              </a:ext>
            </a:extLst>
          </p:cNvPr>
          <p:cNvSpPr>
            <a:spLocks noGrp="1"/>
          </p:cNvSpPr>
          <p:nvPr>
            <p:ph type="ctrTitle"/>
          </p:nvPr>
        </p:nvSpPr>
        <p:spPr>
          <a:xfrm>
            <a:off x="1306286" y="1525591"/>
            <a:ext cx="9144000" cy="1644989"/>
          </a:xfrm>
        </p:spPr>
        <p:txBody>
          <a:bodyPr>
            <a:normAutofit/>
          </a:bodyPr>
          <a:lstStyle/>
          <a:p>
            <a:r>
              <a:rPr lang="en-GB" b="1" dirty="0">
                <a:solidFill>
                  <a:srgbClr val="0070C0"/>
                </a:solidFill>
              </a:rPr>
              <a:t>Early Help Presentation</a:t>
            </a:r>
          </a:p>
        </p:txBody>
      </p:sp>
    </p:spTree>
    <p:extLst>
      <p:ext uri="{BB962C8B-B14F-4D97-AF65-F5344CB8AC3E}">
        <p14:creationId xmlns:p14="http://schemas.microsoft.com/office/powerpoint/2010/main" val="105560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756E674C-A823-FE2D-6B44-691303FC74A1}"/>
              </a:ext>
            </a:extLst>
          </p:cNvPr>
          <p:cNvPicPr>
            <a:picLocks noChangeAspect="1"/>
          </p:cNvPicPr>
          <p:nvPr/>
        </p:nvPicPr>
        <p:blipFill>
          <a:blip r:embed="rId3"/>
          <a:stretch>
            <a:fillRect/>
          </a:stretch>
        </p:blipFill>
        <p:spPr>
          <a:xfrm>
            <a:off x="0" y="0"/>
            <a:ext cx="12192000" cy="6936441"/>
          </a:xfrm>
          <a:prstGeom prst="rect">
            <a:avLst/>
          </a:prstGeom>
        </p:spPr>
      </p:pic>
      <p:sp>
        <p:nvSpPr>
          <p:cNvPr id="8" name="TextBox 7">
            <a:extLst>
              <a:ext uri="{FF2B5EF4-FFF2-40B4-BE49-F238E27FC236}">
                <a16:creationId xmlns:a16="http://schemas.microsoft.com/office/drawing/2014/main" id="{07AE771A-1B4D-FDCC-5269-38C5CD945DC2}"/>
              </a:ext>
            </a:extLst>
          </p:cNvPr>
          <p:cNvSpPr txBox="1"/>
          <p:nvPr/>
        </p:nvSpPr>
        <p:spPr>
          <a:xfrm>
            <a:off x="1491441" y="1557164"/>
            <a:ext cx="9209118" cy="3046988"/>
          </a:xfrm>
          <a:prstGeom prst="rect">
            <a:avLst/>
          </a:prstGeom>
          <a:noFill/>
        </p:spPr>
        <p:txBody>
          <a:bodyPr wrap="square" rtlCol="0">
            <a:spAutoFit/>
          </a:bodyPr>
          <a:lstStyle/>
          <a:p>
            <a:r>
              <a:rPr lang="en-GB" sz="2400" dirty="0">
                <a:latin typeface="Arial" panose="020B0604020202020204" pitchFamily="34" charset="0"/>
                <a:ea typeface="Open Sans" panose="020B0606030504020204" pitchFamily="34" charset="0"/>
                <a:cs typeface="Arial" panose="020B0604020202020204" pitchFamily="34" charset="0"/>
              </a:rPr>
              <a:t>Early Help is about identifying children &amp; families at the earliest onset of their difficulties and then providing the right help at the right time by the right people.  </a:t>
            </a:r>
          </a:p>
          <a:p>
            <a:endParaRPr lang="en-GB" sz="2400" dirty="0">
              <a:latin typeface="Arial" panose="020B0604020202020204" pitchFamily="34" charset="0"/>
              <a:ea typeface="Open Sans" panose="020B0606030504020204" pitchFamily="34" charset="0"/>
              <a:cs typeface="Arial" panose="020B0604020202020204" pitchFamily="34" charset="0"/>
            </a:endParaRPr>
          </a:p>
          <a:p>
            <a:endParaRPr lang="en-GB" sz="2400" dirty="0">
              <a:latin typeface="Arial" panose="020B0604020202020204" pitchFamily="34" charset="0"/>
              <a:ea typeface="Open Sans" panose="020B0606030504020204" pitchFamily="34" charset="0"/>
              <a:cs typeface="Arial" panose="020B0604020202020204" pitchFamily="34" charset="0"/>
            </a:endParaRPr>
          </a:p>
          <a:p>
            <a:r>
              <a:rPr lang="en-GB" sz="2400" dirty="0">
                <a:latin typeface="Arial" panose="020B0604020202020204" pitchFamily="34" charset="0"/>
                <a:ea typeface="Open Sans" panose="020B0606030504020204" pitchFamily="34" charset="0"/>
                <a:cs typeface="Arial" panose="020B0604020202020204" pitchFamily="34" charset="0"/>
              </a:rPr>
              <a:t>We are always looking out for children &amp; families that may need some form of help and a key role you can play as a member of the early help partnership is becoming an identifier.</a:t>
            </a:r>
          </a:p>
        </p:txBody>
      </p:sp>
      <p:sp>
        <p:nvSpPr>
          <p:cNvPr id="4" name="TextBox 3">
            <a:extLst>
              <a:ext uri="{FF2B5EF4-FFF2-40B4-BE49-F238E27FC236}">
                <a16:creationId xmlns:a16="http://schemas.microsoft.com/office/drawing/2014/main" id="{87A4B933-DE6C-56C1-D7D0-6585ABFE5441}"/>
              </a:ext>
            </a:extLst>
          </p:cNvPr>
          <p:cNvSpPr txBox="1"/>
          <p:nvPr/>
        </p:nvSpPr>
        <p:spPr>
          <a:xfrm>
            <a:off x="1265274" y="814794"/>
            <a:ext cx="9314121" cy="584775"/>
          </a:xfrm>
          <a:prstGeom prst="rect">
            <a:avLst/>
          </a:prstGeom>
          <a:noFill/>
        </p:spPr>
        <p:txBody>
          <a:bodyPr wrap="square">
            <a:spAutoFit/>
          </a:bodyPr>
          <a:lstStyle/>
          <a:p>
            <a:pPr algn="ctr"/>
            <a:r>
              <a:rPr lang="en-GB" sz="3200" dirty="0">
                <a:solidFill>
                  <a:srgbClr val="0070C0"/>
                </a:solidFill>
                <a:latin typeface="+mj-lt"/>
                <a:ea typeface="+mj-ea"/>
                <a:cs typeface="+mj-cs"/>
              </a:rPr>
              <a:t>How to identify children &amp; families that need help</a:t>
            </a:r>
          </a:p>
        </p:txBody>
      </p:sp>
    </p:spTree>
    <p:extLst>
      <p:ext uri="{BB962C8B-B14F-4D97-AF65-F5344CB8AC3E}">
        <p14:creationId xmlns:p14="http://schemas.microsoft.com/office/powerpoint/2010/main" val="36435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756E674C-A823-FE2D-6B44-691303FC74A1}"/>
              </a:ext>
            </a:extLst>
          </p:cNvPr>
          <p:cNvPicPr>
            <a:picLocks noChangeAspect="1"/>
          </p:cNvPicPr>
          <p:nvPr/>
        </p:nvPicPr>
        <p:blipFill>
          <a:blip r:embed="rId3"/>
          <a:stretch>
            <a:fillRect/>
          </a:stretch>
        </p:blipFill>
        <p:spPr>
          <a:xfrm>
            <a:off x="0" y="-78441"/>
            <a:ext cx="12192000" cy="6936441"/>
          </a:xfrm>
          <a:prstGeom prst="rect">
            <a:avLst/>
          </a:prstGeom>
        </p:spPr>
      </p:pic>
      <p:sp>
        <p:nvSpPr>
          <p:cNvPr id="3" name="TextBox 2">
            <a:extLst>
              <a:ext uri="{FF2B5EF4-FFF2-40B4-BE49-F238E27FC236}">
                <a16:creationId xmlns:a16="http://schemas.microsoft.com/office/drawing/2014/main" id="{35C67E3A-F072-33A1-B18C-E71F9C8FB616}"/>
              </a:ext>
            </a:extLst>
          </p:cNvPr>
          <p:cNvSpPr txBox="1"/>
          <p:nvPr/>
        </p:nvSpPr>
        <p:spPr>
          <a:xfrm>
            <a:off x="1796669" y="1667400"/>
            <a:ext cx="3841012" cy="3231654"/>
          </a:xfrm>
          <a:prstGeom prst="rect">
            <a:avLst/>
          </a:prstGeom>
          <a:noFill/>
        </p:spPr>
        <p:txBody>
          <a:bodyPr wrap="square">
            <a:spAutoFit/>
          </a:bodyPr>
          <a:lstStyle/>
          <a:p>
            <a:pPr algn="l"/>
            <a:endParaRPr lang="en-GB" dirty="0">
              <a:solidFill>
                <a:srgbClr val="2D3547"/>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800" dirty="0">
                <a:solidFill>
                  <a:srgbClr val="2D3547"/>
                </a:solidFill>
                <a:latin typeface="Arial" panose="020B0604020202020204" pitchFamily="34" charset="0"/>
                <a:cs typeface="Arial" panose="020B0604020202020204" pitchFamily="34" charset="0"/>
              </a:rPr>
              <a:t>At the school gates	</a:t>
            </a:r>
          </a:p>
          <a:p>
            <a:pPr marL="285750" indent="-285750" algn="l">
              <a:buFont typeface="Arial" panose="020B0604020202020204" pitchFamily="34" charset="0"/>
              <a:buChar char="•"/>
            </a:pPr>
            <a:r>
              <a:rPr lang="en-GB" sz="2800" dirty="0">
                <a:solidFill>
                  <a:srgbClr val="2D3547"/>
                </a:solidFill>
                <a:latin typeface="Arial" panose="020B0604020202020204" pitchFamily="34" charset="0"/>
                <a:cs typeface="Arial" panose="020B0604020202020204" pitchFamily="34" charset="0"/>
              </a:rPr>
              <a:t>In the library</a:t>
            </a:r>
          </a:p>
          <a:p>
            <a:pPr marL="285750" indent="-285750" algn="l">
              <a:buFont typeface="Arial" panose="020B0604020202020204" pitchFamily="34" charset="0"/>
              <a:buChar char="•"/>
            </a:pPr>
            <a:r>
              <a:rPr lang="en-GB" sz="2800" dirty="0">
                <a:solidFill>
                  <a:srgbClr val="2D3547"/>
                </a:solidFill>
                <a:latin typeface="Arial" panose="020B0604020202020204" pitchFamily="34" charset="0"/>
                <a:cs typeface="Arial" panose="020B0604020202020204" pitchFamily="34" charset="0"/>
              </a:rPr>
              <a:t>In the community </a:t>
            </a:r>
          </a:p>
          <a:p>
            <a:pPr marL="285750" indent="-285750" algn="l">
              <a:buFont typeface="Arial" panose="020B0604020202020204" pitchFamily="34" charset="0"/>
              <a:buChar char="•"/>
            </a:pPr>
            <a:r>
              <a:rPr lang="en-GB" sz="2800" dirty="0">
                <a:solidFill>
                  <a:srgbClr val="2D3547"/>
                </a:solidFill>
                <a:latin typeface="Arial" panose="020B0604020202020204" pitchFamily="34" charset="0"/>
                <a:cs typeface="Arial" panose="020B0604020202020204" pitchFamily="34" charset="0"/>
              </a:rPr>
              <a:t>School fetes</a:t>
            </a:r>
          </a:p>
          <a:p>
            <a:pPr marL="285750" indent="-285750" algn="l">
              <a:buFont typeface="Arial" panose="020B0604020202020204" pitchFamily="34" charset="0"/>
              <a:buChar char="•"/>
            </a:pPr>
            <a:endParaRPr lang="en-GB" sz="2000" dirty="0">
              <a:solidFill>
                <a:srgbClr val="2D3547"/>
              </a:solidFill>
              <a:latin typeface="Arial" panose="020B0604020202020204" pitchFamily="34" charset="0"/>
              <a:cs typeface="Arial" panose="020B0604020202020204" pitchFamily="34" charset="0"/>
            </a:endParaRPr>
          </a:p>
          <a:p>
            <a:pPr algn="l"/>
            <a:endParaRPr lang="en-GB" dirty="0">
              <a:solidFill>
                <a:srgbClr val="2D3547"/>
              </a:solidFill>
              <a:latin typeface="Open Sans" panose="020B0606030504020204" pitchFamily="34" charset="0"/>
            </a:endParaRPr>
          </a:p>
          <a:p>
            <a:pPr algn="l"/>
            <a:endParaRPr lang="en-GB" b="0" i="0" dirty="0">
              <a:solidFill>
                <a:srgbClr val="2D3547"/>
              </a:solidFill>
              <a:effectLst/>
              <a:latin typeface="Open Sans" panose="020B0606030504020204" pitchFamily="34" charset="0"/>
            </a:endParaRPr>
          </a:p>
          <a:p>
            <a:pPr algn="l"/>
            <a:endParaRPr lang="en-GB" b="0" i="0" dirty="0">
              <a:solidFill>
                <a:srgbClr val="2D3547"/>
              </a:solidFill>
              <a:effectLst/>
              <a:latin typeface="Open Sans" panose="020B0606030504020204" pitchFamily="34" charset="0"/>
            </a:endParaRPr>
          </a:p>
        </p:txBody>
      </p:sp>
      <p:sp>
        <p:nvSpPr>
          <p:cNvPr id="7" name="TextBox 6">
            <a:extLst>
              <a:ext uri="{FF2B5EF4-FFF2-40B4-BE49-F238E27FC236}">
                <a16:creationId xmlns:a16="http://schemas.microsoft.com/office/drawing/2014/main" id="{C4AB444E-E4CE-CD56-B459-5CED3E865F5D}"/>
              </a:ext>
            </a:extLst>
          </p:cNvPr>
          <p:cNvSpPr txBox="1"/>
          <p:nvPr/>
        </p:nvSpPr>
        <p:spPr>
          <a:xfrm>
            <a:off x="1894578" y="606725"/>
            <a:ext cx="7898008" cy="830997"/>
          </a:xfrm>
          <a:prstGeom prst="rect">
            <a:avLst/>
          </a:prstGeom>
          <a:noFill/>
        </p:spPr>
        <p:txBody>
          <a:bodyPr wrap="square">
            <a:spAutoFit/>
          </a:bodyPr>
          <a:lstStyle/>
          <a:p>
            <a:pPr algn="ctr"/>
            <a:r>
              <a:rPr lang="en-GB" sz="2400" dirty="0">
                <a:solidFill>
                  <a:srgbClr val="2D3547"/>
                </a:solidFill>
                <a:latin typeface="Arial" panose="020B0604020202020204" pitchFamily="34" charset="0"/>
                <a:cs typeface="Arial" panose="020B0604020202020204" pitchFamily="34" charset="0"/>
              </a:rPr>
              <a:t>The first thing to consider is where you may  </a:t>
            </a:r>
          </a:p>
          <a:p>
            <a:pPr algn="ctr"/>
            <a:r>
              <a:rPr lang="en-GB" sz="2400" dirty="0">
                <a:solidFill>
                  <a:srgbClr val="2D3547"/>
                </a:solidFill>
                <a:latin typeface="Arial" panose="020B0604020202020204" pitchFamily="34" charset="0"/>
                <a:cs typeface="Arial" panose="020B0604020202020204" pitchFamily="34" charset="0"/>
              </a:rPr>
              <a:t>have the opportunity to identify families</a:t>
            </a:r>
          </a:p>
        </p:txBody>
      </p:sp>
      <p:sp>
        <p:nvSpPr>
          <p:cNvPr id="5" name="TextBox 4">
            <a:extLst>
              <a:ext uri="{FF2B5EF4-FFF2-40B4-BE49-F238E27FC236}">
                <a16:creationId xmlns:a16="http://schemas.microsoft.com/office/drawing/2014/main" id="{95F60D9C-AE3D-3654-3BB0-5F41460F9E75}"/>
              </a:ext>
            </a:extLst>
          </p:cNvPr>
          <p:cNvSpPr txBox="1"/>
          <p:nvPr/>
        </p:nvSpPr>
        <p:spPr>
          <a:xfrm>
            <a:off x="6554319" y="1799180"/>
            <a:ext cx="3841012" cy="2677656"/>
          </a:xfrm>
          <a:prstGeom prst="rect">
            <a:avLst/>
          </a:prstGeom>
          <a:noFill/>
        </p:spPr>
        <p:txBody>
          <a:bodyPr wrap="square">
            <a:spAutoFit/>
          </a:bodyPr>
          <a:lstStyle/>
          <a:p>
            <a:pPr marL="285750" indent="-285750">
              <a:buFont typeface="Arial" panose="020B0604020202020204" pitchFamily="34" charset="0"/>
              <a:buChar char="•"/>
            </a:pPr>
            <a:r>
              <a:rPr lang="en-GB" sz="2800" dirty="0">
                <a:solidFill>
                  <a:srgbClr val="2D3547"/>
                </a:solidFill>
                <a:latin typeface="Arial" panose="020B0604020202020204" pitchFamily="34" charset="0"/>
                <a:cs typeface="Arial" panose="020B0604020202020204" pitchFamily="34" charset="0"/>
              </a:rPr>
              <a:t>Clinics</a:t>
            </a:r>
          </a:p>
          <a:p>
            <a:pPr marL="285750" indent="-285750">
              <a:buFont typeface="Arial" panose="020B0604020202020204" pitchFamily="34" charset="0"/>
              <a:buChar char="•"/>
            </a:pPr>
            <a:r>
              <a:rPr lang="en-GB" sz="2800" dirty="0">
                <a:solidFill>
                  <a:srgbClr val="2D3547"/>
                </a:solidFill>
                <a:latin typeface="Arial" panose="020B0604020202020204" pitchFamily="34" charset="0"/>
                <a:cs typeface="Arial" panose="020B0604020202020204" pitchFamily="34" charset="0"/>
              </a:rPr>
              <a:t>On the ward</a:t>
            </a:r>
          </a:p>
          <a:p>
            <a:pPr marL="285750" indent="-285750" algn="l">
              <a:buFont typeface="Arial" panose="020B0604020202020204" pitchFamily="34" charset="0"/>
              <a:buChar char="•"/>
            </a:pPr>
            <a:r>
              <a:rPr lang="en-GB" sz="2800" dirty="0">
                <a:solidFill>
                  <a:srgbClr val="2D3547"/>
                </a:solidFill>
                <a:latin typeface="Arial" panose="020B0604020202020204" pitchFamily="34" charset="0"/>
                <a:cs typeface="Arial" panose="020B0604020202020204" pitchFamily="34" charset="0"/>
              </a:rPr>
              <a:t>In the family home</a:t>
            </a:r>
          </a:p>
          <a:p>
            <a:pPr marL="285750" indent="-285750" algn="l">
              <a:buFont typeface="Arial" panose="020B0604020202020204" pitchFamily="34" charset="0"/>
              <a:buChar char="•"/>
            </a:pPr>
            <a:r>
              <a:rPr lang="en-GB" sz="2800" dirty="0">
                <a:solidFill>
                  <a:srgbClr val="2D3547"/>
                </a:solidFill>
                <a:latin typeface="Arial" panose="020B0604020202020204" pitchFamily="34" charset="0"/>
                <a:cs typeface="Arial" panose="020B0604020202020204" pitchFamily="34" charset="0"/>
              </a:rPr>
              <a:t>During an appointment</a:t>
            </a:r>
          </a:p>
          <a:p>
            <a:pPr marL="285750" indent="-285750" algn="l">
              <a:buFont typeface="Arial" panose="020B0604020202020204" pitchFamily="34" charset="0"/>
              <a:buChar char="•"/>
            </a:pPr>
            <a:r>
              <a:rPr lang="en-GB" sz="2800" dirty="0">
                <a:solidFill>
                  <a:srgbClr val="2D3547"/>
                </a:solidFill>
                <a:latin typeface="Arial" panose="020B0604020202020204" pitchFamily="34" charset="0"/>
                <a:cs typeface="Arial" panose="020B0604020202020204" pitchFamily="34" charset="0"/>
              </a:rPr>
              <a:t>GP Surgeries </a:t>
            </a:r>
          </a:p>
        </p:txBody>
      </p:sp>
    </p:spTree>
    <p:extLst>
      <p:ext uri="{BB962C8B-B14F-4D97-AF65-F5344CB8AC3E}">
        <p14:creationId xmlns:p14="http://schemas.microsoft.com/office/powerpoint/2010/main" val="262805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7193E-F834-4AB2-E75C-C1F1DD2F13A1}"/>
            </a:ext>
          </a:extLst>
        </p:cNvPr>
        <p:cNvGrpSpPr/>
        <p:nvPr/>
      </p:nvGrpSpPr>
      <p:grpSpPr>
        <a:xfrm>
          <a:off x="0" y="0"/>
          <a:ext cx="0" cy="0"/>
          <a:chOff x="0" y="0"/>
          <a:chExt cx="0" cy="0"/>
        </a:xfrm>
      </p:grpSpPr>
      <p:pic>
        <p:nvPicPr>
          <p:cNvPr id="3" name="Picture 2" descr="A yellow border with kids and a wheelchair&#10;&#10;Description automatically generated with medium confidence">
            <a:extLst>
              <a:ext uri="{FF2B5EF4-FFF2-40B4-BE49-F238E27FC236}">
                <a16:creationId xmlns:a16="http://schemas.microsoft.com/office/drawing/2014/main" id="{64858229-11FD-CE81-09CF-197F33AA03EF}"/>
              </a:ext>
            </a:extLst>
          </p:cNvPr>
          <p:cNvPicPr>
            <a:picLocks noChangeAspect="1"/>
          </p:cNvPicPr>
          <p:nvPr/>
        </p:nvPicPr>
        <p:blipFill>
          <a:blip r:embed="rId3"/>
          <a:stretch>
            <a:fillRect/>
          </a:stretch>
        </p:blipFill>
        <p:spPr>
          <a:xfrm>
            <a:off x="0" y="-78441"/>
            <a:ext cx="12192000" cy="6936441"/>
          </a:xfrm>
          <a:prstGeom prst="rect">
            <a:avLst/>
          </a:prstGeom>
        </p:spPr>
      </p:pic>
      <p:sp>
        <p:nvSpPr>
          <p:cNvPr id="6" name="Title 1">
            <a:extLst>
              <a:ext uri="{FF2B5EF4-FFF2-40B4-BE49-F238E27FC236}">
                <a16:creationId xmlns:a16="http://schemas.microsoft.com/office/drawing/2014/main" id="{D9A474DF-E148-C345-80C4-6F78880BED85}"/>
              </a:ext>
            </a:extLst>
          </p:cNvPr>
          <p:cNvSpPr txBox="1">
            <a:spLocks/>
          </p:cNvSpPr>
          <p:nvPr/>
        </p:nvSpPr>
        <p:spPr>
          <a:xfrm>
            <a:off x="838199" y="1165225"/>
            <a:ext cx="9314501"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rgbClr val="FF3399"/>
              </a:solidFill>
              <a:latin typeface="+mn-lt"/>
            </a:endParaRPr>
          </a:p>
        </p:txBody>
      </p:sp>
      <p:graphicFrame>
        <p:nvGraphicFramePr>
          <p:cNvPr id="5" name="Table 4">
            <a:extLst>
              <a:ext uri="{FF2B5EF4-FFF2-40B4-BE49-F238E27FC236}">
                <a16:creationId xmlns:a16="http://schemas.microsoft.com/office/drawing/2014/main" id="{D7393899-1E29-641D-F1C9-80AFA9DB7FA1}"/>
              </a:ext>
            </a:extLst>
          </p:cNvPr>
          <p:cNvGraphicFramePr>
            <a:graphicFrameLocks noGrp="1"/>
          </p:cNvGraphicFramePr>
          <p:nvPr>
            <p:extLst>
              <p:ext uri="{D42A27DB-BD31-4B8C-83A1-F6EECF244321}">
                <p14:modId xmlns:p14="http://schemas.microsoft.com/office/powerpoint/2010/main" val="1046535464"/>
              </p:ext>
            </p:extLst>
          </p:nvPr>
        </p:nvGraphicFramePr>
        <p:xfrm>
          <a:off x="2039300" y="614367"/>
          <a:ext cx="9103621" cy="4954525"/>
        </p:xfrm>
        <a:graphic>
          <a:graphicData uri="http://schemas.openxmlformats.org/drawingml/2006/table">
            <a:tbl>
              <a:tblPr firstRow="1" firstCol="1" bandRow="1"/>
              <a:tblGrid>
                <a:gridCol w="3034204">
                  <a:extLst>
                    <a:ext uri="{9D8B030D-6E8A-4147-A177-3AD203B41FA5}">
                      <a16:colId xmlns:a16="http://schemas.microsoft.com/office/drawing/2014/main" val="2410972739"/>
                    </a:ext>
                  </a:extLst>
                </a:gridCol>
                <a:gridCol w="3034204">
                  <a:extLst>
                    <a:ext uri="{9D8B030D-6E8A-4147-A177-3AD203B41FA5}">
                      <a16:colId xmlns:a16="http://schemas.microsoft.com/office/drawing/2014/main" val="1943072823"/>
                    </a:ext>
                  </a:extLst>
                </a:gridCol>
                <a:gridCol w="3035213">
                  <a:extLst>
                    <a:ext uri="{9D8B030D-6E8A-4147-A177-3AD203B41FA5}">
                      <a16:colId xmlns:a16="http://schemas.microsoft.com/office/drawing/2014/main" val="3101875724"/>
                    </a:ext>
                  </a:extLst>
                </a:gridCol>
              </a:tblGrid>
              <a:tr h="119646">
                <a:tc>
                  <a:txBody>
                    <a:bodyPr/>
                    <a:lstStyle/>
                    <a:p>
                      <a:pPr>
                        <a:lnSpc>
                          <a:spcPct val="115000"/>
                        </a:lnSpc>
                        <a:spcAft>
                          <a:spcPts val="800"/>
                        </a:spcAft>
                      </a:pPr>
                      <a:r>
                        <a:rPr lang="en-GB" sz="2400" kern="100">
                          <a:effectLst/>
                          <a:latin typeface="+mj-lt"/>
                          <a:ea typeface="Aptos" panose="020B0004020202020204" pitchFamily="34" charset="0"/>
                          <a:cs typeface="Times New Roman" panose="02020603050405020304" pitchFamily="18" charset="0"/>
                        </a:rPr>
                        <a:t>What can I see</a:t>
                      </a:r>
                    </a:p>
                  </a:txBody>
                  <a:tcPr marL="52332" marR="52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2400" kern="100" dirty="0">
                          <a:effectLst/>
                          <a:latin typeface="+mj-lt"/>
                          <a:ea typeface="Aptos" panose="020B0004020202020204" pitchFamily="34" charset="0"/>
                          <a:cs typeface="Times New Roman" panose="02020603050405020304" pitchFamily="18" charset="0"/>
                        </a:rPr>
                        <a:t>What can I hear</a:t>
                      </a:r>
                    </a:p>
                  </a:txBody>
                  <a:tcPr marL="52332" marR="52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2400" kern="100" dirty="0">
                          <a:effectLst/>
                          <a:latin typeface="+mj-lt"/>
                          <a:ea typeface="Aptos" panose="020B0004020202020204" pitchFamily="34" charset="0"/>
                          <a:cs typeface="Times New Roman" panose="02020603050405020304" pitchFamily="18" charset="0"/>
                        </a:rPr>
                        <a:t>Feelings you may have</a:t>
                      </a:r>
                    </a:p>
                  </a:txBody>
                  <a:tcPr marL="52332" marR="52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218827"/>
                  </a:ext>
                </a:extLst>
              </a:tr>
              <a:tr h="3637963">
                <a:tc>
                  <a:txBody>
                    <a:bodyPr/>
                    <a:lstStyle/>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52332" marR="52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52332" marR="52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52332" marR="52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476103"/>
                  </a:ext>
                </a:extLst>
              </a:tr>
            </a:tbl>
          </a:graphicData>
        </a:graphic>
      </p:graphicFrame>
      <p:sp>
        <p:nvSpPr>
          <p:cNvPr id="7" name="TextBox 6">
            <a:extLst>
              <a:ext uri="{FF2B5EF4-FFF2-40B4-BE49-F238E27FC236}">
                <a16:creationId xmlns:a16="http://schemas.microsoft.com/office/drawing/2014/main" id="{C750DBCA-893E-C829-1432-DFF9F79AB23C}"/>
              </a:ext>
            </a:extLst>
          </p:cNvPr>
          <p:cNvSpPr txBox="1"/>
          <p:nvPr/>
        </p:nvSpPr>
        <p:spPr>
          <a:xfrm>
            <a:off x="2115879" y="1165225"/>
            <a:ext cx="2636874" cy="2031325"/>
          </a:xfrm>
          <a:prstGeom prst="rect">
            <a:avLst/>
          </a:prstGeom>
          <a:noFill/>
        </p:spPr>
        <p:txBody>
          <a:bodyPr wrap="square" rtlCol="0">
            <a:spAutoFit/>
          </a:bodyPr>
          <a:lstStyle/>
          <a:p>
            <a:r>
              <a:rPr lang="en-GB" dirty="0"/>
              <a:t>The person is visually distressed</a:t>
            </a:r>
          </a:p>
          <a:p>
            <a:endParaRPr lang="en-GB" dirty="0"/>
          </a:p>
          <a:p>
            <a:r>
              <a:rPr lang="en-GB" dirty="0"/>
              <a:t>The interaction between adults and children </a:t>
            </a:r>
          </a:p>
          <a:p>
            <a:endParaRPr lang="en-GB" dirty="0"/>
          </a:p>
          <a:p>
            <a:endParaRPr lang="en-GB" dirty="0"/>
          </a:p>
        </p:txBody>
      </p:sp>
      <p:sp>
        <p:nvSpPr>
          <p:cNvPr id="8" name="TextBox 7">
            <a:extLst>
              <a:ext uri="{FF2B5EF4-FFF2-40B4-BE49-F238E27FC236}">
                <a16:creationId xmlns:a16="http://schemas.microsoft.com/office/drawing/2014/main" id="{CBC03E1E-76B5-6B28-6220-28B0D1232B01}"/>
              </a:ext>
            </a:extLst>
          </p:cNvPr>
          <p:cNvSpPr txBox="1"/>
          <p:nvPr/>
        </p:nvSpPr>
        <p:spPr>
          <a:xfrm>
            <a:off x="5310963" y="1165225"/>
            <a:ext cx="2636874" cy="1477328"/>
          </a:xfrm>
          <a:prstGeom prst="rect">
            <a:avLst/>
          </a:prstGeom>
          <a:noFill/>
        </p:spPr>
        <p:txBody>
          <a:bodyPr wrap="square" rtlCol="0">
            <a:spAutoFit/>
          </a:bodyPr>
          <a:lstStyle/>
          <a:p>
            <a:r>
              <a:rPr lang="en-GB" dirty="0"/>
              <a:t>Arguing or shouting</a:t>
            </a:r>
          </a:p>
          <a:p>
            <a:endParaRPr lang="en-GB" dirty="0"/>
          </a:p>
          <a:p>
            <a:r>
              <a:rPr lang="en-GB" dirty="0"/>
              <a:t>Telephone conversation</a:t>
            </a:r>
          </a:p>
          <a:p>
            <a:endParaRPr lang="en-GB" dirty="0"/>
          </a:p>
          <a:p>
            <a:endParaRPr lang="en-GB" dirty="0"/>
          </a:p>
        </p:txBody>
      </p:sp>
      <p:sp>
        <p:nvSpPr>
          <p:cNvPr id="9" name="TextBox 8">
            <a:extLst>
              <a:ext uri="{FF2B5EF4-FFF2-40B4-BE49-F238E27FC236}">
                <a16:creationId xmlns:a16="http://schemas.microsoft.com/office/drawing/2014/main" id="{FDC04F04-1C96-3446-133C-717B0CA557D7}"/>
              </a:ext>
            </a:extLst>
          </p:cNvPr>
          <p:cNvSpPr txBox="1"/>
          <p:nvPr/>
        </p:nvSpPr>
        <p:spPr>
          <a:xfrm>
            <a:off x="8373518" y="1165225"/>
            <a:ext cx="2636874" cy="2308324"/>
          </a:xfrm>
          <a:prstGeom prst="rect">
            <a:avLst/>
          </a:prstGeom>
          <a:noFill/>
        </p:spPr>
        <p:txBody>
          <a:bodyPr wrap="square" rtlCol="0">
            <a:spAutoFit/>
          </a:bodyPr>
          <a:lstStyle/>
          <a:p>
            <a:r>
              <a:rPr lang="en-GB" dirty="0"/>
              <a:t>A feeling of anxiety </a:t>
            </a:r>
          </a:p>
          <a:p>
            <a:endParaRPr lang="en-GB" dirty="0"/>
          </a:p>
          <a:p>
            <a:r>
              <a:rPr lang="en-GB" dirty="0"/>
              <a:t>Being worried</a:t>
            </a:r>
          </a:p>
          <a:p>
            <a:endParaRPr lang="en-GB" dirty="0"/>
          </a:p>
          <a:p>
            <a:r>
              <a:rPr lang="en-GB" dirty="0"/>
              <a:t>Feeling helpless / what can I do to help?</a:t>
            </a:r>
          </a:p>
          <a:p>
            <a:endParaRPr lang="en-GB" dirty="0"/>
          </a:p>
          <a:p>
            <a:endParaRPr lang="en-GB" dirty="0"/>
          </a:p>
        </p:txBody>
      </p:sp>
    </p:spTree>
    <p:extLst>
      <p:ext uri="{BB962C8B-B14F-4D97-AF65-F5344CB8AC3E}">
        <p14:creationId xmlns:p14="http://schemas.microsoft.com/office/powerpoint/2010/main" val="192057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border with kids and a wheelchair&#10;&#10;Description automatically generated with medium confidence">
            <a:extLst>
              <a:ext uri="{FF2B5EF4-FFF2-40B4-BE49-F238E27FC236}">
                <a16:creationId xmlns:a16="http://schemas.microsoft.com/office/drawing/2014/main" id="{46A2D5DD-752A-00DF-69FD-52D1ED5711C0}"/>
              </a:ext>
            </a:extLst>
          </p:cNvPr>
          <p:cNvPicPr>
            <a:picLocks noChangeAspect="1"/>
          </p:cNvPicPr>
          <p:nvPr/>
        </p:nvPicPr>
        <p:blipFill>
          <a:blip r:embed="rId2"/>
          <a:stretch>
            <a:fillRect/>
          </a:stretch>
        </p:blipFill>
        <p:spPr>
          <a:xfrm>
            <a:off x="0" y="-78441"/>
            <a:ext cx="12192000" cy="6936441"/>
          </a:xfrm>
          <a:prstGeom prst="rect">
            <a:avLst/>
          </a:prstGeom>
        </p:spPr>
      </p:pic>
      <p:sp>
        <p:nvSpPr>
          <p:cNvPr id="12" name="TextBox 11">
            <a:extLst>
              <a:ext uri="{FF2B5EF4-FFF2-40B4-BE49-F238E27FC236}">
                <a16:creationId xmlns:a16="http://schemas.microsoft.com/office/drawing/2014/main" id="{AC19A25F-26AA-2CAB-C6E5-C5954F47C3EF}"/>
              </a:ext>
            </a:extLst>
          </p:cNvPr>
          <p:cNvSpPr txBox="1"/>
          <p:nvPr/>
        </p:nvSpPr>
        <p:spPr>
          <a:xfrm>
            <a:off x="1180934" y="1321132"/>
            <a:ext cx="9525331" cy="2862322"/>
          </a:xfrm>
          <a:prstGeom prst="rect">
            <a:avLst/>
          </a:prstGeom>
          <a:noFill/>
        </p:spPr>
        <p:txBody>
          <a:bodyPr wrap="square">
            <a:spAutoFit/>
          </a:bodyPr>
          <a:lstStyle/>
          <a:p>
            <a:endParaRPr lang="en-GB" dirty="0">
              <a:solidFill>
                <a:srgbClr val="2D3547"/>
              </a:solidFill>
              <a:latin typeface="Arial" panose="020B0604020202020204" pitchFamily="34" charset="0"/>
              <a:cs typeface="Arial" panose="020B0604020202020204" pitchFamily="34" charset="0"/>
            </a:endParaRPr>
          </a:p>
          <a:p>
            <a:r>
              <a:rPr lang="en-GB" sz="2400" dirty="0">
                <a:solidFill>
                  <a:srgbClr val="2D3547"/>
                </a:solidFill>
                <a:latin typeface="Arial" panose="020B0604020202020204" pitchFamily="34" charset="0"/>
                <a:cs typeface="Arial" panose="020B0604020202020204" pitchFamily="34" charset="0"/>
              </a:rPr>
              <a:t>Have a conversation with them to establish what life is currently like.</a:t>
            </a:r>
          </a:p>
          <a:p>
            <a:endParaRPr lang="en-GB" sz="2400" dirty="0">
              <a:solidFill>
                <a:srgbClr val="2D3547"/>
              </a:solidFill>
              <a:latin typeface="Arial" panose="020B0604020202020204" pitchFamily="34" charset="0"/>
              <a:cs typeface="Arial" panose="020B0604020202020204" pitchFamily="34" charset="0"/>
            </a:endParaRPr>
          </a:p>
          <a:p>
            <a:r>
              <a:rPr lang="en-GB" sz="2400" dirty="0">
                <a:solidFill>
                  <a:srgbClr val="2D3547"/>
                </a:solidFill>
                <a:latin typeface="Arial" panose="020B0604020202020204" pitchFamily="34" charset="0"/>
                <a:cs typeface="Arial" panose="020B0604020202020204" pitchFamily="34" charset="0"/>
              </a:rPr>
              <a:t>The conversation can be guided around 10 Life Circumstances.</a:t>
            </a:r>
          </a:p>
          <a:p>
            <a:endParaRPr lang="en-GB"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a:p>
            <a:pPr marL="342900" indent="-342900">
              <a:buAutoNum type="arabicPeriod"/>
            </a:pPr>
            <a:endParaRPr lang="en-GB"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p:txBody>
      </p:sp>
      <p:sp>
        <p:nvSpPr>
          <p:cNvPr id="7" name="TextBox 6">
            <a:extLst>
              <a:ext uri="{FF2B5EF4-FFF2-40B4-BE49-F238E27FC236}">
                <a16:creationId xmlns:a16="http://schemas.microsoft.com/office/drawing/2014/main" id="{E7DD9FF4-924E-4708-6455-DE211DEA102A}"/>
              </a:ext>
            </a:extLst>
          </p:cNvPr>
          <p:cNvSpPr txBox="1"/>
          <p:nvPr/>
        </p:nvSpPr>
        <p:spPr>
          <a:xfrm>
            <a:off x="1850065" y="454139"/>
            <a:ext cx="8187070" cy="954107"/>
          </a:xfrm>
          <a:prstGeom prst="rect">
            <a:avLst/>
          </a:prstGeom>
          <a:noFill/>
        </p:spPr>
        <p:txBody>
          <a:bodyPr wrap="square">
            <a:spAutoFit/>
          </a:bodyPr>
          <a:lstStyle/>
          <a:p>
            <a:pPr algn="ctr"/>
            <a:r>
              <a:rPr lang="en-GB" sz="2800" dirty="0">
                <a:solidFill>
                  <a:srgbClr val="2D3547"/>
                </a:solidFill>
                <a:latin typeface="Arial" panose="020B0604020202020204" pitchFamily="34" charset="0"/>
                <a:cs typeface="Arial" panose="020B0604020202020204" pitchFamily="34" charset="0"/>
              </a:rPr>
              <a:t>What can you do once a family </a:t>
            </a:r>
          </a:p>
          <a:p>
            <a:pPr algn="ctr"/>
            <a:r>
              <a:rPr lang="en-GB" sz="2800" dirty="0">
                <a:solidFill>
                  <a:srgbClr val="2D3547"/>
                </a:solidFill>
                <a:latin typeface="Arial" panose="020B0604020202020204" pitchFamily="34" charset="0"/>
                <a:cs typeface="Arial" panose="020B0604020202020204" pitchFamily="34" charset="0"/>
              </a:rPr>
              <a:t>has been identified</a:t>
            </a:r>
          </a:p>
        </p:txBody>
      </p:sp>
    </p:spTree>
    <p:extLst>
      <p:ext uri="{BB962C8B-B14F-4D97-AF65-F5344CB8AC3E}">
        <p14:creationId xmlns:p14="http://schemas.microsoft.com/office/powerpoint/2010/main" val="300052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border with kids and a wheelchair&#10;&#10;Description automatically generated with medium confidence">
            <a:extLst>
              <a:ext uri="{FF2B5EF4-FFF2-40B4-BE49-F238E27FC236}">
                <a16:creationId xmlns:a16="http://schemas.microsoft.com/office/drawing/2014/main" id="{46A2D5DD-752A-00DF-69FD-52D1ED5711C0}"/>
              </a:ext>
            </a:extLst>
          </p:cNvPr>
          <p:cNvPicPr>
            <a:picLocks noChangeAspect="1"/>
          </p:cNvPicPr>
          <p:nvPr/>
        </p:nvPicPr>
        <p:blipFill>
          <a:blip r:embed="rId2"/>
          <a:stretch>
            <a:fillRect/>
          </a:stretch>
        </p:blipFill>
        <p:spPr>
          <a:xfrm>
            <a:off x="0" y="-78441"/>
            <a:ext cx="12192000" cy="6936441"/>
          </a:xfrm>
          <a:prstGeom prst="rect">
            <a:avLst/>
          </a:prstGeom>
        </p:spPr>
      </p:pic>
      <p:sp>
        <p:nvSpPr>
          <p:cNvPr id="12" name="TextBox 11">
            <a:extLst>
              <a:ext uri="{FF2B5EF4-FFF2-40B4-BE49-F238E27FC236}">
                <a16:creationId xmlns:a16="http://schemas.microsoft.com/office/drawing/2014/main" id="{AC19A25F-26AA-2CAB-C6E5-C5954F47C3EF}"/>
              </a:ext>
            </a:extLst>
          </p:cNvPr>
          <p:cNvSpPr txBox="1"/>
          <p:nvPr/>
        </p:nvSpPr>
        <p:spPr>
          <a:xfrm>
            <a:off x="882310" y="1166149"/>
            <a:ext cx="9525331" cy="4247317"/>
          </a:xfrm>
          <a:prstGeom prst="rect">
            <a:avLst/>
          </a:prstGeom>
          <a:noFill/>
        </p:spPr>
        <p:txBody>
          <a:bodyPr wrap="square">
            <a:spAutoFit/>
          </a:bodyPr>
          <a:lstStyle/>
          <a:p>
            <a:endParaRPr lang="en-GB" dirty="0">
              <a:solidFill>
                <a:srgbClr val="2D3547"/>
              </a:solidFill>
              <a:latin typeface="Open Sans" panose="020B0606030504020204" pitchFamily="34" charset="0"/>
            </a:endParaRPr>
          </a:p>
          <a:p>
            <a:pPr marL="342900" indent="-342900">
              <a:buAutoNum type="arabicPeriod"/>
            </a:pPr>
            <a:r>
              <a:rPr lang="en-GB" b="1" dirty="0">
                <a:solidFill>
                  <a:srgbClr val="2D3547"/>
                </a:solidFill>
                <a:latin typeface="Arial" panose="020B0604020202020204" pitchFamily="34" charset="0"/>
                <a:cs typeface="Arial" panose="020B0604020202020204" pitchFamily="34" charset="0"/>
              </a:rPr>
              <a:t>Education related concerns</a:t>
            </a:r>
          </a:p>
          <a:p>
            <a:pPr marL="342900" indent="-342900">
              <a:buAutoNum type="arabicPeriod"/>
            </a:pPr>
            <a:r>
              <a:rPr lang="en-GB" b="1" dirty="0">
                <a:solidFill>
                  <a:srgbClr val="2D3547"/>
                </a:solidFill>
                <a:latin typeface="Arial" panose="020B0604020202020204" pitchFamily="34" charset="0"/>
                <a:cs typeface="Arial" panose="020B0604020202020204" pitchFamily="34" charset="0"/>
              </a:rPr>
              <a:t>Child development related concerns</a:t>
            </a:r>
          </a:p>
          <a:p>
            <a:pPr marL="342900" indent="-342900">
              <a:buAutoNum type="arabicPeriod"/>
            </a:pPr>
            <a:r>
              <a:rPr lang="en-GB" b="1" dirty="0">
                <a:solidFill>
                  <a:srgbClr val="2D3547"/>
                </a:solidFill>
                <a:latin typeface="Arial" panose="020B0604020202020204" pitchFamily="34" charset="0"/>
                <a:cs typeface="Arial" panose="020B0604020202020204" pitchFamily="34" charset="0"/>
              </a:rPr>
              <a:t>Health needs related to adults or children</a:t>
            </a:r>
          </a:p>
          <a:p>
            <a:pPr marL="342900" indent="-342900">
              <a:buAutoNum type="arabicPeriod"/>
            </a:pPr>
            <a:r>
              <a:rPr lang="en-GB" sz="1400" dirty="0">
                <a:solidFill>
                  <a:srgbClr val="2D3547"/>
                </a:solidFill>
                <a:latin typeface="Arial" panose="020B0604020202020204" pitchFamily="34" charset="0"/>
                <a:cs typeface="Arial" panose="020B0604020202020204" pitchFamily="34" charset="0"/>
              </a:rPr>
              <a:t>Concerns related to the </a:t>
            </a:r>
            <a:r>
              <a:rPr lang="en-GB" b="1" dirty="0">
                <a:solidFill>
                  <a:srgbClr val="2D3547"/>
                </a:solidFill>
                <a:latin typeface="Arial" panose="020B0604020202020204" pitchFamily="34" charset="0"/>
                <a:cs typeface="Arial" panose="020B0604020202020204" pitchFamily="34" charset="0"/>
              </a:rPr>
              <a:t>Misuse of drugs and alcohol </a:t>
            </a:r>
          </a:p>
          <a:p>
            <a:pPr marL="342900" indent="-342900">
              <a:buAutoNum type="arabicPeriod"/>
            </a:pPr>
            <a:r>
              <a:rPr lang="en-GB" sz="1400" dirty="0">
                <a:solidFill>
                  <a:srgbClr val="2D3547"/>
                </a:solidFill>
                <a:latin typeface="Arial" panose="020B0604020202020204" pitchFamily="34" charset="0"/>
                <a:cs typeface="Arial" panose="020B0604020202020204" pitchFamily="34" charset="0"/>
              </a:rPr>
              <a:t>Concerns related to </a:t>
            </a:r>
            <a:r>
              <a:rPr lang="en-GB" b="1" dirty="0">
                <a:solidFill>
                  <a:srgbClr val="2D3547"/>
                </a:solidFill>
                <a:latin typeface="Arial" panose="020B0604020202020204" pitchFamily="34" charset="0"/>
                <a:cs typeface="Arial" panose="020B0604020202020204" pitchFamily="34" charset="0"/>
              </a:rPr>
              <a:t>Parenting / relationship breakdown in the household</a:t>
            </a:r>
          </a:p>
          <a:p>
            <a:pPr marL="342900" indent="-342900">
              <a:buAutoNum type="arabicPeriod"/>
            </a:pPr>
            <a:r>
              <a:rPr lang="en-GB" sz="1400" dirty="0">
                <a:solidFill>
                  <a:srgbClr val="2D3547"/>
                </a:solidFill>
                <a:latin typeface="Arial" panose="020B0604020202020204" pitchFamily="34" charset="0"/>
                <a:cs typeface="Arial" panose="020B0604020202020204" pitchFamily="34" charset="0"/>
              </a:rPr>
              <a:t>Concerns related to </a:t>
            </a:r>
            <a:r>
              <a:rPr lang="en-GB" b="1" dirty="0">
                <a:solidFill>
                  <a:srgbClr val="2D3547"/>
                </a:solidFill>
                <a:latin typeface="Arial" panose="020B0604020202020204" pitchFamily="34" charset="0"/>
                <a:cs typeface="Arial" panose="020B0604020202020204" pitchFamily="34" charset="0"/>
              </a:rPr>
              <a:t>Children at risk or experiencing harm in the household</a:t>
            </a:r>
          </a:p>
          <a:p>
            <a:pPr marL="342900" indent="-342900">
              <a:buAutoNum type="arabicPeriod"/>
            </a:pPr>
            <a:r>
              <a:rPr lang="en-GB" sz="1400" dirty="0">
                <a:solidFill>
                  <a:srgbClr val="2D3547"/>
                </a:solidFill>
                <a:latin typeface="Arial" panose="020B0604020202020204" pitchFamily="34" charset="0"/>
                <a:cs typeface="Arial" panose="020B0604020202020204" pitchFamily="34" charset="0"/>
              </a:rPr>
              <a:t>Concerns related to </a:t>
            </a:r>
            <a:r>
              <a:rPr lang="en-GB" b="1" dirty="0">
                <a:solidFill>
                  <a:srgbClr val="2D3547"/>
                </a:solidFill>
                <a:latin typeface="Arial" panose="020B0604020202020204" pitchFamily="34" charset="0"/>
                <a:cs typeface="Arial" panose="020B0604020202020204" pitchFamily="34" charset="0"/>
              </a:rPr>
              <a:t>Crime or offending behaviour</a:t>
            </a:r>
          </a:p>
          <a:p>
            <a:pPr marL="342900" indent="-342900">
              <a:buAutoNum type="arabicPeriod"/>
            </a:pPr>
            <a:r>
              <a:rPr lang="en-GB" sz="1400" dirty="0">
                <a:solidFill>
                  <a:srgbClr val="2D3547"/>
                </a:solidFill>
                <a:latin typeface="Arial" panose="020B0604020202020204" pitchFamily="34" charset="0"/>
                <a:cs typeface="Arial" panose="020B0604020202020204" pitchFamily="34" charset="0"/>
              </a:rPr>
              <a:t>Concerns related to </a:t>
            </a:r>
            <a:r>
              <a:rPr lang="en-GB" b="1" dirty="0">
                <a:solidFill>
                  <a:srgbClr val="2D3547"/>
                </a:solidFill>
                <a:latin typeface="Arial" panose="020B0604020202020204" pitchFamily="34" charset="0"/>
                <a:cs typeface="Arial" panose="020B0604020202020204" pitchFamily="34" charset="0"/>
              </a:rPr>
              <a:t>Domestic abuse</a:t>
            </a:r>
          </a:p>
          <a:p>
            <a:pPr marL="342900" indent="-342900">
              <a:buAutoNum type="arabicPeriod"/>
            </a:pPr>
            <a:r>
              <a:rPr lang="en-GB" sz="1400" dirty="0">
                <a:solidFill>
                  <a:srgbClr val="2D3547"/>
                </a:solidFill>
                <a:latin typeface="Arial" panose="020B0604020202020204" pitchFamily="34" charset="0"/>
                <a:cs typeface="Arial" panose="020B0604020202020204" pitchFamily="34" charset="0"/>
              </a:rPr>
              <a:t>Concerns related to </a:t>
            </a:r>
            <a:r>
              <a:rPr lang="en-GB" b="1" dirty="0">
                <a:solidFill>
                  <a:srgbClr val="2D3547"/>
                </a:solidFill>
                <a:latin typeface="Arial" panose="020B0604020202020204" pitchFamily="34" charset="0"/>
                <a:cs typeface="Arial" panose="020B0604020202020204" pitchFamily="34" charset="0"/>
              </a:rPr>
              <a:t>Secure and suitable housing</a:t>
            </a:r>
          </a:p>
          <a:p>
            <a:pPr marL="342900" indent="-342900">
              <a:buAutoNum type="arabicPeriod"/>
            </a:pPr>
            <a:r>
              <a:rPr lang="en-GB" sz="1400" dirty="0">
                <a:solidFill>
                  <a:srgbClr val="2D3547"/>
                </a:solidFill>
                <a:latin typeface="Arial" panose="020B0604020202020204" pitchFamily="34" charset="0"/>
                <a:cs typeface="Arial" panose="020B0604020202020204" pitchFamily="34" charset="0"/>
              </a:rPr>
              <a:t>Concerns related to </a:t>
            </a:r>
            <a:r>
              <a:rPr lang="en-GB" b="1" dirty="0">
                <a:solidFill>
                  <a:srgbClr val="2D3547"/>
                </a:solidFill>
                <a:latin typeface="Arial" panose="020B0604020202020204" pitchFamily="34" charset="0"/>
                <a:cs typeface="Arial" panose="020B0604020202020204" pitchFamily="34" charset="0"/>
              </a:rPr>
              <a:t>Family finances to worklessness</a:t>
            </a:r>
          </a:p>
          <a:p>
            <a:pPr marL="342900" indent="-342900">
              <a:buAutoNum type="arabicPeriod"/>
            </a:pPr>
            <a:endParaRPr lang="en-GB" dirty="0">
              <a:solidFill>
                <a:srgbClr val="2D3547"/>
              </a:solidFill>
              <a:latin typeface="Open Sans" panose="020B0606030504020204" pitchFamily="34" charset="0"/>
            </a:endParaRPr>
          </a:p>
          <a:p>
            <a:pPr marL="342900" indent="-342900">
              <a:buAutoNum type="arabicPeriod"/>
            </a:pPr>
            <a:endParaRPr lang="en-GB"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p:txBody>
      </p:sp>
      <p:sp>
        <p:nvSpPr>
          <p:cNvPr id="7" name="TextBox 6">
            <a:extLst>
              <a:ext uri="{FF2B5EF4-FFF2-40B4-BE49-F238E27FC236}">
                <a16:creationId xmlns:a16="http://schemas.microsoft.com/office/drawing/2014/main" id="{E7DD9FF4-924E-4708-6455-DE211DEA102A}"/>
              </a:ext>
            </a:extLst>
          </p:cNvPr>
          <p:cNvSpPr txBox="1"/>
          <p:nvPr/>
        </p:nvSpPr>
        <p:spPr>
          <a:xfrm>
            <a:off x="1818167" y="475404"/>
            <a:ext cx="8187070" cy="523220"/>
          </a:xfrm>
          <a:prstGeom prst="rect">
            <a:avLst/>
          </a:prstGeom>
          <a:noFill/>
        </p:spPr>
        <p:txBody>
          <a:bodyPr wrap="square">
            <a:spAutoFit/>
          </a:bodyPr>
          <a:lstStyle/>
          <a:p>
            <a:pPr algn="ctr"/>
            <a:r>
              <a:rPr lang="en-GB" sz="2800" dirty="0">
                <a:solidFill>
                  <a:srgbClr val="2D3547"/>
                </a:solidFill>
                <a:latin typeface="Arial" panose="020B0604020202020204" pitchFamily="34" charset="0"/>
                <a:cs typeface="Arial" panose="020B0604020202020204" pitchFamily="34" charset="0"/>
              </a:rPr>
              <a:t>The 10 Life Circumstances </a:t>
            </a:r>
          </a:p>
        </p:txBody>
      </p:sp>
    </p:spTree>
    <p:extLst>
      <p:ext uri="{BB962C8B-B14F-4D97-AF65-F5344CB8AC3E}">
        <p14:creationId xmlns:p14="http://schemas.microsoft.com/office/powerpoint/2010/main" val="359417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border with kids and a wheelchair&#10;&#10;Description automatically generated with medium confidence">
            <a:extLst>
              <a:ext uri="{FF2B5EF4-FFF2-40B4-BE49-F238E27FC236}">
                <a16:creationId xmlns:a16="http://schemas.microsoft.com/office/drawing/2014/main" id="{46A2D5DD-752A-00DF-69FD-52D1ED5711C0}"/>
              </a:ext>
            </a:extLst>
          </p:cNvPr>
          <p:cNvPicPr>
            <a:picLocks noChangeAspect="1"/>
          </p:cNvPicPr>
          <p:nvPr/>
        </p:nvPicPr>
        <p:blipFill>
          <a:blip r:embed="rId2"/>
          <a:stretch>
            <a:fillRect/>
          </a:stretch>
        </p:blipFill>
        <p:spPr>
          <a:xfrm>
            <a:off x="0" y="-78441"/>
            <a:ext cx="12192000" cy="6936441"/>
          </a:xfrm>
          <a:prstGeom prst="rect">
            <a:avLst/>
          </a:prstGeom>
        </p:spPr>
      </p:pic>
      <p:sp>
        <p:nvSpPr>
          <p:cNvPr id="12" name="TextBox 11">
            <a:extLst>
              <a:ext uri="{FF2B5EF4-FFF2-40B4-BE49-F238E27FC236}">
                <a16:creationId xmlns:a16="http://schemas.microsoft.com/office/drawing/2014/main" id="{AC19A25F-26AA-2CAB-C6E5-C5954F47C3EF}"/>
              </a:ext>
            </a:extLst>
          </p:cNvPr>
          <p:cNvSpPr txBox="1"/>
          <p:nvPr/>
        </p:nvSpPr>
        <p:spPr>
          <a:xfrm>
            <a:off x="1049965" y="1132902"/>
            <a:ext cx="9525331" cy="3939540"/>
          </a:xfrm>
          <a:prstGeom prst="rect">
            <a:avLst/>
          </a:prstGeom>
          <a:noFill/>
        </p:spPr>
        <p:txBody>
          <a:bodyPr wrap="square">
            <a:spAutoFit/>
          </a:bodyPr>
          <a:lstStyle/>
          <a:p>
            <a:endParaRPr lang="en-GB" dirty="0">
              <a:solidFill>
                <a:srgbClr val="2D3547"/>
              </a:solidFill>
              <a:latin typeface="Open Sans" panose="020B0606030504020204" pitchFamily="34" charset="0"/>
            </a:endParaRPr>
          </a:p>
          <a:p>
            <a:r>
              <a:rPr lang="en-GB" sz="2000" dirty="0">
                <a:solidFill>
                  <a:srgbClr val="2D3547"/>
                </a:solidFill>
                <a:latin typeface="Arial" panose="020B0604020202020204" pitchFamily="34" charset="0"/>
                <a:cs typeface="Arial" panose="020B0604020202020204" pitchFamily="34" charset="0"/>
              </a:rPr>
              <a:t>The below link will take you to the Supporting Families webpage, where you will find the 10 Life Circumstances.</a:t>
            </a:r>
          </a:p>
          <a:p>
            <a:r>
              <a:rPr lang="en-GB" sz="2000" dirty="0">
                <a:solidFill>
                  <a:srgbClr val="2D3547"/>
                </a:solidFill>
                <a:latin typeface="Arial" panose="020B0604020202020204" pitchFamily="34" charset="0"/>
                <a:cs typeface="Arial" panose="020B0604020202020204" pitchFamily="34" charset="0"/>
              </a:rPr>
              <a:t>Each Life Circumstances has a link to a  ‘Toolkit’ page. </a:t>
            </a:r>
          </a:p>
          <a:p>
            <a:r>
              <a:rPr lang="en-GB" sz="2000" dirty="0">
                <a:solidFill>
                  <a:srgbClr val="2D3547"/>
                </a:solidFill>
                <a:latin typeface="Arial" panose="020B0604020202020204" pitchFamily="34" charset="0"/>
                <a:cs typeface="Arial" panose="020B0604020202020204" pitchFamily="34" charset="0"/>
              </a:rPr>
              <a:t>The Toolkit pages list resources and agencies that can support a child and family with that specific headline:</a:t>
            </a:r>
          </a:p>
          <a:p>
            <a:endParaRPr lang="en-GB" sz="2000" dirty="0">
              <a:solidFill>
                <a:srgbClr val="2D3547"/>
              </a:solidFill>
              <a:latin typeface="Arial" panose="020B0604020202020204" pitchFamily="34" charset="0"/>
              <a:cs typeface="Arial" panose="020B0604020202020204" pitchFamily="34" charset="0"/>
            </a:endParaRPr>
          </a:p>
          <a:p>
            <a:r>
              <a:rPr lang="en-GB" sz="2000" dirty="0">
                <a:solidFill>
                  <a:srgbClr val="2D3547"/>
                </a:solidFill>
                <a:latin typeface="Arial" panose="020B0604020202020204" pitchFamily="34" charset="0"/>
                <a:cs typeface="Arial" panose="020B0604020202020204" pitchFamily="34" charset="0"/>
                <a:hlinkClick r:id="rId3"/>
              </a:rPr>
              <a:t>https://www.coventry.gov.uk/common-assessment-framework-caf/supporting-families-programme</a:t>
            </a:r>
            <a:endParaRPr lang="en-GB" sz="2000" dirty="0">
              <a:solidFill>
                <a:srgbClr val="2D3547"/>
              </a:solidFill>
              <a:latin typeface="Arial" panose="020B0604020202020204" pitchFamily="34" charset="0"/>
              <a:cs typeface="Arial" panose="020B0604020202020204" pitchFamily="34" charset="0"/>
            </a:endParaRPr>
          </a:p>
          <a:p>
            <a:endParaRPr lang="en-GB" dirty="0">
              <a:solidFill>
                <a:srgbClr val="2D3547"/>
              </a:solidFill>
              <a:latin typeface="Open Sans" panose="020B0606030504020204" pitchFamily="34" charset="0"/>
            </a:endParaRPr>
          </a:p>
          <a:p>
            <a:pPr marL="342900" indent="-342900">
              <a:buAutoNum type="arabicPeriod"/>
            </a:pPr>
            <a:endParaRPr lang="en-GB"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a:p>
            <a:endParaRPr lang="en-GB" dirty="0">
              <a:solidFill>
                <a:srgbClr val="2D3547"/>
              </a:solidFill>
              <a:latin typeface="Open Sans" panose="020B0606030504020204" pitchFamily="34" charset="0"/>
            </a:endParaRPr>
          </a:p>
        </p:txBody>
      </p:sp>
    </p:spTree>
    <p:extLst>
      <p:ext uri="{BB962C8B-B14F-4D97-AF65-F5344CB8AC3E}">
        <p14:creationId xmlns:p14="http://schemas.microsoft.com/office/powerpoint/2010/main" val="289435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843D-A620-2F30-CCE5-8ADC173E02FC}"/>
            </a:ext>
          </a:extLst>
        </p:cNvPr>
        <p:cNvGrpSpPr/>
        <p:nvPr/>
      </p:nvGrpSpPr>
      <p:grpSpPr>
        <a:xfrm>
          <a:off x="0" y="0"/>
          <a:ext cx="0" cy="0"/>
          <a:chOff x="0" y="0"/>
          <a:chExt cx="0" cy="0"/>
        </a:xfrm>
      </p:grpSpPr>
      <p:pic>
        <p:nvPicPr>
          <p:cNvPr id="3" name="Picture 2" descr="A yellow border with kids and a wheelchair&#10;&#10;Description automatically generated with medium confidence">
            <a:extLst>
              <a:ext uri="{FF2B5EF4-FFF2-40B4-BE49-F238E27FC236}">
                <a16:creationId xmlns:a16="http://schemas.microsoft.com/office/drawing/2014/main" id="{5C19334C-0FE9-588B-B397-67EAFC095F98}"/>
              </a:ext>
            </a:extLst>
          </p:cNvPr>
          <p:cNvPicPr>
            <a:picLocks noChangeAspect="1"/>
          </p:cNvPicPr>
          <p:nvPr/>
        </p:nvPicPr>
        <p:blipFill>
          <a:blip r:embed="rId3"/>
          <a:stretch>
            <a:fillRect/>
          </a:stretch>
        </p:blipFill>
        <p:spPr>
          <a:xfrm>
            <a:off x="0" y="0"/>
            <a:ext cx="12192000" cy="6936441"/>
          </a:xfrm>
          <a:prstGeom prst="rect">
            <a:avLst/>
          </a:prstGeom>
        </p:spPr>
      </p:pic>
      <p:sp>
        <p:nvSpPr>
          <p:cNvPr id="2" name="Title 1">
            <a:extLst>
              <a:ext uri="{FF2B5EF4-FFF2-40B4-BE49-F238E27FC236}">
                <a16:creationId xmlns:a16="http://schemas.microsoft.com/office/drawing/2014/main" id="{61492DCD-F3D1-3992-B184-06F525AF3935}"/>
              </a:ext>
            </a:extLst>
          </p:cNvPr>
          <p:cNvSpPr txBox="1">
            <a:spLocks/>
          </p:cNvSpPr>
          <p:nvPr/>
        </p:nvSpPr>
        <p:spPr>
          <a:xfrm>
            <a:off x="1282188" y="447100"/>
            <a:ext cx="9107933" cy="7065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rPr>
              <a:t>Early Help Module (EHM) </a:t>
            </a:r>
          </a:p>
        </p:txBody>
      </p:sp>
      <p:sp>
        <p:nvSpPr>
          <p:cNvPr id="4" name="TextBox 3">
            <a:extLst>
              <a:ext uri="{FF2B5EF4-FFF2-40B4-BE49-F238E27FC236}">
                <a16:creationId xmlns:a16="http://schemas.microsoft.com/office/drawing/2014/main" id="{158D82F6-CA78-C719-DFDB-3EEFB7B9D729}"/>
              </a:ext>
            </a:extLst>
          </p:cNvPr>
          <p:cNvSpPr txBox="1"/>
          <p:nvPr/>
        </p:nvSpPr>
        <p:spPr>
          <a:xfrm>
            <a:off x="554292" y="1243786"/>
            <a:ext cx="10563726" cy="4370427"/>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The Early Help Module (EHM) is the recording system used by Coventry Children’s Services and its Early Help Partners to record all Early Help Support that takes place across Coventry. </a:t>
            </a:r>
          </a:p>
          <a:p>
            <a:r>
              <a:rPr lang="en-GB" sz="2000" dirty="0">
                <a:latin typeface="Arial" panose="020B0604020202020204" pitchFamily="34" charset="0"/>
                <a:cs typeface="Arial" panose="020B0604020202020204" pitchFamily="34" charset="0"/>
              </a:rPr>
              <a:t>Having a shared system is recognised as being the most effective way to share information securely and avoids agencies recording in isolation.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EHM has been adopted by Coventry Children Services to:</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Encourage communication between agencies in a systematic way.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Support multiagency working.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To provide children and families with a single assessment of need and one family plan.</a:t>
            </a:r>
          </a:p>
          <a:p>
            <a:endParaRPr lang="en-GB" sz="2000" dirty="0">
              <a:latin typeface="Arial" panose="020B0604020202020204" pitchFamily="34" charset="0"/>
              <a:cs typeface="Arial" panose="020B0604020202020204" pitchFamily="34" charset="0"/>
            </a:endParaRPr>
          </a:p>
          <a:p>
            <a:pPr algn="ctr"/>
            <a:r>
              <a:rPr lang="en-GB" sz="2000" b="1" dirty="0">
                <a:solidFill>
                  <a:srgbClr val="0070C0"/>
                </a:solidFill>
                <a:latin typeface="Arial" panose="020B0604020202020204" pitchFamily="34" charset="0"/>
                <a:cs typeface="Arial" panose="020B0604020202020204" pitchFamily="34" charset="0"/>
              </a:rPr>
              <a:t>EHM training</a:t>
            </a:r>
          </a:p>
          <a:p>
            <a:pPr algn="ctr"/>
            <a:r>
              <a:rPr lang="en-GB" sz="1800" dirty="0">
                <a:latin typeface="Arial" panose="020B0604020202020204" pitchFamily="34" charset="0"/>
                <a:cs typeface="Arial" panose="020B0604020202020204" pitchFamily="34" charset="0"/>
                <a:hlinkClick r:id="rId4"/>
              </a:rPr>
              <a:t>Steven.turner@coventry.gov.uk</a:t>
            </a:r>
            <a:r>
              <a:rPr lang="en-GB" sz="18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44460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border with kids and a wheelchair&#10;&#10;Description automatically generated with medium confidence">
            <a:extLst>
              <a:ext uri="{FF2B5EF4-FFF2-40B4-BE49-F238E27FC236}">
                <a16:creationId xmlns:a16="http://schemas.microsoft.com/office/drawing/2014/main" id="{9CEBEFE0-DDD6-AF9E-8761-9A75C730E999}"/>
              </a:ext>
            </a:extLst>
          </p:cNvPr>
          <p:cNvPicPr>
            <a:picLocks noChangeAspect="1"/>
          </p:cNvPicPr>
          <p:nvPr/>
        </p:nvPicPr>
        <p:blipFill>
          <a:blip r:embed="rId2"/>
          <a:stretch>
            <a:fillRect/>
          </a:stretch>
        </p:blipFill>
        <p:spPr>
          <a:xfrm>
            <a:off x="0" y="10633"/>
            <a:ext cx="12192000" cy="6936441"/>
          </a:xfrm>
          <a:prstGeom prst="rect">
            <a:avLst/>
          </a:prstGeom>
        </p:spPr>
      </p:pic>
      <p:sp>
        <p:nvSpPr>
          <p:cNvPr id="2" name="Title 1">
            <a:extLst>
              <a:ext uri="{FF2B5EF4-FFF2-40B4-BE49-F238E27FC236}">
                <a16:creationId xmlns:a16="http://schemas.microsoft.com/office/drawing/2014/main" id="{469FB9A9-B9A0-08E0-E827-6EAA44F3BE48}"/>
              </a:ext>
            </a:extLst>
          </p:cNvPr>
          <p:cNvSpPr>
            <a:spLocks noGrp="1"/>
          </p:cNvSpPr>
          <p:nvPr>
            <p:ph type="title"/>
          </p:nvPr>
        </p:nvSpPr>
        <p:spPr>
          <a:xfrm>
            <a:off x="838200" y="1428381"/>
            <a:ext cx="10515600" cy="1325563"/>
          </a:xfrm>
        </p:spPr>
        <p:txBody>
          <a:bodyPr/>
          <a:lstStyle/>
          <a:p>
            <a:pPr algn="ctr"/>
            <a:r>
              <a:rPr lang="en-GB" dirty="0">
                <a:solidFill>
                  <a:srgbClr val="0070C0"/>
                </a:solidFill>
              </a:rPr>
              <a:t>Resources Available  </a:t>
            </a:r>
          </a:p>
        </p:txBody>
      </p:sp>
    </p:spTree>
    <p:extLst>
      <p:ext uri="{BB962C8B-B14F-4D97-AF65-F5344CB8AC3E}">
        <p14:creationId xmlns:p14="http://schemas.microsoft.com/office/powerpoint/2010/main" val="253534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843D-A620-2F30-CCE5-8ADC173E02FC}"/>
            </a:ext>
          </a:extLst>
        </p:cNvPr>
        <p:cNvGrpSpPr/>
        <p:nvPr/>
      </p:nvGrpSpPr>
      <p:grpSpPr>
        <a:xfrm>
          <a:off x="0" y="0"/>
          <a:ext cx="0" cy="0"/>
          <a:chOff x="0" y="0"/>
          <a:chExt cx="0" cy="0"/>
        </a:xfrm>
      </p:grpSpPr>
      <p:pic>
        <p:nvPicPr>
          <p:cNvPr id="5" name="Picture 4" descr="A yellow border with kids and a wheelchair&#10;&#10;Description automatically generated with medium confidence">
            <a:extLst>
              <a:ext uri="{FF2B5EF4-FFF2-40B4-BE49-F238E27FC236}">
                <a16:creationId xmlns:a16="http://schemas.microsoft.com/office/drawing/2014/main" id="{EFA10D5E-35FB-0E0B-66C5-612AB9A65713}"/>
              </a:ext>
            </a:extLst>
          </p:cNvPr>
          <p:cNvPicPr>
            <a:picLocks noChangeAspect="1"/>
          </p:cNvPicPr>
          <p:nvPr/>
        </p:nvPicPr>
        <p:blipFill>
          <a:blip r:embed="rId3"/>
          <a:stretch>
            <a:fillRect/>
          </a:stretch>
        </p:blipFill>
        <p:spPr>
          <a:xfrm>
            <a:off x="0" y="74428"/>
            <a:ext cx="12192000" cy="6936441"/>
          </a:xfrm>
          <a:prstGeom prst="rect">
            <a:avLst/>
          </a:prstGeom>
        </p:spPr>
      </p:pic>
      <p:sp>
        <p:nvSpPr>
          <p:cNvPr id="2" name="TextBox 1">
            <a:extLst>
              <a:ext uri="{FF2B5EF4-FFF2-40B4-BE49-F238E27FC236}">
                <a16:creationId xmlns:a16="http://schemas.microsoft.com/office/drawing/2014/main" id="{B41C08A8-D3C0-8043-4506-4ED7B583F9F4}"/>
              </a:ext>
            </a:extLst>
          </p:cNvPr>
          <p:cNvSpPr txBox="1"/>
          <p:nvPr/>
        </p:nvSpPr>
        <p:spPr>
          <a:xfrm>
            <a:off x="1354197" y="1018510"/>
            <a:ext cx="9732677" cy="2862322"/>
          </a:xfrm>
          <a:prstGeom prst="rect">
            <a:avLst/>
          </a:prstGeom>
          <a:noFill/>
        </p:spPr>
        <p:txBody>
          <a:bodyPr wrap="square" rtlCol="0">
            <a:spAutoFit/>
          </a:bodyPr>
          <a:lstStyle/>
          <a:p>
            <a:r>
              <a:rPr lang="en-GB" sz="3600" b="1" dirty="0"/>
              <a:t>Portal link </a:t>
            </a:r>
          </a:p>
          <a:p>
            <a:r>
              <a:rPr lang="en-GB" sz="3600" dirty="0">
                <a:hlinkClick r:id="rId4"/>
              </a:rPr>
              <a:t>https://www.coventryfamilies.co.uk/</a:t>
            </a:r>
            <a:endParaRPr lang="en-GB" sz="3600" dirty="0"/>
          </a:p>
          <a:p>
            <a:r>
              <a:rPr lang="en-GB" sz="3600" dirty="0"/>
              <a:t> </a:t>
            </a:r>
          </a:p>
          <a:p>
            <a:r>
              <a:rPr lang="en-GB" sz="3600" b="1" dirty="0"/>
              <a:t>Early help home </a:t>
            </a:r>
            <a:r>
              <a:rPr lang="en-GB" sz="3600" dirty="0">
                <a:hlinkClick r:id="rId5"/>
              </a:rPr>
              <a:t>https://www.coventry.gov.uk/earlyhelp</a:t>
            </a:r>
            <a:r>
              <a:rPr lang="en-GB" sz="3600" dirty="0"/>
              <a:t>  </a:t>
            </a:r>
          </a:p>
        </p:txBody>
      </p:sp>
      <p:sp>
        <p:nvSpPr>
          <p:cNvPr id="3" name="TextBox 2">
            <a:extLst>
              <a:ext uri="{FF2B5EF4-FFF2-40B4-BE49-F238E27FC236}">
                <a16:creationId xmlns:a16="http://schemas.microsoft.com/office/drawing/2014/main" id="{66F0DC65-CD24-D6DB-2B35-ACD8378D8716}"/>
              </a:ext>
            </a:extLst>
          </p:cNvPr>
          <p:cNvSpPr txBox="1"/>
          <p:nvPr/>
        </p:nvSpPr>
        <p:spPr>
          <a:xfrm>
            <a:off x="4430232" y="4661020"/>
            <a:ext cx="7761768" cy="523220"/>
          </a:xfrm>
          <a:prstGeom prst="rect">
            <a:avLst/>
          </a:prstGeom>
          <a:noFill/>
        </p:spPr>
        <p:txBody>
          <a:bodyPr wrap="square" rtlCol="0">
            <a:spAutoFit/>
          </a:bodyPr>
          <a:lstStyle/>
          <a:p>
            <a:r>
              <a:rPr lang="en-GB" sz="2800" dirty="0"/>
              <a:t>Early Help Free Phone Number: </a:t>
            </a:r>
            <a:r>
              <a:rPr lang="en-GB" sz="2800" b="1" dirty="0"/>
              <a:t>0800 8870545</a:t>
            </a:r>
          </a:p>
        </p:txBody>
      </p:sp>
    </p:spTree>
    <p:extLst>
      <p:ext uri="{BB962C8B-B14F-4D97-AF65-F5344CB8AC3E}">
        <p14:creationId xmlns:p14="http://schemas.microsoft.com/office/powerpoint/2010/main" val="51987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843D-A620-2F30-CCE5-8ADC173E02FC}"/>
            </a:ext>
          </a:extLst>
        </p:cNvPr>
        <p:cNvGrpSpPr/>
        <p:nvPr/>
      </p:nvGrpSpPr>
      <p:grpSpPr>
        <a:xfrm>
          <a:off x="0" y="0"/>
          <a:ext cx="0" cy="0"/>
          <a:chOff x="0" y="0"/>
          <a:chExt cx="0" cy="0"/>
        </a:xfrm>
      </p:grpSpPr>
      <p:pic>
        <p:nvPicPr>
          <p:cNvPr id="4" name="Picture 3" descr="A yellow border with kids and a wheelchair&#10;&#10;Description automatically generated with medium confidence">
            <a:extLst>
              <a:ext uri="{FF2B5EF4-FFF2-40B4-BE49-F238E27FC236}">
                <a16:creationId xmlns:a16="http://schemas.microsoft.com/office/drawing/2014/main" id="{4B89A862-41FD-FDEC-75BF-4693718C589D}"/>
              </a:ext>
            </a:extLst>
          </p:cNvPr>
          <p:cNvPicPr>
            <a:picLocks noChangeAspect="1"/>
          </p:cNvPicPr>
          <p:nvPr/>
        </p:nvPicPr>
        <p:blipFill>
          <a:blip r:embed="rId3"/>
          <a:stretch>
            <a:fillRect/>
          </a:stretch>
        </p:blipFill>
        <p:spPr>
          <a:xfrm>
            <a:off x="0" y="0"/>
            <a:ext cx="12192000" cy="6936441"/>
          </a:xfrm>
          <a:prstGeom prst="rect">
            <a:avLst/>
          </a:prstGeom>
        </p:spPr>
      </p:pic>
      <p:sp>
        <p:nvSpPr>
          <p:cNvPr id="2" name="Title 1">
            <a:extLst>
              <a:ext uri="{FF2B5EF4-FFF2-40B4-BE49-F238E27FC236}">
                <a16:creationId xmlns:a16="http://schemas.microsoft.com/office/drawing/2014/main" id="{61492DCD-F3D1-3992-B184-06F525AF3935}"/>
              </a:ext>
            </a:extLst>
          </p:cNvPr>
          <p:cNvSpPr txBox="1">
            <a:spLocks/>
          </p:cNvSpPr>
          <p:nvPr/>
        </p:nvSpPr>
        <p:spPr>
          <a:xfrm>
            <a:off x="3338493" y="1869491"/>
            <a:ext cx="5515014" cy="933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0070C0"/>
                </a:solidFill>
                <a:latin typeface="+mn-lt"/>
              </a:rPr>
              <a:t>Short video of a parent who was supported by a Primary School and their  EHAC </a:t>
            </a:r>
            <a:endParaRPr lang="en-GB" sz="4800" dirty="0">
              <a:solidFill>
                <a:srgbClr val="0070C0"/>
              </a:solidFill>
            </a:endParaRPr>
          </a:p>
        </p:txBody>
      </p:sp>
      <p:sp>
        <p:nvSpPr>
          <p:cNvPr id="3" name="TextBox 2">
            <a:extLst>
              <a:ext uri="{FF2B5EF4-FFF2-40B4-BE49-F238E27FC236}">
                <a16:creationId xmlns:a16="http://schemas.microsoft.com/office/drawing/2014/main" id="{1E3550CA-34AE-E445-4996-D01877D4C1F1}"/>
              </a:ext>
            </a:extLst>
          </p:cNvPr>
          <p:cNvSpPr txBox="1"/>
          <p:nvPr/>
        </p:nvSpPr>
        <p:spPr>
          <a:xfrm>
            <a:off x="3217671" y="4411387"/>
            <a:ext cx="68555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hlinkClick r:id="rId4"/>
              </a:rPr>
              <a:t>Southfields Family Brittany.mp4</a:t>
            </a:r>
            <a:endParaRPr lang="en-US" sz="2800" dirty="0"/>
          </a:p>
        </p:txBody>
      </p:sp>
    </p:spTree>
    <p:extLst>
      <p:ext uri="{BB962C8B-B14F-4D97-AF65-F5344CB8AC3E}">
        <p14:creationId xmlns:p14="http://schemas.microsoft.com/office/powerpoint/2010/main" val="45497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843D-A620-2F30-CCE5-8ADC173E02FC}"/>
            </a:ext>
          </a:extLst>
        </p:cNvPr>
        <p:cNvGrpSpPr/>
        <p:nvPr/>
      </p:nvGrpSpPr>
      <p:grpSpPr>
        <a:xfrm>
          <a:off x="0" y="0"/>
          <a:ext cx="0" cy="0"/>
          <a:chOff x="0" y="0"/>
          <a:chExt cx="0" cy="0"/>
        </a:xfrm>
      </p:grpSpPr>
      <p:pic>
        <p:nvPicPr>
          <p:cNvPr id="26" name="Picture 25" descr="A yellow border with kids and a wheelchair&#10;&#10;Description automatically generated with medium confidence">
            <a:extLst>
              <a:ext uri="{FF2B5EF4-FFF2-40B4-BE49-F238E27FC236}">
                <a16:creationId xmlns:a16="http://schemas.microsoft.com/office/drawing/2014/main" id="{A375D289-234D-12DD-5975-0D6249565CE6}"/>
              </a:ext>
            </a:extLst>
          </p:cNvPr>
          <p:cNvPicPr>
            <a:picLocks noChangeAspect="1"/>
          </p:cNvPicPr>
          <p:nvPr/>
        </p:nvPicPr>
        <p:blipFill>
          <a:blip r:embed="rId3"/>
          <a:stretch>
            <a:fillRect/>
          </a:stretch>
        </p:blipFill>
        <p:spPr>
          <a:xfrm>
            <a:off x="0" y="0"/>
            <a:ext cx="12192000" cy="6936441"/>
          </a:xfrm>
          <a:prstGeom prst="rect">
            <a:avLst/>
          </a:prstGeom>
        </p:spPr>
      </p:pic>
      <p:sp>
        <p:nvSpPr>
          <p:cNvPr id="5" name="Subtitle 4">
            <a:extLst>
              <a:ext uri="{FF2B5EF4-FFF2-40B4-BE49-F238E27FC236}">
                <a16:creationId xmlns:a16="http://schemas.microsoft.com/office/drawing/2014/main" id="{B6CCB594-8C4B-CFDB-1ABA-FFECE189B9CC}"/>
              </a:ext>
            </a:extLst>
          </p:cNvPr>
          <p:cNvSpPr>
            <a:spLocks noGrp="1"/>
          </p:cNvSpPr>
          <p:nvPr>
            <p:ph idx="1"/>
          </p:nvPr>
        </p:nvSpPr>
        <p:spPr>
          <a:xfrm>
            <a:off x="579120" y="1366186"/>
            <a:ext cx="10774680" cy="4810777"/>
          </a:xfrm>
        </p:spPr>
        <p:txBody>
          <a:bodyPr>
            <a:normAutofit/>
          </a:bodyPr>
          <a:lstStyle/>
          <a:p>
            <a:pPr marL="0" indent="0">
              <a:buNone/>
            </a:pPr>
            <a:endParaRPr lang="en-GB" sz="1800" dirty="0">
              <a:effectLst/>
              <a:latin typeface="Arial" panose="020B060402020202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61492DCD-F3D1-3992-B184-06F525AF3935}"/>
              </a:ext>
            </a:extLst>
          </p:cNvPr>
          <p:cNvSpPr txBox="1">
            <a:spLocks/>
          </p:cNvSpPr>
          <p:nvPr/>
        </p:nvSpPr>
        <p:spPr>
          <a:xfrm>
            <a:off x="670771" y="457732"/>
            <a:ext cx="10244552" cy="7065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rPr>
              <a:t>Today’s Presenters  </a:t>
            </a:r>
          </a:p>
        </p:txBody>
      </p:sp>
      <p:pic>
        <p:nvPicPr>
          <p:cNvPr id="10" name="Picture 9">
            <a:extLst>
              <a:ext uri="{FF2B5EF4-FFF2-40B4-BE49-F238E27FC236}">
                <a16:creationId xmlns:a16="http://schemas.microsoft.com/office/drawing/2014/main" id="{137D2C6A-3E4B-4755-EA67-02FB664EF3E0}"/>
              </a:ext>
            </a:extLst>
          </p:cNvPr>
          <p:cNvPicPr>
            <a:picLocks noChangeAspect="1"/>
          </p:cNvPicPr>
          <p:nvPr/>
        </p:nvPicPr>
        <p:blipFill>
          <a:blip r:embed="rId4"/>
          <a:stretch>
            <a:fillRect/>
          </a:stretch>
        </p:blipFill>
        <p:spPr>
          <a:xfrm>
            <a:off x="1937720" y="1526171"/>
            <a:ext cx="1371719" cy="1719221"/>
          </a:xfrm>
          <a:prstGeom prst="rect">
            <a:avLst/>
          </a:prstGeom>
        </p:spPr>
      </p:pic>
      <p:pic>
        <p:nvPicPr>
          <p:cNvPr id="17" name="Picture 16">
            <a:extLst>
              <a:ext uri="{FF2B5EF4-FFF2-40B4-BE49-F238E27FC236}">
                <a16:creationId xmlns:a16="http://schemas.microsoft.com/office/drawing/2014/main" id="{54131E37-5AA4-50E2-F34A-671B72C2D560}"/>
              </a:ext>
            </a:extLst>
          </p:cNvPr>
          <p:cNvPicPr>
            <a:picLocks noChangeAspect="1"/>
          </p:cNvPicPr>
          <p:nvPr/>
        </p:nvPicPr>
        <p:blipFill>
          <a:blip r:embed="rId5"/>
          <a:stretch>
            <a:fillRect/>
          </a:stretch>
        </p:blipFill>
        <p:spPr>
          <a:xfrm>
            <a:off x="5876269" y="1452696"/>
            <a:ext cx="1358484" cy="1694836"/>
          </a:xfrm>
          <a:prstGeom prst="rect">
            <a:avLst/>
          </a:prstGeom>
        </p:spPr>
      </p:pic>
      <p:pic>
        <p:nvPicPr>
          <p:cNvPr id="18" name="Picture 17">
            <a:extLst>
              <a:ext uri="{FF2B5EF4-FFF2-40B4-BE49-F238E27FC236}">
                <a16:creationId xmlns:a16="http://schemas.microsoft.com/office/drawing/2014/main" id="{BC9A1B08-A21F-46BE-74F0-FF4CA7FB935C}"/>
              </a:ext>
            </a:extLst>
          </p:cNvPr>
          <p:cNvPicPr>
            <a:picLocks noChangeAspect="1"/>
          </p:cNvPicPr>
          <p:nvPr/>
        </p:nvPicPr>
        <p:blipFill>
          <a:blip r:embed="rId6"/>
          <a:stretch>
            <a:fillRect/>
          </a:stretch>
        </p:blipFill>
        <p:spPr>
          <a:xfrm>
            <a:off x="9367820" y="2015329"/>
            <a:ext cx="1603387" cy="1030313"/>
          </a:xfrm>
          <a:prstGeom prst="rect">
            <a:avLst/>
          </a:prstGeom>
        </p:spPr>
      </p:pic>
      <p:sp>
        <p:nvSpPr>
          <p:cNvPr id="4" name="TextBox 3">
            <a:extLst>
              <a:ext uri="{FF2B5EF4-FFF2-40B4-BE49-F238E27FC236}">
                <a16:creationId xmlns:a16="http://schemas.microsoft.com/office/drawing/2014/main" id="{05CE255B-66AE-1EF4-9C56-A49E7733A37A}"/>
              </a:ext>
            </a:extLst>
          </p:cNvPr>
          <p:cNvSpPr txBox="1"/>
          <p:nvPr/>
        </p:nvSpPr>
        <p:spPr>
          <a:xfrm>
            <a:off x="1820488" y="3359144"/>
            <a:ext cx="2337948" cy="923330"/>
          </a:xfrm>
          <a:prstGeom prst="rect">
            <a:avLst/>
          </a:prstGeom>
          <a:noFill/>
        </p:spPr>
        <p:txBody>
          <a:bodyPr wrap="none" rtlCol="0">
            <a:spAutoFit/>
          </a:bodyPr>
          <a:lstStyle/>
          <a:p>
            <a:r>
              <a:rPr lang="en-GB" b="1" dirty="0"/>
              <a:t>Fiona Smith</a:t>
            </a:r>
          </a:p>
          <a:p>
            <a:r>
              <a:rPr lang="en-GB" dirty="0"/>
              <a:t>Early Help Assessment </a:t>
            </a:r>
          </a:p>
          <a:p>
            <a:r>
              <a:rPr lang="en-GB" dirty="0"/>
              <a:t>Coordinator (EHAC)</a:t>
            </a:r>
          </a:p>
        </p:txBody>
      </p:sp>
      <p:sp>
        <p:nvSpPr>
          <p:cNvPr id="23" name="TextBox 22">
            <a:extLst>
              <a:ext uri="{FF2B5EF4-FFF2-40B4-BE49-F238E27FC236}">
                <a16:creationId xmlns:a16="http://schemas.microsoft.com/office/drawing/2014/main" id="{919A3ACC-7F9A-B73B-57E7-2D9D276E1030}"/>
              </a:ext>
            </a:extLst>
          </p:cNvPr>
          <p:cNvSpPr txBox="1"/>
          <p:nvPr/>
        </p:nvSpPr>
        <p:spPr>
          <a:xfrm>
            <a:off x="9311936" y="3250798"/>
            <a:ext cx="1964961" cy="923330"/>
          </a:xfrm>
          <a:prstGeom prst="rect">
            <a:avLst/>
          </a:prstGeom>
          <a:noFill/>
        </p:spPr>
        <p:txBody>
          <a:bodyPr wrap="none" rtlCol="0">
            <a:spAutoFit/>
          </a:bodyPr>
          <a:lstStyle/>
          <a:p>
            <a:r>
              <a:rPr lang="en-GB" b="1" dirty="0"/>
              <a:t>Steve Turner </a:t>
            </a:r>
          </a:p>
          <a:p>
            <a:r>
              <a:rPr lang="en-GB" dirty="0"/>
              <a:t>Early Help Module </a:t>
            </a:r>
          </a:p>
          <a:p>
            <a:r>
              <a:rPr lang="en-GB" dirty="0"/>
              <a:t>Coordinator</a:t>
            </a:r>
          </a:p>
        </p:txBody>
      </p:sp>
      <p:sp>
        <p:nvSpPr>
          <p:cNvPr id="25" name="TextBox 24">
            <a:extLst>
              <a:ext uri="{FF2B5EF4-FFF2-40B4-BE49-F238E27FC236}">
                <a16:creationId xmlns:a16="http://schemas.microsoft.com/office/drawing/2014/main" id="{91A5D59F-780A-8B8A-4BBC-F98C6C7E0792}"/>
              </a:ext>
            </a:extLst>
          </p:cNvPr>
          <p:cNvSpPr txBox="1"/>
          <p:nvPr/>
        </p:nvSpPr>
        <p:spPr>
          <a:xfrm>
            <a:off x="5876269" y="3220645"/>
            <a:ext cx="2337948" cy="1200329"/>
          </a:xfrm>
          <a:prstGeom prst="rect">
            <a:avLst/>
          </a:prstGeom>
          <a:noFill/>
        </p:spPr>
        <p:txBody>
          <a:bodyPr wrap="none" rtlCol="0">
            <a:spAutoFit/>
          </a:bodyPr>
          <a:lstStyle/>
          <a:p>
            <a:r>
              <a:rPr lang="en-GB" b="1" dirty="0"/>
              <a:t>Nikki Town</a:t>
            </a:r>
          </a:p>
          <a:p>
            <a:r>
              <a:rPr lang="en-GB" dirty="0"/>
              <a:t>Early Help Assessment </a:t>
            </a:r>
          </a:p>
          <a:p>
            <a:r>
              <a:rPr lang="en-GB" dirty="0"/>
              <a:t>Coordinator (EHAC)</a:t>
            </a:r>
          </a:p>
          <a:p>
            <a:r>
              <a:rPr lang="en-GB" dirty="0"/>
              <a:t> </a:t>
            </a:r>
          </a:p>
        </p:txBody>
      </p:sp>
    </p:spTree>
    <p:extLst>
      <p:ext uri="{BB962C8B-B14F-4D97-AF65-F5344CB8AC3E}">
        <p14:creationId xmlns:p14="http://schemas.microsoft.com/office/powerpoint/2010/main" val="292682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843D-A620-2F30-CCE5-8ADC173E02FC}"/>
            </a:ext>
          </a:extLst>
        </p:cNvPr>
        <p:cNvGrpSpPr/>
        <p:nvPr/>
      </p:nvGrpSpPr>
      <p:grpSpPr>
        <a:xfrm>
          <a:off x="0" y="0"/>
          <a:ext cx="0" cy="0"/>
          <a:chOff x="0" y="0"/>
          <a:chExt cx="0" cy="0"/>
        </a:xfrm>
      </p:grpSpPr>
      <p:pic>
        <p:nvPicPr>
          <p:cNvPr id="3" name="Picture 2" descr="A yellow border with kids and a wheelchair&#10;&#10;Description automatically generated with medium confidence">
            <a:extLst>
              <a:ext uri="{FF2B5EF4-FFF2-40B4-BE49-F238E27FC236}">
                <a16:creationId xmlns:a16="http://schemas.microsoft.com/office/drawing/2014/main" id="{A8878E2D-950E-A4CB-FE30-8D04E574FCF8}"/>
              </a:ext>
            </a:extLst>
          </p:cNvPr>
          <p:cNvPicPr>
            <a:picLocks noChangeAspect="1"/>
          </p:cNvPicPr>
          <p:nvPr/>
        </p:nvPicPr>
        <p:blipFill>
          <a:blip r:embed="rId3"/>
          <a:stretch>
            <a:fillRect/>
          </a:stretch>
        </p:blipFill>
        <p:spPr>
          <a:xfrm>
            <a:off x="0" y="0"/>
            <a:ext cx="12192000" cy="6936441"/>
          </a:xfrm>
          <a:prstGeom prst="rect">
            <a:avLst/>
          </a:prstGeom>
        </p:spPr>
      </p:pic>
      <p:sp>
        <p:nvSpPr>
          <p:cNvPr id="2" name="Title 1">
            <a:extLst>
              <a:ext uri="{FF2B5EF4-FFF2-40B4-BE49-F238E27FC236}">
                <a16:creationId xmlns:a16="http://schemas.microsoft.com/office/drawing/2014/main" id="{61492DCD-F3D1-3992-B184-06F525AF3935}"/>
              </a:ext>
            </a:extLst>
          </p:cNvPr>
          <p:cNvSpPr txBox="1">
            <a:spLocks/>
          </p:cNvSpPr>
          <p:nvPr/>
        </p:nvSpPr>
        <p:spPr>
          <a:xfrm>
            <a:off x="3878472" y="1785047"/>
            <a:ext cx="3915029" cy="933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a:solidFill>
                  <a:srgbClr val="0070C0"/>
                </a:solidFill>
              </a:rPr>
              <a:t>Thank You </a:t>
            </a:r>
          </a:p>
        </p:txBody>
      </p:sp>
    </p:spTree>
    <p:extLst>
      <p:ext uri="{BB962C8B-B14F-4D97-AF65-F5344CB8AC3E}">
        <p14:creationId xmlns:p14="http://schemas.microsoft.com/office/powerpoint/2010/main" val="38043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0E5BC716-86F3-50BA-593E-4E444C42F611}"/>
              </a:ext>
            </a:extLst>
          </p:cNvPr>
          <p:cNvPicPr>
            <a:picLocks noChangeAspect="1"/>
          </p:cNvPicPr>
          <p:nvPr/>
        </p:nvPicPr>
        <p:blipFill>
          <a:blip r:embed="rId3"/>
          <a:stretch>
            <a:fillRect/>
          </a:stretch>
        </p:blipFill>
        <p:spPr>
          <a:xfrm>
            <a:off x="0" y="0"/>
            <a:ext cx="12192000" cy="6936441"/>
          </a:xfrm>
          <a:prstGeom prst="rect">
            <a:avLst/>
          </a:prstGeom>
        </p:spPr>
      </p:pic>
      <p:sp>
        <p:nvSpPr>
          <p:cNvPr id="4" name="Title 3">
            <a:extLst>
              <a:ext uri="{FF2B5EF4-FFF2-40B4-BE49-F238E27FC236}">
                <a16:creationId xmlns:a16="http://schemas.microsoft.com/office/drawing/2014/main" id="{6B58AD5D-0009-25F9-C9E6-6B24B4CCE1B9}"/>
              </a:ext>
            </a:extLst>
          </p:cNvPr>
          <p:cNvSpPr>
            <a:spLocks noGrp="1"/>
          </p:cNvSpPr>
          <p:nvPr>
            <p:ph type="title"/>
          </p:nvPr>
        </p:nvSpPr>
        <p:spPr>
          <a:xfrm>
            <a:off x="838200" y="365125"/>
            <a:ext cx="10515600" cy="789623"/>
          </a:xfrm>
        </p:spPr>
        <p:txBody>
          <a:bodyPr>
            <a:normAutofit/>
          </a:bodyPr>
          <a:lstStyle/>
          <a:p>
            <a:r>
              <a:rPr lang="en-GB" dirty="0">
                <a:solidFill>
                  <a:srgbClr val="0070C0"/>
                </a:solidFill>
              </a:rPr>
              <a:t>Today’s Agenda &amp; Aims</a:t>
            </a:r>
          </a:p>
        </p:txBody>
      </p:sp>
      <p:sp>
        <p:nvSpPr>
          <p:cNvPr id="5" name="Subtitle 4">
            <a:extLst>
              <a:ext uri="{FF2B5EF4-FFF2-40B4-BE49-F238E27FC236}">
                <a16:creationId xmlns:a16="http://schemas.microsoft.com/office/drawing/2014/main" id="{DF02D435-CD88-C91D-1841-9859CBE2390B}"/>
              </a:ext>
            </a:extLst>
          </p:cNvPr>
          <p:cNvSpPr>
            <a:spLocks noGrp="1"/>
          </p:cNvSpPr>
          <p:nvPr>
            <p:ph idx="1"/>
          </p:nvPr>
        </p:nvSpPr>
        <p:spPr>
          <a:xfrm>
            <a:off x="579120" y="1129282"/>
            <a:ext cx="10774680" cy="4810777"/>
          </a:xfrm>
        </p:spPr>
        <p:txBody>
          <a:bodyPr vert="horz" lIns="91440" tIns="45720" rIns="91440" bIns="45720" rtlCol="0" anchor="t">
            <a:normAutofit/>
          </a:bodyPr>
          <a:lstStyle/>
          <a:p>
            <a:pPr marL="0" indent="0" algn="ctr">
              <a:buNone/>
            </a:pPr>
            <a:r>
              <a:rPr lang="en-GB" sz="2000" b="1" dirty="0">
                <a:latin typeface="Arial"/>
                <a:ea typeface="Calibri"/>
                <a:cs typeface="Arial"/>
              </a:rPr>
              <a:t>This is a presentation to explain:</a:t>
            </a:r>
          </a:p>
          <a:p>
            <a:pPr algn="ctr"/>
            <a:r>
              <a:rPr lang="en-GB" sz="1800" dirty="0">
                <a:effectLst/>
                <a:latin typeface="Arial"/>
                <a:ea typeface="Calibri"/>
                <a:cs typeface="Arial"/>
              </a:rPr>
              <a:t>What </a:t>
            </a:r>
            <a:r>
              <a:rPr lang="en-GB" sz="1800" dirty="0">
                <a:latin typeface="Arial"/>
                <a:ea typeface="Calibri"/>
                <a:cs typeface="Arial"/>
              </a:rPr>
              <a:t>is Early Help?</a:t>
            </a:r>
            <a:endParaRPr lang="en-GB" sz="1800" dirty="0">
              <a:effectLst/>
              <a:latin typeface="Arial"/>
              <a:ea typeface="Calibri"/>
              <a:cs typeface="Arial"/>
            </a:endParaRPr>
          </a:p>
          <a:p>
            <a:pPr algn="ctr"/>
            <a:r>
              <a:rPr lang="en-GB" sz="1800" dirty="0">
                <a:latin typeface="Arial"/>
                <a:ea typeface="Calibri"/>
                <a:cs typeface="Arial"/>
              </a:rPr>
              <a:t>How it works in Coventry</a:t>
            </a:r>
          </a:p>
          <a:p>
            <a:pPr algn="ctr"/>
            <a:r>
              <a:rPr lang="en-GB" sz="1800" dirty="0">
                <a:latin typeface="Arial"/>
                <a:ea typeface="Calibri"/>
                <a:cs typeface="Arial"/>
              </a:rPr>
              <a:t>Right Help Right Time</a:t>
            </a:r>
          </a:p>
          <a:p>
            <a:pPr algn="ctr"/>
            <a:r>
              <a:rPr lang="en-GB" sz="1800" dirty="0">
                <a:effectLst/>
                <a:latin typeface="Arial"/>
                <a:ea typeface="Calibri"/>
                <a:cs typeface="Arial"/>
              </a:rPr>
              <a:t>How to identify families that may need Early </a:t>
            </a:r>
            <a:r>
              <a:rPr lang="en-GB" sz="1800" dirty="0">
                <a:latin typeface="Arial"/>
                <a:ea typeface="Calibri"/>
                <a:cs typeface="Arial"/>
              </a:rPr>
              <a:t>H</a:t>
            </a:r>
            <a:r>
              <a:rPr lang="en-GB" sz="1800" dirty="0">
                <a:effectLst/>
                <a:latin typeface="Arial"/>
                <a:ea typeface="Calibri"/>
                <a:cs typeface="Arial"/>
              </a:rPr>
              <a:t>elp support</a:t>
            </a:r>
          </a:p>
          <a:p>
            <a:pPr algn="ctr"/>
            <a:r>
              <a:rPr lang="en-GB" sz="1800" dirty="0">
                <a:effectLst/>
                <a:latin typeface="Arial"/>
                <a:ea typeface="Calibri"/>
                <a:cs typeface="Arial"/>
              </a:rPr>
              <a:t>The Early Help Module (EHM) recording system</a:t>
            </a:r>
          </a:p>
          <a:p>
            <a:pPr algn="ctr"/>
            <a:r>
              <a:rPr lang="en-GB" sz="1800" dirty="0">
                <a:effectLst/>
                <a:latin typeface="Arial"/>
                <a:ea typeface="Calibri"/>
                <a:cs typeface="Arial"/>
              </a:rPr>
              <a:t>Resources Available</a:t>
            </a:r>
            <a:r>
              <a:rPr lang="en-GB" sz="1800" dirty="0">
                <a:latin typeface="Arial"/>
                <a:ea typeface="Calibri"/>
                <a:cs typeface="Arial"/>
              </a:rPr>
              <a:t> </a:t>
            </a:r>
            <a:endParaRPr lang="en-GB" sz="1800" dirty="0">
              <a:effectLst/>
              <a:latin typeface="Arial"/>
              <a:ea typeface="Calibri"/>
              <a:cs typeface="Arial"/>
            </a:endParaRPr>
          </a:p>
          <a:p>
            <a:pPr marL="0" indent="0" algn="ctr">
              <a:buNone/>
            </a:pPr>
            <a:endParaRPr lang="en-GB" sz="1800" dirty="0">
              <a:effectLst/>
              <a:latin typeface="Arial"/>
              <a:ea typeface="Calibri"/>
              <a:cs typeface="Arial"/>
            </a:endParaRPr>
          </a:p>
          <a:p>
            <a:pPr marL="0" indent="0" algn="ctr">
              <a:buNone/>
            </a:pPr>
            <a:r>
              <a:rPr lang="en-GB" sz="2000" b="1" dirty="0">
                <a:latin typeface="Arial"/>
                <a:ea typeface="Calibri"/>
                <a:cs typeface="Arial"/>
              </a:rPr>
              <a:t>We hope that at the end of this presentation you have:</a:t>
            </a:r>
          </a:p>
          <a:p>
            <a:pPr algn="ctr"/>
            <a:r>
              <a:rPr lang="en-GB" sz="1800" dirty="0">
                <a:effectLst/>
                <a:latin typeface="Arial"/>
                <a:ea typeface="Calibri"/>
                <a:cs typeface="Arial"/>
              </a:rPr>
              <a:t>A clear understanding of Coventry’s Early Help offer</a:t>
            </a:r>
          </a:p>
          <a:p>
            <a:pPr algn="ctr"/>
            <a:r>
              <a:rPr lang="en-GB" sz="1800" dirty="0">
                <a:effectLst/>
                <a:latin typeface="Arial"/>
                <a:ea typeface="Calibri"/>
                <a:cs typeface="Arial"/>
              </a:rPr>
              <a:t>How to help a family in need</a:t>
            </a:r>
          </a:p>
          <a:p>
            <a:pPr marL="0" indent="0" algn="ctr">
              <a:buNone/>
            </a:pPr>
            <a:endParaRPr lang="en-GB" sz="1800" u="sng" dirty="0">
              <a:effectLst/>
              <a:latin typeface="Arial" panose="020B0604020202020204" pitchFamily="34" charset="0"/>
              <a:ea typeface="Calibri"/>
              <a:cs typeface="Arial" panose="020B0604020202020204" pitchFamily="34" charset="0"/>
            </a:endParaRPr>
          </a:p>
          <a:p>
            <a:pPr algn="ct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877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5" name="Picture 4" descr="A yellow border with kids and a wheelchair&#10;&#10;Description automatically generated with medium confidence">
            <a:extLst>
              <a:ext uri="{FF2B5EF4-FFF2-40B4-BE49-F238E27FC236}">
                <a16:creationId xmlns:a16="http://schemas.microsoft.com/office/drawing/2014/main" id="{94077E1B-DD71-EE61-57CB-2478A2A719A5}"/>
              </a:ext>
            </a:extLst>
          </p:cNvPr>
          <p:cNvPicPr>
            <a:picLocks noChangeAspect="1"/>
          </p:cNvPicPr>
          <p:nvPr/>
        </p:nvPicPr>
        <p:blipFill>
          <a:blip r:embed="rId3"/>
          <a:stretch>
            <a:fillRect/>
          </a:stretch>
        </p:blipFill>
        <p:spPr>
          <a:xfrm>
            <a:off x="0" y="0"/>
            <a:ext cx="12192000" cy="6936441"/>
          </a:xfrm>
          <a:prstGeom prst="rect">
            <a:avLst/>
          </a:prstGeom>
        </p:spPr>
      </p:pic>
      <p:sp>
        <p:nvSpPr>
          <p:cNvPr id="4" name="TextBox 3">
            <a:extLst>
              <a:ext uri="{FF2B5EF4-FFF2-40B4-BE49-F238E27FC236}">
                <a16:creationId xmlns:a16="http://schemas.microsoft.com/office/drawing/2014/main" id="{D4F63E92-6D37-C616-6366-180384C8C96F}"/>
              </a:ext>
            </a:extLst>
          </p:cNvPr>
          <p:cNvSpPr txBox="1"/>
          <p:nvPr/>
        </p:nvSpPr>
        <p:spPr>
          <a:xfrm>
            <a:off x="1438749" y="1880053"/>
            <a:ext cx="9314501" cy="3477875"/>
          </a:xfrm>
          <a:prstGeom prst="rect">
            <a:avLst/>
          </a:prstGeom>
          <a:noFill/>
        </p:spPr>
        <p:txBody>
          <a:bodyPr wrap="square">
            <a:spAutoFit/>
          </a:bodyPr>
          <a:lstStyle/>
          <a:p>
            <a:pPr algn="ctr"/>
            <a:r>
              <a:rPr lang="en-GB" sz="2000" i="0" dirty="0">
                <a:solidFill>
                  <a:srgbClr val="2D3547"/>
                </a:solidFill>
                <a:effectLst/>
                <a:latin typeface="Arial" panose="020B0604020202020204" pitchFamily="34" charset="0"/>
                <a:cs typeface="Arial" panose="020B0604020202020204" pitchFamily="34" charset="0"/>
              </a:rPr>
              <a:t>Early Help, also known as early intervention, is the support given to a child, young person, and their family when a problem first emerges. Help may be required at any stage in a child’s life from pre-birth to adulthood and applies to any problem or need that the family cannot deal with or meet on their own.</a:t>
            </a:r>
          </a:p>
          <a:p>
            <a:pPr algn="ctr"/>
            <a:endParaRPr lang="en-GB" sz="2000" i="0" dirty="0">
              <a:solidFill>
                <a:srgbClr val="2D3547"/>
              </a:solidFill>
              <a:effectLst/>
              <a:latin typeface="Arial" panose="020B0604020202020204" pitchFamily="34" charset="0"/>
              <a:cs typeface="Arial" panose="020B0604020202020204" pitchFamily="34" charset="0"/>
            </a:endParaRPr>
          </a:p>
          <a:p>
            <a:pPr algn="ctr"/>
            <a:r>
              <a:rPr lang="en-GB" sz="2000" i="0">
                <a:solidFill>
                  <a:srgbClr val="2D3547"/>
                </a:solidFill>
                <a:effectLst/>
                <a:latin typeface="Arial" panose="020B0604020202020204" pitchFamily="34" charset="0"/>
                <a:cs typeface="Arial" panose="020B0604020202020204" pitchFamily="34" charset="0"/>
              </a:rPr>
              <a:t>Early Help </a:t>
            </a:r>
            <a:r>
              <a:rPr lang="en-GB" sz="2000" i="0" dirty="0">
                <a:solidFill>
                  <a:srgbClr val="2D3547"/>
                </a:solidFill>
                <a:effectLst/>
                <a:latin typeface="Arial" panose="020B0604020202020204" pitchFamily="34" charset="0"/>
                <a:cs typeface="Arial" panose="020B0604020202020204" pitchFamily="34" charset="0"/>
              </a:rPr>
              <a:t>in Coventry is not a service provided by one agency but is an approach that services adopt with many stakeholders working together to produce an early help offer. </a:t>
            </a:r>
          </a:p>
          <a:p>
            <a:pPr algn="ctr"/>
            <a:r>
              <a:rPr lang="en-GB" sz="2000" i="0" dirty="0">
                <a:solidFill>
                  <a:srgbClr val="2D3547"/>
                </a:solidFill>
                <a:effectLst/>
                <a:latin typeface="Arial" panose="020B0604020202020204" pitchFamily="34" charset="0"/>
                <a:cs typeface="Arial" panose="020B0604020202020204" pitchFamily="34" charset="0"/>
              </a:rPr>
              <a:t>The Early Help Offer (system) is the network of services, processes and interactions that aim to help children, young people</a:t>
            </a:r>
            <a:endParaRPr lang="en-GB" sz="2000" dirty="0">
              <a:solidFill>
                <a:srgbClr val="2D3547"/>
              </a:solidFill>
              <a:latin typeface="Arial" panose="020B0604020202020204" pitchFamily="34" charset="0"/>
              <a:cs typeface="Arial" panose="020B0604020202020204" pitchFamily="34" charset="0"/>
            </a:endParaRPr>
          </a:p>
          <a:p>
            <a:pPr algn="ctr"/>
            <a:r>
              <a:rPr lang="en-GB" sz="2000" i="0" dirty="0">
                <a:solidFill>
                  <a:srgbClr val="2D3547"/>
                </a:solidFill>
                <a:effectLst/>
                <a:latin typeface="Arial" panose="020B0604020202020204" pitchFamily="34" charset="0"/>
                <a:cs typeface="Arial" panose="020B0604020202020204" pitchFamily="34" charset="0"/>
              </a:rPr>
              <a:t>and families at the earliest opportunity.</a:t>
            </a:r>
          </a:p>
        </p:txBody>
      </p:sp>
      <p:sp>
        <p:nvSpPr>
          <p:cNvPr id="3" name="TextBox 2">
            <a:extLst>
              <a:ext uri="{FF2B5EF4-FFF2-40B4-BE49-F238E27FC236}">
                <a16:creationId xmlns:a16="http://schemas.microsoft.com/office/drawing/2014/main" id="{A68A1AC5-49B2-7776-6615-32D7236A3E63}"/>
              </a:ext>
            </a:extLst>
          </p:cNvPr>
          <p:cNvSpPr txBox="1"/>
          <p:nvPr/>
        </p:nvSpPr>
        <p:spPr>
          <a:xfrm>
            <a:off x="2517258" y="686651"/>
            <a:ext cx="6204098" cy="1200329"/>
          </a:xfrm>
          <a:prstGeom prst="rect">
            <a:avLst/>
          </a:prstGeom>
          <a:noFill/>
        </p:spPr>
        <p:txBody>
          <a:bodyPr wrap="square">
            <a:spAutoFit/>
          </a:bodyPr>
          <a:lstStyle/>
          <a:p>
            <a:pPr algn="ctr"/>
            <a:r>
              <a:rPr lang="en-US" sz="3600" dirty="0">
                <a:solidFill>
                  <a:srgbClr val="0070C0"/>
                </a:solidFill>
                <a:latin typeface="+mj-lt"/>
                <a:ea typeface="Calibri"/>
                <a:cs typeface="Calibri"/>
              </a:rPr>
              <a:t>What is Early Help?</a:t>
            </a:r>
          </a:p>
          <a:p>
            <a:pPr algn="ctr"/>
            <a:r>
              <a:rPr lang="en-US" sz="3600" dirty="0">
                <a:solidFill>
                  <a:srgbClr val="0070C0"/>
                </a:solidFill>
                <a:latin typeface="+mj-lt"/>
                <a:ea typeface="Calibri"/>
                <a:cs typeface="Calibri"/>
              </a:rPr>
              <a:t>How does it work in Coventry</a:t>
            </a:r>
          </a:p>
        </p:txBody>
      </p:sp>
    </p:spTree>
    <p:extLst>
      <p:ext uri="{BB962C8B-B14F-4D97-AF65-F5344CB8AC3E}">
        <p14:creationId xmlns:p14="http://schemas.microsoft.com/office/powerpoint/2010/main" val="292514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5" name="Picture 4" descr="A yellow border with kids and a wheelchair&#10;&#10;Description automatically generated with medium confidence">
            <a:extLst>
              <a:ext uri="{FF2B5EF4-FFF2-40B4-BE49-F238E27FC236}">
                <a16:creationId xmlns:a16="http://schemas.microsoft.com/office/drawing/2014/main" id="{DD49F30B-E80B-E4B5-EDF5-8D4A28D6AB11}"/>
              </a:ext>
            </a:extLst>
          </p:cNvPr>
          <p:cNvPicPr>
            <a:picLocks noChangeAspect="1"/>
          </p:cNvPicPr>
          <p:nvPr/>
        </p:nvPicPr>
        <p:blipFill>
          <a:blip r:embed="rId3"/>
          <a:stretch>
            <a:fillRect/>
          </a:stretch>
        </p:blipFill>
        <p:spPr>
          <a:xfrm>
            <a:off x="0" y="0"/>
            <a:ext cx="12192000" cy="6936441"/>
          </a:xfrm>
          <a:prstGeom prst="rect">
            <a:avLst/>
          </a:prstGeom>
        </p:spPr>
      </p:pic>
      <p:sp>
        <p:nvSpPr>
          <p:cNvPr id="6" name="Title 1">
            <a:extLst>
              <a:ext uri="{FF2B5EF4-FFF2-40B4-BE49-F238E27FC236}">
                <a16:creationId xmlns:a16="http://schemas.microsoft.com/office/drawing/2014/main" id="{2FA10CF8-3CAD-183D-C9CD-F09F9CFBBDF1}"/>
              </a:ext>
            </a:extLst>
          </p:cNvPr>
          <p:cNvSpPr txBox="1">
            <a:spLocks/>
          </p:cNvSpPr>
          <p:nvPr/>
        </p:nvSpPr>
        <p:spPr>
          <a:xfrm>
            <a:off x="838199" y="1165225"/>
            <a:ext cx="9314501"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rgbClr val="FF3399"/>
              </a:solidFill>
              <a:latin typeface="+mn-lt"/>
            </a:endParaRPr>
          </a:p>
        </p:txBody>
      </p:sp>
      <p:pic>
        <p:nvPicPr>
          <p:cNvPr id="12" name="Picture 11">
            <a:extLst>
              <a:ext uri="{FF2B5EF4-FFF2-40B4-BE49-F238E27FC236}">
                <a16:creationId xmlns:a16="http://schemas.microsoft.com/office/drawing/2014/main" id="{84C78481-43B6-FCE1-A4DC-1B6024C41B8C}"/>
              </a:ext>
            </a:extLst>
          </p:cNvPr>
          <p:cNvPicPr>
            <a:picLocks noChangeAspect="1"/>
          </p:cNvPicPr>
          <p:nvPr/>
        </p:nvPicPr>
        <p:blipFill rotWithShape="1">
          <a:blip r:embed="rId4"/>
          <a:srcRect l="43224" t="18246" r="4177" b="11228"/>
          <a:stretch/>
        </p:blipFill>
        <p:spPr>
          <a:xfrm>
            <a:off x="1648047" y="211510"/>
            <a:ext cx="8250865" cy="6006086"/>
          </a:xfrm>
          <a:prstGeom prst="rect">
            <a:avLst/>
          </a:prstGeom>
        </p:spPr>
      </p:pic>
    </p:spTree>
    <p:extLst>
      <p:ext uri="{BB962C8B-B14F-4D97-AF65-F5344CB8AC3E}">
        <p14:creationId xmlns:p14="http://schemas.microsoft.com/office/powerpoint/2010/main" val="118735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875A81CF-C803-6941-B252-96239D8E6DC9}"/>
              </a:ext>
            </a:extLst>
          </p:cNvPr>
          <p:cNvPicPr>
            <a:picLocks noChangeAspect="1"/>
          </p:cNvPicPr>
          <p:nvPr/>
        </p:nvPicPr>
        <p:blipFill>
          <a:blip r:embed="rId3"/>
          <a:stretch>
            <a:fillRect/>
          </a:stretch>
        </p:blipFill>
        <p:spPr>
          <a:xfrm>
            <a:off x="0" y="0"/>
            <a:ext cx="12192000" cy="6936441"/>
          </a:xfrm>
          <a:prstGeom prst="rect">
            <a:avLst/>
          </a:prstGeom>
        </p:spPr>
      </p:pic>
      <p:sp>
        <p:nvSpPr>
          <p:cNvPr id="4" name="TextBox 3">
            <a:extLst>
              <a:ext uri="{FF2B5EF4-FFF2-40B4-BE49-F238E27FC236}">
                <a16:creationId xmlns:a16="http://schemas.microsoft.com/office/drawing/2014/main" id="{C9020601-6807-A834-B7D2-962550715CDF}"/>
              </a:ext>
            </a:extLst>
          </p:cNvPr>
          <p:cNvSpPr txBox="1"/>
          <p:nvPr/>
        </p:nvSpPr>
        <p:spPr>
          <a:xfrm>
            <a:off x="1500629" y="1720803"/>
            <a:ext cx="9198428"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ea typeface="Calibri"/>
                <a:cs typeface="Calibri"/>
              </a:rPr>
              <a:t>I am Early Help</a:t>
            </a:r>
          </a:p>
          <a:p>
            <a:pPr algn="ctr"/>
            <a:r>
              <a:rPr lang="en-US" sz="4000" dirty="0">
                <a:ea typeface="+mn-lt"/>
                <a:cs typeface="+mn-lt"/>
                <a:hlinkClick r:id="rId4"/>
              </a:rPr>
              <a:t>I am Early Help V4.mp4</a:t>
            </a: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12835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26B27-0994-88DE-3EBD-68DE20771812}"/>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0784E784-BB1A-185D-3C7F-44C58690431B}"/>
              </a:ext>
            </a:extLst>
          </p:cNvPr>
          <p:cNvPicPr>
            <a:picLocks noChangeAspect="1"/>
          </p:cNvPicPr>
          <p:nvPr/>
        </p:nvPicPr>
        <p:blipFill>
          <a:blip r:embed="rId3"/>
          <a:stretch>
            <a:fillRect/>
          </a:stretch>
        </p:blipFill>
        <p:spPr>
          <a:xfrm>
            <a:off x="0" y="0"/>
            <a:ext cx="12192000" cy="6936441"/>
          </a:xfrm>
          <a:prstGeom prst="rect">
            <a:avLst/>
          </a:prstGeom>
        </p:spPr>
      </p:pic>
      <p:sp>
        <p:nvSpPr>
          <p:cNvPr id="6" name="Title 1">
            <a:extLst>
              <a:ext uri="{FF2B5EF4-FFF2-40B4-BE49-F238E27FC236}">
                <a16:creationId xmlns:a16="http://schemas.microsoft.com/office/drawing/2014/main" id="{EE9E55D2-0BDC-6582-BA06-977BC3687528}"/>
              </a:ext>
            </a:extLst>
          </p:cNvPr>
          <p:cNvSpPr txBox="1">
            <a:spLocks/>
          </p:cNvSpPr>
          <p:nvPr/>
        </p:nvSpPr>
        <p:spPr>
          <a:xfrm>
            <a:off x="838199" y="1165225"/>
            <a:ext cx="9314501"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rgbClr val="FF3399"/>
              </a:solidFill>
              <a:latin typeface="+mn-lt"/>
            </a:endParaRPr>
          </a:p>
        </p:txBody>
      </p:sp>
      <p:sp>
        <p:nvSpPr>
          <p:cNvPr id="3" name="Title 3">
            <a:extLst>
              <a:ext uri="{FF2B5EF4-FFF2-40B4-BE49-F238E27FC236}">
                <a16:creationId xmlns:a16="http://schemas.microsoft.com/office/drawing/2014/main" id="{84588174-44C6-26B1-0732-28AFAE9B9FC5}"/>
              </a:ext>
            </a:extLst>
          </p:cNvPr>
          <p:cNvSpPr txBox="1">
            <a:spLocks/>
          </p:cNvSpPr>
          <p:nvPr/>
        </p:nvSpPr>
        <p:spPr>
          <a:xfrm>
            <a:off x="1286933" y="609600"/>
            <a:ext cx="10197494" cy="109945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0FE6BD6B-293A-F6F6-7D58-4C00EDCA4FB1}"/>
              </a:ext>
            </a:extLst>
          </p:cNvPr>
          <p:cNvSpPr txBox="1"/>
          <p:nvPr/>
        </p:nvSpPr>
        <p:spPr>
          <a:xfrm>
            <a:off x="2208219" y="1369448"/>
            <a:ext cx="7775562" cy="3970318"/>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Right Help Right Time is </a:t>
            </a:r>
            <a:r>
              <a:rPr lang="en-GB" b="0" i="0" dirty="0">
                <a:solidFill>
                  <a:srgbClr val="2D3547"/>
                </a:solidFill>
                <a:effectLst/>
                <a:latin typeface="Arial" panose="020B0604020202020204" pitchFamily="34" charset="0"/>
                <a:cs typeface="Arial" panose="020B0604020202020204" pitchFamily="34" charset="0"/>
              </a:rPr>
              <a:t>for practitioners in all agencies working with children, young people and their families in Coventry. This guidance will assist professionals to identify the support that a child, young person or family might need and how best this support can be provided.</a:t>
            </a:r>
          </a:p>
          <a:p>
            <a:endParaRPr lang="en-GB" b="0" i="0" dirty="0">
              <a:solidFill>
                <a:srgbClr val="2D3547"/>
              </a:solidFill>
              <a:effectLs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Professionals from all agencies working with children and young people have a shared responsibility to keep them safe and provide an effective, efficient and co-ordinated service to support their health and wellbeing.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Promoting children’s welfare is most effective when they receive help early and at a level according to their needs. The aim is to provide early interventions for children, young people and families that require support in order to prevent them moving towards higher levels of need, and to reduce the levels of need once these have been identified</a:t>
            </a:r>
          </a:p>
        </p:txBody>
      </p:sp>
      <p:sp>
        <p:nvSpPr>
          <p:cNvPr id="7" name="TextBox 6">
            <a:extLst>
              <a:ext uri="{FF2B5EF4-FFF2-40B4-BE49-F238E27FC236}">
                <a16:creationId xmlns:a16="http://schemas.microsoft.com/office/drawing/2014/main" id="{C1086C82-EF0A-4174-757C-5F3BA9F3A344}"/>
              </a:ext>
            </a:extLst>
          </p:cNvPr>
          <p:cNvSpPr txBox="1"/>
          <p:nvPr/>
        </p:nvSpPr>
        <p:spPr>
          <a:xfrm>
            <a:off x="2393400" y="713339"/>
            <a:ext cx="6204098" cy="646331"/>
          </a:xfrm>
          <a:prstGeom prst="rect">
            <a:avLst/>
          </a:prstGeom>
          <a:noFill/>
        </p:spPr>
        <p:txBody>
          <a:bodyPr wrap="square">
            <a:spAutoFit/>
          </a:bodyPr>
          <a:lstStyle/>
          <a:p>
            <a:pPr algn="ctr"/>
            <a:r>
              <a:rPr lang="en-US" sz="3600" dirty="0">
                <a:solidFill>
                  <a:srgbClr val="0070C0"/>
                </a:solidFill>
                <a:latin typeface="+mj-lt"/>
                <a:ea typeface="Calibri"/>
                <a:cs typeface="Calibri"/>
              </a:rPr>
              <a:t>Right Help Right Time</a:t>
            </a:r>
          </a:p>
        </p:txBody>
      </p:sp>
    </p:spTree>
    <p:extLst>
      <p:ext uri="{BB962C8B-B14F-4D97-AF65-F5344CB8AC3E}">
        <p14:creationId xmlns:p14="http://schemas.microsoft.com/office/powerpoint/2010/main" val="185555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EB7C2-4652-7E71-0890-98A3EF693C84}"/>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A83D4911-BA7C-FAA3-2AD6-606641DDE265}"/>
              </a:ext>
            </a:extLst>
          </p:cNvPr>
          <p:cNvPicPr>
            <a:picLocks noChangeAspect="1"/>
          </p:cNvPicPr>
          <p:nvPr/>
        </p:nvPicPr>
        <p:blipFill>
          <a:blip r:embed="rId3"/>
          <a:stretch>
            <a:fillRect/>
          </a:stretch>
        </p:blipFill>
        <p:spPr>
          <a:xfrm>
            <a:off x="0" y="0"/>
            <a:ext cx="12192000" cy="6936441"/>
          </a:xfrm>
          <a:prstGeom prst="rect">
            <a:avLst/>
          </a:prstGeom>
        </p:spPr>
      </p:pic>
      <p:sp>
        <p:nvSpPr>
          <p:cNvPr id="6" name="Title 1">
            <a:extLst>
              <a:ext uri="{FF2B5EF4-FFF2-40B4-BE49-F238E27FC236}">
                <a16:creationId xmlns:a16="http://schemas.microsoft.com/office/drawing/2014/main" id="{58EB1C9E-F07D-2226-211A-9BB9F87E1009}"/>
              </a:ext>
            </a:extLst>
          </p:cNvPr>
          <p:cNvSpPr txBox="1">
            <a:spLocks/>
          </p:cNvSpPr>
          <p:nvPr/>
        </p:nvSpPr>
        <p:spPr>
          <a:xfrm>
            <a:off x="838199" y="1165225"/>
            <a:ext cx="9314501"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rgbClr val="FF3399"/>
              </a:solidFill>
              <a:latin typeface="+mn-lt"/>
            </a:endParaRPr>
          </a:p>
        </p:txBody>
      </p:sp>
      <p:sp>
        <p:nvSpPr>
          <p:cNvPr id="3" name="Title 3">
            <a:extLst>
              <a:ext uri="{FF2B5EF4-FFF2-40B4-BE49-F238E27FC236}">
                <a16:creationId xmlns:a16="http://schemas.microsoft.com/office/drawing/2014/main" id="{850C10EE-B794-6172-B9DF-04268E53A34F}"/>
              </a:ext>
            </a:extLst>
          </p:cNvPr>
          <p:cNvSpPr txBox="1">
            <a:spLocks/>
          </p:cNvSpPr>
          <p:nvPr/>
        </p:nvSpPr>
        <p:spPr>
          <a:xfrm>
            <a:off x="1286933" y="609600"/>
            <a:ext cx="10197494" cy="109945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9" name="TextBox 8">
            <a:extLst>
              <a:ext uri="{FF2B5EF4-FFF2-40B4-BE49-F238E27FC236}">
                <a16:creationId xmlns:a16="http://schemas.microsoft.com/office/drawing/2014/main" id="{3EC10350-8323-C9B3-A706-AA4B78741F0A}"/>
              </a:ext>
            </a:extLst>
          </p:cNvPr>
          <p:cNvSpPr txBox="1"/>
          <p:nvPr/>
        </p:nvSpPr>
        <p:spPr>
          <a:xfrm>
            <a:off x="4985821" y="5062388"/>
            <a:ext cx="6257118" cy="945962"/>
          </a:xfrm>
          <a:prstGeom prst="rect">
            <a:avLst/>
          </a:prstGeom>
          <a:noFill/>
        </p:spPr>
        <p:txBody>
          <a:bodyPr wrap="square">
            <a:spAutoFit/>
          </a:bodyPr>
          <a:lstStyle/>
          <a:p>
            <a:r>
              <a:rPr lang="en-GB" dirty="0">
                <a:hlinkClick r:id="rId4"/>
              </a:rPr>
              <a:t>https://www.coventry.gov.uk/coventry-local-safeguarding-children-board/right-help-right-time</a:t>
            </a:r>
            <a:endParaRPr lang="en-GB" dirty="0"/>
          </a:p>
          <a:p>
            <a:endParaRPr lang="en-GB" dirty="0"/>
          </a:p>
        </p:txBody>
      </p:sp>
      <p:pic>
        <p:nvPicPr>
          <p:cNvPr id="5" name="Picture 4">
            <a:extLst>
              <a:ext uri="{FF2B5EF4-FFF2-40B4-BE49-F238E27FC236}">
                <a16:creationId xmlns:a16="http://schemas.microsoft.com/office/drawing/2014/main" id="{24AA7190-C1B0-2BB0-F72F-2FF701F4420D}"/>
              </a:ext>
            </a:extLst>
          </p:cNvPr>
          <p:cNvPicPr>
            <a:picLocks noChangeAspect="1"/>
          </p:cNvPicPr>
          <p:nvPr/>
        </p:nvPicPr>
        <p:blipFill>
          <a:blip r:embed="rId5"/>
          <a:stretch>
            <a:fillRect/>
          </a:stretch>
        </p:blipFill>
        <p:spPr>
          <a:xfrm>
            <a:off x="878471" y="242490"/>
            <a:ext cx="10293879" cy="4819898"/>
          </a:xfrm>
          <a:prstGeom prst="rect">
            <a:avLst/>
          </a:prstGeom>
        </p:spPr>
      </p:pic>
    </p:spTree>
    <p:extLst>
      <p:ext uri="{BB962C8B-B14F-4D97-AF65-F5344CB8AC3E}">
        <p14:creationId xmlns:p14="http://schemas.microsoft.com/office/powerpoint/2010/main" val="359502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border with kids and a wheelchair&#10;&#10;Description automatically generated with medium confidence">
            <a:extLst>
              <a:ext uri="{FF2B5EF4-FFF2-40B4-BE49-F238E27FC236}">
                <a16:creationId xmlns:a16="http://schemas.microsoft.com/office/drawing/2014/main" id="{0D7FF58D-46E0-A5A2-3F8E-F6C817B28DB5}"/>
              </a:ext>
            </a:extLst>
          </p:cNvPr>
          <p:cNvPicPr>
            <a:picLocks noChangeAspect="1"/>
          </p:cNvPicPr>
          <p:nvPr/>
        </p:nvPicPr>
        <p:blipFill>
          <a:blip r:embed="rId3"/>
          <a:stretch>
            <a:fillRect/>
          </a:stretch>
        </p:blipFill>
        <p:spPr>
          <a:xfrm>
            <a:off x="0" y="0"/>
            <a:ext cx="12192000" cy="6936441"/>
          </a:xfrm>
          <a:prstGeom prst="rect">
            <a:avLst/>
          </a:prstGeom>
        </p:spPr>
      </p:pic>
      <p:pic>
        <p:nvPicPr>
          <p:cNvPr id="11" name="Picture 10" descr="A close-up of purple text&#10;&#10;Description automatically generated">
            <a:hlinkClick r:id="rId4"/>
            <a:extLst>
              <a:ext uri="{FF2B5EF4-FFF2-40B4-BE49-F238E27FC236}">
                <a16:creationId xmlns:a16="http://schemas.microsoft.com/office/drawing/2014/main" id="{EA13A331-6C5A-D453-723D-8D2559DFB00A}"/>
              </a:ext>
            </a:extLst>
          </p:cNvPr>
          <p:cNvPicPr>
            <a:picLocks noChangeAspect="1"/>
          </p:cNvPicPr>
          <p:nvPr/>
        </p:nvPicPr>
        <p:blipFill>
          <a:blip r:embed="rId5"/>
          <a:stretch>
            <a:fillRect/>
          </a:stretch>
        </p:blipFill>
        <p:spPr>
          <a:xfrm>
            <a:off x="1591639" y="378852"/>
            <a:ext cx="8414180" cy="1815840"/>
          </a:xfrm>
          <a:prstGeom prst="rect">
            <a:avLst/>
          </a:prstGeom>
        </p:spPr>
      </p:pic>
      <p:pic>
        <p:nvPicPr>
          <p:cNvPr id="2" name="Picture 1">
            <a:hlinkClick r:id="rId6"/>
            <a:extLst>
              <a:ext uri="{FF2B5EF4-FFF2-40B4-BE49-F238E27FC236}">
                <a16:creationId xmlns:a16="http://schemas.microsoft.com/office/drawing/2014/main" id="{689234CB-D24E-0989-9811-465D4A06750A}"/>
              </a:ext>
            </a:extLst>
          </p:cNvPr>
          <p:cNvPicPr>
            <a:picLocks noChangeAspect="1"/>
          </p:cNvPicPr>
          <p:nvPr/>
        </p:nvPicPr>
        <p:blipFill>
          <a:blip r:embed="rId7"/>
          <a:stretch>
            <a:fillRect/>
          </a:stretch>
        </p:blipFill>
        <p:spPr>
          <a:xfrm>
            <a:off x="3201515" y="2346605"/>
            <a:ext cx="5194427" cy="3111513"/>
          </a:xfrm>
          <a:prstGeom prst="rect">
            <a:avLst/>
          </a:prstGeom>
        </p:spPr>
      </p:pic>
      <p:sp>
        <p:nvSpPr>
          <p:cNvPr id="4" name="TextBox 3">
            <a:extLst>
              <a:ext uri="{FF2B5EF4-FFF2-40B4-BE49-F238E27FC236}">
                <a16:creationId xmlns:a16="http://schemas.microsoft.com/office/drawing/2014/main" id="{F5300E68-9C29-365C-74FD-E867283A2A0D}"/>
              </a:ext>
            </a:extLst>
          </p:cNvPr>
          <p:cNvSpPr txBox="1"/>
          <p:nvPr/>
        </p:nvSpPr>
        <p:spPr>
          <a:xfrm>
            <a:off x="8801100" y="2881829"/>
            <a:ext cx="2650166" cy="923330"/>
          </a:xfrm>
          <a:prstGeom prst="rect">
            <a:avLst/>
          </a:prstGeom>
          <a:noFill/>
        </p:spPr>
        <p:txBody>
          <a:bodyPr wrap="square">
            <a:spAutoFit/>
          </a:bodyPr>
          <a:lstStyle/>
          <a:p>
            <a:r>
              <a:rPr lang="en-GB" dirty="0">
                <a:hlinkClick r:id="rId8"/>
              </a:rPr>
              <a:t>https://www.coventry.gov.uk/family-hubs/family-hubs-families-carers</a:t>
            </a:r>
            <a:endParaRPr lang="en-GB" dirty="0"/>
          </a:p>
        </p:txBody>
      </p:sp>
    </p:spTree>
    <p:extLst>
      <p:ext uri="{BB962C8B-B14F-4D97-AF65-F5344CB8AC3E}">
        <p14:creationId xmlns:p14="http://schemas.microsoft.com/office/powerpoint/2010/main" val="4001914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7ea092-fd75-4142-8494-c614e47fe3b6">
      <Terms xmlns="http://schemas.microsoft.com/office/infopath/2007/PartnerControls"/>
    </lcf76f155ced4ddcb4097134ff3c332f>
    <TaxCatchAll xmlns="f030db69-1d5c-4c1f-887a-00e75fed0d5c" xsi:nil="true"/>
    <SharedWithUsers xmlns="e8598414-b8b6-4047-aa30-65305a42929c">
      <UserInfo>
        <DisplayName>Harley, Angela</DisplayName>
        <AccountId>509</AccountId>
        <AccountType/>
      </UserInfo>
      <UserInfo>
        <DisplayName>Turner, Steven</DisplayName>
        <AccountId>1733</AccountId>
        <AccountType/>
      </UserInfo>
      <UserInfo>
        <DisplayName>Smith, Fiona</DisplayName>
        <AccountId>2735</AccountId>
        <AccountType/>
      </UserInfo>
      <UserInfo>
        <DisplayName>Kooner, Jupinder</DisplayName>
        <AccountId>3240</AccountId>
        <AccountType/>
      </UserInfo>
      <UserInfo>
        <DisplayName>Town, Nikki</DisplayName>
        <AccountId>2408</AccountId>
        <AccountType/>
      </UserInfo>
      <UserInfo>
        <DisplayName>Simms, Eleanor</DisplayName>
        <AccountId>20276</AccountId>
        <AccountType/>
      </UserInfo>
      <UserInfo>
        <DisplayName>Smith, Claire</DisplayName>
        <AccountId>2797</AccountId>
        <AccountType/>
      </UserInfo>
      <UserInfo>
        <DisplayName>Goulding-Huckle, Catherine</DisplayName>
        <AccountId>20610</AccountId>
        <AccountType/>
      </UserInfo>
      <UserInfo>
        <DisplayName>Minett, Lucy</DisplayName>
        <AccountId>1744</AccountId>
        <AccountType/>
      </UserInfo>
      <UserInfo>
        <DisplayName>Martin-Jones, Nicola</DisplayName>
        <AccountId>829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E09F9E3BB27D47AB32E8E8B205C2FE" ma:contentTypeVersion="14" ma:contentTypeDescription="Create a new document." ma:contentTypeScope="" ma:versionID="6ea83c2b808a5d1048e3f2ded0c734c9">
  <xsd:schema xmlns:xsd="http://www.w3.org/2001/XMLSchema" xmlns:xs="http://www.w3.org/2001/XMLSchema" xmlns:p="http://schemas.microsoft.com/office/2006/metadata/properties" xmlns:ns2="427ea092-fd75-4142-8494-c614e47fe3b6" xmlns:ns3="e8598414-b8b6-4047-aa30-65305a42929c" xmlns:ns4="f030db69-1d5c-4c1f-887a-00e75fed0d5c" targetNamespace="http://schemas.microsoft.com/office/2006/metadata/properties" ma:root="true" ma:fieldsID="656c3592b42d182de35635da32789b96" ns2:_="" ns3:_="" ns4:_="">
    <xsd:import namespace="427ea092-fd75-4142-8494-c614e47fe3b6"/>
    <xsd:import namespace="e8598414-b8b6-4047-aa30-65305a42929c"/>
    <xsd:import namespace="f030db69-1d5c-4c1f-887a-00e75fed0d5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7ea092-fd75-4142-8494-c614e47fe3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ed0261d-8e1d-4a30-b593-96d7f0c84e1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598414-b8b6-4047-aa30-65305a4292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0db69-1d5c-4c1f-887a-00e75fed0d5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3c56dda-d3d9-46c5-b628-a55aa7c61da3}" ma:internalName="TaxCatchAll" ma:showField="CatchAllData" ma:web="e8598414-b8b6-4047-aa30-65305a4292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B145D-DA01-47A5-A1E9-3DC3310FE230}">
  <ds:schemaRefs>
    <ds:schemaRef ds:uri="427ea092-fd75-4142-8494-c614e47fe3b6"/>
    <ds:schemaRef ds:uri="e8598414-b8b6-4047-aa30-65305a42929c"/>
    <ds:schemaRef ds:uri="f030db69-1d5c-4c1f-887a-00e75fed0d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21D755-1635-4126-AC5B-F87889C85D1A}">
  <ds:schemaRefs>
    <ds:schemaRef ds:uri="427ea092-fd75-4142-8494-c614e47fe3b6"/>
    <ds:schemaRef ds:uri="e8598414-b8b6-4047-aa30-65305a42929c"/>
    <ds:schemaRef ds:uri="f030db69-1d5c-4c1f-887a-00e75fed0d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1D917F-BCF9-4625-8D13-94A29AF19E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685</TotalTime>
  <Words>1779</Words>
  <Application>Microsoft Office PowerPoint</Application>
  <PresentationFormat>Widescreen</PresentationFormat>
  <Paragraphs>217</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Calibri Light</vt:lpstr>
      <vt:lpstr>Open Sans</vt:lpstr>
      <vt:lpstr>Office Theme</vt:lpstr>
      <vt:lpstr>Early Help Presentation</vt:lpstr>
      <vt:lpstr>PowerPoint Presentation</vt:lpstr>
      <vt:lpstr>Today’s Agenda &amp;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Available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Workshop</dc:title>
  <dc:creator>Martin-Jones, Nicola</dc:creator>
  <cp:lastModifiedBy>Turner, Steven</cp:lastModifiedBy>
  <cp:revision>2</cp:revision>
  <dcterms:created xsi:type="dcterms:W3CDTF">2024-04-05T13:20:42Z</dcterms:created>
  <dcterms:modified xsi:type="dcterms:W3CDTF">2025-01-21T10:13:15Z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0x01010060E09F9E3BB27D47AB32E8E8B205C2FE</vt:lpwstr>
  </property>
  <property fmtid="{D5CDD505-2E9C-101B-9397-08002B2CF9AE}" pid="3" name="MediaServiceImageTags">
    <vt:lpwstr/>
  </property>
</Properties>
</file>