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04" autoAdjust="0"/>
  </p:normalViewPr>
  <p:slideViewPr>
    <p:cSldViewPr snapToGrid="0">
      <p:cViewPr varScale="1">
        <p:scale>
          <a:sx n="98" d="100"/>
          <a:sy n="98" d="100"/>
        </p:scale>
        <p:origin x="3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a9b2b81d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6a9b2b81d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a9b2b81d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6a9b2b81d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a9b2b81d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6a9b2b81d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a9b2b81d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6a9b2b81d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a9b2b81d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6a9b2b81d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a9b2b81d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6a9b2b81d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a9b2b81d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36a9b2b81d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b6ff1c7a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36b6ff1c7a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b6ff1c7a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36b6ff1c7a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a9b2b81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6a9b2b81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b6ff1c7a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6b6ff1c7a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a9b2b81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6a9b2b81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b6ff1c7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36b6ff1c7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56" name="Google Shape;56;p13" title="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002" y="-433138"/>
            <a:ext cx="9144000" cy="557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19" name="Google Shape;119;p22" title="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26" name="Google Shape;126;p23" title="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33" name="Google Shape;133;p24" title="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40" name="Google Shape;140;p25" title="GeneralLaunch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5556" y="-126875"/>
            <a:ext cx="9369557" cy="527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47" name="Google Shape;147;p26" title="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54" name="Google Shape;154;p27" title="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63" name="Google Shape;63;p14" title="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0" name="Google Shape;70;p15" title="Shalfo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77" name="Google Shape;77;p16" title="Shalford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84" name="Google Shape;84;p17" title="1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91" name="Google Shape;91;p18" title="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98" name="Google Shape;98;p19" title="GeneralLaun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05" name="Google Shape;105;p20" title="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12" name="Google Shape;112;p21" title="WhatsApp Image 2025-06-26 at 20.50.44.jpeg"/>
          <p:cNvPicPr preferRelativeResize="0"/>
          <p:nvPr/>
        </p:nvPicPr>
        <p:blipFill rotWithShape="1">
          <a:blip r:embed="rId3">
            <a:alphaModFix/>
          </a:blip>
          <a:srcRect l="1511" r="984" b="2104"/>
          <a:stretch/>
        </p:blipFill>
        <p:spPr>
          <a:xfrm>
            <a:off x="-46050" y="-5075"/>
            <a:ext cx="9190049" cy="52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Aston, Nicky</cp:lastModifiedBy>
  <cp:revision>1</cp:revision>
  <dcterms:modified xsi:type="dcterms:W3CDTF">2025-10-09T15:39:28Z</dcterms:modified>
</cp:coreProperties>
</file>