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11" Type="http://schemas.openxmlformats.org/officeDocument/2006/relationships/slide" Target="slides/slide6.xml"/><Relationship Id="rId22" Type="http://schemas.openxmlformats.org/officeDocument/2006/relationships/slide" Target="slides/slide17.xml"/><Relationship Id="rId10" Type="http://schemas.openxmlformats.org/officeDocument/2006/relationships/slide" Target="slides/slide5.xml"/><Relationship Id="rId21" Type="http://schemas.openxmlformats.org/officeDocument/2006/relationships/slide" Target="slides/slide16.xml"/><Relationship Id="rId13" Type="http://schemas.openxmlformats.org/officeDocument/2006/relationships/slide" Target="slides/slide8.xml"/><Relationship Id="rId24" Type="http://schemas.openxmlformats.org/officeDocument/2006/relationships/slide" Target="slides/slide19.xml"/><Relationship Id="rId12" Type="http://schemas.openxmlformats.org/officeDocument/2006/relationships/slide" Target="slides/slide7.xml"/><Relationship Id="rId23" Type="http://schemas.openxmlformats.org/officeDocument/2006/relationships/slide" Target="slides/slide18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5" Type="http://schemas.openxmlformats.org/officeDocument/2006/relationships/notesMaster" Target="notesMasters/notesMaster1.xml"/><Relationship Id="rId19" Type="http://schemas.openxmlformats.org/officeDocument/2006/relationships/slide" Target="slides/slide14.xml"/><Relationship Id="rId6" Type="http://schemas.openxmlformats.org/officeDocument/2006/relationships/slide" Target="slides/slide1.xml"/><Relationship Id="rId18" Type="http://schemas.openxmlformats.org/officeDocument/2006/relationships/slide" Target="slides/slide13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9845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9845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9845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9845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9845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9845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9845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9845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2" name="Google Shape;52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15" name="Google Shape;115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g388cb9213c9_0_2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22" name="Google Shape;122;g388cb9213c9_0_2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29" name="Google Shape;129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36" name="Google Shape;136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43" name="Google Shape;143;p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g388cb9213c9_0_3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50" name="Google Shape;150;g388cb9213c9_0_3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5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57" name="Google Shape;157;p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2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g388cb9213c9_0_4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64" name="Google Shape;164;g388cb9213c9_0_4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9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1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71" name="Google Shape;171;p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6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g36a9b2b81d6_0_3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78" name="Google Shape;178;g36a9b2b81d6_0_3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g36a9b2b81d6_0_10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9" name="Google Shape;59;g36a9b2b81d6_0_10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6" name="Google Shape;66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g388cb9213c9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73" name="Google Shape;73;g388cb9213c9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80" name="Google Shape;80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g36a9b2b81d6_0_11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87" name="Google Shape;87;g36a9b2b81d6_0_1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94" name="Google Shape;94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g388cb9213c9_0_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01" name="Google Shape;101;g388cb9213c9_0_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g388cb9213c9_0_1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08" name="Google Shape;108;g388cb9213c9_0_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●"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17500" lvl="1" marL="914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17500" lvl="2" marL="13716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17500" lvl="3" marL="18288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17500" lvl="4" marL="22860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17500" lvl="6" marL="3200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17500" lvl="7" marL="36576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17500" lvl="8" marL="41148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8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6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9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7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2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5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13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19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3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4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5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2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4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1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0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6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8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</a:pPr>
            <a:r>
              <a:t/>
            </a:r>
            <a:endParaRPr/>
          </a:p>
        </p:txBody>
      </p:sp>
      <p:sp>
        <p:nvSpPr>
          <p:cNvPr id="55" name="Google Shape;55;p13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t/>
            </a:r>
            <a:endParaRPr/>
          </a:p>
        </p:txBody>
      </p:sp>
      <p:pic>
        <p:nvPicPr>
          <p:cNvPr id="56" name="Google Shape;56;p13" title="1.png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2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</a:pPr>
            <a:r>
              <a:t/>
            </a:r>
            <a:endParaRPr/>
          </a:p>
        </p:txBody>
      </p:sp>
      <p:sp>
        <p:nvSpPr>
          <p:cNvPr id="118" name="Google Shape;118;p2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t/>
            </a:r>
            <a:endParaRPr/>
          </a:p>
        </p:txBody>
      </p:sp>
      <p:pic>
        <p:nvPicPr>
          <p:cNvPr id="119" name="Google Shape;119;p22" title="5.png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23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</a:pPr>
            <a:r>
              <a:t/>
            </a:r>
            <a:endParaRPr/>
          </a:p>
        </p:txBody>
      </p:sp>
      <p:sp>
        <p:nvSpPr>
          <p:cNvPr id="125" name="Google Shape;125;p23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t/>
            </a:r>
            <a:endParaRPr/>
          </a:p>
        </p:txBody>
      </p:sp>
      <p:pic>
        <p:nvPicPr>
          <p:cNvPr id="126" name="Google Shape;126;p23" title="FoundationLevelSlides (1)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24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</a:pPr>
            <a:r>
              <a:t/>
            </a:r>
            <a:endParaRPr/>
          </a:p>
        </p:txBody>
      </p:sp>
      <p:sp>
        <p:nvSpPr>
          <p:cNvPr id="132" name="Google Shape;132;p24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t/>
            </a:r>
            <a:endParaRPr/>
          </a:p>
        </p:txBody>
      </p:sp>
      <p:pic>
        <p:nvPicPr>
          <p:cNvPr id="133" name="Google Shape;133;p24" title="6.png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25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</a:pPr>
            <a:r>
              <a:t/>
            </a:r>
            <a:endParaRPr/>
          </a:p>
        </p:txBody>
      </p:sp>
      <p:sp>
        <p:nvSpPr>
          <p:cNvPr id="139" name="Google Shape;139;p25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t/>
            </a:r>
            <a:endParaRPr/>
          </a:p>
        </p:txBody>
      </p:sp>
      <p:pic>
        <p:nvPicPr>
          <p:cNvPr id="140" name="Google Shape;140;p25" title="7.png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26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</a:pPr>
            <a:r>
              <a:t/>
            </a:r>
            <a:endParaRPr/>
          </a:p>
        </p:txBody>
      </p:sp>
      <p:sp>
        <p:nvSpPr>
          <p:cNvPr id="146" name="Google Shape;146;p26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t/>
            </a:r>
            <a:endParaRPr/>
          </a:p>
        </p:txBody>
      </p:sp>
      <p:pic>
        <p:nvPicPr>
          <p:cNvPr id="147" name="Google Shape;147;p26" title="8.png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27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</a:pPr>
            <a:r>
              <a:t/>
            </a:r>
            <a:endParaRPr/>
          </a:p>
        </p:txBody>
      </p:sp>
      <p:sp>
        <p:nvSpPr>
          <p:cNvPr id="153" name="Google Shape;153;p27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t/>
            </a:r>
            <a:endParaRPr/>
          </a:p>
        </p:txBody>
      </p:sp>
      <p:pic>
        <p:nvPicPr>
          <p:cNvPr id="154" name="Google Shape;154;p27" title="AberLaunch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8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28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</a:pPr>
            <a:r>
              <a:t/>
            </a:r>
            <a:endParaRPr/>
          </a:p>
        </p:txBody>
      </p:sp>
      <p:sp>
        <p:nvSpPr>
          <p:cNvPr id="160" name="Google Shape;160;p28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t/>
            </a:r>
            <a:endParaRPr/>
          </a:p>
        </p:txBody>
      </p:sp>
      <p:pic>
        <p:nvPicPr>
          <p:cNvPr id="161" name="Google Shape;161;p28" title="9.png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5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29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</a:pPr>
            <a:r>
              <a:t/>
            </a:r>
            <a:endParaRPr/>
          </a:p>
        </p:txBody>
      </p:sp>
      <p:sp>
        <p:nvSpPr>
          <p:cNvPr id="167" name="Google Shape;167;p29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t/>
            </a:r>
            <a:endParaRPr/>
          </a:p>
        </p:txBody>
      </p:sp>
      <p:pic>
        <p:nvPicPr>
          <p:cNvPr id="168" name="Google Shape;168;p29" title="LaLaunch (2)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2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30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</a:pPr>
            <a:r>
              <a:t/>
            </a:r>
            <a:endParaRPr/>
          </a:p>
        </p:txBody>
      </p:sp>
      <p:sp>
        <p:nvSpPr>
          <p:cNvPr id="174" name="Google Shape;174;p30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t/>
            </a:r>
            <a:endParaRPr/>
          </a:p>
        </p:txBody>
      </p:sp>
      <p:pic>
        <p:nvPicPr>
          <p:cNvPr id="175" name="Google Shape;175;p30" title="10.png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9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p31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</a:pPr>
            <a:r>
              <a:t/>
            </a:r>
            <a:endParaRPr/>
          </a:p>
        </p:txBody>
      </p:sp>
      <p:sp>
        <p:nvSpPr>
          <p:cNvPr id="181" name="Google Shape;181;p31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t/>
            </a:r>
            <a:endParaRPr/>
          </a:p>
        </p:txBody>
      </p:sp>
      <p:pic>
        <p:nvPicPr>
          <p:cNvPr id="182" name="Google Shape;182;p31" title="20.jp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4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</a:pPr>
            <a:r>
              <a:t/>
            </a:r>
            <a:endParaRPr/>
          </a:p>
        </p:txBody>
      </p:sp>
      <p:sp>
        <p:nvSpPr>
          <p:cNvPr id="62" name="Google Shape;62;p14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t/>
            </a:r>
            <a:endParaRPr/>
          </a:p>
        </p:txBody>
      </p:sp>
      <p:pic>
        <p:nvPicPr>
          <p:cNvPr id="63" name="Google Shape;63;p14" title="2.jp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5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</a:pPr>
            <a:r>
              <a:t/>
            </a:r>
            <a:endParaRPr/>
          </a:p>
        </p:txBody>
      </p:sp>
      <p:sp>
        <p:nvSpPr>
          <p:cNvPr id="69" name="Google Shape;69;p15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t/>
            </a:r>
            <a:endParaRPr/>
          </a:p>
        </p:txBody>
      </p:sp>
      <p:pic>
        <p:nvPicPr>
          <p:cNvPr id="70" name="Google Shape;70;p15" title="2.png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6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</a:pPr>
            <a:r>
              <a:t/>
            </a:r>
            <a:endParaRPr/>
          </a:p>
        </p:txBody>
      </p:sp>
      <p:sp>
        <p:nvSpPr>
          <p:cNvPr id="76" name="Google Shape;76;p16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t/>
            </a:r>
            <a:endParaRPr/>
          </a:p>
        </p:txBody>
      </p:sp>
      <p:pic>
        <p:nvPicPr>
          <p:cNvPr id="77" name="Google Shape;77;p16" title="FoundationLevelSlides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17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</a:pPr>
            <a:r>
              <a:t/>
            </a:r>
            <a:endParaRPr/>
          </a:p>
        </p:txBody>
      </p:sp>
      <p:sp>
        <p:nvSpPr>
          <p:cNvPr id="83" name="Google Shape;83;p17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t/>
            </a:r>
            <a:endParaRPr/>
          </a:p>
        </p:txBody>
      </p:sp>
      <p:pic>
        <p:nvPicPr>
          <p:cNvPr id="84" name="Google Shape;84;p17" title="3.png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8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</a:pPr>
            <a:r>
              <a:t/>
            </a:r>
            <a:endParaRPr/>
          </a:p>
        </p:txBody>
      </p:sp>
      <p:sp>
        <p:nvSpPr>
          <p:cNvPr id="90" name="Google Shape;90;p18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t/>
            </a:r>
            <a:endParaRPr/>
          </a:p>
        </p:txBody>
      </p:sp>
      <p:pic>
        <p:nvPicPr>
          <p:cNvPr id="91" name="Google Shape;91;p18" title="6.jp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19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</a:pPr>
            <a:r>
              <a:t/>
            </a:r>
            <a:endParaRPr/>
          </a:p>
        </p:txBody>
      </p:sp>
      <p:sp>
        <p:nvSpPr>
          <p:cNvPr id="97" name="Google Shape;97;p19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t/>
            </a:r>
            <a:endParaRPr/>
          </a:p>
        </p:txBody>
      </p:sp>
      <p:pic>
        <p:nvPicPr>
          <p:cNvPr id="98" name="Google Shape;98;p19" title="4.png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20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</a:pPr>
            <a:r>
              <a:t/>
            </a:r>
            <a:endParaRPr/>
          </a:p>
        </p:txBody>
      </p:sp>
      <p:sp>
        <p:nvSpPr>
          <p:cNvPr id="104" name="Google Shape;104;p20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t/>
            </a:r>
            <a:endParaRPr/>
          </a:p>
        </p:txBody>
      </p:sp>
      <p:pic>
        <p:nvPicPr>
          <p:cNvPr id="105" name="Google Shape;105;p20" title="LaLaunch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21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</a:pPr>
            <a:r>
              <a:t/>
            </a:r>
            <a:endParaRPr/>
          </a:p>
        </p:txBody>
      </p:sp>
      <p:sp>
        <p:nvSpPr>
          <p:cNvPr id="111" name="Google Shape;111;p21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t/>
            </a:r>
            <a:endParaRPr/>
          </a:p>
        </p:txBody>
      </p:sp>
      <p:pic>
        <p:nvPicPr>
          <p:cNvPr id="112" name="Google Shape;112;p21" title="LaLaunch (1)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