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88cb9213c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388cb9213c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88cb9213c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g388cb9213c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88cb9213c9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g388cb9213c9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6a9b2b81d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36a9b2b81d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a9b2b81d6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g36a9b2b81d6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8cb9213c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g388cb9213c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a9b2b81d6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36a9b2b81d6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8cb9213c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g388cb9213c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8cb9213c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g388cb9213c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9" name="Google Shape;119;p22" title="5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25" name="Google Shape;125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26" name="Google Shape;126;p23" title="FoundationLevelSlides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32" name="Google Shape;132;p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33" name="Google Shape;133;p24" title="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39" name="Google Shape;139;p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40" name="Google Shape;140;p25" title="7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46" name="Google Shape;146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47" name="Google Shape;147;p26" title="8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53" name="Google Shape;153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54" name="Google Shape;154;p27" title="AberLaunc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60" name="Google Shape;160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61" name="Google Shape;161;p28" title="9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67" name="Google Shape;167;p2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68" name="Google Shape;168;p29" title="LaLaunch (2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74" name="Google Shape;174;p3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75" name="Google Shape;175;p30" title="10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81" name="Google Shape;181;p3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82" name="Google Shape;182;p31" title="2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FoundationLevelSlid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3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1" name="Google Shape;91;p18" title="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8" name="Google Shape;98;p19" title="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5" name="Google Shape;105;p20" title="LaLaunch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12" name="Google Shape;112;p21" title="LaLaunch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