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66da0319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66da0319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66da0319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66da0319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66da031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66da031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66da031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66da031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66da0319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66da031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66da0319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66da0319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66da031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66da031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66da0319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66da0319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66da0319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66da0319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66da0319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66da0319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 title="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 title="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