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3466da03198_0_4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5" name="Google Shape;115;g3466da03198_0_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3466da03198_0_4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" name="Google Shape;122;g3466da03198_0_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3466da03198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3466da03198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3466da03198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" name="Google Shape;66;g3466da03198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3466da03198_0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Google Shape;73;g3466da03198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3466da03198_0_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3466da03198_0_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3466da03198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Google Shape;87;g3466da03198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3466da03198_0_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3466da03198_0_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3466da03198_0_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Google Shape;101;g3466da03198_0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3466da03198_0_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Google Shape;108;g3466da03198_0_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4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8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9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1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0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6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7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" name="Google Shape;55;p13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56" name="Google Shape;56;p13" title="1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2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8" name="Google Shape;118;p2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19" name="Google Shape;119;p22" title="10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23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5" name="Google Shape;125;p23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26" name="Google Shape;126;p23" title="11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4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" name="Google Shape;62;p14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63" name="Google Shape;63;p14" title="2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5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" name="Google Shape;69;p15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70" name="Google Shape;70;p15" title="3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6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" name="Google Shape;76;p16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77" name="Google Shape;77;p16" title="4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7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3" name="Google Shape;83;p17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84" name="Google Shape;84;p17" title="5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8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" name="Google Shape;90;p18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91" name="Google Shape;91;p18" title="6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9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7" name="Google Shape;97;p19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98" name="Google Shape;98;p19" title="7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20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4" name="Google Shape;104;p20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05" name="Google Shape;105;p20" title="8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1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1" name="Google Shape;111;p21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12" name="Google Shape;112;p21" title="9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