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9" r:id="rId5"/>
    <p:sldId id="292" r:id="rId6"/>
    <p:sldId id="287" r:id="rId7"/>
    <p:sldId id="281" r:id="rId8"/>
    <p:sldId id="275" r:id="rId9"/>
    <p:sldId id="274" r:id="rId10"/>
    <p:sldId id="277" r:id="rId11"/>
    <p:sldId id="278" r:id="rId12"/>
    <p:sldId id="279" r:id="rId13"/>
    <p:sldId id="291" r:id="rId14"/>
    <p:sldId id="283" r:id="rId15"/>
    <p:sldId id="284" r:id="rId16"/>
    <p:sldId id="261" r:id="rId17"/>
    <p:sldId id="262" r:id="rId18"/>
    <p:sldId id="272" r:id="rId19"/>
    <p:sldId id="293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D1597-29CB-E72E-5D2D-3CD7EE668336}" v="169" dt="2024-07-26T06:14:17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Dean" userId="S::adean@norwich-school.org.uk::eb0bf335-6c13-47ca-b9be-6b7c7be3c862" providerId="AD" clId="Web-{31C05F51-FC2C-180D-7F97-AA4B5E7F6FD0}"/>
    <pc:docChg chg="modSld">
      <pc:chgData name="Abigail Dean" userId="S::adean@norwich-school.org.uk::eb0bf335-6c13-47ca-b9be-6b7c7be3c862" providerId="AD" clId="Web-{31C05F51-FC2C-180D-7F97-AA4B5E7F6FD0}" dt="2021-05-09T10:01:43.719" v="10" actId="20577"/>
      <pc:docMkLst>
        <pc:docMk/>
      </pc:docMkLst>
      <pc:sldChg chg="delSp">
        <pc:chgData name="Abigail Dean" userId="S::adean@norwich-school.org.uk::eb0bf335-6c13-47ca-b9be-6b7c7be3c862" providerId="AD" clId="Web-{31C05F51-FC2C-180D-7F97-AA4B5E7F6FD0}" dt="2021-05-09T10:01:24.343" v="5"/>
        <pc:sldMkLst>
          <pc:docMk/>
          <pc:sldMk cId="498083456" sldId="268"/>
        </pc:sldMkLst>
        <pc:spChg chg="del">
          <ac:chgData name="Abigail Dean" userId="S::adean@norwich-school.org.uk::eb0bf335-6c13-47ca-b9be-6b7c7be3c862" providerId="AD" clId="Web-{31C05F51-FC2C-180D-7F97-AA4B5E7F6FD0}" dt="2021-05-09T10:01:24.343" v="5"/>
          <ac:spMkLst>
            <pc:docMk/>
            <pc:sldMk cId="498083456" sldId="268"/>
            <ac:spMk id="2" creationId="{A2719895-040C-4EEA-93A6-DE48D4A834E8}"/>
          </ac:spMkLst>
        </pc:spChg>
      </pc:sldChg>
      <pc:sldChg chg="modSp">
        <pc:chgData name="Abigail Dean" userId="S::adean@norwich-school.org.uk::eb0bf335-6c13-47ca-b9be-6b7c7be3c862" providerId="AD" clId="Web-{31C05F51-FC2C-180D-7F97-AA4B5E7F6FD0}" dt="2021-05-09T10:01:43.719" v="10" actId="20577"/>
        <pc:sldMkLst>
          <pc:docMk/>
          <pc:sldMk cId="2771174915" sldId="269"/>
        </pc:sldMkLst>
        <pc:spChg chg="mod">
          <ac:chgData name="Abigail Dean" userId="S::adean@norwich-school.org.uk::eb0bf335-6c13-47ca-b9be-6b7c7be3c862" providerId="AD" clId="Web-{31C05F51-FC2C-180D-7F97-AA4B5E7F6FD0}" dt="2021-05-09T10:01:43.719" v="10" actId="20577"/>
          <ac:spMkLst>
            <pc:docMk/>
            <pc:sldMk cId="2771174915" sldId="269"/>
            <ac:spMk id="3" creationId="{BCABF24F-2A42-4AAB-8189-2603BB47C862}"/>
          </ac:spMkLst>
        </pc:spChg>
      </pc:sldChg>
      <pc:sldChg chg="modSp">
        <pc:chgData name="Abigail Dean" userId="S::adean@norwich-school.org.uk::eb0bf335-6c13-47ca-b9be-6b7c7be3c862" providerId="AD" clId="Web-{31C05F51-FC2C-180D-7F97-AA4B5E7F6FD0}" dt="2021-05-09T10:01:02.390" v="4" actId="20577"/>
        <pc:sldMkLst>
          <pc:docMk/>
          <pc:sldMk cId="4229530124" sldId="272"/>
        </pc:sldMkLst>
        <pc:spChg chg="mod">
          <ac:chgData name="Abigail Dean" userId="S::adean@norwich-school.org.uk::eb0bf335-6c13-47ca-b9be-6b7c7be3c862" providerId="AD" clId="Web-{31C05F51-FC2C-180D-7F97-AA4B5E7F6FD0}" dt="2021-05-09T10:01:02.390" v="4" actId="20577"/>
          <ac:spMkLst>
            <pc:docMk/>
            <pc:sldMk cId="4229530124" sldId="272"/>
            <ac:spMk id="4" creationId="{5445CFAB-EC8E-49DB-A82A-0BF3CAE86A42}"/>
          </ac:spMkLst>
        </pc:spChg>
      </pc:sldChg>
    </pc:docChg>
  </pc:docChgLst>
  <pc:docChgLst>
    <pc:chgData name="AS Dean" userId="S::adean@norwich-school.org.uk::eb0bf335-6c13-47ca-b9be-6b7c7be3c862" providerId="AD" clId="Web-{2A74E07E-E099-80D5-AD63-AD919CF27438}"/>
    <pc:docChg chg="addSld delSld modSld">
      <pc:chgData name="AS Dean" userId="S::adean@norwich-school.org.uk::eb0bf335-6c13-47ca-b9be-6b7c7be3c862" providerId="AD" clId="Web-{2A74E07E-E099-80D5-AD63-AD919CF27438}" dt="2021-08-10T18:35:49.684" v="210" actId="20577"/>
      <pc:docMkLst>
        <pc:docMk/>
      </pc:docMkLst>
      <pc:sldChg chg="modSp">
        <pc:chgData name="AS Dean" userId="S::adean@norwich-school.org.uk::eb0bf335-6c13-47ca-b9be-6b7c7be3c862" providerId="AD" clId="Web-{2A74E07E-E099-80D5-AD63-AD919CF27438}" dt="2021-08-05T18:06:28.205" v="7" actId="1076"/>
        <pc:sldMkLst>
          <pc:docMk/>
          <pc:sldMk cId="109857222" sldId="256"/>
        </pc:sldMkLst>
        <pc:spChg chg="mod">
          <ac:chgData name="AS Dean" userId="S::adean@norwich-school.org.uk::eb0bf335-6c13-47ca-b9be-6b7c7be3c862" providerId="AD" clId="Web-{2A74E07E-E099-80D5-AD63-AD919CF27438}" dt="2021-08-05T18:06:28.205" v="7" actId="1076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AS Dean" userId="S::adean@norwich-school.org.uk::eb0bf335-6c13-47ca-b9be-6b7c7be3c862" providerId="AD" clId="Web-{2A74E07E-E099-80D5-AD63-AD919CF27438}" dt="2021-08-05T18:05:55.469" v="5" actId="1076"/>
          <ac:spMkLst>
            <pc:docMk/>
            <pc:sldMk cId="109857222" sldId="256"/>
            <ac:spMk id="6" creationId="{FC3F51E4-509D-4EB3-BC33-1EA47F3EE69C}"/>
          </ac:spMkLst>
        </pc:spChg>
      </pc:sldChg>
      <pc:sldChg chg="modSp">
        <pc:chgData name="AS Dean" userId="S::adean@norwich-school.org.uk::eb0bf335-6c13-47ca-b9be-6b7c7be3c862" providerId="AD" clId="Web-{2A74E07E-E099-80D5-AD63-AD919CF27438}" dt="2021-08-05T18:07:41.896" v="33" actId="20577"/>
        <pc:sldMkLst>
          <pc:docMk/>
          <pc:sldMk cId="2030022919" sldId="277"/>
        </pc:sldMkLst>
        <pc:spChg chg="mod">
          <ac:chgData name="AS Dean" userId="S::adean@norwich-school.org.uk::eb0bf335-6c13-47ca-b9be-6b7c7be3c862" providerId="AD" clId="Web-{2A74E07E-E099-80D5-AD63-AD919CF27438}" dt="2021-08-05T18:07:41.896" v="33" actId="20577"/>
          <ac:spMkLst>
            <pc:docMk/>
            <pc:sldMk cId="2030022919" sldId="277"/>
            <ac:spMk id="3" creationId="{64B2FE0D-F2E2-44C0-927A-07562C8CE1DB}"/>
          </ac:spMkLst>
        </pc:spChg>
      </pc:sldChg>
      <pc:sldChg chg="modSp">
        <pc:chgData name="AS Dean" userId="S::adean@norwich-school.org.uk::eb0bf335-6c13-47ca-b9be-6b7c7be3c862" providerId="AD" clId="Web-{2A74E07E-E099-80D5-AD63-AD919CF27438}" dt="2021-08-05T18:08:08.867" v="57" actId="20577"/>
        <pc:sldMkLst>
          <pc:docMk/>
          <pc:sldMk cId="2281636889" sldId="278"/>
        </pc:sldMkLst>
        <pc:spChg chg="mod">
          <ac:chgData name="AS Dean" userId="S::adean@norwich-school.org.uk::eb0bf335-6c13-47ca-b9be-6b7c7be3c862" providerId="AD" clId="Web-{2A74E07E-E099-80D5-AD63-AD919CF27438}" dt="2021-08-05T18:08:08.867" v="57" actId="20577"/>
          <ac:spMkLst>
            <pc:docMk/>
            <pc:sldMk cId="2281636889" sldId="278"/>
            <ac:spMk id="3" creationId="{64B2FE0D-F2E2-44C0-927A-07562C8CE1DB}"/>
          </ac:spMkLst>
        </pc:spChg>
      </pc:sldChg>
      <pc:sldChg chg="new del">
        <pc:chgData name="AS Dean" userId="S::adean@norwich-school.org.uk::eb0bf335-6c13-47ca-b9be-6b7c7be3c862" providerId="AD" clId="Web-{2A74E07E-E099-80D5-AD63-AD919CF27438}" dt="2021-08-10T18:32:43.360" v="59"/>
        <pc:sldMkLst>
          <pc:docMk/>
          <pc:sldMk cId="578907650" sldId="288"/>
        </pc:sldMkLst>
      </pc:sldChg>
      <pc:sldChg chg="modSp add replId">
        <pc:chgData name="AS Dean" userId="S::adean@norwich-school.org.uk::eb0bf335-6c13-47ca-b9be-6b7c7be3c862" providerId="AD" clId="Web-{2A74E07E-E099-80D5-AD63-AD919CF27438}" dt="2021-08-10T18:35:49.684" v="210" actId="20577"/>
        <pc:sldMkLst>
          <pc:docMk/>
          <pc:sldMk cId="725715547" sldId="288"/>
        </pc:sldMkLst>
        <pc:spChg chg="mod">
          <ac:chgData name="AS Dean" userId="S::adean@norwich-school.org.uk::eb0bf335-6c13-47ca-b9be-6b7c7be3c862" providerId="AD" clId="Web-{2A74E07E-E099-80D5-AD63-AD919CF27438}" dt="2021-08-10T18:35:10.135" v="194" actId="20577"/>
          <ac:spMkLst>
            <pc:docMk/>
            <pc:sldMk cId="725715547" sldId="288"/>
            <ac:spMk id="2" creationId="{CDE94CA5-7F11-4771-A17C-E130115BFEA7}"/>
          </ac:spMkLst>
        </pc:spChg>
        <pc:spChg chg="mod">
          <ac:chgData name="AS Dean" userId="S::adean@norwich-school.org.uk::eb0bf335-6c13-47ca-b9be-6b7c7be3c862" providerId="AD" clId="Web-{2A74E07E-E099-80D5-AD63-AD919CF27438}" dt="2021-08-10T18:35:49.684" v="210" actId="20577"/>
          <ac:spMkLst>
            <pc:docMk/>
            <pc:sldMk cId="725715547" sldId="288"/>
            <ac:spMk id="4" creationId="{5445CFAB-EC8E-49DB-A82A-0BF3CAE86A42}"/>
          </ac:spMkLst>
        </pc:spChg>
      </pc:sldChg>
    </pc:docChg>
  </pc:docChgLst>
  <pc:docChgLst>
    <pc:chgData clId="Web-{7E0A0DC6-AD09-6F6F-D8F4-2DAA6970A8CD}"/>
    <pc:docChg chg="modSld">
      <pc:chgData name="" userId="" providerId="" clId="Web-{7E0A0DC6-AD09-6F6F-D8F4-2DAA6970A8CD}" dt="2021-08-22T13:48:10.303" v="0" actId="20577"/>
      <pc:docMkLst>
        <pc:docMk/>
      </pc:docMkLst>
      <pc:sldChg chg="modSp">
        <pc:chgData name="" userId="" providerId="" clId="Web-{7E0A0DC6-AD09-6F6F-D8F4-2DAA6970A8CD}" dt="2021-08-22T13:48:10.303" v="0" actId="20577"/>
        <pc:sldMkLst>
          <pc:docMk/>
          <pc:sldMk cId="109857222" sldId="256"/>
        </pc:sldMkLst>
        <pc:spChg chg="mod">
          <ac:chgData name="" userId="" providerId="" clId="Web-{7E0A0DC6-AD09-6F6F-D8F4-2DAA6970A8CD}" dt="2021-08-22T13:48:10.303" v="0" actId="20577"/>
          <ac:spMkLst>
            <pc:docMk/>
            <pc:sldMk cId="109857222" sldId="256"/>
            <ac:spMk id="6" creationId="{FC3F51E4-509D-4EB3-BC33-1EA47F3EE69C}"/>
          </ac:spMkLst>
        </pc:spChg>
      </pc:sldChg>
    </pc:docChg>
  </pc:docChgLst>
  <pc:docChgLst>
    <pc:chgData name="AS Dean" userId="eb0bf335-6c13-47ca-b9be-6b7c7be3c862" providerId="ADAL" clId="{3EDC02C4-6F60-4917-8FC5-BEB2215E31EB}"/>
    <pc:docChg chg="custSel delSld modSld">
      <pc:chgData name="AS Dean" userId="eb0bf335-6c13-47ca-b9be-6b7c7be3c862" providerId="ADAL" clId="{3EDC02C4-6F60-4917-8FC5-BEB2215E31EB}" dt="2021-08-05T11:32:34.783" v="19" actId="20577"/>
      <pc:docMkLst>
        <pc:docMk/>
      </pc:docMkLst>
      <pc:sldChg chg="modSp mod">
        <pc:chgData name="AS Dean" userId="eb0bf335-6c13-47ca-b9be-6b7c7be3c862" providerId="ADAL" clId="{3EDC02C4-6F60-4917-8FC5-BEB2215E31EB}" dt="2021-08-05T11:28:50.975" v="6" actId="20577"/>
        <pc:sldMkLst>
          <pc:docMk/>
          <pc:sldMk cId="93599040" sldId="257"/>
        </pc:sldMkLst>
        <pc:spChg chg="mod">
          <ac:chgData name="AS Dean" userId="eb0bf335-6c13-47ca-b9be-6b7c7be3c862" providerId="ADAL" clId="{3EDC02C4-6F60-4917-8FC5-BEB2215E31EB}" dt="2021-08-05T11:28:50.975" v="6" actId="20577"/>
          <ac:spMkLst>
            <pc:docMk/>
            <pc:sldMk cId="93599040" sldId="257"/>
            <ac:spMk id="3" creationId="{46338920-085B-436C-A17D-9E754D1A112B}"/>
          </ac:spMkLst>
        </pc:spChg>
      </pc:sldChg>
      <pc:sldChg chg="del">
        <pc:chgData name="AS Dean" userId="eb0bf335-6c13-47ca-b9be-6b7c7be3c862" providerId="ADAL" clId="{3EDC02C4-6F60-4917-8FC5-BEB2215E31EB}" dt="2021-08-05T11:30:46.368" v="7" actId="2696"/>
        <pc:sldMkLst>
          <pc:docMk/>
          <pc:sldMk cId="1953453001" sldId="258"/>
        </pc:sldMkLst>
      </pc:sldChg>
      <pc:sldChg chg="modSp mod">
        <pc:chgData name="AS Dean" userId="eb0bf335-6c13-47ca-b9be-6b7c7be3c862" providerId="ADAL" clId="{3EDC02C4-6F60-4917-8FC5-BEB2215E31EB}" dt="2021-08-05T11:32:34.783" v="19" actId="20577"/>
        <pc:sldMkLst>
          <pc:docMk/>
          <pc:sldMk cId="3982261190" sldId="259"/>
        </pc:sldMkLst>
        <pc:spChg chg="mod">
          <ac:chgData name="AS Dean" userId="eb0bf335-6c13-47ca-b9be-6b7c7be3c862" providerId="ADAL" clId="{3EDC02C4-6F60-4917-8FC5-BEB2215E31EB}" dt="2021-08-05T11:32:28.776" v="12" actId="27636"/>
          <ac:spMkLst>
            <pc:docMk/>
            <pc:sldMk cId="3982261190" sldId="259"/>
            <ac:spMk id="2" creationId="{CE427B53-79ED-46F0-A312-4BBA46B3CB4E}"/>
          </ac:spMkLst>
        </pc:spChg>
        <pc:graphicFrameChg chg="mod">
          <ac:chgData name="AS Dean" userId="eb0bf335-6c13-47ca-b9be-6b7c7be3c862" providerId="ADAL" clId="{3EDC02C4-6F60-4917-8FC5-BEB2215E31EB}" dt="2021-08-05T11:32:34.783" v="19" actId="20577"/>
          <ac:graphicFrameMkLst>
            <pc:docMk/>
            <pc:sldMk cId="3982261190" sldId="259"/>
            <ac:graphicFrameMk id="5" creationId="{A5BADC09-000B-4B89-9ACB-E18CC05FD7F5}"/>
          </ac:graphicFrameMkLst>
        </pc:graphicFrameChg>
      </pc:sldChg>
    </pc:docChg>
  </pc:docChgLst>
  <pc:docChgLst>
    <pc:chgData name="Abigail Dean" userId="S::adean@norwich-school.org.uk::eb0bf335-6c13-47ca-b9be-6b7c7be3c862" providerId="AD" clId="Web-{D81C2F65-C37D-5A29-7D2B-9E97FAE406FD}"/>
    <pc:docChg chg="modSld">
      <pc:chgData name="Abigail Dean" userId="S::adean@norwich-school.org.uk::eb0bf335-6c13-47ca-b9be-6b7c7be3c862" providerId="AD" clId="Web-{D81C2F65-C37D-5A29-7D2B-9E97FAE406FD}" dt="2021-07-11T10:52:13.931" v="33" actId="20577"/>
      <pc:docMkLst>
        <pc:docMk/>
      </pc:docMkLst>
      <pc:sldChg chg="addSp modSp">
        <pc:chgData name="Abigail Dean" userId="S::adean@norwich-school.org.uk::eb0bf335-6c13-47ca-b9be-6b7c7be3c862" providerId="AD" clId="Web-{D81C2F65-C37D-5A29-7D2B-9E97FAE406FD}" dt="2021-07-11T10:49:53.469" v="9" actId="1076"/>
        <pc:sldMkLst>
          <pc:docMk/>
          <pc:sldMk cId="109857222" sldId="256"/>
        </pc:sldMkLst>
        <pc:spChg chg="mod">
          <ac:chgData name="Abigail Dean" userId="S::adean@norwich-school.org.uk::eb0bf335-6c13-47ca-b9be-6b7c7be3c862" providerId="AD" clId="Web-{D81C2F65-C37D-5A29-7D2B-9E97FAE406FD}" dt="2021-07-11T10:49:45.484" v="7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bigail Dean" userId="S::adean@norwich-school.org.uk::eb0bf335-6c13-47ca-b9be-6b7c7be3c862" providerId="AD" clId="Web-{D81C2F65-C37D-5A29-7D2B-9E97FAE406FD}" dt="2021-07-11T10:49:42.609" v="6" actId="1076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Abigail Dean" userId="S::adean@norwich-school.org.uk::eb0bf335-6c13-47ca-b9be-6b7c7be3c862" providerId="AD" clId="Web-{D81C2F65-C37D-5A29-7D2B-9E97FAE406FD}" dt="2021-07-11T10:49:53.469" v="9" actId="1076"/>
          <ac:picMkLst>
            <pc:docMk/>
            <pc:sldMk cId="109857222" sldId="256"/>
            <ac:picMk id="4" creationId="{551B005D-48E5-4DC2-9858-AE7D56D8AE49}"/>
          </ac:picMkLst>
        </pc:picChg>
        <pc:picChg chg="mod">
          <ac:chgData name="Abigail Dean" userId="S::adean@norwich-school.org.uk::eb0bf335-6c13-47ca-b9be-6b7c7be3c862" providerId="AD" clId="Web-{D81C2F65-C37D-5A29-7D2B-9E97FAE406FD}" dt="2021-07-11T10:49:51.547" v="8" actId="1076"/>
          <ac:picMkLst>
            <pc:docMk/>
            <pc:sldMk cId="109857222" sldId="256"/>
            <ac:picMk id="1026" creationId="{73367DE7-32B2-4C9E-8B41-483FE06E1432}"/>
          </ac:picMkLst>
        </pc:picChg>
      </pc:sldChg>
      <pc:sldChg chg="modSp">
        <pc:chgData name="Abigail Dean" userId="S::adean@norwich-school.org.uk::eb0bf335-6c13-47ca-b9be-6b7c7be3c862" providerId="AD" clId="Web-{D81C2F65-C37D-5A29-7D2B-9E97FAE406FD}" dt="2021-07-11T10:50:30.878" v="16" actId="20577"/>
        <pc:sldMkLst>
          <pc:docMk/>
          <pc:sldMk cId="1953453001" sldId="258"/>
        </pc:sldMkLst>
        <pc:spChg chg="mod">
          <ac:chgData name="Abigail Dean" userId="S::adean@norwich-school.org.uk::eb0bf335-6c13-47ca-b9be-6b7c7be3c862" providerId="AD" clId="Web-{D81C2F65-C37D-5A29-7D2B-9E97FAE406FD}" dt="2021-07-11T10:50:30.878" v="16" actId="20577"/>
          <ac:spMkLst>
            <pc:docMk/>
            <pc:sldMk cId="1953453001" sldId="258"/>
            <ac:spMk id="3" creationId="{A008A6D6-1261-42B2-B73E-7B9D7B6F766F}"/>
          </ac:spMkLst>
        </pc:spChg>
      </pc:sldChg>
      <pc:sldChg chg="modSp">
        <pc:chgData name="Abigail Dean" userId="S::adean@norwich-school.org.uk::eb0bf335-6c13-47ca-b9be-6b7c7be3c862" providerId="AD" clId="Web-{D81C2F65-C37D-5A29-7D2B-9E97FAE406FD}" dt="2021-07-11T10:52:13.931" v="33" actId="20577"/>
        <pc:sldMkLst>
          <pc:docMk/>
          <pc:sldMk cId="4229530124" sldId="272"/>
        </pc:sldMkLst>
        <pc:spChg chg="mod">
          <ac:chgData name="Abigail Dean" userId="S::adean@norwich-school.org.uk::eb0bf335-6c13-47ca-b9be-6b7c7be3c862" providerId="AD" clId="Web-{D81C2F65-C37D-5A29-7D2B-9E97FAE406FD}" dt="2021-07-11T10:52:13.931" v="33" actId="20577"/>
          <ac:spMkLst>
            <pc:docMk/>
            <pc:sldMk cId="4229530124" sldId="272"/>
            <ac:spMk id="4" creationId="{5445CFAB-EC8E-49DB-A82A-0BF3CAE86A42}"/>
          </ac:spMkLst>
        </pc:spChg>
      </pc:sldChg>
      <pc:sldChg chg="modSp">
        <pc:chgData name="Abigail Dean" userId="S::adean@norwich-school.org.uk::eb0bf335-6c13-47ca-b9be-6b7c7be3c862" providerId="AD" clId="Web-{D81C2F65-C37D-5A29-7D2B-9E97FAE406FD}" dt="2021-07-11T10:50:44.972" v="17" actId="20577"/>
        <pc:sldMkLst>
          <pc:docMk/>
          <pc:sldMk cId="3071472683" sldId="287"/>
        </pc:sldMkLst>
        <pc:spChg chg="mod">
          <ac:chgData name="Abigail Dean" userId="S::adean@norwich-school.org.uk::eb0bf335-6c13-47ca-b9be-6b7c7be3c862" providerId="AD" clId="Web-{D81C2F65-C37D-5A29-7D2B-9E97FAE406FD}" dt="2021-07-11T10:50:44.972" v="17" actId="20577"/>
          <ac:spMkLst>
            <pc:docMk/>
            <pc:sldMk cId="3071472683" sldId="287"/>
            <ac:spMk id="2" creationId="{8BD2F06A-FA9F-4533-9306-7ADEC5F46C38}"/>
          </ac:spMkLst>
        </pc:spChg>
      </pc:sldChg>
    </pc:docChg>
  </pc:docChgLst>
  <pc:docChgLst>
    <pc:chgData name="AS Dean" userId="S::adean@norwich-school.org.uk::eb0bf335-6c13-47ca-b9be-6b7c7be3c862" providerId="AD" clId="Web-{7E307C2E-67DF-CA83-3F6E-6EB4CFE3E3FB}"/>
    <pc:docChg chg="modSld">
      <pc:chgData name="AS Dean" userId="S::adean@norwich-school.org.uk::eb0bf335-6c13-47ca-b9be-6b7c7be3c862" providerId="AD" clId="Web-{7E307C2E-67DF-CA83-3F6E-6EB4CFE3E3FB}" dt="2022-05-28T06:37:34.388" v="16" actId="20577"/>
      <pc:docMkLst>
        <pc:docMk/>
      </pc:docMkLst>
      <pc:sldChg chg="modSp">
        <pc:chgData name="AS Dean" userId="S::adean@norwich-school.org.uk::eb0bf335-6c13-47ca-b9be-6b7c7be3c862" providerId="AD" clId="Web-{7E307C2E-67DF-CA83-3F6E-6EB4CFE3E3FB}" dt="2022-05-28T06:37:34.388" v="16" actId="20577"/>
        <pc:sldMkLst>
          <pc:docMk/>
          <pc:sldMk cId="4101897646" sldId="290"/>
        </pc:sldMkLst>
        <pc:spChg chg="mod">
          <ac:chgData name="AS Dean" userId="S::adean@norwich-school.org.uk::eb0bf335-6c13-47ca-b9be-6b7c7be3c862" providerId="AD" clId="Web-{7E307C2E-67DF-CA83-3F6E-6EB4CFE3E3FB}" dt="2022-05-28T06:37:34.388" v="16" actId="20577"/>
          <ac:spMkLst>
            <pc:docMk/>
            <pc:sldMk cId="4101897646" sldId="290"/>
            <ac:spMk id="2" creationId="{D103D033-1E05-4020-85D1-730AC78793C6}"/>
          </ac:spMkLst>
        </pc:spChg>
      </pc:sldChg>
    </pc:docChg>
  </pc:docChgLst>
  <pc:docChgLst>
    <pc:chgData name="AS Dean" userId="S::adean@norwich-school.org.uk::eb0bf335-6c13-47ca-b9be-6b7c7be3c862" providerId="AD" clId="Web-{1D3323DF-157D-B85E-08EE-BD3961F37135}"/>
    <pc:docChg chg="delSld modSld sldOrd">
      <pc:chgData name="AS Dean" userId="S::adean@norwich-school.org.uk::eb0bf335-6c13-47ca-b9be-6b7c7be3c862" providerId="AD" clId="Web-{1D3323DF-157D-B85E-08EE-BD3961F37135}" dt="2022-03-17T10:38:03.523" v="75" actId="14100"/>
      <pc:docMkLst>
        <pc:docMk/>
      </pc:docMkLst>
      <pc:sldChg chg="modSp">
        <pc:chgData name="AS Dean" userId="S::adean@norwich-school.org.uk::eb0bf335-6c13-47ca-b9be-6b7c7be3c862" providerId="AD" clId="Web-{1D3323DF-157D-B85E-08EE-BD3961F37135}" dt="2022-03-17T10:38:03.523" v="75" actId="14100"/>
        <pc:sldMkLst>
          <pc:docMk/>
          <pc:sldMk cId="109857222" sldId="256"/>
        </pc:sldMkLst>
        <pc:spChg chg="mod">
          <ac:chgData name="AS Dean" userId="S::adean@norwich-school.org.uk::eb0bf335-6c13-47ca-b9be-6b7c7be3c862" providerId="AD" clId="Web-{1D3323DF-157D-B85E-08EE-BD3961F37135}" dt="2022-03-17T10:38:03.523" v="75" actId="14100"/>
          <ac:spMkLst>
            <pc:docMk/>
            <pc:sldMk cId="109857222" sldId="256"/>
            <ac:spMk id="6" creationId="{FC3F51E4-509D-4EB3-BC33-1EA47F3EE69C}"/>
          </ac:spMkLst>
        </pc:spChg>
      </pc:sldChg>
      <pc:sldChg chg="modSp ord">
        <pc:chgData name="AS Dean" userId="S::adean@norwich-school.org.uk::eb0bf335-6c13-47ca-b9be-6b7c7be3c862" providerId="AD" clId="Web-{1D3323DF-157D-B85E-08EE-BD3961F37135}" dt="2022-03-17T10:36:49.240" v="66"/>
        <pc:sldMkLst>
          <pc:docMk/>
          <pc:sldMk cId="3186027536" sldId="274"/>
        </pc:sldMkLst>
        <pc:spChg chg="mod">
          <ac:chgData name="AS Dean" userId="S::adean@norwich-school.org.uk::eb0bf335-6c13-47ca-b9be-6b7c7be3c862" providerId="AD" clId="Web-{1D3323DF-157D-B85E-08EE-BD3961F37135}" dt="2022-03-17T10:35:01.471" v="14" actId="20577"/>
          <ac:spMkLst>
            <pc:docMk/>
            <pc:sldMk cId="3186027536" sldId="274"/>
            <ac:spMk id="3" creationId="{64B2FE0D-F2E2-44C0-927A-07562C8CE1DB}"/>
          </ac:spMkLst>
        </pc:spChg>
      </pc:sldChg>
      <pc:sldChg chg="modSp">
        <pc:chgData name="AS Dean" userId="S::adean@norwich-school.org.uk::eb0bf335-6c13-47ca-b9be-6b7c7be3c862" providerId="AD" clId="Web-{1D3323DF-157D-B85E-08EE-BD3961F37135}" dt="2022-03-17T10:34:12.376" v="6" actId="20577"/>
        <pc:sldMkLst>
          <pc:docMk/>
          <pc:sldMk cId="3667417471" sldId="275"/>
        </pc:sldMkLst>
        <pc:spChg chg="mod">
          <ac:chgData name="AS Dean" userId="S::adean@norwich-school.org.uk::eb0bf335-6c13-47ca-b9be-6b7c7be3c862" providerId="AD" clId="Web-{1D3323DF-157D-B85E-08EE-BD3961F37135}" dt="2022-03-17T10:34:12.376" v="6" actId="20577"/>
          <ac:spMkLst>
            <pc:docMk/>
            <pc:sldMk cId="3667417471" sldId="275"/>
            <ac:spMk id="3" creationId="{64B2FE0D-F2E2-44C0-927A-07562C8CE1DB}"/>
          </ac:spMkLst>
        </pc:spChg>
      </pc:sldChg>
      <pc:sldChg chg="del">
        <pc:chgData name="AS Dean" userId="S::adean@norwich-school.org.uk::eb0bf335-6c13-47ca-b9be-6b7c7be3c862" providerId="AD" clId="Web-{1D3323DF-157D-B85E-08EE-BD3961F37135}" dt="2022-03-17T10:34:19.142" v="7"/>
        <pc:sldMkLst>
          <pc:docMk/>
          <pc:sldMk cId="181241829" sldId="276"/>
        </pc:sldMkLst>
      </pc:sldChg>
      <pc:sldChg chg="modSp">
        <pc:chgData name="AS Dean" userId="S::adean@norwich-school.org.uk::eb0bf335-6c13-47ca-b9be-6b7c7be3c862" providerId="AD" clId="Web-{1D3323DF-157D-B85E-08EE-BD3961F37135}" dt="2022-03-17T10:36:22.208" v="65" actId="20577"/>
        <pc:sldMkLst>
          <pc:docMk/>
          <pc:sldMk cId="2030022919" sldId="277"/>
        </pc:sldMkLst>
        <pc:spChg chg="mod">
          <ac:chgData name="AS Dean" userId="S::adean@norwich-school.org.uk::eb0bf335-6c13-47ca-b9be-6b7c7be3c862" providerId="AD" clId="Web-{1D3323DF-157D-B85E-08EE-BD3961F37135}" dt="2022-03-17T10:36:22.208" v="65" actId="20577"/>
          <ac:spMkLst>
            <pc:docMk/>
            <pc:sldMk cId="2030022919" sldId="277"/>
            <ac:spMk id="3" creationId="{64B2FE0D-F2E2-44C0-927A-07562C8CE1DB}"/>
          </ac:spMkLst>
        </pc:spChg>
      </pc:sldChg>
      <pc:sldChg chg="modSp">
        <pc:chgData name="AS Dean" userId="S::adean@norwich-school.org.uk::eb0bf335-6c13-47ca-b9be-6b7c7be3c862" providerId="AD" clId="Web-{1D3323DF-157D-B85E-08EE-BD3961F37135}" dt="2022-03-17T10:35:51.488" v="59" actId="20577"/>
        <pc:sldMkLst>
          <pc:docMk/>
          <pc:sldMk cId="2281636889" sldId="278"/>
        </pc:sldMkLst>
        <pc:spChg chg="mod">
          <ac:chgData name="AS Dean" userId="S::adean@norwich-school.org.uk::eb0bf335-6c13-47ca-b9be-6b7c7be3c862" providerId="AD" clId="Web-{1D3323DF-157D-B85E-08EE-BD3961F37135}" dt="2022-03-17T10:35:51.488" v="59" actId="20577"/>
          <ac:spMkLst>
            <pc:docMk/>
            <pc:sldMk cId="2281636889" sldId="278"/>
            <ac:spMk id="3" creationId="{64B2FE0D-F2E2-44C0-927A-07562C8CE1DB}"/>
          </ac:spMkLst>
        </pc:spChg>
      </pc:sldChg>
      <pc:sldChg chg="modSp">
        <pc:chgData name="AS Dean" userId="S::adean@norwich-school.org.uk::eb0bf335-6c13-47ca-b9be-6b7c7be3c862" providerId="AD" clId="Web-{1D3323DF-157D-B85E-08EE-BD3961F37135}" dt="2022-03-17T10:36:17.895" v="64" actId="20577"/>
        <pc:sldMkLst>
          <pc:docMk/>
          <pc:sldMk cId="1478273497" sldId="281"/>
        </pc:sldMkLst>
        <pc:spChg chg="mod">
          <ac:chgData name="AS Dean" userId="S::adean@norwich-school.org.uk::eb0bf335-6c13-47ca-b9be-6b7c7be3c862" providerId="AD" clId="Web-{1D3323DF-157D-B85E-08EE-BD3961F37135}" dt="2022-03-17T10:36:17.895" v="64" actId="20577"/>
          <ac:spMkLst>
            <pc:docMk/>
            <pc:sldMk cId="1478273497" sldId="281"/>
            <ac:spMk id="3" creationId="{64B2FE0D-F2E2-44C0-927A-07562C8CE1DB}"/>
          </ac:spMkLst>
        </pc:spChg>
      </pc:sldChg>
      <pc:sldChg chg="del">
        <pc:chgData name="AS Dean" userId="S::adean@norwich-school.org.uk::eb0bf335-6c13-47ca-b9be-6b7c7be3c862" providerId="AD" clId="Web-{1D3323DF-157D-B85E-08EE-BD3961F37135}" dt="2022-03-17T10:35:56.566" v="60"/>
        <pc:sldMkLst>
          <pc:docMk/>
          <pc:sldMk cId="1341847885" sldId="282"/>
        </pc:sldMkLst>
      </pc:sldChg>
      <pc:sldChg chg="modSp">
        <pc:chgData name="AS Dean" userId="S::adean@norwich-school.org.uk::eb0bf335-6c13-47ca-b9be-6b7c7be3c862" providerId="AD" clId="Web-{1D3323DF-157D-B85E-08EE-BD3961F37135}" dt="2022-03-17T10:37:10.412" v="74" actId="14100"/>
        <pc:sldMkLst>
          <pc:docMk/>
          <pc:sldMk cId="735798265" sldId="283"/>
        </pc:sldMkLst>
        <pc:spChg chg="mod">
          <ac:chgData name="AS Dean" userId="S::adean@norwich-school.org.uk::eb0bf335-6c13-47ca-b9be-6b7c7be3c862" providerId="AD" clId="Web-{1D3323DF-157D-B85E-08EE-BD3961F37135}" dt="2022-03-17T10:37:10.412" v="74" actId="14100"/>
          <ac:spMkLst>
            <pc:docMk/>
            <pc:sldMk cId="735798265" sldId="283"/>
            <ac:spMk id="3" creationId="{64B2FE0D-F2E2-44C0-927A-07562C8CE1DB}"/>
          </ac:spMkLst>
        </pc:spChg>
      </pc:sldChg>
      <pc:sldChg chg="del">
        <pc:chgData name="AS Dean" userId="S::adean@norwich-school.org.uk::eb0bf335-6c13-47ca-b9be-6b7c7be3c862" providerId="AD" clId="Web-{1D3323DF-157D-B85E-08EE-BD3961F37135}" dt="2022-03-17T10:34:24.408" v="8"/>
        <pc:sldMkLst>
          <pc:docMk/>
          <pc:sldMk cId="3692646594" sldId="285"/>
        </pc:sldMkLst>
      </pc:sldChg>
      <pc:sldChg chg="del">
        <pc:chgData name="AS Dean" userId="S::adean@norwich-school.org.uk::eb0bf335-6c13-47ca-b9be-6b7c7be3c862" providerId="AD" clId="Web-{1D3323DF-157D-B85E-08EE-BD3961F37135}" dt="2022-03-17T10:36:03.848" v="61"/>
        <pc:sldMkLst>
          <pc:docMk/>
          <pc:sldMk cId="2597006715" sldId="286"/>
        </pc:sldMkLst>
      </pc:sldChg>
    </pc:docChg>
  </pc:docChgLst>
  <pc:docChgLst>
    <pc:chgData name="AS Dean" userId="S::adean@norwich-school.org.uk::eb0bf335-6c13-47ca-b9be-6b7c7be3c862" providerId="AD" clId="Web-{28AF013C-B4AE-D270-FC38-609AFA179850}"/>
    <pc:docChg chg="modSld">
      <pc:chgData name="AS Dean" userId="S::adean@norwich-school.org.uk::eb0bf335-6c13-47ca-b9be-6b7c7be3c862" providerId="AD" clId="Web-{28AF013C-B4AE-D270-FC38-609AFA179850}" dt="2021-07-18T19:46:33.019" v="1" actId="1076"/>
      <pc:docMkLst>
        <pc:docMk/>
      </pc:docMkLst>
      <pc:sldChg chg="addSp modSp">
        <pc:chgData name="AS Dean" userId="S::adean@norwich-school.org.uk::eb0bf335-6c13-47ca-b9be-6b7c7be3c862" providerId="AD" clId="Web-{28AF013C-B4AE-D270-FC38-609AFA179850}" dt="2021-07-18T19:46:33.019" v="1" actId="1076"/>
        <pc:sldMkLst>
          <pc:docMk/>
          <pc:sldMk cId="109857222" sldId="256"/>
        </pc:sldMkLst>
        <pc:picChg chg="add mod">
          <ac:chgData name="AS Dean" userId="S::adean@norwich-school.org.uk::eb0bf335-6c13-47ca-b9be-6b7c7be3c862" providerId="AD" clId="Web-{28AF013C-B4AE-D270-FC38-609AFA179850}" dt="2021-07-18T19:46:33.019" v="1" actId="1076"/>
          <ac:picMkLst>
            <pc:docMk/>
            <pc:sldMk cId="109857222" sldId="256"/>
            <ac:picMk id="5" creationId="{304D26F7-A8DE-4209-8844-69A4514D63A9}"/>
          </ac:picMkLst>
        </pc:picChg>
      </pc:sldChg>
    </pc:docChg>
  </pc:docChgLst>
  <pc:docChgLst>
    <pc:chgData name="AS Dean" userId="S::adean@norwich-school.org.uk::eb0bf335-6c13-47ca-b9be-6b7c7be3c862" providerId="AD" clId="Web-{61E553FA-E181-E72D-415D-5926375F1230}"/>
    <pc:docChg chg="modSld">
      <pc:chgData name="AS Dean" userId="S::adean@norwich-school.org.uk::eb0bf335-6c13-47ca-b9be-6b7c7be3c862" providerId="AD" clId="Web-{61E553FA-E181-E72D-415D-5926375F1230}" dt="2022-03-04T15:04:31.740" v="41" actId="14100"/>
      <pc:docMkLst>
        <pc:docMk/>
      </pc:docMkLst>
      <pc:sldChg chg="addSp delSp modSp">
        <pc:chgData name="AS Dean" userId="S::adean@norwich-school.org.uk::eb0bf335-6c13-47ca-b9be-6b7c7be3c862" providerId="AD" clId="Web-{61E553FA-E181-E72D-415D-5926375F1230}" dt="2022-03-04T15:00:36.553" v="3" actId="1076"/>
        <pc:sldMkLst>
          <pc:docMk/>
          <pc:sldMk cId="109857222" sldId="256"/>
        </pc:sldMkLst>
        <pc:picChg chg="add mod">
          <ac:chgData name="AS Dean" userId="S::adean@norwich-school.org.uk::eb0bf335-6c13-47ca-b9be-6b7c7be3c862" providerId="AD" clId="Web-{61E553FA-E181-E72D-415D-5926375F1230}" dt="2022-03-04T15:00:36.553" v="3" actId="1076"/>
          <ac:picMkLst>
            <pc:docMk/>
            <pc:sldMk cId="109857222" sldId="256"/>
            <ac:picMk id="2" creationId="{9A98E188-05F8-4FB5-B13B-F8D2E06D31A0}"/>
          </ac:picMkLst>
        </pc:picChg>
        <pc:picChg chg="del">
          <ac:chgData name="AS Dean" userId="S::adean@norwich-school.org.uk::eb0bf335-6c13-47ca-b9be-6b7c7be3c862" providerId="AD" clId="Web-{61E553FA-E181-E72D-415D-5926375F1230}" dt="2022-03-04T15:00:28.131" v="0"/>
          <ac:picMkLst>
            <pc:docMk/>
            <pc:sldMk cId="109857222" sldId="256"/>
            <ac:picMk id="5" creationId="{304D26F7-A8DE-4209-8844-69A4514D63A9}"/>
          </ac:picMkLst>
        </pc:picChg>
      </pc:sldChg>
      <pc:sldChg chg="addSp modSp">
        <pc:chgData name="AS Dean" userId="S::adean@norwich-school.org.uk::eb0bf335-6c13-47ca-b9be-6b7c7be3c862" providerId="AD" clId="Web-{61E553FA-E181-E72D-415D-5926375F1230}" dt="2022-03-04T15:02:10.481" v="10" actId="20577"/>
        <pc:sldMkLst>
          <pc:docMk/>
          <pc:sldMk cId="93599040" sldId="257"/>
        </pc:sldMkLst>
        <pc:spChg chg="mod">
          <ac:chgData name="AS Dean" userId="S::adean@norwich-school.org.uk::eb0bf335-6c13-47ca-b9be-6b7c7be3c862" providerId="AD" clId="Web-{61E553FA-E181-E72D-415D-5926375F1230}" dt="2022-03-04T15:02:10.481" v="10" actId="20577"/>
          <ac:spMkLst>
            <pc:docMk/>
            <pc:sldMk cId="93599040" sldId="257"/>
            <ac:spMk id="3" creationId="{46338920-085B-436C-A17D-9E754D1A112B}"/>
          </ac:spMkLst>
        </pc:spChg>
        <pc:picChg chg="add">
          <ac:chgData name="AS Dean" userId="S::adean@norwich-school.org.uk::eb0bf335-6c13-47ca-b9be-6b7c7be3c862" providerId="AD" clId="Web-{61E553FA-E181-E72D-415D-5926375F1230}" dt="2022-03-04T15:02:01.356" v="7"/>
          <ac:picMkLst>
            <pc:docMk/>
            <pc:sldMk cId="93599040" sldId="257"/>
            <ac:picMk id="5" creationId="{678A97E6-9BD1-4A3D-9A9C-BD98103FB88E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13.559" v="11"/>
        <pc:sldMkLst>
          <pc:docMk/>
          <pc:sldMk cId="3982261190" sldId="259"/>
        </pc:sldMkLst>
        <pc:picChg chg="add">
          <ac:chgData name="AS Dean" userId="S::adean@norwich-school.org.uk::eb0bf335-6c13-47ca-b9be-6b7c7be3c862" providerId="AD" clId="Web-{61E553FA-E181-E72D-415D-5926375F1230}" dt="2022-03-04T15:02:13.559" v="11"/>
          <ac:picMkLst>
            <pc:docMk/>
            <pc:sldMk cId="3982261190" sldId="259"/>
            <ac:picMk id="14" creationId="{85EE8122-DF7A-42AF-B712-6C29BDBE6E10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4:03.051" v="33"/>
        <pc:sldMkLst>
          <pc:docMk/>
          <pc:sldMk cId="2427574287" sldId="261"/>
        </pc:sldMkLst>
        <pc:picChg chg="add">
          <ac:chgData name="AS Dean" userId="S::adean@norwich-school.org.uk::eb0bf335-6c13-47ca-b9be-6b7c7be3c862" providerId="AD" clId="Web-{61E553FA-E181-E72D-415D-5926375F1230}" dt="2022-03-04T15:04:03.051" v="33"/>
          <ac:picMkLst>
            <pc:docMk/>
            <pc:sldMk cId="2427574287" sldId="261"/>
            <ac:picMk id="4" creationId="{7868DCB1-3867-446D-B524-57BBF66CB121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4:06.691" v="34"/>
        <pc:sldMkLst>
          <pc:docMk/>
          <pc:sldMk cId="3513850581" sldId="262"/>
        </pc:sldMkLst>
        <pc:picChg chg="add">
          <ac:chgData name="AS Dean" userId="S::adean@norwich-school.org.uk::eb0bf335-6c13-47ca-b9be-6b7c7be3c862" providerId="AD" clId="Web-{61E553FA-E181-E72D-415D-5926375F1230}" dt="2022-03-04T15:04:06.691" v="34"/>
          <ac:picMkLst>
            <pc:docMk/>
            <pc:sldMk cId="3513850581" sldId="262"/>
            <ac:picMk id="4" creationId="{BFF3A30B-9BC8-4BD1-AFE2-CC5EA4AF36BE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4:13.223" v="35"/>
        <pc:sldMkLst>
          <pc:docMk/>
          <pc:sldMk cId="4229530124" sldId="272"/>
        </pc:sldMkLst>
        <pc:picChg chg="add">
          <ac:chgData name="AS Dean" userId="S::adean@norwich-school.org.uk::eb0bf335-6c13-47ca-b9be-6b7c7be3c862" providerId="AD" clId="Web-{61E553FA-E181-E72D-415D-5926375F1230}" dt="2022-03-04T15:04:13.223" v="35"/>
          <ac:picMkLst>
            <pc:docMk/>
            <pc:sldMk cId="4229530124" sldId="272"/>
            <ac:picMk id="3" creationId="{2B1ADE6A-A913-4964-BF30-CFD78F429282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31.107" v="14"/>
        <pc:sldMkLst>
          <pc:docMk/>
          <pc:sldMk cId="3186027536" sldId="274"/>
        </pc:sldMkLst>
        <pc:picChg chg="add">
          <ac:chgData name="AS Dean" userId="S::adean@norwich-school.org.uk::eb0bf335-6c13-47ca-b9be-6b7c7be3c862" providerId="AD" clId="Web-{61E553FA-E181-E72D-415D-5926375F1230}" dt="2022-03-04T15:02:31.107" v="14"/>
          <ac:picMkLst>
            <pc:docMk/>
            <pc:sldMk cId="3186027536" sldId="274"/>
            <ac:picMk id="4" creationId="{40680664-7DA6-439B-B2A5-F5BD1DD420EE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47.608" v="16"/>
        <pc:sldMkLst>
          <pc:docMk/>
          <pc:sldMk cId="3667417471" sldId="275"/>
        </pc:sldMkLst>
        <pc:picChg chg="add">
          <ac:chgData name="AS Dean" userId="S::adean@norwich-school.org.uk::eb0bf335-6c13-47ca-b9be-6b7c7be3c862" providerId="AD" clId="Web-{61E553FA-E181-E72D-415D-5926375F1230}" dt="2022-03-04T15:02:47.608" v="16"/>
          <ac:picMkLst>
            <pc:docMk/>
            <pc:sldMk cId="3667417471" sldId="275"/>
            <ac:picMk id="4" creationId="{7ABE5E98-0384-4C06-8F27-60F6DBCE7FBD}"/>
          </ac:picMkLst>
        </pc:picChg>
      </pc:sldChg>
      <pc:sldChg chg="addSp delSp">
        <pc:chgData name="AS Dean" userId="S::adean@norwich-school.org.uk::eb0bf335-6c13-47ca-b9be-6b7c7be3c862" providerId="AD" clId="Web-{61E553FA-E181-E72D-415D-5926375F1230}" dt="2022-03-04T15:03:03.547" v="20"/>
        <pc:sldMkLst>
          <pc:docMk/>
          <pc:sldMk cId="181241829" sldId="276"/>
        </pc:sldMkLst>
        <pc:spChg chg="add del">
          <ac:chgData name="AS Dean" userId="S::adean@norwich-school.org.uk::eb0bf335-6c13-47ca-b9be-6b7c7be3c862" providerId="AD" clId="Web-{61E553FA-E181-E72D-415D-5926375F1230}" dt="2022-03-04T15:03:03.547" v="20"/>
          <ac:spMkLst>
            <pc:docMk/>
            <pc:sldMk cId="181241829" sldId="276"/>
            <ac:spMk id="4" creationId="{3B3EABD6-7B85-4EDA-B4F6-35D90633986C}"/>
          </ac:spMkLst>
        </pc:spChg>
        <pc:picChg chg="add">
          <ac:chgData name="AS Dean" userId="S::adean@norwich-school.org.uk::eb0bf335-6c13-47ca-b9be-6b7c7be3c862" providerId="AD" clId="Web-{61E553FA-E181-E72D-415D-5926375F1230}" dt="2022-03-04T15:02:52.906" v="18"/>
          <ac:picMkLst>
            <pc:docMk/>
            <pc:sldMk cId="181241829" sldId="276"/>
            <ac:picMk id="5" creationId="{C4628DD9-0AE7-4921-AB17-CE08FA9C75AC}"/>
          </ac:picMkLst>
        </pc:picChg>
      </pc:sldChg>
      <pc:sldChg chg="addSp modSp">
        <pc:chgData name="AS Dean" userId="S::adean@norwich-school.org.uk::eb0bf335-6c13-47ca-b9be-6b7c7be3c862" providerId="AD" clId="Web-{61E553FA-E181-E72D-415D-5926375F1230}" dt="2022-03-04T15:03:10.813" v="23" actId="20577"/>
        <pc:sldMkLst>
          <pc:docMk/>
          <pc:sldMk cId="2030022919" sldId="277"/>
        </pc:sldMkLst>
        <pc:spChg chg="mod">
          <ac:chgData name="AS Dean" userId="S::adean@norwich-school.org.uk::eb0bf335-6c13-47ca-b9be-6b7c7be3c862" providerId="AD" clId="Web-{61E553FA-E181-E72D-415D-5926375F1230}" dt="2022-03-04T15:03:10.813" v="23" actId="20577"/>
          <ac:spMkLst>
            <pc:docMk/>
            <pc:sldMk cId="2030022919" sldId="277"/>
            <ac:spMk id="3" creationId="{64B2FE0D-F2E2-44C0-927A-07562C8CE1DB}"/>
          </ac:spMkLst>
        </pc:spChg>
        <pc:picChg chg="add">
          <ac:chgData name="AS Dean" userId="S::adean@norwich-school.org.uk::eb0bf335-6c13-47ca-b9be-6b7c7be3c862" providerId="AD" clId="Web-{61E553FA-E181-E72D-415D-5926375F1230}" dt="2022-03-04T15:03:07.516" v="21"/>
          <ac:picMkLst>
            <pc:docMk/>
            <pc:sldMk cId="2030022919" sldId="277"/>
            <ac:picMk id="4" creationId="{8C7FBBDA-147E-44DD-96DD-F5A320CFA1B3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3:14.079" v="24"/>
        <pc:sldMkLst>
          <pc:docMk/>
          <pc:sldMk cId="2281636889" sldId="278"/>
        </pc:sldMkLst>
        <pc:picChg chg="add">
          <ac:chgData name="AS Dean" userId="S::adean@norwich-school.org.uk::eb0bf335-6c13-47ca-b9be-6b7c7be3c862" providerId="AD" clId="Web-{61E553FA-E181-E72D-415D-5926375F1230}" dt="2022-03-04T15:03:14.079" v="24"/>
          <ac:picMkLst>
            <pc:docMk/>
            <pc:sldMk cId="2281636889" sldId="278"/>
            <ac:picMk id="4" creationId="{BA83DFAD-8E8B-4B16-B611-8C4EF86DB50B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3:19.814" v="25"/>
        <pc:sldMkLst>
          <pc:docMk/>
          <pc:sldMk cId="653144586" sldId="279"/>
        </pc:sldMkLst>
        <pc:picChg chg="add">
          <ac:chgData name="AS Dean" userId="S::adean@norwich-school.org.uk::eb0bf335-6c13-47ca-b9be-6b7c7be3c862" providerId="AD" clId="Web-{61E553FA-E181-E72D-415D-5926375F1230}" dt="2022-03-04T15:03:19.814" v="25"/>
          <ac:picMkLst>
            <pc:docMk/>
            <pc:sldMk cId="653144586" sldId="279"/>
            <ac:picMk id="4" creationId="{CC7F7E30-96DB-424F-8579-8A82C5FB0C07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34.936" v="15"/>
        <pc:sldMkLst>
          <pc:docMk/>
          <pc:sldMk cId="1478273497" sldId="281"/>
        </pc:sldMkLst>
        <pc:picChg chg="add">
          <ac:chgData name="AS Dean" userId="S::adean@norwich-school.org.uk::eb0bf335-6c13-47ca-b9be-6b7c7be3c862" providerId="AD" clId="Web-{61E553FA-E181-E72D-415D-5926375F1230}" dt="2022-03-04T15:02:34.936" v="15"/>
          <ac:picMkLst>
            <pc:docMk/>
            <pc:sldMk cId="1478273497" sldId="281"/>
            <ac:picMk id="4" creationId="{EF6FA4D7-E16D-4E34-8BDB-AD4DB4047061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3:23.048" v="26"/>
        <pc:sldMkLst>
          <pc:docMk/>
          <pc:sldMk cId="1341847885" sldId="282"/>
        </pc:sldMkLst>
        <pc:picChg chg="add">
          <ac:chgData name="AS Dean" userId="S::adean@norwich-school.org.uk::eb0bf335-6c13-47ca-b9be-6b7c7be3c862" providerId="AD" clId="Web-{61E553FA-E181-E72D-415D-5926375F1230}" dt="2022-03-04T15:03:23.048" v="26"/>
          <ac:picMkLst>
            <pc:docMk/>
            <pc:sldMk cId="1341847885" sldId="282"/>
            <ac:picMk id="4" creationId="{A6448AC1-7046-457F-AD66-59C9F053FB7C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3:50.050" v="30"/>
        <pc:sldMkLst>
          <pc:docMk/>
          <pc:sldMk cId="735798265" sldId="283"/>
        </pc:sldMkLst>
        <pc:picChg chg="add">
          <ac:chgData name="AS Dean" userId="S::adean@norwich-school.org.uk::eb0bf335-6c13-47ca-b9be-6b7c7be3c862" providerId="AD" clId="Web-{61E553FA-E181-E72D-415D-5926375F1230}" dt="2022-03-04T15:03:50.050" v="30"/>
          <ac:picMkLst>
            <pc:docMk/>
            <pc:sldMk cId="735798265" sldId="283"/>
            <ac:picMk id="4" creationId="{5C505CDC-60E1-44E8-9BA1-4629D58C721F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3:54.128" v="31"/>
        <pc:sldMkLst>
          <pc:docMk/>
          <pc:sldMk cId="480756742" sldId="284"/>
        </pc:sldMkLst>
        <pc:picChg chg="add">
          <ac:chgData name="AS Dean" userId="S::adean@norwich-school.org.uk::eb0bf335-6c13-47ca-b9be-6b7c7be3c862" providerId="AD" clId="Web-{61E553FA-E181-E72D-415D-5926375F1230}" dt="2022-03-04T15:03:54.128" v="31"/>
          <ac:picMkLst>
            <pc:docMk/>
            <pc:sldMk cId="480756742" sldId="284"/>
            <ac:picMk id="4" creationId="{A24A6988-5170-4308-98F2-442DDBEB6396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58.156" v="19"/>
        <pc:sldMkLst>
          <pc:docMk/>
          <pc:sldMk cId="3692646594" sldId="285"/>
        </pc:sldMkLst>
        <pc:picChg chg="add">
          <ac:chgData name="AS Dean" userId="S::adean@norwich-school.org.uk::eb0bf335-6c13-47ca-b9be-6b7c7be3c862" providerId="AD" clId="Web-{61E553FA-E181-E72D-415D-5926375F1230}" dt="2022-03-04T15:02:58.156" v="19"/>
          <ac:picMkLst>
            <pc:docMk/>
            <pc:sldMk cId="3692646594" sldId="285"/>
            <ac:picMk id="4" creationId="{5A6C260B-68E7-40E2-8C30-4ABC7EB38C8D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3:58.972" v="32"/>
        <pc:sldMkLst>
          <pc:docMk/>
          <pc:sldMk cId="2597006715" sldId="286"/>
        </pc:sldMkLst>
        <pc:picChg chg="add">
          <ac:chgData name="AS Dean" userId="S::adean@norwich-school.org.uk::eb0bf335-6c13-47ca-b9be-6b7c7be3c862" providerId="AD" clId="Web-{61E553FA-E181-E72D-415D-5926375F1230}" dt="2022-03-04T15:03:58.972" v="32"/>
          <ac:picMkLst>
            <pc:docMk/>
            <pc:sldMk cId="2597006715" sldId="286"/>
            <ac:picMk id="4" creationId="{A95BD760-9326-4F19-9E90-22CCB7F7139C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24.638" v="13"/>
        <pc:sldMkLst>
          <pc:docMk/>
          <pc:sldMk cId="3071472683" sldId="287"/>
        </pc:sldMkLst>
        <pc:picChg chg="add">
          <ac:chgData name="AS Dean" userId="S::adean@norwich-school.org.uk::eb0bf335-6c13-47ca-b9be-6b7c7be3c862" providerId="AD" clId="Web-{61E553FA-E181-E72D-415D-5926375F1230}" dt="2022-03-04T15:02:24.638" v="13"/>
          <ac:picMkLst>
            <pc:docMk/>
            <pc:sldMk cId="3071472683" sldId="287"/>
            <ac:picMk id="6" creationId="{DEAB496F-416F-4BB3-974E-3EB5A6CA9905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4:16.801" v="36"/>
        <pc:sldMkLst>
          <pc:docMk/>
          <pc:sldMk cId="725715547" sldId="288"/>
        </pc:sldMkLst>
        <pc:picChg chg="add">
          <ac:chgData name="AS Dean" userId="S::adean@norwich-school.org.uk::eb0bf335-6c13-47ca-b9be-6b7c7be3c862" providerId="AD" clId="Web-{61E553FA-E181-E72D-415D-5926375F1230}" dt="2022-03-04T15:04:16.801" v="36"/>
          <ac:picMkLst>
            <pc:docMk/>
            <pc:sldMk cId="725715547" sldId="288"/>
            <ac:picMk id="3" creationId="{BBB71373-41B4-4464-958D-36DBF503FA28}"/>
          </ac:picMkLst>
        </pc:picChg>
      </pc:sldChg>
      <pc:sldChg chg="addSp delSp modSp">
        <pc:chgData name="AS Dean" userId="S::adean@norwich-school.org.uk::eb0bf335-6c13-47ca-b9be-6b7c7be3c862" providerId="AD" clId="Web-{61E553FA-E181-E72D-415D-5926375F1230}" dt="2022-03-04T15:04:31.740" v="41" actId="14100"/>
        <pc:sldMkLst>
          <pc:docMk/>
          <pc:sldMk cId="901946134" sldId="289"/>
        </pc:sldMkLst>
        <pc:picChg chg="del">
          <ac:chgData name="AS Dean" userId="S::adean@norwich-school.org.uk::eb0bf335-6c13-47ca-b9be-6b7c7be3c862" providerId="AD" clId="Web-{61E553FA-E181-E72D-415D-5926375F1230}" dt="2022-03-04T15:04:24.239" v="38"/>
          <ac:picMkLst>
            <pc:docMk/>
            <pc:sldMk cId="901946134" sldId="289"/>
            <ac:picMk id="3" creationId="{73F74F03-3D61-413D-9865-13C2B003D1E1}"/>
          </ac:picMkLst>
        </pc:picChg>
        <pc:picChg chg="add">
          <ac:chgData name="AS Dean" userId="S::adean@norwich-school.org.uk::eb0bf335-6c13-47ca-b9be-6b7c7be3c862" providerId="AD" clId="Web-{61E553FA-E181-E72D-415D-5926375F1230}" dt="2022-03-04T15:04:21.099" v="37"/>
          <ac:picMkLst>
            <pc:docMk/>
            <pc:sldMk cId="901946134" sldId="289"/>
            <ac:picMk id="4" creationId="{2F80D2B8-729F-4A2B-A03F-D8288019DCED}"/>
          </ac:picMkLst>
        </pc:picChg>
        <pc:picChg chg="add mod">
          <ac:chgData name="AS Dean" userId="S::adean@norwich-school.org.uk::eb0bf335-6c13-47ca-b9be-6b7c7be3c862" providerId="AD" clId="Web-{61E553FA-E181-E72D-415D-5926375F1230}" dt="2022-03-04T15:04:31.740" v="41" actId="14100"/>
          <ac:picMkLst>
            <pc:docMk/>
            <pc:sldMk cId="901946134" sldId="289"/>
            <ac:picMk id="5" creationId="{6BA8F819-7DBC-45D8-997C-5B555ABA216A}"/>
          </ac:picMkLst>
        </pc:picChg>
      </pc:sldChg>
      <pc:sldChg chg="addSp modSp">
        <pc:chgData name="AS Dean" userId="S::adean@norwich-school.org.uk::eb0bf335-6c13-47ca-b9be-6b7c7be3c862" providerId="AD" clId="Web-{61E553FA-E181-E72D-415D-5926375F1230}" dt="2022-03-04T15:01:54.730" v="6" actId="1076"/>
        <pc:sldMkLst>
          <pc:docMk/>
          <pc:sldMk cId="4101897646" sldId="290"/>
        </pc:sldMkLst>
        <pc:picChg chg="add mod">
          <ac:chgData name="AS Dean" userId="S::adean@norwich-school.org.uk::eb0bf335-6c13-47ca-b9be-6b7c7be3c862" providerId="AD" clId="Web-{61E553FA-E181-E72D-415D-5926375F1230}" dt="2022-03-04T15:01:54.730" v="6" actId="1076"/>
          <ac:picMkLst>
            <pc:docMk/>
            <pc:sldMk cId="4101897646" sldId="290"/>
            <ac:picMk id="5" creationId="{42273E8E-6F6C-4AC9-A70B-292F4E34C5BE}"/>
          </ac:picMkLst>
        </pc:picChg>
      </pc:sldChg>
      <pc:sldChg chg="addSp modSp">
        <pc:chgData name="AS Dean" userId="S::adean@norwich-school.org.uk::eb0bf335-6c13-47ca-b9be-6b7c7be3c862" providerId="AD" clId="Web-{61E553FA-E181-E72D-415D-5926375F1230}" dt="2022-03-04T15:03:36.361" v="29"/>
        <pc:sldMkLst>
          <pc:docMk/>
          <pc:sldMk cId="2506988540" sldId="291"/>
        </pc:sldMkLst>
        <pc:spChg chg="mod">
          <ac:chgData name="AS Dean" userId="S::adean@norwich-school.org.uk::eb0bf335-6c13-47ca-b9be-6b7c7be3c862" providerId="AD" clId="Web-{61E553FA-E181-E72D-415D-5926375F1230}" dt="2022-03-04T15:03:33.986" v="28" actId="20577"/>
          <ac:spMkLst>
            <pc:docMk/>
            <pc:sldMk cId="2506988540" sldId="291"/>
            <ac:spMk id="3" creationId="{64B2FE0D-F2E2-44C0-927A-07562C8CE1DB}"/>
          </ac:spMkLst>
        </pc:spChg>
        <pc:picChg chg="add">
          <ac:chgData name="AS Dean" userId="S::adean@norwich-school.org.uk::eb0bf335-6c13-47ca-b9be-6b7c7be3c862" providerId="AD" clId="Web-{61E553FA-E181-E72D-415D-5926375F1230}" dt="2022-03-04T15:03:36.361" v="29"/>
          <ac:picMkLst>
            <pc:docMk/>
            <pc:sldMk cId="2506988540" sldId="291"/>
            <ac:picMk id="4" creationId="{5F86F3C3-2864-481D-BF83-47725D953320}"/>
          </ac:picMkLst>
        </pc:picChg>
      </pc:sldChg>
      <pc:sldChg chg="addSp">
        <pc:chgData name="AS Dean" userId="S::adean@norwich-school.org.uk::eb0bf335-6c13-47ca-b9be-6b7c7be3c862" providerId="AD" clId="Web-{61E553FA-E181-E72D-415D-5926375F1230}" dt="2022-03-04T15:02:20.638" v="12"/>
        <pc:sldMkLst>
          <pc:docMk/>
          <pc:sldMk cId="1469111920" sldId="292"/>
        </pc:sldMkLst>
        <pc:picChg chg="add">
          <ac:chgData name="AS Dean" userId="S::adean@norwich-school.org.uk::eb0bf335-6c13-47ca-b9be-6b7c7be3c862" providerId="AD" clId="Web-{61E553FA-E181-E72D-415D-5926375F1230}" dt="2022-03-04T15:02:20.638" v="12"/>
          <ac:picMkLst>
            <pc:docMk/>
            <pc:sldMk cId="1469111920" sldId="292"/>
            <ac:picMk id="5" creationId="{5A200CE8-9FF1-4A8F-8916-20D5F1F08DFA}"/>
          </ac:picMkLst>
        </pc:picChg>
      </pc:sldChg>
    </pc:docChg>
  </pc:docChgLst>
  <pc:docChgLst>
    <pc:chgData name="Abigail Dean" userId="S::adean@norwich-school.org.uk::eb0bf335-6c13-47ca-b9be-6b7c7be3c862" providerId="AD" clId="Web-{0C9B9F1E-1EC3-44E2-9F0F-270E6FF5A85C}"/>
    <pc:docChg chg="addSld delSld modSld sldOrd">
      <pc:chgData name="Abigail Dean" userId="S::adean@norwich-school.org.uk::eb0bf335-6c13-47ca-b9be-6b7c7be3c862" providerId="AD" clId="Web-{0C9B9F1E-1EC3-44E2-9F0F-270E6FF5A85C}" dt="2021-04-21T12:45:41.127" v="2148"/>
      <pc:docMkLst>
        <pc:docMk/>
      </pc:docMkLst>
      <pc:sldChg chg="addSp modSp mod setBg">
        <pc:chgData name="Abigail Dean" userId="S::adean@norwich-school.org.uk::eb0bf335-6c13-47ca-b9be-6b7c7be3c862" providerId="AD" clId="Web-{0C9B9F1E-1EC3-44E2-9F0F-270E6FF5A85C}" dt="2021-04-21T11:06:20.399" v="726" actId="14100"/>
        <pc:sldMkLst>
          <pc:docMk/>
          <pc:sldMk cId="109857222" sldId="256"/>
        </pc:sldMkLst>
        <pc:spChg chg="mod">
          <ac:chgData name="Abigail Dean" userId="S::adean@norwich-school.org.uk::eb0bf335-6c13-47ca-b9be-6b7c7be3c862" providerId="AD" clId="Web-{0C9B9F1E-1EC3-44E2-9F0F-270E6FF5A85C}" dt="2021-04-21T11:06:20.399" v="726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0:51:34.333" v="221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0:51:11.660" v="215"/>
          <ac:spMkLst>
            <pc:docMk/>
            <pc:sldMk cId="109857222" sldId="256"/>
            <ac:spMk id="9" creationId="{19D32F93-50AC-4C46-A5DB-291C60DDB7BD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0:51:11.660" v="215"/>
          <ac:spMkLst>
            <pc:docMk/>
            <pc:sldMk cId="109857222" sldId="256"/>
            <ac:spMk id="11" creationId="{827DC2C4-B485-428A-BF4A-472D2967F47F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0:51:11.660" v="215"/>
          <ac:spMkLst>
            <pc:docMk/>
            <pc:sldMk cId="109857222" sldId="256"/>
            <ac:spMk id="13" creationId="{EE04B5EB-F158-4507-90DD-BD23620C7CC9}"/>
          </ac:spMkLst>
        </pc:spChg>
        <pc:picChg chg="add mod ord">
          <ac:chgData name="Abigail Dean" userId="S::adean@norwich-school.org.uk::eb0bf335-6c13-47ca-b9be-6b7c7be3c862" providerId="AD" clId="Web-{0C9B9F1E-1EC3-44E2-9F0F-270E6FF5A85C}" dt="2021-04-21T10:51:21.692" v="218" actId="1076"/>
          <ac:picMkLst>
            <pc:docMk/>
            <pc:sldMk cId="109857222" sldId="256"/>
            <ac:picMk id="4" creationId="{3F1C5EDC-EE04-4335-AF2A-7F38BDBEA8DE}"/>
          </ac:picMkLst>
        </pc:picChg>
      </pc:sldChg>
      <pc:sldChg chg="addSp modSp new mod setBg">
        <pc:chgData name="Abigail Dean" userId="S::adean@norwich-school.org.uk::eb0bf335-6c13-47ca-b9be-6b7c7be3c862" providerId="AD" clId="Web-{0C9B9F1E-1EC3-44E2-9F0F-270E6FF5A85C}" dt="2021-04-21T10:53:52.185" v="296" actId="20577"/>
        <pc:sldMkLst>
          <pc:docMk/>
          <pc:sldMk cId="93599040" sldId="257"/>
        </pc:sldMkLst>
        <pc:spChg chg="mod">
          <ac:chgData name="Abigail Dean" userId="S::adean@norwich-school.org.uk::eb0bf335-6c13-47ca-b9be-6b7c7be3c862" providerId="AD" clId="Web-{0C9B9F1E-1EC3-44E2-9F0F-270E6FF5A85C}" dt="2021-04-21T10:53:43.794" v="295"/>
          <ac:spMkLst>
            <pc:docMk/>
            <pc:sldMk cId="93599040" sldId="257"/>
            <ac:spMk id="2" creationId="{BB3678C3-C0C0-4BB2-9001-EC847431A0FE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0:53:52.185" v="296" actId="20577"/>
          <ac:spMkLst>
            <pc:docMk/>
            <pc:sldMk cId="93599040" sldId="257"/>
            <ac:spMk id="3" creationId="{46338920-085B-436C-A17D-9E754D1A112B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0:53:33.731" v="294" actId="20577"/>
          <ac:spMkLst>
            <pc:docMk/>
            <pc:sldMk cId="93599040" sldId="257"/>
            <ac:spMk id="5" creationId="{B47144BB-2E33-4696-9ACF-44A4BBB3993B}"/>
          </ac:spMkLst>
        </pc:spChg>
        <pc:picChg chg="add mod">
          <ac:chgData name="Abigail Dean" userId="S::adean@norwich-school.org.uk::eb0bf335-6c13-47ca-b9be-6b7c7be3c862" providerId="AD" clId="Web-{0C9B9F1E-1EC3-44E2-9F0F-270E6FF5A85C}" dt="2021-04-21T10:53:43.794" v="295"/>
          <ac:picMkLst>
            <pc:docMk/>
            <pc:sldMk cId="93599040" sldId="257"/>
            <ac:picMk id="4" creationId="{5640398E-054B-4FA8-96E1-672D2C8D9B1C}"/>
          </ac:picMkLst>
        </pc:picChg>
        <pc:cxnChg chg="add">
          <ac:chgData name="Abigail Dean" userId="S::adean@norwich-school.org.uk::eb0bf335-6c13-47ca-b9be-6b7c7be3c862" providerId="AD" clId="Web-{0C9B9F1E-1EC3-44E2-9F0F-270E6FF5A85C}" dt="2021-04-21T10:53:43.794" v="295"/>
          <ac:cxnSpMkLst>
            <pc:docMk/>
            <pc:sldMk cId="93599040" sldId="257"/>
            <ac:cxnSpMk id="10" creationId="{A7F400EE-A8A5-48AF-B4D6-291B52C6F0B0}"/>
          </ac:cxnSpMkLst>
        </pc:cxnChg>
      </pc:sldChg>
      <pc:sldChg chg="modSp new">
        <pc:chgData name="Abigail Dean" userId="S::adean@norwich-school.org.uk::eb0bf335-6c13-47ca-b9be-6b7c7be3c862" providerId="AD" clId="Web-{0C9B9F1E-1EC3-44E2-9F0F-270E6FF5A85C}" dt="2021-04-21T11:06:40.400" v="728" actId="20577"/>
        <pc:sldMkLst>
          <pc:docMk/>
          <pc:sldMk cId="1953453001" sldId="258"/>
        </pc:sldMkLst>
        <pc:spChg chg="mod">
          <ac:chgData name="Abigail Dean" userId="S::adean@norwich-school.org.uk::eb0bf335-6c13-47ca-b9be-6b7c7be3c862" providerId="AD" clId="Web-{0C9B9F1E-1EC3-44E2-9F0F-270E6FF5A85C}" dt="2021-04-21T10:52:53.885" v="268" actId="20577"/>
          <ac:spMkLst>
            <pc:docMk/>
            <pc:sldMk cId="1953453001" sldId="258"/>
            <ac:spMk id="2" creationId="{EC113C84-6151-4DBE-9ADD-6F0B58512CA5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1:06:40.400" v="728" actId="20577"/>
          <ac:spMkLst>
            <pc:docMk/>
            <pc:sldMk cId="1953453001" sldId="258"/>
            <ac:spMk id="3" creationId="{A008A6D6-1261-42B2-B73E-7B9D7B6F766F}"/>
          </ac:spMkLst>
        </pc:spChg>
      </pc:sldChg>
      <pc:sldChg chg="addSp delSp modSp new mod setBg">
        <pc:chgData name="Abigail Dean" userId="S::adean@norwich-school.org.uk::eb0bf335-6c13-47ca-b9be-6b7c7be3c862" providerId="AD" clId="Web-{0C9B9F1E-1EC3-44E2-9F0F-270E6FF5A85C}" dt="2021-04-21T10:55:27.612" v="358"/>
        <pc:sldMkLst>
          <pc:docMk/>
          <pc:sldMk cId="3982261190" sldId="259"/>
        </pc:sldMkLst>
        <pc:spChg chg="mod">
          <ac:chgData name="Abigail Dean" userId="S::adean@norwich-school.org.uk::eb0bf335-6c13-47ca-b9be-6b7c7be3c862" providerId="AD" clId="Web-{0C9B9F1E-1EC3-44E2-9F0F-270E6FF5A85C}" dt="2021-04-21T10:55:27.612" v="358"/>
          <ac:spMkLst>
            <pc:docMk/>
            <pc:sldMk cId="3982261190" sldId="259"/>
            <ac:spMk id="2" creationId="{CE427B53-79ED-46F0-A312-4BBA46B3CB4E}"/>
          </ac:spMkLst>
        </pc:spChg>
        <pc:spChg chg="del mod">
          <ac:chgData name="Abigail Dean" userId="S::adean@norwich-school.org.uk::eb0bf335-6c13-47ca-b9be-6b7c7be3c862" providerId="AD" clId="Web-{0C9B9F1E-1EC3-44E2-9F0F-270E6FF5A85C}" dt="2021-04-21T10:55:27.612" v="358"/>
          <ac:spMkLst>
            <pc:docMk/>
            <pc:sldMk cId="3982261190" sldId="259"/>
            <ac:spMk id="3" creationId="{DD73EE60-DC57-45F4-8A44-E968780F9A09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0:55:27.612" v="358"/>
          <ac:spMkLst>
            <pc:docMk/>
            <pc:sldMk cId="3982261190" sldId="259"/>
            <ac:spMk id="9" creationId="{7DD77B92-CB36-4B20-A59A-59625E0F08AB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0:55:27.612" v="358"/>
          <ac:spMkLst>
            <pc:docMk/>
            <pc:sldMk cId="3982261190" sldId="259"/>
            <ac:spMk id="15" creationId="{2C1BBA94-3F40-40AA-8BB9-E69E25E537C1}"/>
          </ac:spMkLst>
        </pc:spChg>
        <pc:grpChg chg="add">
          <ac:chgData name="Abigail Dean" userId="S::adean@norwich-school.org.uk::eb0bf335-6c13-47ca-b9be-6b7c7be3c862" providerId="AD" clId="Web-{0C9B9F1E-1EC3-44E2-9F0F-270E6FF5A85C}" dt="2021-04-21T10:55:27.612" v="358"/>
          <ac:grpSpMkLst>
            <pc:docMk/>
            <pc:sldMk cId="3982261190" sldId="259"/>
            <ac:grpSpMk id="11" creationId="{B14B560F-9DD7-4302-A60B-EBD3EF59B073}"/>
          </ac:grpSpMkLst>
        </pc:grpChg>
        <pc:graphicFrameChg chg="add">
          <ac:chgData name="Abigail Dean" userId="S::adean@norwich-school.org.uk::eb0bf335-6c13-47ca-b9be-6b7c7be3c862" providerId="AD" clId="Web-{0C9B9F1E-1EC3-44E2-9F0F-270E6FF5A85C}" dt="2021-04-21T10:55:27.612" v="358"/>
          <ac:graphicFrameMkLst>
            <pc:docMk/>
            <pc:sldMk cId="3982261190" sldId="259"/>
            <ac:graphicFrameMk id="5" creationId="{A5BADC09-000B-4B89-9ACB-E18CC05FD7F5}"/>
          </ac:graphicFrameMkLst>
        </pc:graphicFrameChg>
      </pc:sldChg>
      <pc:sldChg chg="addSp modSp new mod modClrScheme chgLayout">
        <pc:chgData name="Abigail Dean" userId="S::adean@norwich-school.org.uk::eb0bf335-6c13-47ca-b9be-6b7c7be3c862" providerId="AD" clId="Web-{0C9B9F1E-1EC3-44E2-9F0F-270E6FF5A85C}" dt="2021-04-21T11:06:59.589" v="729" actId="20577"/>
        <pc:sldMkLst>
          <pc:docMk/>
          <pc:sldMk cId="3266902983" sldId="260"/>
        </pc:sldMkLst>
        <pc:spChg chg="mod ord">
          <ac:chgData name="Abigail Dean" userId="S::adean@norwich-school.org.uk::eb0bf335-6c13-47ca-b9be-6b7c7be3c862" providerId="AD" clId="Web-{0C9B9F1E-1EC3-44E2-9F0F-270E6FF5A85C}" dt="2021-04-21T11:06:59.589" v="729" actId="20577"/>
          <ac:spMkLst>
            <pc:docMk/>
            <pc:sldMk cId="3266902983" sldId="260"/>
            <ac:spMk id="2" creationId="{752CEDAB-AA33-4150-9957-17B38B4ED600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1:01:58.103" v="588" actId="20577"/>
          <ac:spMkLst>
            <pc:docMk/>
            <pc:sldMk cId="3266902983" sldId="260"/>
            <ac:spMk id="3" creationId="{509132ED-3F2A-4A30-85DB-BC91851A517B}"/>
          </ac:spMkLst>
        </pc:spChg>
        <pc:spChg chg="add mod ord">
          <ac:chgData name="Abigail Dean" userId="S::adean@norwich-school.org.uk::eb0bf335-6c13-47ca-b9be-6b7c7be3c862" providerId="AD" clId="Web-{0C9B9F1E-1EC3-44E2-9F0F-270E6FF5A85C}" dt="2021-04-21T11:02:28.417" v="593" actId="20577"/>
          <ac:spMkLst>
            <pc:docMk/>
            <pc:sldMk cId="3266902983" sldId="260"/>
            <ac:spMk id="4" creationId="{D474DE0C-BEE6-4CC2-98F0-712AF3F2FF54}"/>
          </ac:spMkLst>
        </pc:spChg>
      </pc:sldChg>
      <pc:sldChg chg="addSp delSp modSp new mod setBg modClrScheme chgLayout">
        <pc:chgData name="Abigail Dean" userId="S::adean@norwich-school.org.uk::eb0bf335-6c13-47ca-b9be-6b7c7be3c862" providerId="AD" clId="Web-{0C9B9F1E-1EC3-44E2-9F0F-270E6FF5A85C}" dt="2021-04-21T11:05:51.944" v="721"/>
        <pc:sldMkLst>
          <pc:docMk/>
          <pc:sldMk cId="2427574287" sldId="261"/>
        </pc:sldMkLst>
        <pc:spChg chg="mod ord">
          <ac:chgData name="Abigail Dean" userId="S::adean@norwich-school.org.uk::eb0bf335-6c13-47ca-b9be-6b7c7be3c862" providerId="AD" clId="Web-{0C9B9F1E-1EC3-44E2-9F0F-270E6FF5A85C}" dt="2021-04-21T11:05:51.944" v="721"/>
          <ac:spMkLst>
            <pc:docMk/>
            <pc:sldMk cId="2427574287" sldId="261"/>
            <ac:spMk id="2" creationId="{8233D8A7-E105-4E3C-91DC-7F78827B4A93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1:05:51.944" v="721"/>
          <ac:spMkLst>
            <pc:docMk/>
            <pc:sldMk cId="2427574287" sldId="261"/>
            <ac:spMk id="3" creationId="{3BEEFFBE-0ACC-4C5D-8BEC-3DEE9B7361D4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1:02:45.043" v="595"/>
          <ac:spMkLst>
            <pc:docMk/>
            <pc:sldMk cId="2427574287" sldId="261"/>
            <ac:spMk id="4" creationId="{C31E2331-9DCF-49C0-B254-F5E4BD8B8873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1:05:46.303" v="718" actId="20577"/>
          <ac:spMkLst>
            <pc:docMk/>
            <pc:sldMk cId="2427574287" sldId="261"/>
            <ac:spMk id="6" creationId="{0820A6F2-8102-431B-929F-726D0CD39FDD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1:05:51.944" v="721"/>
          <ac:spMkLst>
            <pc:docMk/>
            <pc:sldMk cId="2427574287" sldId="261"/>
            <ac:spMk id="11" creationId="{59A309A7-1751-4ABE-A3C1-EEC40366AD89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1:05:51.944" v="721"/>
          <ac:spMkLst>
            <pc:docMk/>
            <pc:sldMk cId="2427574287" sldId="261"/>
            <ac:spMk id="13" creationId="{967D8EB6-EAE1-4F9C-B398-83321E287204}"/>
          </ac:spMkLst>
        </pc:spChg>
        <pc:picChg chg="add mod">
          <ac:chgData name="Abigail Dean" userId="S::adean@norwich-school.org.uk::eb0bf335-6c13-47ca-b9be-6b7c7be3c862" providerId="AD" clId="Web-{0C9B9F1E-1EC3-44E2-9F0F-270E6FF5A85C}" dt="2021-04-21T11:05:51.944" v="721"/>
          <ac:picMkLst>
            <pc:docMk/>
            <pc:sldMk cId="2427574287" sldId="261"/>
            <ac:picMk id="5" creationId="{B37AA4FE-7A95-4096-AB23-A9345ACC906C}"/>
          </ac:picMkLst>
        </pc:picChg>
      </pc:sldChg>
      <pc:sldChg chg="addSp modSp new mod modClrScheme chgLayout">
        <pc:chgData name="Abigail Dean" userId="S::adean@norwich-school.org.uk::eb0bf335-6c13-47ca-b9be-6b7c7be3c862" providerId="AD" clId="Web-{0C9B9F1E-1EC3-44E2-9F0F-270E6FF5A85C}" dt="2021-04-21T11:52:10.204" v="1018" actId="20577"/>
        <pc:sldMkLst>
          <pc:docMk/>
          <pc:sldMk cId="3513850581" sldId="262"/>
        </pc:sldMkLst>
        <pc:spChg chg="mod ord">
          <ac:chgData name="Abigail Dean" userId="S::adean@norwich-school.org.uk::eb0bf335-6c13-47ca-b9be-6b7c7be3c862" providerId="AD" clId="Web-{0C9B9F1E-1EC3-44E2-9F0F-270E6FF5A85C}" dt="2021-04-21T11:44:56.258" v="812"/>
          <ac:spMkLst>
            <pc:docMk/>
            <pc:sldMk cId="3513850581" sldId="262"/>
            <ac:spMk id="2" creationId="{A3BD29E1-382E-408A-90B1-F0769D1EA62E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1:52:00.797" v="1015" actId="20577"/>
          <ac:spMkLst>
            <pc:docMk/>
            <pc:sldMk cId="3513850581" sldId="262"/>
            <ac:spMk id="3" creationId="{498DF46E-25AB-44D1-BD37-89125A9C41D3}"/>
          </ac:spMkLst>
        </pc:spChg>
        <pc:spChg chg="add mod ord">
          <ac:chgData name="Abigail Dean" userId="S::adean@norwich-school.org.uk::eb0bf335-6c13-47ca-b9be-6b7c7be3c862" providerId="AD" clId="Web-{0C9B9F1E-1EC3-44E2-9F0F-270E6FF5A85C}" dt="2021-04-21T11:52:10.204" v="1018" actId="20577"/>
          <ac:spMkLst>
            <pc:docMk/>
            <pc:sldMk cId="3513850581" sldId="262"/>
            <ac:spMk id="4" creationId="{746713B6-E44B-464F-86D1-8EBAFCA3A73A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1:48:48.193" v="905" actId="20577"/>
          <ac:spMkLst>
            <pc:docMk/>
            <pc:sldMk cId="3513850581" sldId="262"/>
            <ac:spMk id="6" creationId="{0F729676-9A9C-4355-BB5A-AA4CB9A6499C}"/>
          </ac:spMkLst>
        </pc:spChg>
        <pc:picChg chg="add mod">
          <ac:chgData name="Abigail Dean" userId="S::adean@norwich-school.org.uk::eb0bf335-6c13-47ca-b9be-6b7c7be3c862" providerId="AD" clId="Web-{0C9B9F1E-1EC3-44E2-9F0F-270E6FF5A85C}" dt="2021-04-21T11:48:56.021" v="908" actId="1076"/>
          <ac:picMkLst>
            <pc:docMk/>
            <pc:sldMk cId="3513850581" sldId="262"/>
            <ac:picMk id="5" creationId="{C2C53CC7-27DA-4409-A97F-E8175B1A612D}"/>
          </ac:picMkLst>
        </pc:picChg>
      </pc:sldChg>
      <pc:sldChg chg="modSp new">
        <pc:chgData name="Abigail Dean" userId="S::adean@norwich-school.org.uk::eb0bf335-6c13-47ca-b9be-6b7c7be3c862" providerId="AD" clId="Web-{0C9B9F1E-1EC3-44E2-9F0F-270E6FF5A85C}" dt="2021-04-21T11:49:16.163" v="914" actId="20577"/>
        <pc:sldMkLst>
          <pc:docMk/>
          <pc:sldMk cId="999250802" sldId="263"/>
        </pc:sldMkLst>
        <pc:spChg chg="mod">
          <ac:chgData name="Abigail Dean" userId="S::adean@norwich-school.org.uk::eb0bf335-6c13-47ca-b9be-6b7c7be3c862" providerId="AD" clId="Web-{0C9B9F1E-1EC3-44E2-9F0F-270E6FF5A85C}" dt="2021-04-21T11:49:16.163" v="914" actId="20577"/>
          <ac:spMkLst>
            <pc:docMk/>
            <pc:sldMk cId="999250802" sldId="263"/>
            <ac:spMk id="2" creationId="{1AA76D05-D10B-4CB2-BC4E-47B337909514}"/>
          </ac:spMkLst>
        </pc:spChg>
      </pc:sldChg>
      <pc:sldChg chg="addSp delSp modSp new mod modClrScheme chgLayout">
        <pc:chgData name="Abigail Dean" userId="S::adean@norwich-school.org.uk::eb0bf335-6c13-47ca-b9be-6b7c7be3c862" providerId="AD" clId="Web-{0C9B9F1E-1EC3-44E2-9F0F-270E6FF5A85C}" dt="2021-04-21T12:11:20.985" v="1233" actId="1076"/>
        <pc:sldMkLst>
          <pc:docMk/>
          <pc:sldMk cId="2823981225" sldId="264"/>
        </pc:sldMkLst>
        <pc:spChg chg="mod ord">
          <ac:chgData name="Abigail Dean" userId="S::adean@norwich-school.org.uk::eb0bf335-6c13-47ca-b9be-6b7c7be3c862" providerId="AD" clId="Web-{0C9B9F1E-1EC3-44E2-9F0F-270E6FF5A85C}" dt="2021-04-21T12:11:13.218" v="1230" actId="14100"/>
          <ac:spMkLst>
            <pc:docMk/>
            <pc:sldMk cId="2823981225" sldId="264"/>
            <ac:spMk id="2" creationId="{F0E50D85-9AD5-40E1-A532-C0BE533D3716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2:09:45.198" v="1196" actId="20577"/>
          <ac:spMkLst>
            <pc:docMk/>
            <pc:sldMk cId="2823981225" sldId="264"/>
            <ac:spMk id="3" creationId="{28AEE40F-EA84-45E5-840B-A461B6A2EE4F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1:49:25.913" v="916"/>
          <ac:spMkLst>
            <pc:docMk/>
            <pc:sldMk cId="2823981225" sldId="264"/>
            <ac:spMk id="4" creationId="{1EFD0DF3-2ED9-48D6-BE9E-A4E326D0038B}"/>
          </ac:spMkLst>
        </pc:spChg>
        <pc:spChg chg="add mod ord">
          <ac:chgData name="Abigail Dean" userId="S::adean@norwich-school.org.uk::eb0bf335-6c13-47ca-b9be-6b7c7be3c862" providerId="AD" clId="Web-{0C9B9F1E-1EC3-44E2-9F0F-270E6FF5A85C}" dt="2021-04-21T12:08:58.211" v="1166" actId="14100"/>
          <ac:spMkLst>
            <pc:docMk/>
            <pc:sldMk cId="2823981225" sldId="264"/>
            <ac:spMk id="5" creationId="{61634126-A437-4E5D-AF28-35BB365E727F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2:08:43.226" v="1161" actId="20577"/>
          <ac:spMkLst>
            <pc:docMk/>
            <pc:sldMk cId="2823981225" sldId="264"/>
            <ac:spMk id="7" creationId="{423BB5F9-B3FA-4E46-BF89-D4B38EB6240C}"/>
          </ac:spMkLst>
        </pc:spChg>
        <pc:picChg chg="add del mod">
          <ac:chgData name="Abigail Dean" userId="S::adean@norwich-school.org.uk::eb0bf335-6c13-47ca-b9be-6b7c7be3c862" providerId="AD" clId="Web-{0C9B9F1E-1EC3-44E2-9F0F-270E6FF5A85C}" dt="2021-04-21T12:10:52.546" v="1224"/>
          <ac:picMkLst>
            <pc:docMk/>
            <pc:sldMk cId="2823981225" sldId="264"/>
            <ac:picMk id="6" creationId="{7C27A5D2-F3C3-401C-9184-6EDB341EB2B8}"/>
          </ac:picMkLst>
        </pc:picChg>
        <pc:picChg chg="add mod">
          <ac:chgData name="Abigail Dean" userId="S::adean@norwich-school.org.uk::eb0bf335-6c13-47ca-b9be-6b7c7be3c862" providerId="AD" clId="Web-{0C9B9F1E-1EC3-44E2-9F0F-270E6FF5A85C}" dt="2021-04-21T12:11:20.985" v="1233" actId="1076"/>
          <ac:picMkLst>
            <pc:docMk/>
            <pc:sldMk cId="2823981225" sldId="264"/>
            <ac:picMk id="10" creationId="{8E4B7EEF-9A26-4731-A5DF-537B1E1E3E7A}"/>
          </ac:picMkLst>
        </pc:picChg>
      </pc:sldChg>
      <pc:sldChg chg="modSp add ord replId">
        <pc:chgData name="Abigail Dean" userId="S::adean@norwich-school.org.uk::eb0bf335-6c13-47ca-b9be-6b7c7be3c862" providerId="AD" clId="Web-{0C9B9F1E-1EC3-44E2-9F0F-270E6FF5A85C}" dt="2021-04-21T12:12:46.192" v="1247" actId="14100"/>
        <pc:sldMkLst>
          <pc:docMk/>
          <pc:sldMk cId="3584328651" sldId="265"/>
        </pc:sldMkLst>
        <pc:spChg chg="mod">
          <ac:chgData name="Abigail Dean" userId="S::adean@norwich-school.org.uk::eb0bf335-6c13-47ca-b9be-6b7c7be3c862" providerId="AD" clId="Web-{0C9B9F1E-1EC3-44E2-9F0F-270E6FF5A85C}" dt="2021-04-21T11:50:48.574" v="973" actId="20577"/>
          <ac:spMkLst>
            <pc:docMk/>
            <pc:sldMk cId="3584328651" sldId="265"/>
            <ac:spMk id="2" creationId="{00000000-0000-0000-0000-000000000000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2:12:46.192" v="1247" actId="14100"/>
          <ac:spMkLst>
            <pc:docMk/>
            <pc:sldMk cId="3584328651" sldId="265"/>
            <ac:spMk id="3" creationId="{00000000-0000-0000-0000-000000000000}"/>
          </ac:spMkLst>
        </pc:spChg>
      </pc:sldChg>
      <pc:sldChg chg="addSp delSp modSp new mod setBg modClrScheme chgLayout">
        <pc:chgData name="Abigail Dean" userId="S::adean@norwich-school.org.uk::eb0bf335-6c13-47ca-b9be-6b7c7be3c862" providerId="AD" clId="Web-{0C9B9F1E-1EC3-44E2-9F0F-270E6FF5A85C}" dt="2021-04-21T11:53:39.271" v="1034" actId="20577"/>
        <pc:sldMkLst>
          <pc:docMk/>
          <pc:sldMk cId="1684773193" sldId="266"/>
        </pc:sldMkLst>
        <pc:spChg chg="mod ord">
          <ac:chgData name="Abigail Dean" userId="S::adean@norwich-school.org.uk::eb0bf335-6c13-47ca-b9be-6b7c7be3c862" providerId="AD" clId="Web-{0C9B9F1E-1EC3-44E2-9F0F-270E6FF5A85C}" dt="2021-04-21T11:53:09.535" v="1028"/>
          <ac:spMkLst>
            <pc:docMk/>
            <pc:sldMk cId="1684773193" sldId="266"/>
            <ac:spMk id="2" creationId="{B3A87C6F-EED3-45C6-BFA6-F8F048225E16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1:53:39.271" v="1034" actId="20577"/>
          <ac:spMkLst>
            <pc:docMk/>
            <pc:sldMk cId="1684773193" sldId="266"/>
            <ac:spMk id="3" creationId="{4FB56F64-117E-48BE-BF39-5466832DAE98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1:51:25.310" v="987"/>
          <ac:spMkLst>
            <pc:docMk/>
            <pc:sldMk cId="1684773193" sldId="266"/>
            <ac:spMk id="4" creationId="{A5C52D73-8F3E-4E30-B46B-15615F31A50C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1:52:59.737" v="1027" actId="20577"/>
          <ac:spMkLst>
            <pc:docMk/>
            <pc:sldMk cId="1684773193" sldId="266"/>
            <ac:spMk id="6" creationId="{A33971C2-53BC-4219-8FFB-56F07FB9356B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1:53:09.535" v="1028"/>
          <ac:spMkLst>
            <pc:docMk/>
            <pc:sldMk cId="1684773193" sldId="266"/>
            <ac:spMk id="11" creationId="{5E39A796-BE83-48B1-B33F-35C4A32AAB57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1:53:09.535" v="1028"/>
          <ac:spMkLst>
            <pc:docMk/>
            <pc:sldMk cId="1684773193" sldId="266"/>
            <ac:spMk id="13" creationId="{72F84B47-E267-4194-8194-831DB7B5547F}"/>
          </ac:spMkLst>
        </pc:spChg>
        <pc:picChg chg="add mod">
          <ac:chgData name="Abigail Dean" userId="S::adean@norwich-school.org.uk::eb0bf335-6c13-47ca-b9be-6b7c7be3c862" providerId="AD" clId="Web-{0C9B9F1E-1EC3-44E2-9F0F-270E6FF5A85C}" dt="2021-04-21T11:53:09.535" v="1028"/>
          <ac:picMkLst>
            <pc:docMk/>
            <pc:sldMk cId="1684773193" sldId="266"/>
            <ac:picMk id="5" creationId="{DC2220C5-AED0-4D4C-A7E6-9FD2D19E27BB}"/>
          </ac:picMkLst>
        </pc:picChg>
      </pc:sldChg>
      <pc:sldChg chg="addSp delSp modSp add replId">
        <pc:chgData name="Abigail Dean" userId="S::adean@norwich-school.org.uk::eb0bf335-6c13-47ca-b9be-6b7c7be3c862" providerId="AD" clId="Web-{0C9B9F1E-1EC3-44E2-9F0F-270E6FF5A85C}" dt="2021-04-21T12:10:44.670" v="1223" actId="1076"/>
        <pc:sldMkLst>
          <pc:docMk/>
          <pc:sldMk cId="1920674661" sldId="267"/>
        </pc:sldMkLst>
        <pc:spChg chg="mod">
          <ac:chgData name="Abigail Dean" userId="S::adean@norwich-school.org.uk::eb0bf335-6c13-47ca-b9be-6b7c7be3c862" providerId="AD" clId="Web-{0C9B9F1E-1EC3-44E2-9F0F-270E6FF5A85C}" dt="2021-04-21T12:10:25.622" v="1213" actId="20577"/>
          <ac:spMkLst>
            <pc:docMk/>
            <pc:sldMk cId="1920674661" sldId="267"/>
            <ac:spMk id="2" creationId="{F0E50D85-9AD5-40E1-A532-C0BE533D3716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2:09:35.041" v="1193" actId="20577"/>
          <ac:spMkLst>
            <pc:docMk/>
            <pc:sldMk cId="1920674661" sldId="267"/>
            <ac:spMk id="3" creationId="{28AEE40F-EA84-45E5-840B-A461B6A2EE4F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2:09:56.324" v="1200" actId="20577"/>
          <ac:spMkLst>
            <pc:docMk/>
            <pc:sldMk cId="1920674661" sldId="267"/>
            <ac:spMk id="5" creationId="{61634126-A437-4E5D-AF28-35BB365E727F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2:10:43.404" v="1222" actId="20577"/>
          <ac:spMkLst>
            <pc:docMk/>
            <pc:sldMk cId="1920674661" sldId="267"/>
            <ac:spMk id="8" creationId="{BCF751EB-982C-4B34-AC53-3D1C03A9B54A}"/>
          </ac:spMkLst>
        </pc:spChg>
        <pc:picChg chg="add mod">
          <ac:chgData name="Abigail Dean" userId="S::adean@norwich-school.org.uk::eb0bf335-6c13-47ca-b9be-6b7c7be3c862" providerId="AD" clId="Web-{0C9B9F1E-1EC3-44E2-9F0F-270E6FF5A85C}" dt="2021-04-21T12:10:44.670" v="1223" actId="1076"/>
          <ac:picMkLst>
            <pc:docMk/>
            <pc:sldMk cId="1920674661" sldId="267"/>
            <ac:picMk id="4" creationId="{8C338A2B-A333-48B1-B4B0-D35C6BA47F8F}"/>
          </ac:picMkLst>
        </pc:picChg>
        <pc:picChg chg="del">
          <ac:chgData name="Abigail Dean" userId="S::adean@norwich-school.org.uk::eb0bf335-6c13-47ca-b9be-6b7c7be3c862" providerId="AD" clId="Web-{0C9B9F1E-1EC3-44E2-9F0F-270E6FF5A85C}" dt="2021-04-21T12:10:29.310" v="1214"/>
          <ac:picMkLst>
            <pc:docMk/>
            <pc:sldMk cId="1920674661" sldId="267"/>
            <ac:picMk id="6" creationId="{7C27A5D2-F3C3-401C-9184-6EDB341EB2B8}"/>
          </ac:picMkLst>
        </pc:picChg>
      </pc:sldChg>
      <pc:sldChg chg="addSp delSp modSp new mod modClrScheme chgLayout">
        <pc:chgData name="Abigail Dean" userId="S::adean@norwich-school.org.uk::eb0bf335-6c13-47ca-b9be-6b7c7be3c862" providerId="AD" clId="Web-{0C9B9F1E-1EC3-44E2-9F0F-270E6FF5A85C}" dt="2021-04-21T12:28:45.478" v="1784" actId="20577"/>
        <pc:sldMkLst>
          <pc:docMk/>
          <pc:sldMk cId="498083456" sldId="268"/>
        </pc:sldMkLst>
        <pc:spChg chg="mod ord">
          <ac:chgData name="Abigail Dean" userId="S::adean@norwich-school.org.uk::eb0bf335-6c13-47ca-b9be-6b7c7be3c862" providerId="AD" clId="Web-{0C9B9F1E-1EC3-44E2-9F0F-270E6FF5A85C}" dt="2021-04-21T12:11:44.252" v="1236"/>
          <ac:spMkLst>
            <pc:docMk/>
            <pc:sldMk cId="498083456" sldId="268"/>
            <ac:spMk id="2" creationId="{A2719895-040C-4EEA-93A6-DE48D4A834E8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2:28:45.478" v="1784" actId="20577"/>
          <ac:spMkLst>
            <pc:docMk/>
            <pc:sldMk cId="498083456" sldId="268"/>
            <ac:spMk id="3" creationId="{BC78688C-3C51-41CD-B1BF-905AF473BC16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2:11:44.252" v="1236"/>
          <ac:spMkLst>
            <pc:docMk/>
            <pc:sldMk cId="498083456" sldId="268"/>
            <ac:spMk id="4" creationId="{B9294A21-B546-4917-8CE7-F1B4B30A3C76}"/>
          </ac:spMkLst>
        </pc:spChg>
        <pc:spChg chg="add mod ord">
          <ac:chgData name="Abigail Dean" userId="S::adean@norwich-school.org.uk::eb0bf335-6c13-47ca-b9be-6b7c7be3c862" providerId="AD" clId="Web-{0C9B9F1E-1EC3-44E2-9F0F-270E6FF5A85C}" dt="2021-04-21T12:14:50.777" v="1285"/>
          <ac:spMkLst>
            <pc:docMk/>
            <pc:sldMk cId="498083456" sldId="268"/>
            <ac:spMk id="5" creationId="{F07E9615-8F96-4981-A46C-AC0AD222EB0A}"/>
          </ac:spMkLst>
        </pc:spChg>
      </pc:sldChg>
      <pc:sldChg chg="addSp delSp modSp new mod setBg modClrScheme chgLayout">
        <pc:chgData name="Abigail Dean" userId="S::adean@norwich-school.org.uk::eb0bf335-6c13-47ca-b9be-6b7c7be3c862" providerId="AD" clId="Web-{0C9B9F1E-1EC3-44E2-9F0F-270E6FF5A85C}" dt="2021-04-21T12:29:00.073" v="1789" actId="20577"/>
        <pc:sldMkLst>
          <pc:docMk/>
          <pc:sldMk cId="2771174915" sldId="269"/>
        </pc:sldMkLst>
        <pc:spChg chg="mod ord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2" creationId="{E1ED9F7A-16F6-4112-96FD-4368D0A1C7F7}"/>
          </ac:spMkLst>
        </pc:spChg>
        <pc:spChg chg="add del mod ord">
          <ac:chgData name="Abigail Dean" userId="S::adean@norwich-school.org.uk::eb0bf335-6c13-47ca-b9be-6b7c7be3c862" providerId="AD" clId="Web-{0C9B9F1E-1EC3-44E2-9F0F-270E6FF5A85C}" dt="2021-04-21T12:29:00.073" v="1789" actId="20577"/>
          <ac:spMkLst>
            <pc:docMk/>
            <pc:sldMk cId="2771174915" sldId="269"/>
            <ac:spMk id="3" creationId="{BCABF24F-2A42-4AAB-8189-2603BB47C862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2:15:50.015" v="1294"/>
          <ac:spMkLst>
            <pc:docMk/>
            <pc:sldMk cId="2771174915" sldId="269"/>
            <ac:spMk id="4" creationId="{EB355A97-D236-434E-91FD-F26266316A2D}"/>
          </ac:spMkLst>
        </pc:spChg>
        <pc:spChg chg="add del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8" creationId="{907EF6B7-1338-4443-8C46-6A318D952DFD}"/>
          </ac:spMkLst>
        </pc:spChg>
        <pc:spChg chg="add del">
          <ac:chgData name="Abigail Dean" userId="S::adean@norwich-school.org.uk::eb0bf335-6c13-47ca-b9be-6b7c7be3c862" providerId="AD" clId="Web-{0C9B9F1E-1EC3-44E2-9F0F-270E6FF5A85C}" dt="2021-04-21T12:20:33.405" v="1438"/>
          <ac:spMkLst>
            <pc:docMk/>
            <pc:sldMk cId="2771174915" sldId="269"/>
            <ac:spMk id="9" creationId="{7DD77B92-CB36-4B20-A59A-59625E0F08AB}"/>
          </ac:spMkLst>
        </pc:spChg>
        <pc:spChg chg="add del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10" creationId="{DAAE4CDD-124C-4DCF-9584-B6033B545DD5}"/>
          </ac:spMkLst>
        </pc:spChg>
        <pc:spChg chg="add del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12" creationId="{081E4A58-353D-44AE-B2FC-2A74E2E400F7}"/>
          </ac:spMkLst>
        </pc:spChg>
        <pc:spChg chg="add del">
          <ac:chgData name="Abigail Dean" userId="S::adean@norwich-school.org.uk::eb0bf335-6c13-47ca-b9be-6b7c7be3c862" providerId="AD" clId="Web-{0C9B9F1E-1EC3-44E2-9F0F-270E6FF5A85C}" dt="2021-04-21T12:20:33.405" v="1438"/>
          <ac:spMkLst>
            <pc:docMk/>
            <pc:sldMk cId="2771174915" sldId="269"/>
            <ac:spMk id="15" creationId="{2C1BBA94-3F40-40AA-8BB9-E69E25E537C1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17" creationId="{1BB867FF-FC45-48F7-8104-F89BE54909F1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19" creationId="{8BB56887-D0D5-4F0C-9E19-7247EB83C8B7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21:25.814" v="1442"/>
          <ac:spMkLst>
            <pc:docMk/>
            <pc:sldMk cId="2771174915" sldId="269"/>
            <ac:spMk id="21" creationId="{081E4A58-353D-44AE-B2FC-2A74E2E400F7}"/>
          </ac:spMkLst>
        </pc:spChg>
        <pc:grpChg chg="add del">
          <ac:chgData name="Abigail Dean" userId="S::adean@norwich-school.org.uk::eb0bf335-6c13-47ca-b9be-6b7c7be3c862" providerId="AD" clId="Web-{0C9B9F1E-1EC3-44E2-9F0F-270E6FF5A85C}" dt="2021-04-21T12:20:33.405" v="1438"/>
          <ac:grpSpMkLst>
            <pc:docMk/>
            <pc:sldMk cId="2771174915" sldId="269"/>
            <ac:grpSpMk id="11" creationId="{B14B560F-9DD7-4302-A60B-EBD3EF59B073}"/>
          </ac:grpSpMkLst>
        </pc:grpChg>
        <pc:graphicFrameChg chg="add del">
          <ac:chgData name="Abigail Dean" userId="S::adean@norwich-school.org.uk::eb0bf335-6c13-47ca-b9be-6b7c7be3c862" providerId="AD" clId="Web-{0C9B9F1E-1EC3-44E2-9F0F-270E6FF5A85C}" dt="2021-04-21T12:20:33.405" v="1438"/>
          <ac:graphicFrameMkLst>
            <pc:docMk/>
            <pc:sldMk cId="2771174915" sldId="269"/>
            <ac:graphicFrameMk id="5" creationId="{D0245579-06EC-4346-BEB4-C7D1CC50A56B}"/>
          </ac:graphicFrameMkLst>
        </pc:graphicFrameChg>
      </pc:sldChg>
      <pc:sldChg chg="addSp delSp modSp new mod setBg modClrScheme chgLayout">
        <pc:chgData name="Abigail Dean" userId="S::adean@norwich-school.org.uk::eb0bf335-6c13-47ca-b9be-6b7c7be3c862" providerId="AD" clId="Web-{0C9B9F1E-1EC3-44E2-9F0F-270E6FF5A85C}" dt="2021-04-21T12:40:15.985" v="1974" actId="20577"/>
        <pc:sldMkLst>
          <pc:docMk/>
          <pc:sldMk cId="2377911777" sldId="270"/>
        </pc:sldMkLst>
        <pc:spChg chg="mod ord">
          <ac:chgData name="Abigail Dean" userId="S::adean@norwich-school.org.uk::eb0bf335-6c13-47ca-b9be-6b7c7be3c862" providerId="AD" clId="Web-{0C9B9F1E-1EC3-44E2-9F0F-270E6FF5A85C}" dt="2021-04-21T12:40:00.781" v="1969"/>
          <ac:spMkLst>
            <pc:docMk/>
            <pc:sldMk cId="2377911777" sldId="270"/>
            <ac:spMk id="2" creationId="{78E9F888-DE48-43C2-804A-9B7C23D008EE}"/>
          </ac:spMkLst>
        </pc:spChg>
        <pc:spChg chg="mod ord">
          <ac:chgData name="Abigail Dean" userId="S::adean@norwich-school.org.uk::eb0bf335-6c13-47ca-b9be-6b7c7be3c862" providerId="AD" clId="Web-{0C9B9F1E-1EC3-44E2-9F0F-270E6FF5A85C}" dt="2021-04-21T12:40:15.985" v="1974" actId="20577"/>
          <ac:spMkLst>
            <pc:docMk/>
            <pc:sldMk cId="2377911777" sldId="270"/>
            <ac:spMk id="3" creationId="{709C9480-225D-417F-88FE-2F0C14955B74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2:20:57.906" v="1441"/>
          <ac:spMkLst>
            <pc:docMk/>
            <pc:sldMk cId="2377911777" sldId="270"/>
            <ac:spMk id="4" creationId="{FDD1D8E5-3492-421E-8677-B7BF25C38EC2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40:00.781" v="1969"/>
          <ac:spMkLst>
            <pc:docMk/>
            <pc:sldMk cId="2377911777" sldId="270"/>
            <ac:spMk id="10" creationId="{5E39A796-BE83-48B1-B33F-35C4A32AAB57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40:00.781" v="1969"/>
          <ac:spMkLst>
            <pc:docMk/>
            <pc:sldMk cId="2377911777" sldId="270"/>
            <ac:spMk id="12" creationId="{72F84B47-E267-4194-8194-831DB7B5547F}"/>
          </ac:spMkLst>
        </pc:spChg>
        <pc:picChg chg="add mod">
          <ac:chgData name="Abigail Dean" userId="S::adean@norwich-school.org.uk::eb0bf335-6c13-47ca-b9be-6b7c7be3c862" providerId="AD" clId="Web-{0C9B9F1E-1EC3-44E2-9F0F-270E6FF5A85C}" dt="2021-04-21T12:40:00.781" v="1969"/>
          <ac:picMkLst>
            <pc:docMk/>
            <pc:sldMk cId="2377911777" sldId="270"/>
            <ac:picMk id="5" creationId="{ABACCEAD-8575-49DC-BC6C-2BF204552B50}"/>
          </ac:picMkLst>
        </pc:picChg>
      </pc:sldChg>
      <pc:sldChg chg="addSp delSp modSp new mod setBg">
        <pc:chgData name="Abigail Dean" userId="S::adean@norwich-school.org.uk::eb0bf335-6c13-47ca-b9be-6b7c7be3c862" providerId="AD" clId="Web-{0C9B9F1E-1EC3-44E2-9F0F-270E6FF5A85C}" dt="2021-04-21T12:40:38.033" v="1977" actId="20577"/>
        <pc:sldMkLst>
          <pc:docMk/>
          <pc:sldMk cId="4247725125" sldId="271"/>
        </pc:sldMkLst>
        <pc:spChg chg="mod">
          <ac:chgData name="Abigail Dean" userId="S::adean@norwich-school.org.uk::eb0bf335-6c13-47ca-b9be-6b7c7be3c862" providerId="AD" clId="Web-{0C9B9F1E-1EC3-44E2-9F0F-270E6FF5A85C}" dt="2021-04-21T12:38:26.041" v="1957"/>
          <ac:spMkLst>
            <pc:docMk/>
            <pc:sldMk cId="4247725125" sldId="271"/>
            <ac:spMk id="2" creationId="{B3C9BEA5-DDE0-4B19-8AA1-F335274642EB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2:40:38.033" v="1977" actId="20577"/>
          <ac:spMkLst>
            <pc:docMk/>
            <pc:sldMk cId="4247725125" sldId="271"/>
            <ac:spMk id="3" creationId="{3354CA23-4D6E-4AEA-B79B-962CDEDCFAD5}"/>
          </ac:spMkLst>
        </pc:spChg>
        <pc:spChg chg="del mod">
          <ac:chgData name="Abigail Dean" userId="S::adean@norwich-school.org.uk::eb0bf335-6c13-47ca-b9be-6b7c7be3c862" providerId="AD" clId="Web-{0C9B9F1E-1EC3-44E2-9F0F-270E6FF5A85C}" dt="2021-04-21T12:38:19.509" v="1953"/>
          <ac:spMkLst>
            <pc:docMk/>
            <pc:sldMk cId="4247725125" sldId="271"/>
            <ac:spMk id="4" creationId="{03B419D8-65F7-43C0-966E-8E146DE1AC86}"/>
          </ac:spMkLst>
        </pc:spChg>
        <pc:spChg chg="add mod">
          <ac:chgData name="Abigail Dean" userId="S::adean@norwich-school.org.uk::eb0bf335-6c13-47ca-b9be-6b7c7be3c862" providerId="AD" clId="Web-{0C9B9F1E-1EC3-44E2-9F0F-270E6FF5A85C}" dt="2021-04-21T12:38:26.041" v="1957"/>
          <ac:spMkLst>
            <pc:docMk/>
            <pc:sldMk cId="4247725125" sldId="271"/>
            <ac:spMk id="6" creationId="{C870129A-8ADD-48B1-8EA3-946F91F0FAEE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38:26.041" v="1957"/>
          <ac:spMkLst>
            <pc:docMk/>
            <pc:sldMk cId="4247725125" sldId="271"/>
            <ac:spMk id="11" creationId="{201CC55D-ED54-4C5C-95E6-10947BD1103B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38:26.041" v="1957"/>
          <ac:spMkLst>
            <pc:docMk/>
            <pc:sldMk cId="4247725125" sldId="271"/>
            <ac:spMk id="17" creationId="{3873B707-463F-40B0-8227-E8CC6C67EB25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38:26.041" v="1957"/>
          <ac:spMkLst>
            <pc:docMk/>
            <pc:sldMk cId="4247725125" sldId="271"/>
            <ac:spMk id="19" creationId="{C13237C8-E62C-4F0D-A318-BD6FB6C2D138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38:26.041" v="1957"/>
          <ac:spMkLst>
            <pc:docMk/>
            <pc:sldMk cId="4247725125" sldId="271"/>
            <ac:spMk id="21" creationId="{19C9EAEA-39D0-4B0E-A0EB-51E7B26740B1}"/>
          </ac:spMkLst>
        </pc:spChg>
        <pc:grpChg chg="add">
          <ac:chgData name="Abigail Dean" userId="S::adean@norwich-school.org.uk::eb0bf335-6c13-47ca-b9be-6b7c7be3c862" providerId="AD" clId="Web-{0C9B9F1E-1EC3-44E2-9F0F-270E6FF5A85C}" dt="2021-04-21T12:38:26.041" v="1957"/>
          <ac:grpSpMkLst>
            <pc:docMk/>
            <pc:sldMk cId="4247725125" sldId="271"/>
            <ac:grpSpMk id="13" creationId="{1DE889C7-FAD6-4397-98E2-05D503484459}"/>
          </ac:grpSpMkLst>
        </pc:grpChg>
        <pc:picChg chg="add mod ord">
          <ac:chgData name="Abigail Dean" userId="S::adean@norwich-school.org.uk::eb0bf335-6c13-47ca-b9be-6b7c7be3c862" providerId="AD" clId="Web-{0C9B9F1E-1EC3-44E2-9F0F-270E6FF5A85C}" dt="2021-04-21T12:38:26.041" v="1957"/>
          <ac:picMkLst>
            <pc:docMk/>
            <pc:sldMk cId="4247725125" sldId="271"/>
            <ac:picMk id="5" creationId="{340EA60F-89C5-4112-929D-98A8B6D780A9}"/>
          </ac:picMkLst>
        </pc:picChg>
      </pc:sldChg>
      <pc:sldChg chg="addSp delSp modSp new">
        <pc:chgData name="Abigail Dean" userId="S::adean@norwich-school.org.uk::eb0bf335-6c13-47ca-b9be-6b7c7be3c862" providerId="AD" clId="Web-{0C9B9F1E-1EC3-44E2-9F0F-270E6FF5A85C}" dt="2021-04-21T12:28:07.461" v="1783" actId="1076"/>
        <pc:sldMkLst>
          <pc:docMk/>
          <pc:sldMk cId="4229530124" sldId="272"/>
        </pc:sldMkLst>
        <pc:spChg chg="mod">
          <ac:chgData name="Abigail Dean" userId="S::adean@norwich-school.org.uk::eb0bf335-6c13-47ca-b9be-6b7c7be3c862" providerId="AD" clId="Web-{0C9B9F1E-1EC3-44E2-9F0F-270E6FF5A85C}" dt="2021-04-21T12:23:22.258" v="1523" actId="20577"/>
          <ac:spMkLst>
            <pc:docMk/>
            <pc:sldMk cId="4229530124" sldId="272"/>
            <ac:spMk id="2" creationId="{CDE94CA5-7F11-4771-A17C-E130115BFEA7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2:24:07.964" v="1524"/>
          <ac:spMkLst>
            <pc:docMk/>
            <pc:sldMk cId="4229530124" sldId="272"/>
            <ac:spMk id="3" creationId="{56AB174B-60A0-4754-AE73-FDF1205B0156}"/>
          </ac:spMkLst>
        </pc:spChg>
        <pc:spChg chg="mod">
          <ac:chgData name="Abigail Dean" userId="S::adean@norwich-school.org.uk::eb0bf335-6c13-47ca-b9be-6b7c7be3c862" providerId="AD" clId="Web-{0C9B9F1E-1EC3-44E2-9F0F-270E6FF5A85C}" dt="2021-04-21T12:28:01.867" v="1781" actId="20577"/>
          <ac:spMkLst>
            <pc:docMk/>
            <pc:sldMk cId="4229530124" sldId="272"/>
            <ac:spMk id="4" creationId="{5445CFAB-EC8E-49DB-A82A-0BF3CAE86A42}"/>
          </ac:spMkLst>
        </pc:spChg>
        <pc:picChg chg="add mod ord">
          <ac:chgData name="Abigail Dean" userId="S::adean@norwich-school.org.uk::eb0bf335-6c13-47ca-b9be-6b7c7be3c862" providerId="AD" clId="Web-{0C9B9F1E-1EC3-44E2-9F0F-270E6FF5A85C}" dt="2021-04-21T12:28:07.461" v="1783" actId="1076"/>
          <ac:picMkLst>
            <pc:docMk/>
            <pc:sldMk cId="4229530124" sldId="272"/>
            <ac:picMk id="5" creationId="{72EBFA27-EA24-4124-8041-B7F89DF1387B}"/>
          </ac:picMkLst>
        </pc:picChg>
      </pc:sldChg>
      <pc:sldChg chg="addSp delSp modSp new mod setBg modClrScheme chgLayout">
        <pc:chgData name="Abigail Dean" userId="S::adean@norwich-school.org.uk::eb0bf335-6c13-47ca-b9be-6b7c7be3c862" providerId="AD" clId="Web-{0C9B9F1E-1EC3-44E2-9F0F-270E6FF5A85C}" dt="2021-04-21T12:45:41.127" v="2148"/>
        <pc:sldMkLst>
          <pc:docMk/>
          <pc:sldMk cId="2668500971" sldId="273"/>
        </pc:sldMkLst>
        <pc:spChg chg="mod ord">
          <ac:chgData name="Abigail Dean" userId="S::adean@norwich-school.org.uk::eb0bf335-6c13-47ca-b9be-6b7c7be3c862" providerId="AD" clId="Web-{0C9B9F1E-1EC3-44E2-9F0F-270E6FF5A85C}" dt="2021-04-21T12:45:41.127" v="2148"/>
          <ac:spMkLst>
            <pc:docMk/>
            <pc:sldMk cId="2668500971" sldId="273"/>
            <ac:spMk id="2" creationId="{0B15C6BB-FE4B-4C72-9EC2-1C4D302C13C0}"/>
          </ac:spMkLst>
        </pc:spChg>
        <pc:spChg chg="del mod ord">
          <ac:chgData name="Abigail Dean" userId="S::adean@norwich-school.org.uk::eb0bf335-6c13-47ca-b9be-6b7c7be3c862" providerId="AD" clId="Web-{0C9B9F1E-1EC3-44E2-9F0F-270E6FF5A85C}" dt="2021-04-21T12:45:41.127" v="2148"/>
          <ac:spMkLst>
            <pc:docMk/>
            <pc:sldMk cId="2668500971" sldId="273"/>
            <ac:spMk id="3" creationId="{208D511C-B19D-4342-9856-C732AFE6588F}"/>
          </ac:spMkLst>
        </pc:spChg>
        <pc:spChg chg="del">
          <ac:chgData name="Abigail Dean" userId="S::adean@norwich-school.org.uk::eb0bf335-6c13-47ca-b9be-6b7c7be3c862" providerId="AD" clId="Web-{0C9B9F1E-1EC3-44E2-9F0F-270E6FF5A85C}" dt="2021-04-21T12:41:03.081" v="1989"/>
          <ac:spMkLst>
            <pc:docMk/>
            <pc:sldMk cId="2668500971" sldId="273"/>
            <ac:spMk id="4" creationId="{23FCA5A1-35C2-4FED-B323-96EEAEF6D20B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45:41.127" v="2148"/>
          <ac:spMkLst>
            <pc:docMk/>
            <pc:sldMk cId="2668500971" sldId="273"/>
            <ac:spMk id="9" creationId="{2E442304-DDBD-4F7B-8017-36BCC863FB40}"/>
          </ac:spMkLst>
        </pc:spChg>
        <pc:spChg chg="add">
          <ac:chgData name="Abigail Dean" userId="S::adean@norwich-school.org.uk::eb0bf335-6c13-47ca-b9be-6b7c7be3c862" providerId="AD" clId="Web-{0C9B9F1E-1EC3-44E2-9F0F-270E6FF5A85C}" dt="2021-04-21T12:45:41.127" v="2148"/>
          <ac:spMkLst>
            <pc:docMk/>
            <pc:sldMk cId="2668500971" sldId="273"/>
            <ac:spMk id="11" creationId="{5E107275-3853-46FD-A241-DE4355A42675}"/>
          </ac:spMkLst>
        </pc:spChg>
        <pc:graphicFrameChg chg="add">
          <ac:chgData name="Abigail Dean" userId="S::adean@norwich-school.org.uk::eb0bf335-6c13-47ca-b9be-6b7c7be3c862" providerId="AD" clId="Web-{0C9B9F1E-1EC3-44E2-9F0F-270E6FF5A85C}" dt="2021-04-21T12:45:41.127" v="2148"/>
          <ac:graphicFrameMkLst>
            <pc:docMk/>
            <pc:sldMk cId="2668500971" sldId="273"/>
            <ac:graphicFrameMk id="5" creationId="{BD9AF64B-507F-4392-A85E-E0303289058C}"/>
          </ac:graphicFrameMkLst>
        </pc:graphicFrameChg>
      </pc:sldChg>
      <pc:sldChg chg="new del">
        <pc:chgData name="Abigail Dean" userId="S::adean@norwich-school.org.uk::eb0bf335-6c13-47ca-b9be-6b7c7be3c862" providerId="AD" clId="Web-{0C9B9F1E-1EC3-44E2-9F0F-270E6FF5A85C}" dt="2021-04-21T12:40:57.393" v="1988"/>
        <pc:sldMkLst>
          <pc:docMk/>
          <pc:sldMk cId="2819325735" sldId="274"/>
        </pc:sldMkLst>
      </pc:sldChg>
    </pc:docChg>
  </pc:docChgLst>
  <pc:docChgLst>
    <pc:chgData name="AS Dean" userId="S::adean@norwich-school.org.uk::eb0bf335-6c13-47ca-b9be-6b7c7be3c862" providerId="AD" clId="Web-{DEF836C0-1A99-4569-D344-3F283E8D1C07}"/>
    <pc:docChg chg="addSld delSld">
      <pc:chgData name="AS Dean" userId="S::adean@norwich-school.org.uk::eb0bf335-6c13-47ca-b9be-6b7c7be3c862" providerId="AD" clId="Web-{DEF836C0-1A99-4569-D344-3F283E8D1C07}" dt="2024-01-11T14:25:24.781" v="1"/>
      <pc:docMkLst>
        <pc:docMk/>
      </pc:docMkLst>
      <pc:sldChg chg="add del">
        <pc:chgData name="AS Dean" userId="S::adean@norwich-school.org.uk::eb0bf335-6c13-47ca-b9be-6b7c7be3c862" providerId="AD" clId="Web-{DEF836C0-1A99-4569-D344-3F283E8D1C07}" dt="2024-01-11T14:25:24.781" v="1"/>
        <pc:sldMkLst>
          <pc:docMk/>
          <pc:sldMk cId="2799380435" sldId="295"/>
        </pc:sldMkLst>
      </pc:sldChg>
    </pc:docChg>
  </pc:docChgLst>
  <pc:docChgLst>
    <pc:chgData clId="Web-{2A74E07E-E099-80D5-AD63-AD919CF27438}"/>
    <pc:docChg chg="modSld">
      <pc:chgData name="" userId="" providerId="" clId="Web-{2A74E07E-E099-80D5-AD63-AD919CF27438}" dt="2021-08-05T18:05:38.859" v="0"/>
      <pc:docMkLst>
        <pc:docMk/>
      </pc:docMkLst>
      <pc:sldChg chg="addSp delSp modSp">
        <pc:chgData name="" userId="" providerId="" clId="Web-{2A74E07E-E099-80D5-AD63-AD919CF27438}" dt="2021-08-05T18:05:38.859" v="0"/>
        <pc:sldMkLst>
          <pc:docMk/>
          <pc:sldMk cId="109857222" sldId="256"/>
        </pc:sldMkLst>
        <pc:spChg chg="del">
          <ac:chgData name="" userId="" providerId="" clId="Web-{2A74E07E-E099-80D5-AD63-AD919CF27438}" dt="2021-08-05T18:05:38.859" v="0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" userId="" providerId="" clId="Web-{2A74E07E-E099-80D5-AD63-AD919CF27438}" dt="2021-08-05T18:05:38.859" v="0"/>
          <ac:spMkLst>
            <pc:docMk/>
            <pc:sldMk cId="109857222" sldId="256"/>
            <ac:spMk id="6" creationId="{FC3F51E4-509D-4EB3-BC33-1EA47F3EE69C}"/>
          </ac:spMkLst>
        </pc:spChg>
      </pc:sldChg>
    </pc:docChg>
  </pc:docChgLst>
  <pc:docChgLst>
    <pc:chgData name="Abigail Dean" userId="eb0bf335-6c13-47ca-b9be-6b7c7be3c862" providerId="ADAL" clId="{DE4CFE80-DD88-45AD-90B6-589084028A86}"/>
    <pc:docChg chg="custSel modSld">
      <pc:chgData name="Abigail Dean" userId="eb0bf335-6c13-47ca-b9be-6b7c7be3c862" providerId="ADAL" clId="{DE4CFE80-DD88-45AD-90B6-589084028A86}" dt="2021-04-28T20:28:47.249" v="14" actId="113"/>
      <pc:docMkLst>
        <pc:docMk/>
      </pc:docMkLst>
      <pc:sldChg chg="addSp delSp modSp mod setBg">
        <pc:chgData name="Abigail Dean" userId="eb0bf335-6c13-47ca-b9be-6b7c7be3c862" providerId="ADAL" clId="{DE4CFE80-DD88-45AD-90B6-589084028A86}" dt="2021-04-28T20:28:47.249" v="14" actId="113"/>
        <pc:sldMkLst>
          <pc:docMk/>
          <pc:sldMk cId="109857222" sldId="256"/>
        </pc:sldMkLst>
        <pc:spChg chg="mod">
          <ac:chgData name="Abigail Dean" userId="eb0bf335-6c13-47ca-b9be-6b7c7be3c862" providerId="ADAL" clId="{DE4CFE80-DD88-45AD-90B6-589084028A86}" dt="2021-04-28T20:28:47.249" v="14" actId="113"/>
          <ac:spMkLst>
            <pc:docMk/>
            <pc:sldMk cId="109857222" sldId="256"/>
            <ac:spMk id="2" creationId="{00000000-0000-0000-0000-000000000000}"/>
          </ac:spMkLst>
        </pc:spChg>
        <pc:picChg chg="del">
          <ac:chgData name="Abigail Dean" userId="eb0bf335-6c13-47ca-b9be-6b7c7be3c862" providerId="ADAL" clId="{DE4CFE80-DD88-45AD-90B6-589084028A86}" dt="2021-04-28T20:28:03.842" v="1" actId="478"/>
          <ac:picMkLst>
            <pc:docMk/>
            <pc:sldMk cId="109857222" sldId="256"/>
            <ac:picMk id="4" creationId="{3F1C5EDC-EE04-4335-AF2A-7F38BDBEA8DE}"/>
          </ac:picMkLst>
        </pc:picChg>
        <pc:picChg chg="add mod">
          <ac:chgData name="Abigail Dean" userId="eb0bf335-6c13-47ca-b9be-6b7c7be3c862" providerId="ADAL" clId="{DE4CFE80-DD88-45AD-90B6-589084028A86}" dt="2021-04-28T20:28:11.166" v="5" actId="1076"/>
          <ac:picMkLst>
            <pc:docMk/>
            <pc:sldMk cId="109857222" sldId="256"/>
            <ac:picMk id="1026" creationId="{73367DE7-32B2-4C9E-8B41-483FE06E1432}"/>
          </ac:picMkLst>
        </pc:picChg>
      </pc:sldChg>
      <pc:sldChg chg="addSp delSp modSp mod setBg">
        <pc:chgData name="Abigail Dean" userId="eb0bf335-6c13-47ca-b9be-6b7c7be3c862" providerId="ADAL" clId="{DE4CFE80-DD88-45AD-90B6-589084028A86}" dt="2021-04-28T20:28:40.299" v="13" actId="113"/>
        <pc:sldMkLst>
          <pc:docMk/>
          <pc:sldMk cId="3584328651" sldId="265"/>
        </pc:sldMkLst>
        <pc:spChg chg="mod">
          <ac:chgData name="Abigail Dean" userId="eb0bf335-6c13-47ca-b9be-6b7c7be3c862" providerId="ADAL" clId="{DE4CFE80-DD88-45AD-90B6-589084028A86}" dt="2021-04-28T20:28:40.299" v="13" actId="113"/>
          <ac:spMkLst>
            <pc:docMk/>
            <pc:sldMk cId="3584328651" sldId="265"/>
            <ac:spMk id="2" creationId="{00000000-0000-0000-0000-000000000000}"/>
          </ac:spMkLst>
        </pc:spChg>
        <pc:picChg chg="del">
          <ac:chgData name="Abigail Dean" userId="eb0bf335-6c13-47ca-b9be-6b7c7be3c862" providerId="ADAL" clId="{DE4CFE80-DD88-45AD-90B6-589084028A86}" dt="2021-04-28T20:28:21.939" v="6" actId="478"/>
          <ac:picMkLst>
            <pc:docMk/>
            <pc:sldMk cId="3584328651" sldId="265"/>
            <ac:picMk id="4" creationId="{3F1C5EDC-EE04-4335-AF2A-7F38BDBEA8DE}"/>
          </ac:picMkLst>
        </pc:picChg>
        <pc:picChg chg="add mod">
          <ac:chgData name="Abigail Dean" userId="eb0bf335-6c13-47ca-b9be-6b7c7be3c862" providerId="ADAL" clId="{DE4CFE80-DD88-45AD-90B6-589084028A86}" dt="2021-04-28T20:28:36.987" v="12" actId="1076"/>
          <ac:picMkLst>
            <pc:docMk/>
            <pc:sldMk cId="3584328651" sldId="265"/>
            <ac:picMk id="2050" creationId="{B871063B-C93D-4DE9-92C4-80470CCFADF3}"/>
          </ac:picMkLst>
        </pc:picChg>
      </pc:sldChg>
    </pc:docChg>
  </pc:docChgLst>
  <pc:docChgLst>
    <pc:chgData name="AS Dean" userId="S::adean@norwich-school.org.uk::eb0bf335-6c13-47ca-b9be-6b7c7be3c862" providerId="AD" clId="Web-{54D57908-6422-4332-EA4B-C16211A09FD5}"/>
    <pc:docChg chg="modSld">
      <pc:chgData name="AS Dean" userId="S::adean@norwich-school.org.uk::eb0bf335-6c13-47ca-b9be-6b7c7be3c862" providerId="AD" clId="Web-{54D57908-6422-4332-EA4B-C16211A09FD5}" dt="2021-11-04T10:32:07.268" v="1" actId="1076"/>
      <pc:docMkLst>
        <pc:docMk/>
      </pc:docMkLst>
      <pc:sldChg chg="delSp modSp">
        <pc:chgData name="AS Dean" userId="S::adean@norwich-school.org.uk::eb0bf335-6c13-47ca-b9be-6b7c7be3c862" providerId="AD" clId="Web-{54D57908-6422-4332-EA4B-C16211A09FD5}" dt="2021-11-04T10:32:07.268" v="1" actId="1076"/>
        <pc:sldMkLst>
          <pc:docMk/>
          <pc:sldMk cId="109857222" sldId="256"/>
        </pc:sldMkLst>
        <pc:picChg chg="mod">
          <ac:chgData name="AS Dean" userId="S::adean@norwich-school.org.uk::eb0bf335-6c13-47ca-b9be-6b7c7be3c862" providerId="AD" clId="Web-{54D57908-6422-4332-EA4B-C16211A09FD5}" dt="2021-11-04T10:32:07.268" v="1" actId="1076"/>
          <ac:picMkLst>
            <pc:docMk/>
            <pc:sldMk cId="109857222" sldId="256"/>
            <ac:picMk id="5" creationId="{304D26F7-A8DE-4209-8844-69A4514D63A9}"/>
          </ac:picMkLst>
        </pc:picChg>
        <pc:picChg chg="del">
          <ac:chgData name="AS Dean" userId="S::adean@norwich-school.org.uk::eb0bf335-6c13-47ca-b9be-6b7c7be3c862" providerId="AD" clId="Web-{54D57908-6422-4332-EA4B-C16211A09FD5}" dt="2021-11-04T10:32:04.518" v="0"/>
          <ac:picMkLst>
            <pc:docMk/>
            <pc:sldMk cId="109857222" sldId="256"/>
            <ac:picMk id="1026" creationId="{73367DE7-32B2-4C9E-8B41-483FE06E1432}"/>
          </ac:picMkLst>
        </pc:picChg>
      </pc:sldChg>
    </pc:docChg>
  </pc:docChgLst>
  <pc:docChgLst>
    <pc:chgData name="AS Dean" userId="S::adean@norwich-school.org.uk::eb0bf335-6c13-47ca-b9be-6b7c7be3c862" providerId="AD" clId="Web-{29AF9E15-B43D-81DC-B23E-8A21F911ACCF}"/>
    <pc:docChg chg="addSld modSld">
      <pc:chgData name="AS Dean" userId="S::adean@norwich-school.org.uk::eb0bf335-6c13-47ca-b9be-6b7c7be3c862" providerId="AD" clId="Web-{29AF9E15-B43D-81DC-B23E-8A21F911ACCF}" dt="2021-08-11T06:37:44.186" v="84" actId="20577"/>
      <pc:docMkLst>
        <pc:docMk/>
      </pc:docMkLst>
      <pc:sldChg chg="modSp add">
        <pc:chgData name="AS Dean" userId="S::adean@norwich-school.org.uk::eb0bf335-6c13-47ca-b9be-6b7c7be3c862" providerId="AD" clId="Web-{29AF9E15-B43D-81DC-B23E-8A21F911ACCF}" dt="2021-08-11T06:37:44.186" v="84" actId="20577"/>
        <pc:sldMkLst>
          <pc:docMk/>
          <pc:sldMk cId="4101897646" sldId="290"/>
        </pc:sldMkLst>
        <pc:spChg chg="mod">
          <ac:chgData name="AS Dean" userId="S::adean@norwich-school.org.uk::eb0bf335-6c13-47ca-b9be-6b7c7be3c862" providerId="AD" clId="Web-{29AF9E15-B43D-81DC-B23E-8A21F911ACCF}" dt="2021-08-11T06:37:44.186" v="84" actId="20577"/>
          <ac:spMkLst>
            <pc:docMk/>
            <pc:sldMk cId="4101897646" sldId="290"/>
            <ac:spMk id="3" creationId="{9829DC30-D270-43A3-8CF7-83DE195486CD}"/>
          </ac:spMkLst>
        </pc:spChg>
      </pc:sldChg>
    </pc:docChg>
  </pc:docChgLst>
  <pc:docChgLst>
    <pc:chgData name="Abigail Dean" userId="S::adean@norwich-school.org.uk::eb0bf335-6c13-47ca-b9be-6b7c7be3c862" providerId="AD" clId="Web-{B94C6653-8223-E052-4192-9D047DC3CD6B}"/>
    <pc:docChg chg="modSld">
      <pc:chgData name="Abigail Dean" userId="S::adean@norwich-school.org.uk::eb0bf335-6c13-47ca-b9be-6b7c7be3c862" providerId="AD" clId="Web-{B94C6653-8223-E052-4192-9D047DC3CD6B}" dt="2021-06-25T09:58:36.690" v="84" actId="20577"/>
      <pc:docMkLst>
        <pc:docMk/>
      </pc:docMkLst>
      <pc:sldChg chg="modSp">
        <pc:chgData name="Abigail Dean" userId="S::adean@norwich-school.org.uk::eb0bf335-6c13-47ca-b9be-6b7c7be3c862" providerId="AD" clId="Web-{B94C6653-8223-E052-4192-9D047DC3CD6B}" dt="2021-06-25T09:58:36.690" v="84" actId="20577"/>
        <pc:sldMkLst>
          <pc:docMk/>
          <pc:sldMk cId="2427574287" sldId="261"/>
        </pc:sldMkLst>
        <pc:spChg chg="mod">
          <ac:chgData name="Abigail Dean" userId="S::adean@norwich-school.org.uk::eb0bf335-6c13-47ca-b9be-6b7c7be3c862" providerId="AD" clId="Web-{B94C6653-8223-E052-4192-9D047DC3CD6B}" dt="2021-06-25T09:58:36.690" v="84" actId="20577"/>
          <ac:spMkLst>
            <pc:docMk/>
            <pc:sldMk cId="2427574287" sldId="261"/>
            <ac:spMk id="3" creationId="{3BEEFFBE-0ACC-4C5D-8BEC-3DEE9B7361D4}"/>
          </ac:spMkLst>
        </pc:spChg>
      </pc:sldChg>
      <pc:sldChg chg="addSp delSp modSp">
        <pc:chgData name="Abigail Dean" userId="S::adean@norwich-school.org.uk::eb0bf335-6c13-47ca-b9be-6b7c7be3c862" providerId="AD" clId="Web-{B94C6653-8223-E052-4192-9D047DC3CD6B}" dt="2021-06-25T09:11:36.732" v="46" actId="20577"/>
        <pc:sldMkLst>
          <pc:docMk/>
          <pc:sldMk cId="3071472683" sldId="287"/>
        </pc:sldMkLst>
        <pc:spChg chg="mod">
          <ac:chgData name="Abigail Dean" userId="S::adean@norwich-school.org.uk::eb0bf335-6c13-47ca-b9be-6b7c7be3c862" providerId="AD" clId="Web-{B94C6653-8223-E052-4192-9D047DC3CD6B}" dt="2021-06-25T09:10:46.450" v="4"/>
          <ac:spMkLst>
            <pc:docMk/>
            <pc:sldMk cId="3071472683" sldId="287"/>
            <ac:spMk id="2" creationId="{8BD2F06A-FA9F-4533-9306-7ADEC5F46C38}"/>
          </ac:spMkLst>
        </pc:spChg>
        <pc:spChg chg="mod">
          <ac:chgData name="Abigail Dean" userId="S::adean@norwich-school.org.uk::eb0bf335-6c13-47ca-b9be-6b7c7be3c862" providerId="AD" clId="Web-{B94C6653-8223-E052-4192-9D047DC3CD6B}" dt="2021-06-25T09:11:36.732" v="46" actId="20577"/>
          <ac:spMkLst>
            <pc:docMk/>
            <pc:sldMk cId="3071472683" sldId="287"/>
            <ac:spMk id="3" creationId="{5FE4B34A-83D5-408E-AFDD-C9F84DBD5437}"/>
          </ac:spMkLst>
        </pc:spChg>
        <pc:spChg chg="add mod">
          <ac:chgData name="Abigail Dean" userId="S::adean@norwich-school.org.uk::eb0bf335-6c13-47ca-b9be-6b7c7be3c862" providerId="AD" clId="Web-{B94C6653-8223-E052-4192-9D047DC3CD6B}" dt="2021-06-25T09:10:46.450" v="4"/>
          <ac:spMkLst>
            <pc:docMk/>
            <pc:sldMk cId="3071472683" sldId="287"/>
            <ac:spMk id="5" creationId="{080F3104-D46E-4C85-9BE8-4BA7E3BA0BE0}"/>
          </ac:spMkLst>
        </pc:spChg>
        <pc:spChg chg="del">
          <ac:chgData name="Abigail Dean" userId="S::adean@norwich-school.org.uk::eb0bf335-6c13-47ca-b9be-6b7c7be3c862" providerId="AD" clId="Web-{B94C6653-8223-E052-4192-9D047DC3CD6B}" dt="2021-06-25T09:10:46.450" v="4"/>
          <ac:spMkLst>
            <pc:docMk/>
            <pc:sldMk cId="3071472683" sldId="287"/>
            <ac:spMk id="8" creationId="{100EDD19-6802-4EC3-95CE-CFFAB042CFD6}"/>
          </ac:spMkLst>
        </pc:spChg>
        <pc:spChg chg="del">
          <ac:chgData name="Abigail Dean" userId="S::adean@norwich-school.org.uk::eb0bf335-6c13-47ca-b9be-6b7c7be3c862" providerId="AD" clId="Web-{B94C6653-8223-E052-4192-9D047DC3CD6B}" dt="2021-06-25T09:10:46.450" v="4"/>
          <ac:spMkLst>
            <pc:docMk/>
            <pc:sldMk cId="3071472683" sldId="287"/>
            <ac:spMk id="10" creationId="{DB17E863-922E-4C26-BD64-E8FD41D28661}"/>
          </ac:spMkLst>
        </pc:spChg>
        <pc:spChg chg="add">
          <ac:chgData name="Abigail Dean" userId="S::adean@norwich-school.org.uk::eb0bf335-6c13-47ca-b9be-6b7c7be3c862" providerId="AD" clId="Web-{B94C6653-8223-E052-4192-9D047DC3CD6B}" dt="2021-06-25T09:10:46.450" v="4"/>
          <ac:spMkLst>
            <pc:docMk/>
            <pc:sldMk cId="3071472683" sldId="287"/>
            <ac:spMk id="15" creationId="{45D37F4E-DDB4-456B-97E0-9937730A039F}"/>
          </ac:spMkLst>
        </pc:spChg>
        <pc:spChg chg="add">
          <ac:chgData name="Abigail Dean" userId="S::adean@norwich-school.org.uk::eb0bf335-6c13-47ca-b9be-6b7c7be3c862" providerId="AD" clId="Web-{B94C6653-8223-E052-4192-9D047DC3CD6B}" dt="2021-06-25T09:10:46.450" v="4"/>
          <ac:spMkLst>
            <pc:docMk/>
            <pc:sldMk cId="3071472683" sldId="287"/>
            <ac:spMk id="17" creationId="{B2DD41CD-8F47-4F56-AD12-4E2FF7696987}"/>
          </ac:spMkLst>
        </pc:spChg>
        <pc:picChg chg="add mod">
          <ac:chgData name="Abigail Dean" userId="S::adean@norwich-school.org.uk::eb0bf335-6c13-47ca-b9be-6b7c7be3c862" providerId="AD" clId="Web-{B94C6653-8223-E052-4192-9D047DC3CD6B}" dt="2021-06-25T09:10:46.450" v="4"/>
          <ac:picMkLst>
            <pc:docMk/>
            <pc:sldMk cId="3071472683" sldId="287"/>
            <ac:picMk id="4" creationId="{0A2B2162-CE53-4628-A7FE-2C74BF82DAA0}"/>
          </ac:picMkLst>
        </pc:picChg>
      </pc:sldChg>
    </pc:docChg>
  </pc:docChgLst>
  <pc:docChgLst>
    <pc:chgData name="AS Dean" userId="S::adean@norwich-school.org.uk::eb0bf335-6c13-47ca-b9be-6b7c7be3c862" providerId="AD" clId="Web-{2F1D00D5-80E5-AE27-8708-E1D6E11F7B2E}"/>
    <pc:docChg chg="modSld">
      <pc:chgData name="AS Dean" userId="S::adean@norwich-school.org.uk::eb0bf335-6c13-47ca-b9be-6b7c7be3c862" providerId="AD" clId="Web-{2F1D00D5-80E5-AE27-8708-E1D6E11F7B2E}" dt="2023-03-16T20:02:41.419" v="3" actId="1076"/>
      <pc:docMkLst>
        <pc:docMk/>
      </pc:docMkLst>
      <pc:sldChg chg="addSp delSp modSp">
        <pc:chgData name="AS Dean" userId="S::adean@norwich-school.org.uk::eb0bf335-6c13-47ca-b9be-6b7c7be3c862" providerId="AD" clId="Web-{2F1D00D5-80E5-AE27-8708-E1D6E11F7B2E}" dt="2023-03-16T20:02:41.419" v="3" actId="1076"/>
        <pc:sldMkLst>
          <pc:docMk/>
          <pc:sldMk cId="109857222" sldId="256"/>
        </pc:sldMkLst>
        <pc:picChg chg="del">
          <ac:chgData name="AS Dean" userId="S::adean@norwich-school.org.uk::eb0bf335-6c13-47ca-b9be-6b7c7be3c862" providerId="AD" clId="Web-{2F1D00D5-80E5-AE27-8708-E1D6E11F7B2E}" dt="2023-03-16T20:02:35.810" v="0"/>
          <ac:picMkLst>
            <pc:docMk/>
            <pc:sldMk cId="109857222" sldId="256"/>
            <ac:picMk id="2" creationId="{9A98E188-05F8-4FB5-B13B-F8D2E06D31A0}"/>
          </ac:picMkLst>
        </pc:picChg>
        <pc:picChg chg="add mod">
          <ac:chgData name="AS Dean" userId="S::adean@norwich-school.org.uk::eb0bf335-6c13-47ca-b9be-6b7c7be3c862" providerId="AD" clId="Web-{2F1D00D5-80E5-AE27-8708-E1D6E11F7B2E}" dt="2023-03-16T20:02:41.419" v="3" actId="1076"/>
          <ac:picMkLst>
            <pc:docMk/>
            <pc:sldMk cId="109857222" sldId="256"/>
            <ac:picMk id="4" creationId="{AFA53D63-F44D-170B-697F-9AF198D46274}"/>
          </ac:picMkLst>
        </pc:picChg>
      </pc:sldChg>
    </pc:docChg>
  </pc:docChgLst>
  <pc:docChgLst>
    <pc:chgData name="AS Dean" userId="S::adean@norwich-school.org.uk::eb0bf335-6c13-47ca-b9be-6b7c7be3c862" providerId="AD" clId="Web-{36C6890E-0637-552B-0723-469453C047C5}"/>
    <pc:docChg chg="modSld">
      <pc:chgData name="AS Dean" userId="S::adean@norwich-school.org.uk::eb0bf335-6c13-47ca-b9be-6b7c7be3c862" providerId="AD" clId="Web-{36C6890E-0637-552B-0723-469453C047C5}" dt="2021-07-14T11:24:39.439" v="24" actId="1076"/>
      <pc:docMkLst>
        <pc:docMk/>
      </pc:docMkLst>
      <pc:sldChg chg="modSp">
        <pc:chgData name="AS Dean" userId="S::adean@norwich-school.org.uk::eb0bf335-6c13-47ca-b9be-6b7c7be3c862" providerId="AD" clId="Web-{36C6890E-0637-552B-0723-469453C047C5}" dt="2021-07-14T11:23:45.828" v="19" actId="20577"/>
        <pc:sldMkLst>
          <pc:docMk/>
          <pc:sldMk cId="1953453001" sldId="258"/>
        </pc:sldMkLst>
        <pc:spChg chg="mod">
          <ac:chgData name="AS Dean" userId="S::adean@norwich-school.org.uk::eb0bf335-6c13-47ca-b9be-6b7c7be3c862" providerId="AD" clId="Web-{36C6890E-0637-552B-0723-469453C047C5}" dt="2021-07-14T11:23:45.828" v="19" actId="20577"/>
          <ac:spMkLst>
            <pc:docMk/>
            <pc:sldMk cId="1953453001" sldId="258"/>
            <ac:spMk id="3" creationId="{A008A6D6-1261-42B2-B73E-7B9D7B6F766F}"/>
          </ac:spMkLst>
        </pc:spChg>
      </pc:sldChg>
      <pc:sldChg chg="modSp">
        <pc:chgData name="AS Dean" userId="S::adean@norwich-school.org.uk::eb0bf335-6c13-47ca-b9be-6b7c7be3c862" providerId="AD" clId="Web-{36C6890E-0637-552B-0723-469453C047C5}" dt="2021-07-14T11:24:11.923" v="20" actId="20577"/>
        <pc:sldMkLst>
          <pc:docMk/>
          <pc:sldMk cId="3513850581" sldId="262"/>
        </pc:sldMkLst>
        <pc:spChg chg="mod">
          <ac:chgData name="AS Dean" userId="S::adean@norwich-school.org.uk::eb0bf335-6c13-47ca-b9be-6b7c7be3c862" providerId="AD" clId="Web-{36C6890E-0637-552B-0723-469453C047C5}" dt="2021-07-14T11:24:11.923" v="20" actId="20577"/>
          <ac:spMkLst>
            <pc:docMk/>
            <pc:sldMk cId="3513850581" sldId="262"/>
            <ac:spMk id="3" creationId="{498DF46E-25AB-44D1-BD37-89125A9C41D3}"/>
          </ac:spMkLst>
        </pc:spChg>
      </pc:sldChg>
      <pc:sldChg chg="modSp">
        <pc:chgData name="AS Dean" userId="S::adean@norwich-school.org.uk::eb0bf335-6c13-47ca-b9be-6b7c7be3c862" providerId="AD" clId="Web-{36C6890E-0637-552B-0723-469453C047C5}" dt="2021-07-14T11:24:39.439" v="24" actId="1076"/>
        <pc:sldMkLst>
          <pc:docMk/>
          <pc:sldMk cId="1684773193" sldId="266"/>
        </pc:sldMkLst>
        <pc:spChg chg="mod">
          <ac:chgData name="AS Dean" userId="S::adean@norwich-school.org.uk::eb0bf335-6c13-47ca-b9be-6b7c7be3c862" providerId="AD" clId="Web-{36C6890E-0637-552B-0723-469453C047C5}" dt="2021-07-14T11:24:31.954" v="23" actId="20577"/>
          <ac:spMkLst>
            <pc:docMk/>
            <pc:sldMk cId="1684773193" sldId="266"/>
            <ac:spMk id="3" creationId="{4FB56F64-117E-48BE-BF39-5466832DAE98}"/>
          </ac:spMkLst>
        </pc:spChg>
        <pc:picChg chg="mod">
          <ac:chgData name="AS Dean" userId="S::adean@norwich-school.org.uk::eb0bf335-6c13-47ca-b9be-6b7c7be3c862" providerId="AD" clId="Web-{36C6890E-0637-552B-0723-469453C047C5}" dt="2021-07-14T11:24:39.439" v="24" actId="1076"/>
          <ac:picMkLst>
            <pc:docMk/>
            <pc:sldMk cId="1684773193" sldId="266"/>
            <ac:picMk id="5" creationId="{DC2220C5-AED0-4D4C-A7E6-9FD2D19E27BB}"/>
          </ac:picMkLst>
        </pc:picChg>
      </pc:sldChg>
    </pc:docChg>
  </pc:docChgLst>
  <pc:docChgLst>
    <pc:chgData clId="Web-{28AF013C-B4AE-D270-FC38-609AFA179850}"/>
    <pc:docChg chg="modSld">
      <pc:chgData name="" userId="" providerId="" clId="Web-{28AF013C-B4AE-D270-FC38-609AFA179850}" dt="2021-07-18T19:46:29.582" v="0"/>
      <pc:docMkLst>
        <pc:docMk/>
      </pc:docMkLst>
      <pc:sldChg chg="delSp">
        <pc:chgData name="" userId="" providerId="" clId="Web-{28AF013C-B4AE-D270-FC38-609AFA179850}" dt="2021-07-18T19:46:29.582" v="0"/>
        <pc:sldMkLst>
          <pc:docMk/>
          <pc:sldMk cId="109857222" sldId="256"/>
        </pc:sldMkLst>
        <pc:picChg chg="del">
          <ac:chgData name="" userId="" providerId="" clId="Web-{28AF013C-B4AE-D270-FC38-609AFA179850}" dt="2021-07-18T19:46:29.582" v="0"/>
          <ac:picMkLst>
            <pc:docMk/>
            <pc:sldMk cId="109857222" sldId="256"/>
            <ac:picMk id="4" creationId="{551B005D-48E5-4DC2-9858-AE7D56D8AE49}"/>
          </ac:picMkLst>
        </pc:picChg>
      </pc:sldChg>
    </pc:docChg>
  </pc:docChgLst>
  <pc:docChgLst>
    <pc:chgData name="Abigail Dean" userId="S::adean@norwich-school.org.uk::eb0bf335-6c13-47ca-b9be-6b7c7be3c862" providerId="AD" clId="Web-{8D28A16E-DA61-0AC3-CF48-060262D6791A}"/>
    <pc:docChg chg="addSld delSld modSld">
      <pc:chgData name="Abigail Dean" userId="S::adean@norwich-school.org.uk::eb0bf335-6c13-47ca-b9be-6b7c7be3c862" providerId="AD" clId="Web-{8D28A16E-DA61-0AC3-CF48-060262D6791A}" dt="2021-06-25T09:05:04.113" v="626" actId="20577"/>
      <pc:docMkLst>
        <pc:docMk/>
      </pc:docMkLst>
      <pc:sldChg chg="addSp delSp modSp">
        <pc:chgData name="Abigail Dean" userId="S::adean@norwich-school.org.uk::eb0bf335-6c13-47ca-b9be-6b7c7be3c862" providerId="AD" clId="Web-{8D28A16E-DA61-0AC3-CF48-060262D6791A}" dt="2021-06-25T08:48:54.870" v="413"/>
        <pc:sldMkLst>
          <pc:docMk/>
          <pc:sldMk cId="93599040" sldId="257"/>
        </pc:sldMkLst>
        <pc:spChg chg="mod">
          <ac:chgData name="Abigail Dean" userId="S::adean@norwich-school.org.uk::eb0bf335-6c13-47ca-b9be-6b7c7be3c862" providerId="AD" clId="Web-{8D28A16E-DA61-0AC3-CF48-060262D6791A}" dt="2021-06-25T08:48:54.870" v="413"/>
          <ac:spMkLst>
            <pc:docMk/>
            <pc:sldMk cId="93599040" sldId="257"/>
            <ac:spMk id="2" creationId="{BB3678C3-C0C0-4BB2-9001-EC847431A0FE}"/>
          </ac:spMkLst>
        </pc:spChg>
        <pc:spChg chg="mod ord">
          <ac:chgData name="Abigail Dean" userId="S::adean@norwich-school.org.uk::eb0bf335-6c13-47ca-b9be-6b7c7be3c862" providerId="AD" clId="Web-{8D28A16E-DA61-0AC3-CF48-060262D6791A}" dt="2021-06-25T08:48:54.870" v="413"/>
          <ac:spMkLst>
            <pc:docMk/>
            <pc:sldMk cId="93599040" sldId="257"/>
            <ac:spMk id="3" creationId="{46338920-085B-436C-A17D-9E754D1A112B}"/>
          </ac:spMkLst>
        </pc:spChg>
        <pc:spChg chg="del">
          <ac:chgData name="Abigail Dean" userId="S::adean@norwich-school.org.uk::eb0bf335-6c13-47ca-b9be-6b7c7be3c862" providerId="AD" clId="Web-{8D28A16E-DA61-0AC3-CF48-060262D6791A}" dt="2021-06-25T08:48:13.338" v="401"/>
          <ac:spMkLst>
            <pc:docMk/>
            <pc:sldMk cId="93599040" sldId="257"/>
            <ac:spMk id="5" creationId="{B47144BB-2E33-4696-9ACF-44A4BBB3993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48:54.870" v="413"/>
          <ac:spMkLst>
            <pc:docMk/>
            <pc:sldMk cId="93599040" sldId="257"/>
            <ac:spMk id="20" creationId="{2C61293E-6EBE-43EF-A52C-9BEBFD7679D4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48:54.870" v="413"/>
          <ac:spMkLst>
            <pc:docMk/>
            <pc:sldMk cId="93599040" sldId="257"/>
            <ac:spMk id="22" creationId="{21540236-BFD5-4A9D-8840-4703E7F76825}"/>
          </ac:spMkLst>
        </pc:spChg>
        <pc:picChg chg="mod">
          <ac:chgData name="Abigail Dean" userId="S::adean@norwich-school.org.uk::eb0bf335-6c13-47ca-b9be-6b7c7be3c862" providerId="AD" clId="Web-{8D28A16E-DA61-0AC3-CF48-060262D6791A}" dt="2021-06-25T08:48:54.870" v="413"/>
          <ac:picMkLst>
            <pc:docMk/>
            <pc:sldMk cId="93599040" sldId="257"/>
            <ac:picMk id="4" creationId="{5640398E-054B-4FA8-96E1-672D2C8D9B1C}"/>
          </ac:picMkLst>
        </pc:picChg>
        <pc:cxnChg chg="del">
          <ac:chgData name="Abigail Dean" userId="S::adean@norwich-school.org.uk::eb0bf335-6c13-47ca-b9be-6b7c7be3c862" providerId="AD" clId="Web-{8D28A16E-DA61-0AC3-CF48-060262D6791A}" dt="2021-06-25T08:47:59.947" v="397"/>
          <ac:cxnSpMkLst>
            <pc:docMk/>
            <pc:sldMk cId="93599040" sldId="257"/>
            <ac:cxnSpMk id="10" creationId="{A7F400EE-A8A5-48AF-B4D6-291B52C6F0B0}"/>
          </ac:cxnSpMkLst>
        </pc:cxnChg>
        <pc:cxnChg chg="add del">
          <ac:chgData name="Abigail Dean" userId="S::adean@norwich-school.org.uk::eb0bf335-6c13-47ca-b9be-6b7c7be3c862" providerId="AD" clId="Web-{8D28A16E-DA61-0AC3-CF48-060262D6791A}" dt="2021-06-25T08:48:54.870" v="413"/>
          <ac:cxnSpMkLst>
            <pc:docMk/>
            <pc:sldMk cId="93599040" sldId="257"/>
            <ac:cxnSpMk id="15" creationId="{A7F400EE-A8A5-48AF-B4D6-291B52C6F0B0}"/>
          </ac:cxnSpMkLst>
        </pc:cxnChg>
      </pc:sldChg>
      <pc:sldChg chg="addSp modSp mod setBg">
        <pc:chgData name="Abigail Dean" userId="S::adean@norwich-school.org.uk::eb0bf335-6c13-47ca-b9be-6b7c7be3c862" providerId="AD" clId="Web-{8D28A16E-DA61-0AC3-CF48-060262D6791A}" dt="2021-06-25T08:49:43.387" v="421" actId="20577"/>
        <pc:sldMkLst>
          <pc:docMk/>
          <pc:sldMk cId="1953453001" sldId="258"/>
        </pc:sldMkLst>
        <pc:spChg chg="mod">
          <ac:chgData name="Abigail Dean" userId="S::adean@norwich-school.org.uk::eb0bf335-6c13-47ca-b9be-6b7c7be3c862" providerId="AD" clId="Web-{8D28A16E-DA61-0AC3-CF48-060262D6791A}" dt="2021-06-25T08:49:04.699" v="414"/>
          <ac:spMkLst>
            <pc:docMk/>
            <pc:sldMk cId="1953453001" sldId="258"/>
            <ac:spMk id="2" creationId="{EC113C84-6151-4DBE-9ADD-6F0B58512CA5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49:43.387" v="421" actId="20577"/>
          <ac:spMkLst>
            <pc:docMk/>
            <pc:sldMk cId="1953453001" sldId="258"/>
            <ac:spMk id="3" creationId="{A008A6D6-1261-42B2-B73E-7B9D7B6F766F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49:04.699" v="414"/>
          <ac:spMkLst>
            <pc:docMk/>
            <pc:sldMk cId="1953453001" sldId="258"/>
            <ac:spMk id="8" creationId="{100EDD19-6802-4EC3-95CE-CFFAB042CFD6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49:04.699" v="414"/>
          <ac:spMkLst>
            <pc:docMk/>
            <pc:sldMk cId="1953453001" sldId="258"/>
            <ac:spMk id="10" creationId="{DB17E863-922E-4C26-BD64-E8FD41D28661}"/>
          </ac:spMkLst>
        </pc:spChg>
      </pc:sldChg>
      <pc:sldChg chg="modSp">
        <pc:chgData name="Abigail Dean" userId="S::adean@norwich-school.org.uk::eb0bf335-6c13-47ca-b9be-6b7c7be3c862" providerId="AD" clId="Web-{8D28A16E-DA61-0AC3-CF48-060262D6791A}" dt="2021-06-25T08:50:09.778" v="429" actId="14100"/>
        <pc:sldMkLst>
          <pc:docMk/>
          <pc:sldMk cId="3982261190" sldId="259"/>
        </pc:sldMkLst>
        <pc:spChg chg="mod">
          <ac:chgData name="Abigail Dean" userId="S::adean@norwich-school.org.uk::eb0bf335-6c13-47ca-b9be-6b7c7be3c862" providerId="AD" clId="Web-{8D28A16E-DA61-0AC3-CF48-060262D6791A}" dt="2021-06-25T08:50:09.778" v="429" actId="14100"/>
          <ac:spMkLst>
            <pc:docMk/>
            <pc:sldMk cId="3982261190" sldId="259"/>
            <ac:spMk id="2" creationId="{CE427B53-79ED-46F0-A312-4BBA46B3CB4E}"/>
          </ac:spMkLst>
        </pc:spChg>
        <pc:graphicFrameChg chg="modGraphic">
          <ac:chgData name="Abigail Dean" userId="S::adean@norwich-school.org.uk::eb0bf335-6c13-47ca-b9be-6b7c7be3c862" providerId="AD" clId="Web-{8D28A16E-DA61-0AC3-CF48-060262D6791A}" dt="2021-06-25T08:38:55.262" v="130" actId="20577"/>
          <ac:graphicFrameMkLst>
            <pc:docMk/>
            <pc:sldMk cId="3982261190" sldId="259"/>
            <ac:graphicFrameMk id="5" creationId="{A5BADC09-000B-4B89-9ACB-E18CC05FD7F5}"/>
          </ac:graphicFrameMkLst>
        </pc:graphicFrameChg>
      </pc:sldChg>
      <pc:sldChg chg="del">
        <pc:chgData name="Abigail Dean" userId="S::adean@norwich-school.org.uk::eb0bf335-6c13-47ca-b9be-6b7c7be3c862" providerId="AD" clId="Web-{8D28A16E-DA61-0AC3-CF48-060262D6791A}" dt="2021-06-25T08:46:59.993" v="366"/>
        <pc:sldMkLst>
          <pc:docMk/>
          <pc:sldMk cId="3266902983" sldId="260"/>
        </pc:sldMkLst>
      </pc:sldChg>
      <pc:sldChg chg="addSp delSp modSp">
        <pc:chgData name="Abigail Dean" userId="S::adean@norwich-school.org.uk::eb0bf335-6c13-47ca-b9be-6b7c7be3c862" providerId="AD" clId="Web-{8D28A16E-DA61-0AC3-CF48-060262D6791A}" dt="2021-06-25T08:53:09.861" v="441" actId="20577"/>
        <pc:sldMkLst>
          <pc:docMk/>
          <pc:sldMk cId="2427574287" sldId="261"/>
        </pc:sldMkLst>
        <pc:spChg chg="mod">
          <ac:chgData name="Abigail Dean" userId="S::adean@norwich-school.org.uk::eb0bf335-6c13-47ca-b9be-6b7c7be3c862" providerId="AD" clId="Web-{8D28A16E-DA61-0AC3-CF48-060262D6791A}" dt="2021-06-25T08:53:04.158" v="440"/>
          <ac:spMkLst>
            <pc:docMk/>
            <pc:sldMk cId="2427574287" sldId="261"/>
            <ac:spMk id="2" creationId="{8233D8A7-E105-4E3C-91DC-7F78827B4A93}"/>
          </ac:spMkLst>
        </pc:spChg>
        <pc:spChg chg="mod ord">
          <ac:chgData name="Abigail Dean" userId="S::adean@norwich-school.org.uk::eb0bf335-6c13-47ca-b9be-6b7c7be3c862" providerId="AD" clId="Web-{8D28A16E-DA61-0AC3-CF48-060262D6791A}" dt="2021-06-25T08:53:09.861" v="441" actId="20577"/>
          <ac:spMkLst>
            <pc:docMk/>
            <pc:sldMk cId="2427574287" sldId="261"/>
            <ac:spMk id="3" creationId="{3BEEFFBE-0ACC-4C5D-8BEC-3DEE9B7361D4}"/>
          </ac:spMkLst>
        </pc:spChg>
        <pc:spChg chg="del">
          <ac:chgData name="Abigail Dean" userId="S::adean@norwich-school.org.uk::eb0bf335-6c13-47ca-b9be-6b7c7be3c862" providerId="AD" clId="Web-{8D28A16E-DA61-0AC3-CF48-060262D6791A}" dt="2021-06-25T08:53:01.392" v="439"/>
          <ac:spMkLst>
            <pc:docMk/>
            <pc:sldMk cId="2427574287" sldId="261"/>
            <ac:spMk id="6" creationId="{0820A6F2-8102-431B-929F-726D0CD39FDD}"/>
          </ac:spMkLst>
        </pc:spChg>
        <pc:spChg chg="del">
          <ac:chgData name="Abigail Dean" userId="S::adean@norwich-school.org.uk::eb0bf335-6c13-47ca-b9be-6b7c7be3c862" providerId="AD" clId="Web-{8D28A16E-DA61-0AC3-CF48-060262D6791A}" dt="2021-06-25T08:53:04.158" v="440"/>
          <ac:spMkLst>
            <pc:docMk/>
            <pc:sldMk cId="2427574287" sldId="261"/>
            <ac:spMk id="11" creationId="{59A309A7-1751-4ABE-A3C1-EEC40366AD89}"/>
          </ac:spMkLst>
        </pc:spChg>
        <pc:spChg chg="del">
          <ac:chgData name="Abigail Dean" userId="S::adean@norwich-school.org.uk::eb0bf335-6c13-47ca-b9be-6b7c7be3c862" providerId="AD" clId="Web-{8D28A16E-DA61-0AC3-CF48-060262D6791A}" dt="2021-06-25T08:53:04.158" v="440"/>
          <ac:spMkLst>
            <pc:docMk/>
            <pc:sldMk cId="2427574287" sldId="261"/>
            <ac:spMk id="13" creationId="{967D8EB6-EAE1-4F9C-B398-83321E287204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3:04.158" v="440"/>
          <ac:spMkLst>
            <pc:docMk/>
            <pc:sldMk cId="2427574287" sldId="261"/>
            <ac:spMk id="18" creationId="{A6D37EE4-EA1B-46EE-A54B-5233C63C969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3:04.158" v="440"/>
          <ac:spMkLst>
            <pc:docMk/>
            <pc:sldMk cId="2427574287" sldId="261"/>
            <ac:spMk id="20" creationId="{927D5270-6648-4CC1-8F78-48BE299CAC25}"/>
          </ac:spMkLst>
        </pc:spChg>
        <pc:picChg chg="mod">
          <ac:chgData name="Abigail Dean" userId="S::adean@norwich-school.org.uk::eb0bf335-6c13-47ca-b9be-6b7c7be3c862" providerId="AD" clId="Web-{8D28A16E-DA61-0AC3-CF48-060262D6791A}" dt="2021-06-25T08:53:04.158" v="440"/>
          <ac:picMkLst>
            <pc:docMk/>
            <pc:sldMk cId="2427574287" sldId="261"/>
            <ac:picMk id="5" creationId="{B37AA4FE-7A95-4096-AB23-A9345ACC906C}"/>
          </ac:picMkLst>
        </pc:picChg>
      </pc:sldChg>
      <pc:sldChg chg="addSp delSp modSp mod setBg">
        <pc:chgData name="Abigail Dean" userId="S::adean@norwich-school.org.uk::eb0bf335-6c13-47ca-b9be-6b7c7be3c862" providerId="AD" clId="Web-{8D28A16E-DA61-0AC3-CF48-060262D6791A}" dt="2021-06-25T09:01:02.216" v="592"/>
        <pc:sldMkLst>
          <pc:docMk/>
          <pc:sldMk cId="3513850581" sldId="262"/>
        </pc:sldMkLst>
        <pc:spChg chg="mod">
          <ac:chgData name="Abigail Dean" userId="S::adean@norwich-school.org.uk::eb0bf335-6c13-47ca-b9be-6b7c7be3c862" providerId="AD" clId="Web-{8D28A16E-DA61-0AC3-CF48-060262D6791A}" dt="2021-06-25T08:53:45.815" v="447"/>
          <ac:spMkLst>
            <pc:docMk/>
            <pc:sldMk cId="3513850581" sldId="262"/>
            <ac:spMk id="2" creationId="{A3BD29E1-382E-408A-90B1-F0769D1EA62E}"/>
          </ac:spMkLst>
        </pc:spChg>
        <pc:spChg chg="mod ord">
          <ac:chgData name="Abigail Dean" userId="S::adean@norwich-school.org.uk::eb0bf335-6c13-47ca-b9be-6b7c7be3c862" providerId="AD" clId="Web-{8D28A16E-DA61-0AC3-CF48-060262D6791A}" dt="2021-06-25T09:01:02.216" v="592"/>
          <ac:spMkLst>
            <pc:docMk/>
            <pc:sldMk cId="3513850581" sldId="262"/>
            <ac:spMk id="3" creationId="{498DF46E-25AB-44D1-BD37-89125A9C41D3}"/>
          </ac:spMkLst>
        </pc:spChg>
        <pc:spChg chg="del mod">
          <ac:chgData name="Abigail Dean" userId="S::adean@norwich-school.org.uk::eb0bf335-6c13-47ca-b9be-6b7c7be3c862" providerId="AD" clId="Web-{8D28A16E-DA61-0AC3-CF48-060262D6791A}" dt="2021-06-25T08:53:35.627" v="444"/>
          <ac:spMkLst>
            <pc:docMk/>
            <pc:sldMk cId="3513850581" sldId="262"/>
            <ac:spMk id="4" creationId="{746713B6-E44B-464F-86D1-8EBAFCA3A73A}"/>
          </ac:spMkLst>
        </pc:spChg>
        <pc:spChg chg="del">
          <ac:chgData name="Abigail Dean" userId="S::adean@norwich-school.org.uk::eb0bf335-6c13-47ca-b9be-6b7c7be3c862" providerId="AD" clId="Web-{8D28A16E-DA61-0AC3-CF48-060262D6791A}" dt="2021-06-25T09:00:59.513" v="591"/>
          <ac:spMkLst>
            <pc:docMk/>
            <pc:sldMk cId="3513850581" sldId="262"/>
            <ac:spMk id="6" creationId="{0F729676-9A9C-4355-BB5A-AA4CB9A6499C}"/>
          </ac:spMkLst>
        </pc:spChg>
        <pc:spChg chg="add del mod">
          <ac:chgData name="Abigail Dean" userId="S::adean@norwich-school.org.uk::eb0bf335-6c13-47ca-b9be-6b7c7be3c862" providerId="AD" clId="Web-{8D28A16E-DA61-0AC3-CF48-060262D6791A}" dt="2021-06-25T08:53:42.846" v="446"/>
          <ac:spMkLst>
            <pc:docMk/>
            <pc:sldMk cId="3513850581" sldId="262"/>
            <ac:spMk id="8" creationId="{D8363E6C-AFE7-419D-969C-740020BA46D2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9:01:02.216" v="592"/>
          <ac:spMkLst>
            <pc:docMk/>
            <pc:sldMk cId="3513850581" sldId="262"/>
            <ac:spMk id="11" creationId="{A6D37EE4-EA1B-46EE-A54B-5233C63C9695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9:01:02.216" v="592"/>
          <ac:spMkLst>
            <pc:docMk/>
            <pc:sldMk cId="3513850581" sldId="262"/>
            <ac:spMk id="13" creationId="{927D5270-6648-4CC1-8F78-48BE299CAC2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9:01:02.216" v="592"/>
          <ac:spMkLst>
            <pc:docMk/>
            <pc:sldMk cId="3513850581" sldId="262"/>
            <ac:spMk id="18" creationId="{45D37F4E-DDB4-456B-97E0-9937730A039F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9:01:02.216" v="592"/>
          <ac:spMkLst>
            <pc:docMk/>
            <pc:sldMk cId="3513850581" sldId="262"/>
            <ac:spMk id="20" creationId="{B2DD41CD-8F47-4F56-AD12-4E2FF7696987}"/>
          </ac:spMkLst>
        </pc:spChg>
        <pc:picChg chg="mod ord">
          <ac:chgData name="Abigail Dean" userId="S::adean@norwich-school.org.uk::eb0bf335-6c13-47ca-b9be-6b7c7be3c862" providerId="AD" clId="Web-{8D28A16E-DA61-0AC3-CF48-060262D6791A}" dt="2021-06-25T09:01:02.216" v="592"/>
          <ac:picMkLst>
            <pc:docMk/>
            <pc:sldMk cId="3513850581" sldId="262"/>
            <ac:picMk id="5" creationId="{C2C53CC7-27DA-4409-A97F-E8175B1A612D}"/>
          </ac:picMkLst>
        </pc:picChg>
      </pc:sldChg>
      <pc:sldChg chg="addSp delSp modSp">
        <pc:chgData name="Abigail Dean" userId="S::adean@norwich-school.org.uk::eb0bf335-6c13-47ca-b9be-6b7c7be3c862" providerId="AD" clId="Web-{8D28A16E-DA61-0AC3-CF48-060262D6791A}" dt="2021-06-25T09:05:04.113" v="626" actId="20577"/>
        <pc:sldMkLst>
          <pc:docMk/>
          <pc:sldMk cId="1684773193" sldId="266"/>
        </pc:sldMkLst>
        <pc:spChg chg="mod">
          <ac:chgData name="Abigail Dean" userId="S::adean@norwich-school.org.uk::eb0bf335-6c13-47ca-b9be-6b7c7be3c862" providerId="AD" clId="Web-{8D28A16E-DA61-0AC3-CF48-060262D6791A}" dt="2021-06-25T08:54:37.582" v="457"/>
          <ac:spMkLst>
            <pc:docMk/>
            <pc:sldMk cId="1684773193" sldId="266"/>
            <ac:spMk id="2" creationId="{B3A87C6F-EED3-45C6-BFA6-F8F048225E16}"/>
          </ac:spMkLst>
        </pc:spChg>
        <pc:spChg chg="mod ord">
          <ac:chgData name="Abigail Dean" userId="S::adean@norwich-school.org.uk::eb0bf335-6c13-47ca-b9be-6b7c7be3c862" providerId="AD" clId="Web-{8D28A16E-DA61-0AC3-CF48-060262D6791A}" dt="2021-06-25T09:05:04.113" v="626" actId="20577"/>
          <ac:spMkLst>
            <pc:docMk/>
            <pc:sldMk cId="1684773193" sldId="266"/>
            <ac:spMk id="3" creationId="{4FB56F64-117E-48BE-BF39-5466832DAE98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8:54:37.582" v="457"/>
          <ac:spMkLst>
            <pc:docMk/>
            <pc:sldMk cId="1684773193" sldId="266"/>
            <ac:spMk id="11" creationId="{5E39A796-BE83-48B1-B33F-35C4A32AAB57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8:54:37.582" v="457"/>
          <ac:spMkLst>
            <pc:docMk/>
            <pc:sldMk cId="1684773193" sldId="266"/>
            <ac:spMk id="13" creationId="{72F84B47-E267-4194-8194-831DB7B5547F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4:37.582" v="457"/>
          <ac:spMkLst>
            <pc:docMk/>
            <pc:sldMk cId="1684773193" sldId="266"/>
            <ac:spMk id="15" creationId="{2B97F24A-32CE-4C1C-A50D-3016B394DCF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4:37.582" v="457"/>
          <ac:spMkLst>
            <pc:docMk/>
            <pc:sldMk cId="1684773193" sldId="266"/>
            <ac:spMk id="16" creationId="{CD8B4F24-440B-49E9-B85D-733523DC064B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8:54:37.566" v="456"/>
          <ac:spMkLst>
            <pc:docMk/>
            <pc:sldMk cId="1684773193" sldId="266"/>
            <ac:spMk id="18" creationId="{7B831B6F-405A-4B47-B9BB-5CA88F285844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8:54:37.566" v="456"/>
          <ac:spMkLst>
            <pc:docMk/>
            <pc:sldMk cId="1684773193" sldId="266"/>
            <ac:spMk id="20" creationId="{953EE71A-6488-4203-A7C4-77102FD0DCCA}"/>
          </ac:spMkLst>
        </pc:spChg>
        <pc:picChg chg="mod">
          <ac:chgData name="Abigail Dean" userId="S::adean@norwich-school.org.uk::eb0bf335-6c13-47ca-b9be-6b7c7be3c862" providerId="AD" clId="Web-{8D28A16E-DA61-0AC3-CF48-060262D6791A}" dt="2021-06-25T08:54:37.582" v="457"/>
          <ac:picMkLst>
            <pc:docMk/>
            <pc:sldMk cId="1684773193" sldId="266"/>
            <ac:picMk id="5" creationId="{DC2220C5-AED0-4D4C-A7E6-9FD2D19E27BB}"/>
          </ac:picMkLst>
        </pc:picChg>
      </pc:sldChg>
      <pc:sldChg chg="addSp modSp mod setBg">
        <pc:chgData name="Abigail Dean" userId="S::adean@norwich-school.org.uk::eb0bf335-6c13-47ca-b9be-6b7c7be3c862" providerId="AD" clId="Web-{8D28A16E-DA61-0AC3-CF48-060262D6791A}" dt="2021-06-25T09:01:47.905" v="611" actId="14100"/>
        <pc:sldMkLst>
          <pc:docMk/>
          <pc:sldMk cId="4229530124" sldId="272"/>
        </pc:sldMkLst>
        <pc:spChg chg="mod">
          <ac:chgData name="Abigail Dean" userId="S::adean@norwich-school.org.uk::eb0bf335-6c13-47ca-b9be-6b7c7be3c862" providerId="AD" clId="Web-{8D28A16E-DA61-0AC3-CF48-060262D6791A}" dt="2021-06-25T08:53:58.550" v="448"/>
          <ac:spMkLst>
            <pc:docMk/>
            <pc:sldMk cId="4229530124" sldId="272"/>
            <ac:spMk id="2" creationId="{CDE94CA5-7F11-4771-A17C-E130115BFEA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9:01:47.905" v="611" actId="14100"/>
          <ac:spMkLst>
            <pc:docMk/>
            <pc:sldMk cId="4229530124" sldId="272"/>
            <ac:spMk id="4" creationId="{5445CFAB-EC8E-49DB-A82A-0BF3CAE86A42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3:58.550" v="448"/>
          <ac:spMkLst>
            <pc:docMk/>
            <pc:sldMk cId="4229530124" sldId="272"/>
            <ac:spMk id="10" creationId="{45D37F4E-DDB4-456B-97E0-9937730A039F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3:58.550" v="448"/>
          <ac:spMkLst>
            <pc:docMk/>
            <pc:sldMk cId="4229530124" sldId="272"/>
            <ac:spMk id="12" creationId="{B2DD41CD-8F47-4F56-AD12-4E2FF7696987}"/>
          </ac:spMkLst>
        </pc:spChg>
        <pc:picChg chg="mod ord">
          <ac:chgData name="Abigail Dean" userId="S::adean@norwich-school.org.uk::eb0bf335-6c13-47ca-b9be-6b7c7be3c862" providerId="AD" clId="Web-{8D28A16E-DA61-0AC3-CF48-060262D6791A}" dt="2021-06-25T08:53:58.550" v="448"/>
          <ac:picMkLst>
            <pc:docMk/>
            <pc:sldMk cId="4229530124" sldId="272"/>
            <ac:picMk id="5" creationId="{72EBFA27-EA24-4124-8041-B7F89DF1387B}"/>
          </ac:picMkLst>
        </pc:picChg>
      </pc:sldChg>
      <pc:sldChg chg="modSp new del">
        <pc:chgData name="Abigail Dean" userId="S::adean@norwich-school.org.uk::eb0bf335-6c13-47ca-b9be-6b7c7be3c862" providerId="AD" clId="Web-{8D28A16E-DA61-0AC3-CF48-060262D6791A}" dt="2021-06-25T08:40:14.061" v="162"/>
        <pc:sldMkLst>
          <pc:docMk/>
          <pc:sldMk cId="463080400" sldId="273"/>
        </pc:sldMkLst>
        <pc:spChg chg="mod">
          <ac:chgData name="Abigail Dean" userId="S::adean@norwich-school.org.uk::eb0bf335-6c13-47ca-b9be-6b7c7be3c862" providerId="AD" clId="Web-{8D28A16E-DA61-0AC3-CF48-060262D6791A}" dt="2021-06-25T08:39:30.247" v="143" actId="20577"/>
          <ac:spMkLst>
            <pc:docMk/>
            <pc:sldMk cId="463080400" sldId="273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39:47.404" v="157" actId="20577"/>
          <ac:spMkLst>
            <pc:docMk/>
            <pc:sldMk cId="463080400" sldId="273"/>
            <ac:spMk id="3" creationId="{64B2FE0D-F2E2-44C0-927A-07562C8CE1DB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5:00.395" v="461" actId="20577"/>
        <pc:sldMkLst>
          <pc:docMk/>
          <pc:sldMk cId="3186027536" sldId="274"/>
        </pc:sldMkLst>
        <pc:spChg chg="mod">
          <ac:chgData name="Abigail Dean" userId="S::adean@norwich-school.org.uk::eb0bf335-6c13-47ca-b9be-6b7c7be3c862" providerId="AD" clId="Web-{8D28A16E-DA61-0AC3-CF48-060262D6791A}" dt="2021-06-25T08:54:47.723" v="458"/>
          <ac:spMkLst>
            <pc:docMk/>
            <pc:sldMk cId="3186027536" sldId="274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5:00.395" v="461" actId="20577"/>
          <ac:spMkLst>
            <pc:docMk/>
            <pc:sldMk cId="3186027536" sldId="274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4:47.723" v="458"/>
          <ac:spMkLst>
            <pc:docMk/>
            <pc:sldMk cId="3186027536" sldId="274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4:47.723" v="458"/>
          <ac:spMkLst>
            <pc:docMk/>
            <pc:sldMk cId="3186027536" sldId="274"/>
            <ac:spMk id="10" creationId="{5D6C15A0-C087-4593-8414-2B4EC1CDC3DE}"/>
          </ac:spMkLst>
        </pc:spChg>
      </pc:sldChg>
      <pc:sldChg chg="addSp delSp modSp add mod replId setBg addAnim">
        <pc:chgData name="Abigail Dean" userId="S::adean@norwich-school.org.uk::eb0bf335-6c13-47ca-b9be-6b7c7be3c862" providerId="AD" clId="Web-{8D28A16E-DA61-0AC3-CF48-060262D6791A}" dt="2021-06-25T08:59:32.995" v="575" actId="20577"/>
        <pc:sldMkLst>
          <pc:docMk/>
          <pc:sldMk cId="3667417471" sldId="275"/>
        </pc:sldMkLst>
        <pc:spChg chg="mod">
          <ac:chgData name="Abigail Dean" userId="S::adean@norwich-school.org.uk::eb0bf335-6c13-47ca-b9be-6b7c7be3c862" providerId="AD" clId="Web-{8D28A16E-DA61-0AC3-CF48-060262D6791A}" dt="2021-06-25T08:55:18.692" v="465"/>
          <ac:spMkLst>
            <pc:docMk/>
            <pc:sldMk cId="3667417471" sldId="275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9:32.995" v="575" actId="20577"/>
          <ac:spMkLst>
            <pc:docMk/>
            <pc:sldMk cId="3667417471" sldId="275"/>
            <ac:spMk id="3" creationId="{64B2FE0D-F2E2-44C0-927A-07562C8CE1DB}"/>
          </ac:spMkLst>
        </pc:spChg>
        <pc:spChg chg="add del">
          <ac:chgData name="Abigail Dean" userId="S::adean@norwich-school.org.uk::eb0bf335-6c13-47ca-b9be-6b7c7be3c862" providerId="AD" clId="Web-{8D28A16E-DA61-0AC3-CF48-060262D6791A}" dt="2021-06-25T08:55:32.927" v="469"/>
          <ac:spMkLst>
            <pc:docMk/>
            <pc:sldMk cId="3667417471" sldId="275"/>
            <ac:spMk id="4" creationId="{37F830CC-F252-4DBD-9903-6751A745F740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18.692" v="465"/>
          <ac:spMkLst>
            <pc:docMk/>
            <pc:sldMk cId="3667417471" sldId="275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18.692" v="465"/>
          <ac:spMkLst>
            <pc:docMk/>
            <pc:sldMk cId="3667417471" sldId="275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5:45.287" v="472" actId="20577"/>
        <pc:sldMkLst>
          <pc:docMk/>
          <pc:sldMk cId="181241829" sldId="276"/>
        </pc:sldMkLst>
        <pc:spChg chg="mod">
          <ac:chgData name="Abigail Dean" userId="S::adean@norwich-school.org.uk::eb0bf335-6c13-47ca-b9be-6b7c7be3c862" providerId="AD" clId="Web-{8D28A16E-DA61-0AC3-CF48-060262D6791A}" dt="2021-06-25T08:55:36.755" v="470"/>
          <ac:spMkLst>
            <pc:docMk/>
            <pc:sldMk cId="181241829" sldId="276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5:45.287" v="472" actId="20577"/>
          <ac:spMkLst>
            <pc:docMk/>
            <pc:sldMk cId="181241829" sldId="276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36.755" v="470"/>
          <ac:spMkLst>
            <pc:docMk/>
            <pc:sldMk cId="181241829" sldId="276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36.755" v="470"/>
          <ac:spMkLst>
            <pc:docMk/>
            <pc:sldMk cId="181241829" sldId="276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6:15.147" v="478" actId="20577"/>
        <pc:sldMkLst>
          <pc:docMk/>
          <pc:sldMk cId="2030022919" sldId="277"/>
        </pc:sldMkLst>
        <pc:spChg chg="mod">
          <ac:chgData name="Abigail Dean" userId="S::adean@norwich-school.org.uk::eb0bf335-6c13-47ca-b9be-6b7c7be3c862" providerId="AD" clId="Web-{8D28A16E-DA61-0AC3-CF48-060262D6791A}" dt="2021-06-25T08:56:08.084" v="476"/>
          <ac:spMkLst>
            <pc:docMk/>
            <pc:sldMk cId="2030022919" sldId="277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6:15.147" v="478" actId="20577"/>
          <ac:spMkLst>
            <pc:docMk/>
            <pc:sldMk cId="2030022919" sldId="277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08.084" v="476"/>
          <ac:spMkLst>
            <pc:docMk/>
            <pc:sldMk cId="2030022919" sldId="277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08.084" v="476"/>
          <ac:spMkLst>
            <pc:docMk/>
            <pc:sldMk cId="2030022919" sldId="277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6:28.350" v="481" actId="20577"/>
        <pc:sldMkLst>
          <pc:docMk/>
          <pc:sldMk cId="2281636889" sldId="278"/>
        </pc:sldMkLst>
        <pc:spChg chg="mod">
          <ac:chgData name="Abigail Dean" userId="S::adean@norwich-school.org.uk::eb0bf335-6c13-47ca-b9be-6b7c7be3c862" providerId="AD" clId="Web-{8D28A16E-DA61-0AC3-CF48-060262D6791A}" dt="2021-06-25T08:56:21.053" v="479"/>
          <ac:spMkLst>
            <pc:docMk/>
            <pc:sldMk cId="2281636889" sldId="278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6:28.350" v="481" actId="20577"/>
          <ac:spMkLst>
            <pc:docMk/>
            <pc:sldMk cId="2281636889" sldId="278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21.053" v="479"/>
          <ac:spMkLst>
            <pc:docMk/>
            <pc:sldMk cId="2281636889" sldId="278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21.053" v="479"/>
          <ac:spMkLst>
            <pc:docMk/>
            <pc:sldMk cId="2281636889" sldId="278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6:43.585" v="485" actId="20577"/>
        <pc:sldMkLst>
          <pc:docMk/>
          <pc:sldMk cId="653144586" sldId="279"/>
        </pc:sldMkLst>
        <pc:spChg chg="mod">
          <ac:chgData name="Abigail Dean" userId="S::adean@norwich-school.org.uk::eb0bf335-6c13-47ca-b9be-6b7c7be3c862" providerId="AD" clId="Web-{8D28A16E-DA61-0AC3-CF48-060262D6791A}" dt="2021-06-25T08:56:32.491" v="482"/>
          <ac:spMkLst>
            <pc:docMk/>
            <pc:sldMk cId="653144586" sldId="279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6:43.585" v="485" actId="20577"/>
          <ac:spMkLst>
            <pc:docMk/>
            <pc:sldMk cId="653144586" sldId="279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32.491" v="482"/>
          <ac:spMkLst>
            <pc:docMk/>
            <pc:sldMk cId="653144586" sldId="279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32.491" v="482"/>
          <ac:spMkLst>
            <pc:docMk/>
            <pc:sldMk cId="653144586" sldId="279"/>
            <ac:spMk id="10" creationId="{5D6C15A0-C087-4593-8414-2B4EC1CDC3DE}"/>
          </ac:spMkLst>
        </pc:spChg>
      </pc:sldChg>
      <pc:sldChg chg="new del">
        <pc:chgData name="Abigail Dean" userId="S::adean@norwich-school.org.uk::eb0bf335-6c13-47ca-b9be-6b7c7be3c862" providerId="AD" clId="Web-{8D28A16E-DA61-0AC3-CF48-060262D6791A}" dt="2021-06-25T08:41:54.516" v="203"/>
        <pc:sldMkLst>
          <pc:docMk/>
          <pc:sldMk cId="2788908144" sldId="279"/>
        </pc:sldMkLst>
      </pc:sldChg>
      <pc:sldChg chg="new del">
        <pc:chgData name="Abigail Dean" userId="S::adean@norwich-school.org.uk::eb0bf335-6c13-47ca-b9be-6b7c7be3c862" providerId="AD" clId="Web-{8D28A16E-DA61-0AC3-CF48-060262D6791A}" dt="2021-06-25T08:42:01.579" v="205"/>
        <pc:sldMkLst>
          <pc:docMk/>
          <pc:sldMk cId="3224812148" sldId="279"/>
        </pc:sldMkLst>
      </pc:sldChg>
      <pc:sldChg chg="modSp add del replId">
        <pc:chgData name="Abigail Dean" userId="S::adean@norwich-school.org.uk::eb0bf335-6c13-47ca-b9be-6b7c7be3c862" providerId="AD" clId="Web-{8D28A16E-DA61-0AC3-CF48-060262D6791A}" dt="2021-06-25T08:56:51.023" v="486"/>
        <pc:sldMkLst>
          <pc:docMk/>
          <pc:sldMk cId="1798864498" sldId="280"/>
        </pc:sldMkLst>
        <pc:spChg chg="mod">
          <ac:chgData name="Abigail Dean" userId="S::adean@norwich-school.org.uk::eb0bf335-6c13-47ca-b9be-6b7c7be3c862" providerId="AD" clId="Web-{8D28A16E-DA61-0AC3-CF48-060262D6791A}" dt="2021-06-25T08:44:24.567" v="274" actId="20577"/>
          <ac:spMkLst>
            <pc:docMk/>
            <pc:sldMk cId="1798864498" sldId="280"/>
            <ac:spMk id="2" creationId="{2736EE2B-C13A-4B6D-9F27-19F168C08167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5:12.520" v="464" actId="20577"/>
        <pc:sldMkLst>
          <pc:docMk/>
          <pc:sldMk cId="1478273497" sldId="281"/>
        </pc:sldMkLst>
        <pc:spChg chg="mod">
          <ac:chgData name="Abigail Dean" userId="S::adean@norwich-school.org.uk::eb0bf335-6c13-47ca-b9be-6b7c7be3c862" providerId="AD" clId="Web-{8D28A16E-DA61-0AC3-CF48-060262D6791A}" dt="2021-06-25T08:55:05.911" v="462"/>
          <ac:spMkLst>
            <pc:docMk/>
            <pc:sldMk cId="1478273497" sldId="281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5:12.520" v="464" actId="20577"/>
          <ac:spMkLst>
            <pc:docMk/>
            <pc:sldMk cId="1478273497" sldId="281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05.911" v="462"/>
          <ac:spMkLst>
            <pc:docMk/>
            <pc:sldMk cId="1478273497" sldId="281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05.911" v="462"/>
          <ac:spMkLst>
            <pc:docMk/>
            <pc:sldMk cId="1478273497" sldId="281"/>
            <ac:spMk id="10" creationId="{5D6C15A0-C087-4593-8414-2B4EC1CDC3DE}"/>
          </ac:spMkLst>
        </pc:spChg>
      </pc:sldChg>
      <pc:sldChg chg="new del">
        <pc:chgData name="Abigail Dean" userId="S::adean@norwich-school.org.uk::eb0bf335-6c13-47ca-b9be-6b7c7be3c862" providerId="AD" clId="Web-{8D28A16E-DA61-0AC3-CF48-060262D6791A}" dt="2021-06-25T08:43:33.191" v="257"/>
        <pc:sldMkLst>
          <pc:docMk/>
          <pc:sldMk cId="388048235" sldId="282"/>
        </pc:sldMkLst>
      </pc:sldChg>
      <pc:sldChg chg="new del">
        <pc:chgData name="Abigail Dean" userId="S::adean@norwich-school.org.uk::eb0bf335-6c13-47ca-b9be-6b7c7be3c862" providerId="AD" clId="Web-{8D28A16E-DA61-0AC3-CF48-060262D6791A}" dt="2021-06-25T08:43:24.847" v="255"/>
        <pc:sldMkLst>
          <pc:docMk/>
          <pc:sldMk cId="545127938" sldId="282"/>
        </pc:sldMkLst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7:01.757" v="489" actId="20577"/>
        <pc:sldMkLst>
          <pc:docMk/>
          <pc:sldMk cId="1341847885" sldId="282"/>
        </pc:sldMkLst>
        <pc:spChg chg="mod">
          <ac:chgData name="Abigail Dean" userId="S::adean@norwich-school.org.uk::eb0bf335-6c13-47ca-b9be-6b7c7be3c862" providerId="AD" clId="Web-{8D28A16E-DA61-0AC3-CF48-060262D6791A}" dt="2021-06-25T08:56:53.773" v="487"/>
          <ac:spMkLst>
            <pc:docMk/>
            <pc:sldMk cId="1341847885" sldId="282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7:01.757" v="489" actId="20577"/>
          <ac:spMkLst>
            <pc:docMk/>
            <pc:sldMk cId="1341847885" sldId="282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53.773" v="487"/>
          <ac:spMkLst>
            <pc:docMk/>
            <pc:sldMk cId="1341847885" sldId="282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6:53.773" v="487"/>
          <ac:spMkLst>
            <pc:docMk/>
            <pc:sldMk cId="1341847885" sldId="282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9:00:13.231" v="579" actId="14100"/>
        <pc:sldMkLst>
          <pc:docMk/>
          <pc:sldMk cId="735798265" sldId="283"/>
        </pc:sldMkLst>
        <pc:spChg chg="mod">
          <ac:chgData name="Abigail Dean" userId="S::adean@norwich-school.org.uk::eb0bf335-6c13-47ca-b9be-6b7c7be3c862" providerId="AD" clId="Web-{8D28A16E-DA61-0AC3-CF48-060262D6791A}" dt="2021-06-25T08:57:08.320" v="490"/>
          <ac:spMkLst>
            <pc:docMk/>
            <pc:sldMk cId="735798265" sldId="283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9:00:13.231" v="579" actId="14100"/>
          <ac:spMkLst>
            <pc:docMk/>
            <pc:sldMk cId="735798265" sldId="283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7:08.320" v="490"/>
          <ac:spMkLst>
            <pc:docMk/>
            <pc:sldMk cId="735798265" sldId="283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7:08.320" v="490"/>
          <ac:spMkLst>
            <pc:docMk/>
            <pc:sldMk cId="735798265" sldId="283"/>
            <ac:spMk id="10" creationId="{5D6C15A0-C087-4593-8414-2B4EC1CDC3DE}"/>
          </ac:spMkLst>
        </pc:spChg>
      </pc:sldChg>
      <pc:sldChg chg="new del">
        <pc:chgData name="Abigail Dean" userId="S::adean@norwich-school.org.uk::eb0bf335-6c13-47ca-b9be-6b7c7be3c862" providerId="AD" clId="Web-{8D28A16E-DA61-0AC3-CF48-060262D6791A}" dt="2021-06-25T08:45:07.162" v="301"/>
        <pc:sldMkLst>
          <pc:docMk/>
          <pc:sldMk cId="3707397560" sldId="283"/>
        </pc:sldMkLst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7:27.258" v="495" actId="20577"/>
        <pc:sldMkLst>
          <pc:docMk/>
          <pc:sldMk cId="480756742" sldId="284"/>
        </pc:sldMkLst>
        <pc:spChg chg="mod">
          <ac:chgData name="Abigail Dean" userId="S::adean@norwich-school.org.uk::eb0bf335-6c13-47ca-b9be-6b7c7be3c862" providerId="AD" clId="Web-{8D28A16E-DA61-0AC3-CF48-060262D6791A}" dt="2021-06-25T08:57:20.742" v="493"/>
          <ac:spMkLst>
            <pc:docMk/>
            <pc:sldMk cId="480756742" sldId="284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7:27.258" v="495" actId="20577"/>
          <ac:spMkLst>
            <pc:docMk/>
            <pc:sldMk cId="480756742" sldId="284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7:20.742" v="493"/>
          <ac:spMkLst>
            <pc:docMk/>
            <pc:sldMk cId="480756742" sldId="284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7:20.742" v="493"/>
          <ac:spMkLst>
            <pc:docMk/>
            <pc:sldMk cId="480756742" sldId="284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5:59.225" v="475" actId="20577"/>
        <pc:sldMkLst>
          <pc:docMk/>
          <pc:sldMk cId="3692646594" sldId="285"/>
        </pc:sldMkLst>
        <pc:spChg chg="mod">
          <ac:chgData name="Abigail Dean" userId="S::adean@norwich-school.org.uk::eb0bf335-6c13-47ca-b9be-6b7c7be3c862" providerId="AD" clId="Web-{8D28A16E-DA61-0AC3-CF48-060262D6791A}" dt="2021-06-25T08:55:51.631" v="473"/>
          <ac:spMkLst>
            <pc:docMk/>
            <pc:sldMk cId="3692646594" sldId="285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5:59.225" v="475" actId="20577"/>
          <ac:spMkLst>
            <pc:docMk/>
            <pc:sldMk cId="3692646594" sldId="285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51.631" v="473"/>
          <ac:spMkLst>
            <pc:docMk/>
            <pc:sldMk cId="3692646594" sldId="285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5:51.631" v="473"/>
          <ac:spMkLst>
            <pc:docMk/>
            <pc:sldMk cId="3692646594" sldId="285"/>
            <ac:spMk id="10" creationId="{5D6C15A0-C087-4593-8414-2B4EC1CDC3DE}"/>
          </ac:spMkLst>
        </pc:spChg>
      </pc:sldChg>
      <pc:sldChg chg="addSp modSp add mod replId setBg addAnim">
        <pc:chgData name="Abigail Dean" userId="S::adean@norwich-school.org.uk::eb0bf335-6c13-47ca-b9be-6b7c7be3c862" providerId="AD" clId="Web-{8D28A16E-DA61-0AC3-CF48-060262D6791A}" dt="2021-06-25T08:57:37.180" v="498" actId="20577"/>
        <pc:sldMkLst>
          <pc:docMk/>
          <pc:sldMk cId="2597006715" sldId="286"/>
        </pc:sldMkLst>
        <pc:spChg chg="mod">
          <ac:chgData name="Abigail Dean" userId="S::adean@norwich-school.org.uk::eb0bf335-6c13-47ca-b9be-6b7c7be3c862" providerId="AD" clId="Web-{8D28A16E-DA61-0AC3-CF48-060262D6791A}" dt="2021-06-25T08:57:31.117" v="496"/>
          <ac:spMkLst>
            <pc:docMk/>
            <pc:sldMk cId="2597006715" sldId="286"/>
            <ac:spMk id="2" creationId="{2736EE2B-C13A-4B6D-9F27-19F168C08167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7:37.180" v="498" actId="20577"/>
          <ac:spMkLst>
            <pc:docMk/>
            <pc:sldMk cId="2597006715" sldId="286"/>
            <ac:spMk id="3" creationId="{64B2FE0D-F2E2-44C0-927A-07562C8CE1DB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7:31.117" v="496"/>
          <ac:spMkLst>
            <pc:docMk/>
            <pc:sldMk cId="2597006715" sldId="286"/>
            <ac:spMk id="8" creationId="{777A147A-9ED8-46B4-8660-1B3C2AA880B5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7:31.117" v="496"/>
          <ac:spMkLst>
            <pc:docMk/>
            <pc:sldMk cId="2597006715" sldId="286"/>
            <ac:spMk id="10" creationId="{5D6C15A0-C087-4593-8414-2B4EC1CDC3DE}"/>
          </ac:spMkLst>
        </pc:spChg>
      </pc:sldChg>
      <pc:sldChg chg="new del">
        <pc:chgData name="Abigail Dean" userId="S::adean@norwich-school.org.uk::eb0bf335-6c13-47ca-b9be-6b7c7be3c862" providerId="AD" clId="Web-{8D28A16E-DA61-0AC3-CF48-060262D6791A}" dt="2021-06-25T08:47:19.712" v="368"/>
        <pc:sldMkLst>
          <pc:docMk/>
          <pc:sldMk cId="2645458260" sldId="286"/>
        </pc:sldMkLst>
      </pc:sldChg>
      <pc:sldChg chg="addSp modSp new mod setBg">
        <pc:chgData name="Abigail Dean" userId="S::adean@norwich-school.org.uk::eb0bf335-6c13-47ca-b9be-6b7c7be3c862" providerId="AD" clId="Web-{8D28A16E-DA61-0AC3-CF48-060262D6791A}" dt="2021-06-25T08:59:18.386" v="574" actId="20577"/>
        <pc:sldMkLst>
          <pc:docMk/>
          <pc:sldMk cId="3071472683" sldId="287"/>
        </pc:sldMkLst>
        <pc:spChg chg="mod">
          <ac:chgData name="Abigail Dean" userId="S::adean@norwich-school.org.uk::eb0bf335-6c13-47ca-b9be-6b7c7be3c862" providerId="AD" clId="Web-{8D28A16E-DA61-0AC3-CF48-060262D6791A}" dt="2021-06-25T08:58:59.729" v="569"/>
          <ac:spMkLst>
            <pc:docMk/>
            <pc:sldMk cId="3071472683" sldId="287"/>
            <ac:spMk id="2" creationId="{8BD2F06A-FA9F-4533-9306-7ADEC5F46C38}"/>
          </ac:spMkLst>
        </pc:spChg>
        <pc:spChg chg="mod">
          <ac:chgData name="Abigail Dean" userId="S::adean@norwich-school.org.uk::eb0bf335-6c13-47ca-b9be-6b7c7be3c862" providerId="AD" clId="Web-{8D28A16E-DA61-0AC3-CF48-060262D6791A}" dt="2021-06-25T08:59:18.386" v="574" actId="20577"/>
          <ac:spMkLst>
            <pc:docMk/>
            <pc:sldMk cId="3071472683" sldId="287"/>
            <ac:spMk id="3" creationId="{5FE4B34A-83D5-408E-AFDD-C9F84DBD5437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8:59.729" v="569"/>
          <ac:spMkLst>
            <pc:docMk/>
            <pc:sldMk cId="3071472683" sldId="287"/>
            <ac:spMk id="8" creationId="{100EDD19-6802-4EC3-95CE-CFFAB042CFD6}"/>
          </ac:spMkLst>
        </pc:spChg>
        <pc:spChg chg="add">
          <ac:chgData name="Abigail Dean" userId="S::adean@norwich-school.org.uk::eb0bf335-6c13-47ca-b9be-6b7c7be3c862" providerId="AD" clId="Web-{8D28A16E-DA61-0AC3-CF48-060262D6791A}" dt="2021-06-25T08:58:59.729" v="569"/>
          <ac:spMkLst>
            <pc:docMk/>
            <pc:sldMk cId="3071472683" sldId="287"/>
            <ac:spMk id="10" creationId="{DB17E863-922E-4C26-BD64-E8FD41D28661}"/>
          </ac:spMkLst>
        </pc:spChg>
      </pc:sldChg>
    </pc:docChg>
  </pc:docChgLst>
  <pc:docChgLst>
    <pc:chgData name="AS Dean" userId="S::adean@norwich-school.org.uk::eb0bf335-6c13-47ca-b9be-6b7c7be3c862" providerId="AD" clId="Web-{35BCFE96-2D65-E837-F090-B944864D2992}"/>
    <pc:docChg chg="addSld modSld">
      <pc:chgData name="AS Dean" userId="S::adean@norwich-school.org.uk::eb0bf335-6c13-47ca-b9be-6b7c7be3c862" providerId="AD" clId="Web-{35BCFE96-2D65-E837-F090-B944864D2992}" dt="2022-05-28T09:49:53.355" v="110" actId="20577"/>
      <pc:docMkLst>
        <pc:docMk/>
      </pc:docMkLst>
      <pc:sldChg chg="modSp">
        <pc:chgData name="AS Dean" userId="S::adean@norwich-school.org.uk::eb0bf335-6c13-47ca-b9be-6b7c7be3c862" providerId="AD" clId="Web-{35BCFE96-2D65-E837-F090-B944864D2992}" dt="2022-05-28T09:46:21.440" v="0" actId="20577"/>
        <pc:sldMkLst>
          <pc:docMk/>
          <pc:sldMk cId="93599040" sldId="257"/>
        </pc:sldMkLst>
        <pc:spChg chg="mod">
          <ac:chgData name="AS Dean" userId="S::adean@norwich-school.org.uk::eb0bf335-6c13-47ca-b9be-6b7c7be3c862" providerId="AD" clId="Web-{35BCFE96-2D65-E837-F090-B944864D2992}" dt="2022-05-28T09:46:21.440" v="0" actId="20577"/>
          <ac:spMkLst>
            <pc:docMk/>
            <pc:sldMk cId="93599040" sldId="257"/>
            <ac:spMk id="2" creationId="{BB3678C3-C0C0-4BB2-9001-EC847431A0FE}"/>
          </ac:spMkLst>
        </pc:spChg>
      </pc:sldChg>
      <pc:sldChg chg="modSp">
        <pc:chgData name="AS Dean" userId="S::adean@norwich-school.org.uk::eb0bf335-6c13-47ca-b9be-6b7c7be3c862" providerId="AD" clId="Web-{35BCFE96-2D65-E837-F090-B944864D2992}" dt="2022-05-28T09:49:53.355" v="110" actId="20577"/>
        <pc:sldMkLst>
          <pc:docMk/>
          <pc:sldMk cId="901946134" sldId="289"/>
        </pc:sldMkLst>
        <pc:spChg chg="mod">
          <ac:chgData name="AS Dean" userId="S::adean@norwich-school.org.uk::eb0bf335-6c13-47ca-b9be-6b7c7be3c862" providerId="AD" clId="Web-{35BCFE96-2D65-E837-F090-B944864D2992}" dt="2022-05-28T09:49:26.916" v="97" actId="20577"/>
          <ac:spMkLst>
            <pc:docMk/>
            <pc:sldMk cId="901946134" sldId="289"/>
            <ac:spMk id="2" creationId="{B2DC5DD4-107A-45E3-B887-B33F478E13A6}"/>
          </ac:spMkLst>
        </pc:spChg>
        <pc:spChg chg="mod">
          <ac:chgData name="AS Dean" userId="S::adean@norwich-school.org.uk::eb0bf335-6c13-47ca-b9be-6b7c7be3c862" providerId="AD" clId="Web-{35BCFE96-2D65-E837-F090-B944864D2992}" dt="2022-05-28T09:49:53.355" v="110" actId="20577"/>
          <ac:spMkLst>
            <pc:docMk/>
            <pc:sldMk cId="901946134" sldId="289"/>
            <ac:spMk id="6" creationId="{01F29118-2BF5-4FFB-B1D8-081754ADF73A}"/>
          </ac:spMkLst>
        </pc:spChg>
      </pc:sldChg>
      <pc:sldChg chg="addSp delSp modSp new mod setBg">
        <pc:chgData name="AS Dean" userId="S::adean@norwich-school.org.uk::eb0bf335-6c13-47ca-b9be-6b7c7be3c862" providerId="AD" clId="Web-{35BCFE96-2D65-E837-F090-B944864D2992}" dt="2022-05-28T09:49:13.071" v="92"/>
        <pc:sldMkLst>
          <pc:docMk/>
          <pc:sldMk cId="885534146" sldId="294"/>
        </pc:sldMkLst>
        <pc:spChg chg="mod">
          <ac:chgData name="AS Dean" userId="S::adean@norwich-school.org.uk::eb0bf335-6c13-47ca-b9be-6b7c7be3c862" providerId="AD" clId="Web-{35BCFE96-2D65-E837-F090-B944864D2992}" dt="2022-05-28T09:49:13.071" v="92"/>
          <ac:spMkLst>
            <pc:docMk/>
            <pc:sldMk cId="885534146" sldId="294"/>
            <ac:spMk id="2" creationId="{A372F7A8-E29F-187F-23B2-0ED55F4DFE31}"/>
          </ac:spMkLst>
        </pc:spChg>
        <pc:spChg chg="del mod">
          <ac:chgData name="AS Dean" userId="S::adean@norwich-school.org.uk::eb0bf335-6c13-47ca-b9be-6b7c7be3c862" providerId="AD" clId="Web-{35BCFE96-2D65-E837-F090-B944864D2992}" dt="2022-05-28T09:49:13.071" v="92"/>
          <ac:spMkLst>
            <pc:docMk/>
            <pc:sldMk cId="885534146" sldId="294"/>
            <ac:spMk id="3" creationId="{DE0E9CF7-5579-A3C6-BA3F-B75106AB3F2A}"/>
          </ac:spMkLst>
        </pc:spChg>
        <pc:spChg chg="add">
          <ac:chgData name="AS Dean" userId="S::adean@norwich-school.org.uk::eb0bf335-6c13-47ca-b9be-6b7c7be3c862" providerId="AD" clId="Web-{35BCFE96-2D65-E837-F090-B944864D2992}" dt="2022-05-28T09:49:13.071" v="92"/>
          <ac:spMkLst>
            <pc:docMk/>
            <pc:sldMk cId="885534146" sldId="294"/>
            <ac:spMk id="11" creationId="{2E442304-DDBD-4F7B-8017-36BCC863FB40}"/>
          </ac:spMkLst>
        </pc:spChg>
        <pc:spChg chg="add">
          <ac:chgData name="AS Dean" userId="S::adean@norwich-school.org.uk::eb0bf335-6c13-47ca-b9be-6b7c7be3c862" providerId="AD" clId="Web-{35BCFE96-2D65-E837-F090-B944864D2992}" dt="2022-05-28T09:49:13.071" v="92"/>
          <ac:spMkLst>
            <pc:docMk/>
            <pc:sldMk cId="885534146" sldId="294"/>
            <ac:spMk id="13" creationId="{5E107275-3853-46FD-A241-DE4355A42675}"/>
          </ac:spMkLst>
        </pc:spChg>
        <pc:graphicFrameChg chg="add">
          <ac:chgData name="AS Dean" userId="S::adean@norwich-school.org.uk::eb0bf335-6c13-47ca-b9be-6b7c7be3c862" providerId="AD" clId="Web-{35BCFE96-2D65-E837-F090-B944864D2992}" dt="2022-05-28T09:49:13.071" v="92"/>
          <ac:graphicFrameMkLst>
            <pc:docMk/>
            <pc:sldMk cId="885534146" sldId="294"/>
            <ac:graphicFrameMk id="7" creationId="{8985A237-884E-A6C4-78AB-0A75DCB43C5A}"/>
          </ac:graphicFrameMkLst>
        </pc:graphicFrameChg>
        <pc:picChg chg="add">
          <ac:chgData name="AS Dean" userId="S::adean@norwich-school.org.uk::eb0bf335-6c13-47ca-b9be-6b7c7be3c862" providerId="AD" clId="Web-{35BCFE96-2D65-E837-F090-B944864D2992}" dt="2022-05-28T09:49:01.196" v="91"/>
          <ac:picMkLst>
            <pc:docMk/>
            <pc:sldMk cId="885534146" sldId="294"/>
            <ac:picMk id="5" creationId="{BFD3FC67-EA52-AA79-C9A3-432341793C7A}"/>
          </ac:picMkLst>
        </pc:picChg>
      </pc:sldChg>
    </pc:docChg>
  </pc:docChgLst>
  <pc:docChgLst>
    <pc:chgData name="AS Dean" userId="S::adean@norwich-school.org.uk::eb0bf335-6c13-47ca-b9be-6b7c7be3c862" providerId="AD" clId="Web-{53850095-224C-C0ED-2EE0-A9F4A1135196}"/>
    <pc:docChg chg="addSld delSld modSld">
      <pc:chgData name="AS Dean" userId="S::adean@norwich-school.org.uk::eb0bf335-6c13-47ca-b9be-6b7c7be3c862" providerId="AD" clId="Web-{53850095-224C-C0ED-2EE0-A9F4A1135196}" dt="2021-08-12T13:46:37.005" v="99" actId="20577"/>
      <pc:docMkLst>
        <pc:docMk/>
      </pc:docMkLst>
      <pc:sldChg chg="new del">
        <pc:chgData name="AS Dean" userId="S::adean@norwich-school.org.uk::eb0bf335-6c13-47ca-b9be-6b7c7be3c862" providerId="AD" clId="Web-{53850095-224C-C0ED-2EE0-A9F4A1135196}" dt="2021-08-12T13:38:09.291" v="1"/>
        <pc:sldMkLst>
          <pc:docMk/>
          <pc:sldMk cId="1312562077" sldId="291"/>
        </pc:sldMkLst>
      </pc:sldChg>
      <pc:sldChg chg="modSp add replId">
        <pc:chgData name="AS Dean" userId="S::adean@norwich-school.org.uk::eb0bf335-6c13-47ca-b9be-6b7c7be3c862" providerId="AD" clId="Web-{53850095-224C-C0ED-2EE0-A9F4A1135196}" dt="2021-08-12T13:38:49.995" v="25" actId="20577"/>
        <pc:sldMkLst>
          <pc:docMk/>
          <pc:sldMk cId="2506988540" sldId="291"/>
        </pc:sldMkLst>
        <pc:spChg chg="mod">
          <ac:chgData name="AS Dean" userId="S::adean@norwich-school.org.uk::eb0bf335-6c13-47ca-b9be-6b7c7be3c862" providerId="AD" clId="Web-{53850095-224C-C0ED-2EE0-A9F4A1135196}" dt="2021-08-12T13:38:49.995" v="25" actId="20577"/>
          <ac:spMkLst>
            <pc:docMk/>
            <pc:sldMk cId="2506988540" sldId="291"/>
            <ac:spMk id="3" creationId="{64B2FE0D-F2E2-44C0-927A-07562C8CE1DB}"/>
          </ac:spMkLst>
        </pc:spChg>
      </pc:sldChg>
      <pc:sldChg chg="addSp delSp modSp new mod setBg">
        <pc:chgData name="AS Dean" userId="S::adean@norwich-school.org.uk::eb0bf335-6c13-47ca-b9be-6b7c7be3c862" providerId="AD" clId="Web-{53850095-224C-C0ED-2EE0-A9F4A1135196}" dt="2021-08-12T13:46:37.005" v="99" actId="20577"/>
        <pc:sldMkLst>
          <pc:docMk/>
          <pc:sldMk cId="1469111920" sldId="292"/>
        </pc:sldMkLst>
        <pc:spChg chg="mod">
          <ac:chgData name="AS Dean" userId="S::adean@norwich-school.org.uk::eb0bf335-6c13-47ca-b9be-6b7c7be3c862" providerId="AD" clId="Web-{53850095-224C-C0ED-2EE0-A9F4A1135196}" dt="2021-08-12T13:46:37.005" v="99" actId="20577"/>
          <ac:spMkLst>
            <pc:docMk/>
            <pc:sldMk cId="1469111920" sldId="292"/>
            <ac:spMk id="2" creationId="{FC267900-44CE-41BC-A2EF-7B67B94A05E8}"/>
          </ac:spMkLst>
        </pc:spChg>
        <pc:spChg chg="mod">
          <ac:chgData name="AS Dean" userId="S::adean@norwich-school.org.uk::eb0bf335-6c13-47ca-b9be-6b7c7be3c862" providerId="AD" clId="Web-{53850095-224C-C0ED-2EE0-A9F4A1135196}" dt="2021-08-12T13:46:10.114" v="83" actId="20577"/>
          <ac:spMkLst>
            <pc:docMk/>
            <pc:sldMk cId="1469111920" sldId="292"/>
            <ac:spMk id="3" creationId="{9BFE7837-41FD-4703-934A-345FED08A10C}"/>
          </ac:spMkLst>
        </pc:spChg>
        <pc:spChg chg="add">
          <ac:chgData name="AS Dean" userId="S::adean@norwich-school.org.uk::eb0bf335-6c13-47ca-b9be-6b7c7be3c862" providerId="AD" clId="Web-{53850095-224C-C0ED-2EE0-A9F4A1135196}" dt="2021-08-12T13:45:44.395" v="79"/>
          <ac:spMkLst>
            <pc:docMk/>
            <pc:sldMk cId="1469111920" sldId="292"/>
            <ac:spMk id="6" creationId="{45D37F4E-DDB4-456B-97E0-9937730A039F}"/>
          </ac:spMkLst>
        </pc:spChg>
        <pc:spChg chg="add">
          <ac:chgData name="AS Dean" userId="S::adean@norwich-school.org.uk::eb0bf335-6c13-47ca-b9be-6b7c7be3c862" providerId="AD" clId="Web-{53850095-224C-C0ED-2EE0-A9F4A1135196}" dt="2021-08-12T13:45:44.395" v="79"/>
          <ac:spMkLst>
            <pc:docMk/>
            <pc:sldMk cId="1469111920" sldId="292"/>
            <ac:spMk id="7" creationId="{B2DD41CD-8F47-4F56-AD12-4E2FF7696987}"/>
          </ac:spMkLst>
        </pc:spChg>
        <pc:spChg chg="add del">
          <ac:chgData name="AS Dean" userId="S::adean@norwich-school.org.uk::eb0bf335-6c13-47ca-b9be-6b7c7be3c862" providerId="AD" clId="Web-{53850095-224C-C0ED-2EE0-A9F4A1135196}" dt="2021-08-12T13:45:44.379" v="78"/>
          <ac:spMkLst>
            <pc:docMk/>
            <pc:sldMk cId="1469111920" sldId="292"/>
            <ac:spMk id="9" creationId="{201CC55D-ED54-4C5C-95E6-10947BD1103B}"/>
          </ac:spMkLst>
        </pc:spChg>
        <pc:spChg chg="add del">
          <ac:chgData name="AS Dean" userId="S::adean@norwich-school.org.uk::eb0bf335-6c13-47ca-b9be-6b7c7be3c862" providerId="AD" clId="Web-{53850095-224C-C0ED-2EE0-A9F4A1135196}" dt="2021-08-12T13:45:44.379" v="78"/>
          <ac:spMkLst>
            <pc:docMk/>
            <pc:sldMk cId="1469111920" sldId="292"/>
            <ac:spMk id="15" creationId="{3873B707-463F-40B0-8227-E8CC6C67EB25}"/>
          </ac:spMkLst>
        </pc:spChg>
        <pc:spChg chg="add del">
          <ac:chgData name="AS Dean" userId="S::adean@norwich-school.org.uk::eb0bf335-6c13-47ca-b9be-6b7c7be3c862" providerId="AD" clId="Web-{53850095-224C-C0ED-2EE0-A9F4A1135196}" dt="2021-08-12T13:45:44.379" v="78"/>
          <ac:spMkLst>
            <pc:docMk/>
            <pc:sldMk cId="1469111920" sldId="292"/>
            <ac:spMk id="17" creationId="{C13237C8-E62C-4F0D-A318-BD6FB6C2D138}"/>
          </ac:spMkLst>
        </pc:spChg>
        <pc:spChg chg="add del">
          <ac:chgData name="AS Dean" userId="S::adean@norwich-school.org.uk::eb0bf335-6c13-47ca-b9be-6b7c7be3c862" providerId="AD" clId="Web-{53850095-224C-C0ED-2EE0-A9F4A1135196}" dt="2021-08-12T13:45:44.379" v="78"/>
          <ac:spMkLst>
            <pc:docMk/>
            <pc:sldMk cId="1469111920" sldId="292"/>
            <ac:spMk id="19" creationId="{19C9EAEA-39D0-4B0E-A0EB-51E7B26740B1}"/>
          </ac:spMkLst>
        </pc:spChg>
        <pc:grpChg chg="add del">
          <ac:chgData name="AS Dean" userId="S::adean@norwich-school.org.uk::eb0bf335-6c13-47ca-b9be-6b7c7be3c862" providerId="AD" clId="Web-{53850095-224C-C0ED-2EE0-A9F4A1135196}" dt="2021-08-12T13:45:44.379" v="78"/>
          <ac:grpSpMkLst>
            <pc:docMk/>
            <pc:sldMk cId="1469111920" sldId="292"/>
            <ac:grpSpMk id="11" creationId="{1DE889C7-FAD6-4397-98E2-05D503484459}"/>
          </ac:grpSpMkLst>
        </pc:grpChg>
        <pc:picChg chg="add mod">
          <ac:chgData name="AS Dean" userId="S::adean@norwich-school.org.uk::eb0bf335-6c13-47ca-b9be-6b7c7be3c862" providerId="AD" clId="Web-{53850095-224C-C0ED-2EE0-A9F4A1135196}" dt="2021-08-12T13:45:44.395" v="79"/>
          <ac:picMkLst>
            <pc:docMk/>
            <pc:sldMk cId="1469111920" sldId="292"/>
            <ac:picMk id="4" creationId="{9879308B-5A1C-495D-90F6-0C0C18784492}"/>
          </ac:picMkLst>
        </pc:picChg>
      </pc:sldChg>
    </pc:docChg>
  </pc:docChgLst>
  <pc:docChgLst>
    <pc:chgData name="J Goodswen" userId="S::jgoodswen@norwich-school.org.uk::4d6c9988-e7d8-45cd-b241-6f865379273a" providerId="AD" clId="Web-{39089950-E0C4-417C-465B-DBA3FC265050}"/>
    <pc:docChg chg="modSld">
      <pc:chgData name="J Goodswen" userId="S::jgoodswen@norwich-school.org.uk::4d6c9988-e7d8-45cd-b241-6f865379273a" providerId="AD" clId="Web-{39089950-E0C4-417C-465B-DBA3FC265050}" dt="2023-02-28T11:25:49.780" v="2" actId="20577"/>
      <pc:docMkLst>
        <pc:docMk/>
      </pc:docMkLst>
      <pc:sldChg chg="modSp">
        <pc:chgData name="J Goodswen" userId="S::jgoodswen@norwich-school.org.uk::4d6c9988-e7d8-45cd-b241-6f865379273a" providerId="AD" clId="Web-{39089950-E0C4-417C-465B-DBA3FC265050}" dt="2023-02-28T11:25:49.780" v="2" actId="20577"/>
        <pc:sldMkLst>
          <pc:docMk/>
          <pc:sldMk cId="725715547" sldId="288"/>
        </pc:sldMkLst>
        <pc:spChg chg="mod">
          <ac:chgData name="J Goodswen" userId="S::jgoodswen@norwich-school.org.uk::4d6c9988-e7d8-45cd-b241-6f865379273a" providerId="AD" clId="Web-{39089950-E0C4-417C-465B-DBA3FC265050}" dt="2023-02-28T11:25:49.780" v="2" actId="20577"/>
          <ac:spMkLst>
            <pc:docMk/>
            <pc:sldMk cId="725715547" sldId="288"/>
            <ac:spMk id="4" creationId="{5445CFAB-EC8E-49DB-A82A-0BF3CAE86A42}"/>
          </ac:spMkLst>
        </pc:spChg>
      </pc:sldChg>
    </pc:docChg>
  </pc:docChgLst>
  <pc:docChgLst>
    <pc:chgData name="AS Dean" userId="S::adean@norwich-school.org.uk::eb0bf335-6c13-47ca-b9be-6b7c7be3c862" providerId="AD" clId="Web-{D53EBA3E-697B-15FC-0416-63972003E22E}"/>
    <pc:docChg chg="addSld modSld">
      <pc:chgData name="AS Dean" userId="S::adean@norwich-school.org.uk::eb0bf335-6c13-47ca-b9be-6b7c7be3c862" providerId="AD" clId="Web-{D53EBA3E-697B-15FC-0416-63972003E22E}" dt="2022-04-24T19:16:02.726" v="10" actId="20577"/>
      <pc:docMkLst>
        <pc:docMk/>
      </pc:docMkLst>
      <pc:sldChg chg="addSp delSp modSp new mod setBg">
        <pc:chgData name="AS Dean" userId="S::adean@norwich-school.org.uk::eb0bf335-6c13-47ca-b9be-6b7c7be3c862" providerId="AD" clId="Web-{D53EBA3E-697B-15FC-0416-63972003E22E}" dt="2022-04-24T19:16:02.726" v="10" actId="20577"/>
        <pc:sldMkLst>
          <pc:docMk/>
          <pc:sldMk cId="1240619381" sldId="293"/>
        </pc:sldMkLst>
        <pc:spChg chg="mod">
          <ac:chgData name="AS Dean" userId="S::adean@norwich-school.org.uk::eb0bf335-6c13-47ca-b9be-6b7c7be3c862" providerId="AD" clId="Web-{D53EBA3E-697B-15FC-0416-63972003E22E}" dt="2022-04-24T19:16:02.726" v="10" actId="20577"/>
          <ac:spMkLst>
            <pc:docMk/>
            <pc:sldMk cId="1240619381" sldId="293"/>
            <ac:spMk id="2" creationId="{2B084646-B65B-F9CF-5A51-7B131A3D7607}"/>
          </ac:spMkLst>
        </pc:spChg>
        <pc:spChg chg="del">
          <ac:chgData name="AS Dean" userId="S::adean@norwich-school.org.uk::eb0bf335-6c13-47ca-b9be-6b7c7be3c862" providerId="AD" clId="Web-{D53EBA3E-697B-15FC-0416-63972003E22E}" dt="2022-04-24T19:15:34.788" v="1"/>
          <ac:spMkLst>
            <pc:docMk/>
            <pc:sldMk cId="1240619381" sldId="293"/>
            <ac:spMk id="3" creationId="{25D2EAF1-4D72-E92B-4E2D-D075BBDFB17E}"/>
          </ac:spMkLst>
        </pc:spChg>
        <pc:spChg chg="del">
          <ac:chgData name="AS Dean" userId="S::adean@norwich-school.org.uk::eb0bf335-6c13-47ca-b9be-6b7c7be3c862" providerId="AD" clId="Web-{D53EBA3E-697B-15FC-0416-63972003E22E}" dt="2022-04-24T19:15:50.554" v="8"/>
          <ac:spMkLst>
            <pc:docMk/>
            <pc:sldMk cId="1240619381" sldId="293"/>
            <ac:spMk id="4" creationId="{2EF43C73-F932-7EAC-C288-22B0D8FC2D3A}"/>
          </ac:spMkLst>
        </pc:spChg>
        <pc:picChg chg="add mod ord">
          <ac:chgData name="AS Dean" userId="S::adean@norwich-school.org.uk::eb0bf335-6c13-47ca-b9be-6b7c7be3c862" providerId="AD" clId="Web-{D53EBA3E-697B-15FC-0416-63972003E22E}" dt="2022-04-24T19:15:50.554" v="8"/>
          <ac:picMkLst>
            <pc:docMk/>
            <pc:sldMk cId="1240619381" sldId="293"/>
            <ac:picMk id="5" creationId="{F50F75BB-9215-EF2C-0EFC-872E0B564C11}"/>
          </ac:picMkLst>
        </pc:picChg>
      </pc:sldChg>
    </pc:docChg>
  </pc:docChgLst>
  <pc:docChgLst>
    <pc:chgData name="AS Dean" userId="S::adean@norwich-school.org.uk::eb0bf335-6c13-47ca-b9be-6b7c7be3c862" providerId="AD" clId="Web-{043D1597-29CB-E72E-5D2D-3CD7EE668336}"/>
    <pc:docChg chg="delSld modSld">
      <pc:chgData name="AS Dean" userId="S::adean@norwich-school.org.uk::eb0bf335-6c13-47ca-b9be-6b7c7be3c862" providerId="AD" clId="Web-{043D1597-29CB-E72E-5D2D-3CD7EE668336}" dt="2024-07-26T06:14:17.164" v="186" actId="20577"/>
      <pc:docMkLst>
        <pc:docMk/>
      </pc:docMkLst>
      <pc:sldChg chg="addSp delSp modSp">
        <pc:chgData name="AS Dean" userId="S::adean@norwich-school.org.uk::eb0bf335-6c13-47ca-b9be-6b7c7be3c862" providerId="AD" clId="Web-{043D1597-29CB-E72E-5D2D-3CD7EE668336}" dt="2024-07-26T05:59:31.934" v="11" actId="1076"/>
        <pc:sldMkLst>
          <pc:docMk/>
          <pc:sldMk cId="109857222" sldId="256"/>
        </pc:sldMkLst>
        <pc:picChg chg="add mod">
          <ac:chgData name="AS Dean" userId="S::adean@norwich-school.org.uk::eb0bf335-6c13-47ca-b9be-6b7c7be3c862" providerId="AD" clId="Web-{043D1597-29CB-E72E-5D2D-3CD7EE668336}" dt="2024-07-26T05:59:31.934" v="11" actId="1076"/>
          <ac:picMkLst>
            <pc:docMk/>
            <pc:sldMk cId="109857222" sldId="256"/>
            <ac:picMk id="2" creationId="{6C2F4FFE-EE75-ABA7-E24A-7C66E2ED494B}"/>
          </ac:picMkLst>
        </pc:picChg>
        <pc:picChg chg="del">
          <ac:chgData name="AS Dean" userId="S::adean@norwich-school.org.uk::eb0bf335-6c13-47ca-b9be-6b7c7be3c862" providerId="AD" clId="Web-{043D1597-29CB-E72E-5D2D-3CD7EE668336}" dt="2024-07-26T05:59:21.106" v="8"/>
          <ac:picMkLst>
            <pc:docMk/>
            <pc:sldMk cId="109857222" sldId="256"/>
            <ac:picMk id="4" creationId="{AFA53D63-F44D-170B-697F-9AF198D46274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2:22.816" v="44" actId="20577"/>
        <pc:sldMkLst>
          <pc:docMk/>
          <pc:sldMk cId="93599040" sldId="257"/>
        </pc:sldMkLst>
        <pc:spChg chg="mod">
          <ac:chgData name="AS Dean" userId="S::adean@norwich-school.org.uk::eb0bf335-6c13-47ca-b9be-6b7c7be3c862" providerId="AD" clId="Web-{043D1597-29CB-E72E-5D2D-3CD7EE668336}" dt="2024-07-26T06:02:13.581" v="42" actId="20577"/>
          <ac:spMkLst>
            <pc:docMk/>
            <pc:sldMk cId="93599040" sldId="257"/>
            <ac:spMk id="2" creationId="{BB3678C3-C0C0-4BB2-9001-EC847431A0FE}"/>
          </ac:spMkLst>
        </pc:spChg>
        <pc:spChg chg="mod">
          <ac:chgData name="AS Dean" userId="S::adean@norwich-school.org.uk::eb0bf335-6c13-47ca-b9be-6b7c7be3c862" providerId="AD" clId="Web-{043D1597-29CB-E72E-5D2D-3CD7EE668336}" dt="2024-07-26T06:02:22.816" v="44" actId="20577"/>
          <ac:spMkLst>
            <pc:docMk/>
            <pc:sldMk cId="93599040" sldId="257"/>
            <ac:spMk id="3" creationId="{46338920-085B-436C-A17D-9E754D1A112B}"/>
          </ac:spMkLst>
        </pc:spChg>
        <pc:spChg chg="del">
          <ac:chgData name="AS Dean" userId="S::adean@norwich-school.org.uk::eb0bf335-6c13-47ca-b9be-6b7c7be3c862" providerId="AD" clId="Web-{043D1597-29CB-E72E-5D2D-3CD7EE668336}" dt="2024-07-26T06:01:09.579" v="30"/>
          <ac:spMkLst>
            <pc:docMk/>
            <pc:sldMk cId="93599040" sldId="257"/>
            <ac:spMk id="20" creationId="{2C61293E-6EBE-43EF-A52C-9BEBFD7679D4}"/>
          </ac:spMkLst>
        </pc:spChg>
        <pc:spChg chg="del">
          <ac:chgData name="AS Dean" userId="S::adean@norwich-school.org.uk::eb0bf335-6c13-47ca-b9be-6b7c7be3c862" providerId="AD" clId="Web-{043D1597-29CB-E72E-5D2D-3CD7EE668336}" dt="2024-07-26T06:01:09.579" v="30"/>
          <ac:spMkLst>
            <pc:docMk/>
            <pc:sldMk cId="93599040" sldId="257"/>
            <ac:spMk id="22" creationId="{21540236-BFD5-4A9D-8840-4703E7F76825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09.579" v="30"/>
          <ac:spMkLst>
            <pc:docMk/>
            <pc:sldMk cId="93599040" sldId="257"/>
            <ac:spMk id="27" creationId="{081EA652-8C6A-4E69-BEB9-170809474553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09.579" v="30"/>
          <ac:spMkLst>
            <pc:docMk/>
            <pc:sldMk cId="93599040" sldId="257"/>
            <ac:spMk id="29" creationId="{5298780A-33B9-4EA2-8F67-DE68AD62841B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09.579" v="30"/>
          <ac:spMkLst>
            <pc:docMk/>
            <pc:sldMk cId="93599040" sldId="257"/>
            <ac:spMk id="31" creationId="{7F488E8B-4E1E-4402-8935-D4E6C02615C7}"/>
          </ac:spMkLst>
        </pc:spChg>
        <pc:picChg chg="del">
          <ac:chgData name="AS Dean" userId="S::adean@norwich-school.org.uk::eb0bf335-6c13-47ca-b9be-6b7c7be3c862" providerId="AD" clId="Web-{043D1597-29CB-E72E-5D2D-3CD7EE668336}" dt="2024-07-26T06:00:10.264" v="19"/>
          <ac:picMkLst>
            <pc:docMk/>
            <pc:sldMk cId="93599040" sldId="257"/>
            <ac:picMk id="4" creationId="{5640398E-054B-4FA8-96E1-672D2C8D9B1C}"/>
          </ac:picMkLst>
        </pc:picChg>
        <pc:picChg chg="del">
          <ac:chgData name="AS Dean" userId="S::adean@norwich-school.org.uk::eb0bf335-6c13-47ca-b9be-6b7c7be3c862" providerId="AD" clId="Web-{043D1597-29CB-E72E-5D2D-3CD7EE668336}" dt="2024-07-26T06:00:04.670" v="17"/>
          <ac:picMkLst>
            <pc:docMk/>
            <pc:sldMk cId="93599040" sldId="257"/>
            <ac:picMk id="5" creationId="{678A97E6-9BD1-4A3D-9A9C-BD98103FB88E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0:07.264" v="18"/>
          <ac:picMkLst>
            <pc:docMk/>
            <pc:sldMk cId="93599040" sldId="257"/>
            <ac:picMk id="7" creationId="{95951FB2-CA1D-A647-27E7-F2545BDA9F88}"/>
          </ac:picMkLst>
        </pc:picChg>
        <pc:cxnChg chg="add">
          <ac:chgData name="AS Dean" userId="S::adean@norwich-school.org.uk::eb0bf335-6c13-47ca-b9be-6b7c7be3c862" providerId="AD" clId="Web-{043D1597-29CB-E72E-5D2D-3CD7EE668336}" dt="2024-07-26T06:01:09.579" v="30"/>
          <ac:cxnSpMkLst>
            <pc:docMk/>
            <pc:sldMk cId="93599040" sldId="257"/>
            <ac:cxnSpMk id="33" creationId="{23AAC9B5-8015-485C-ACF9-A750390E9A56}"/>
          </ac:cxnSpMkLst>
        </pc:cxnChg>
      </pc:sldChg>
      <pc:sldChg chg="addSp delSp modSp">
        <pc:chgData name="AS Dean" userId="S::adean@norwich-school.org.uk::eb0bf335-6c13-47ca-b9be-6b7c7be3c862" providerId="AD" clId="Web-{043D1597-29CB-E72E-5D2D-3CD7EE668336}" dt="2024-07-26T06:02:37.957" v="45" actId="20577"/>
        <pc:sldMkLst>
          <pc:docMk/>
          <pc:sldMk cId="3982261190" sldId="259"/>
        </pc:sldMkLst>
        <pc:spChg chg="mod">
          <ac:chgData name="AS Dean" userId="S::adean@norwich-school.org.uk::eb0bf335-6c13-47ca-b9be-6b7c7be3c862" providerId="AD" clId="Web-{043D1597-29CB-E72E-5D2D-3CD7EE668336}" dt="2024-07-26T06:02:37.957" v="45" actId="20577"/>
          <ac:spMkLst>
            <pc:docMk/>
            <pc:sldMk cId="3982261190" sldId="259"/>
            <ac:spMk id="2" creationId="{CE427B53-79ED-46F0-A312-4BBA46B3CB4E}"/>
          </ac:spMkLst>
        </pc:spChg>
        <pc:picChg chg="del">
          <ac:chgData name="AS Dean" userId="S::adean@norwich-school.org.uk::eb0bf335-6c13-47ca-b9be-6b7c7be3c862" providerId="AD" clId="Web-{043D1597-29CB-E72E-5D2D-3CD7EE668336}" dt="2024-07-26T06:01:18.236" v="31"/>
          <ac:picMkLst>
            <pc:docMk/>
            <pc:sldMk cId="3982261190" sldId="259"/>
            <ac:picMk id="14" creationId="{85EE8122-DF7A-42AF-B712-6C29BDBE6E10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1:21.876" v="32"/>
          <ac:picMkLst>
            <pc:docMk/>
            <pc:sldMk cId="3982261190" sldId="259"/>
            <ac:picMk id="17" creationId="{EAE4F3B9-113A-1C5C-6DF4-A981307723A1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8:07.008" v="112" actId="1076"/>
        <pc:sldMkLst>
          <pc:docMk/>
          <pc:sldMk cId="2427574287" sldId="261"/>
        </pc:sldMkLst>
        <pc:spChg chg="mod">
          <ac:chgData name="AS Dean" userId="S::adean@norwich-school.org.uk::eb0bf335-6c13-47ca-b9be-6b7c7be3c862" providerId="AD" clId="Web-{043D1597-29CB-E72E-5D2D-3CD7EE668336}" dt="2024-07-26T06:07:56.458" v="109" actId="20577"/>
          <ac:spMkLst>
            <pc:docMk/>
            <pc:sldMk cId="2427574287" sldId="261"/>
            <ac:spMk id="2" creationId="{8233D8A7-E105-4E3C-91DC-7F78827B4A93}"/>
          </ac:spMkLst>
        </pc:spChg>
        <pc:spChg chg="mod">
          <ac:chgData name="AS Dean" userId="S::adean@norwich-school.org.uk::eb0bf335-6c13-47ca-b9be-6b7c7be3c862" providerId="AD" clId="Web-{043D1597-29CB-E72E-5D2D-3CD7EE668336}" dt="2024-07-26T06:08:07.008" v="112" actId="1076"/>
          <ac:spMkLst>
            <pc:docMk/>
            <pc:sldMk cId="2427574287" sldId="261"/>
            <ac:spMk id="3" creationId="{3BEEFFBE-0ACC-4C5D-8BEC-3DEE9B7361D4}"/>
          </ac:spMkLst>
        </pc:spChg>
        <pc:spChg chg="del">
          <ac:chgData name="AS Dean" userId="S::adean@norwich-school.org.uk::eb0bf335-6c13-47ca-b9be-6b7c7be3c862" providerId="AD" clId="Web-{043D1597-29CB-E72E-5D2D-3CD7EE668336}" dt="2024-07-26T06:07:35.332" v="106"/>
          <ac:spMkLst>
            <pc:docMk/>
            <pc:sldMk cId="2427574287" sldId="261"/>
            <ac:spMk id="18" creationId="{A6D37EE4-EA1B-46EE-A54B-5233C63C9695}"/>
          </ac:spMkLst>
        </pc:spChg>
        <pc:spChg chg="del">
          <ac:chgData name="AS Dean" userId="S::adean@norwich-school.org.uk::eb0bf335-6c13-47ca-b9be-6b7c7be3c862" providerId="AD" clId="Web-{043D1597-29CB-E72E-5D2D-3CD7EE668336}" dt="2024-07-26T06:07:35.332" v="106"/>
          <ac:spMkLst>
            <pc:docMk/>
            <pc:sldMk cId="2427574287" sldId="261"/>
            <ac:spMk id="20" creationId="{927D5270-6648-4CC1-8F78-48BE299CAC25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35.332" v="106"/>
          <ac:spMkLst>
            <pc:docMk/>
            <pc:sldMk cId="2427574287" sldId="261"/>
            <ac:spMk id="25" creationId="{201CC55D-ED54-4C5C-95E6-10947BD1103B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35.332" v="106"/>
          <ac:spMkLst>
            <pc:docMk/>
            <pc:sldMk cId="2427574287" sldId="261"/>
            <ac:spMk id="31" creationId="{3873B707-463F-40B0-8227-E8CC6C67EB25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35.332" v="106"/>
          <ac:spMkLst>
            <pc:docMk/>
            <pc:sldMk cId="2427574287" sldId="261"/>
            <ac:spMk id="33" creationId="{C13237C8-E62C-4F0D-A318-BD6FB6C2D138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35.332" v="106"/>
          <ac:spMkLst>
            <pc:docMk/>
            <pc:sldMk cId="2427574287" sldId="261"/>
            <ac:spMk id="35" creationId="{19C9EAEA-39D0-4B0E-A0EB-51E7B26740B1}"/>
          </ac:spMkLst>
        </pc:spChg>
        <pc:grpChg chg="add">
          <ac:chgData name="AS Dean" userId="S::adean@norwich-school.org.uk::eb0bf335-6c13-47ca-b9be-6b7c7be3c862" providerId="AD" clId="Web-{043D1597-29CB-E72E-5D2D-3CD7EE668336}" dt="2024-07-26T06:07:35.332" v="106"/>
          <ac:grpSpMkLst>
            <pc:docMk/>
            <pc:sldMk cId="2427574287" sldId="261"/>
            <ac:grpSpMk id="27" creationId="{1DE889C7-FAD6-4397-98E2-05D503484459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7:28.551" v="104"/>
          <ac:picMkLst>
            <pc:docMk/>
            <pc:sldMk cId="2427574287" sldId="261"/>
            <ac:picMk id="4" creationId="{7868DCB1-3867-446D-B524-57BBF66CB121}"/>
          </ac:picMkLst>
        </pc:picChg>
        <pc:picChg chg="mod ord">
          <ac:chgData name="AS Dean" userId="S::adean@norwich-school.org.uk::eb0bf335-6c13-47ca-b9be-6b7c7be3c862" providerId="AD" clId="Web-{043D1597-29CB-E72E-5D2D-3CD7EE668336}" dt="2024-07-26T06:07:35.332" v="106"/>
          <ac:picMkLst>
            <pc:docMk/>
            <pc:sldMk cId="2427574287" sldId="261"/>
            <ac:picMk id="5" creationId="{B37AA4FE-7A95-4096-AB23-A9345ACC906C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7:30.488" v="105"/>
          <ac:picMkLst>
            <pc:docMk/>
            <pc:sldMk cId="2427574287" sldId="261"/>
            <ac:picMk id="7" creationId="{ABE267EA-3007-8A76-CECB-0974B3E9CA25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9:08.308" v="121" actId="14100"/>
        <pc:sldMkLst>
          <pc:docMk/>
          <pc:sldMk cId="3513850581" sldId="262"/>
        </pc:sldMkLst>
        <pc:spChg chg="mod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2" creationId="{A3BD29E1-382E-408A-90B1-F0769D1EA62E}"/>
          </ac:spMkLst>
        </pc:spChg>
        <pc:spChg chg="mod">
          <ac:chgData name="AS Dean" userId="S::adean@norwich-school.org.uk::eb0bf335-6c13-47ca-b9be-6b7c7be3c862" providerId="AD" clId="Web-{043D1597-29CB-E72E-5D2D-3CD7EE668336}" dt="2024-07-26T06:08:54.338" v="120" actId="20577"/>
          <ac:spMkLst>
            <pc:docMk/>
            <pc:sldMk cId="3513850581" sldId="262"/>
            <ac:spMk id="3" creationId="{498DF46E-25AB-44D1-BD37-89125A9C41D3}"/>
          </ac:spMkLst>
        </pc:spChg>
        <pc:spChg chg="del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18" creationId="{45D37F4E-DDB4-456B-97E0-9937730A039F}"/>
          </ac:spMkLst>
        </pc:spChg>
        <pc:spChg chg="del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20" creationId="{B2DD41CD-8F47-4F56-AD12-4E2FF7696987}"/>
          </ac:spMkLst>
        </pc:spChg>
        <pc:spChg chg="add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25" creationId="{201CC55D-ED54-4C5C-95E6-10947BD1103B}"/>
          </ac:spMkLst>
        </pc:spChg>
        <pc:spChg chg="add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31" creationId="{3873B707-463F-40B0-8227-E8CC6C67EB25}"/>
          </ac:spMkLst>
        </pc:spChg>
        <pc:spChg chg="add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33" creationId="{C13237C8-E62C-4F0D-A318-BD6FB6C2D138}"/>
          </ac:spMkLst>
        </pc:spChg>
        <pc:spChg chg="add">
          <ac:chgData name="AS Dean" userId="S::adean@norwich-school.org.uk::eb0bf335-6c13-47ca-b9be-6b7c7be3c862" providerId="AD" clId="Web-{043D1597-29CB-E72E-5D2D-3CD7EE668336}" dt="2024-07-26T06:08:28.634" v="114"/>
          <ac:spMkLst>
            <pc:docMk/>
            <pc:sldMk cId="3513850581" sldId="262"/>
            <ac:spMk id="35" creationId="{19C9EAEA-39D0-4B0E-A0EB-51E7B26740B1}"/>
          </ac:spMkLst>
        </pc:spChg>
        <pc:grpChg chg="add">
          <ac:chgData name="AS Dean" userId="S::adean@norwich-school.org.uk::eb0bf335-6c13-47ca-b9be-6b7c7be3c862" providerId="AD" clId="Web-{043D1597-29CB-E72E-5D2D-3CD7EE668336}" dt="2024-07-26T06:08:28.634" v="114"/>
          <ac:grpSpMkLst>
            <pc:docMk/>
            <pc:sldMk cId="3513850581" sldId="262"/>
            <ac:grpSpMk id="27" creationId="{1DE889C7-FAD6-4397-98E2-05D503484459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8:30.541" v="115"/>
          <ac:picMkLst>
            <pc:docMk/>
            <pc:sldMk cId="3513850581" sldId="262"/>
            <ac:picMk id="4" creationId="{BFF3A30B-9BC8-4BD1-AFE2-CC5EA4AF36BE}"/>
          </ac:picMkLst>
        </pc:picChg>
        <pc:picChg chg="mod">
          <ac:chgData name="AS Dean" userId="S::adean@norwich-school.org.uk::eb0bf335-6c13-47ca-b9be-6b7c7be3c862" providerId="AD" clId="Web-{043D1597-29CB-E72E-5D2D-3CD7EE668336}" dt="2024-07-26T06:09:08.308" v="121" actId="14100"/>
          <ac:picMkLst>
            <pc:docMk/>
            <pc:sldMk cId="3513850581" sldId="262"/>
            <ac:picMk id="5" creationId="{C2C53CC7-27DA-4409-A97F-E8175B1A612D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8:33.213" v="116"/>
          <ac:picMkLst>
            <pc:docMk/>
            <pc:sldMk cId="3513850581" sldId="262"/>
            <ac:picMk id="7" creationId="{154017D9-B2C2-4FCC-76A5-A2434B9FD6BE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10:45.311" v="141" actId="20577"/>
        <pc:sldMkLst>
          <pc:docMk/>
          <pc:sldMk cId="4229530124" sldId="272"/>
        </pc:sldMkLst>
        <pc:spChg chg="mod">
          <ac:chgData name="AS Dean" userId="S::adean@norwich-school.org.uk::eb0bf335-6c13-47ca-b9be-6b7c7be3c862" providerId="AD" clId="Web-{043D1597-29CB-E72E-5D2D-3CD7EE668336}" dt="2024-07-26T06:10:45.311" v="141" actId="20577"/>
          <ac:spMkLst>
            <pc:docMk/>
            <pc:sldMk cId="4229530124" sldId="272"/>
            <ac:spMk id="2" creationId="{CDE94CA5-7F11-4771-A17C-E130115BFEA7}"/>
          </ac:spMkLst>
        </pc:spChg>
        <pc:spChg chg="mod">
          <ac:chgData name="AS Dean" userId="S::adean@norwich-school.org.uk::eb0bf335-6c13-47ca-b9be-6b7c7be3c862" providerId="AD" clId="Web-{043D1597-29CB-E72E-5D2D-3CD7EE668336}" dt="2024-07-26T06:10:30.842" v="140" actId="1076"/>
          <ac:spMkLst>
            <pc:docMk/>
            <pc:sldMk cId="4229530124" sldId="272"/>
            <ac:spMk id="4" creationId="{5445CFAB-EC8E-49DB-A82A-0BF3CAE86A42}"/>
          </ac:spMkLst>
        </pc:spChg>
        <pc:spChg chg="del">
          <ac:chgData name="AS Dean" userId="S::adean@norwich-school.org.uk::eb0bf335-6c13-47ca-b9be-6b7c7be3c862" providerId="AD" clId="Web-{043D1597-29CB-E72E-5D2D-3CD7EE668336}" dt="2024-07-26T06:09:44.262" v="125"/>
          <ac:spMkLst>
            <pc:docMk/>
            <pc:sldMk cId="4229530124" sldId="272"/>
            <ac:spMk id="10" creationId="{45D37F4E-DDB4-456B-97E0-9937730A039F}"/>
          </ac:spMkLst>
        </pc:spChg>
        <pc:spChg chg="del">
          <ac:chgData name="AS Dean" userId="S::adean@norwich-school.org.uk::eb0bf335-6c13-47ca-b9be-6b7c7be3c862" providerId="AD" clId="Web-{043D1597-29CB-E72E-5D2D-3CD7EE668336}" dt="2024-07-26T06:09:44.262" v="125"/>
          <ac:spMkLst>
            <pc:docMk/>
            <pc:sldMk cId="4229530124" sldId="272"/>
            <ac:spMk id="12" creationId="{B2DD41CD-8F47-4F56-AD12-4E2FF7696987}"/>
          </ac:spMkLst>
        </pc:spChg>
        <pc:spChg chg="add">
          <ac:chgData name="AS Dean" userId="S::adean@norwich-school.org.uk::eb0bf335-6c13-47ca-b9be-6b7c7be3c862" providerId="AD" clId="Web-{043D1597-29CB-E72E-5D2D-3CD7EE668336}" dt="2024-07-26T06:09:44.262" v="125"/>
          <ac:spMkLst>
            <pc:docMk/>
            <pc:sldMk cId="4229530124" sldId="272"/>
            <ac:spMk id="17" creationId="{B0B8DCBA-FEED-46EF-A140-35B904015B49}"/>
          </ac:spMkLst>
        </pc:spChg>
        <pc:spChg chg="add">
          <ac:chgData name="AS Dean" userId="S::adean@norwich-school.org.uk::eb0bf335-6c13-47ca-b9be-6b7c7be3c862" providerId="AD" clId="Web-{043D1597-29CB-E72E-5D2D-3CD7EE668336}" dt="2024-07-26T06:09:44.262" v="125"/>
          <ac:spMkLst>
            <pc:docMk/>
            <pc:sldMk cId="4229530124" sldId="272"/>
            <ac:spMk id="24" creationId="{D5B0017B-2ECA-49AF-B397-DC140825DF8D}"/>
          </ac:spMkLst>
        </pc:spChg>
        <pc:grpChg chg="add">
          <ac:chgData name="AS Dean" userId="S::adean@norwich-school.org.uk::eb0bf335-6c13-47ca-b9be-6b7c7be3c862" providerId="AD" clId="Web-{043D1597-29CB-E72E-5D2D-3CD7EE668336}" dt="2024-07-26T06:09:44.262" v="125"/>
          <ac:grpSpMkLst>
            <pc:docMk/>
            <pc:sldMk cId="4229530124" sldId="272"/>
            <ac:grpSpMk id="19" creationId="{AE1C45F0-260A-458C-96ED-C1F6D2151219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9:17.761" v="122"/>
          <ac:picMkLst>
            <pc:docMk/>
            <pc:sldMk cId="4229530124" sldId="272"/>
            <ac:picMk id="3" creationId="{2B1ADE6A-A913-4964-BF30-CFD78F429282}"/>
          </ac:picMkLst>
        </pc:picChg>
        <pc:picChg chg="mod">
          <ac:chgData name="AS Dean" userId="S::adean@norwich-school.org.uk::eb0bf335-6c13-47ca-b9be-6b7c7be3c862" providerId="AD" clId="Web-{043D1597-29CB-E72E-5D2D-3CD7EE668336}" dt="2024-07-26T06:09:49.747" v="127" actId="1076"/>
          <ac:picMkLst>
            <pc:docMk/>
            <pc:sldMk cId="4229530124" sldId="272"/>
            <ac:picMk id="5" creationId="{72EBFA27-EA24-4124-8041-B7F89DF1387B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9:19.621" v="123"/>
          <ac:picMkLst>
            <pc:docMk/>
            <pc:sldMk cId="4229530124" sldId="272"/>
            <ac:picMk id="7" creationId="{75B8F3CB-B1E3-D6AF-925F-4710D40585F5}"/>
          </ac:picMkLst>
        </pc:picChg>
        <pc:cxnChg chg="add">
          <ac:chgData name="AS Dean" userId="S::adean@norwich-school.org.uk::eb0bf335-6c13-47ca-b9be-6b7c7be3c862" providerId="AD" clId="Web-{043D1597-29CB-E72E-5D2D-3CD7EE668336}" dt="2024-07-26T06:09:44.262" v="125"/>
          <ac:cxnSpMkLst>
            <pc:docMk/>
            <pc:sldMk cId="4229530124" sldId="272"/>
            <ac:cxnSpMk id="26" creationId="{6CF1BAF6-AD41-4082-B212-8A1F9A2E8779}"/>
          </ac:cxnSpMkLst>
        </pc:cxnChg>
      </pc:sldChg>
      <pc:sldChg chg="addSp delSp modSp">
        <pc:chgData name="AS Dean" userId="S::adean@norwich-school.org.uk::eb0bf335-6c13-47ca-b9be-6b7c7be3c862" providerId="AD" clId="Web-{043D1597-29CB-E72E-5D2D-3CD7EE668336}" dt="2024-07-26T06:05:47.109" v="80"/>
        <pc:sldMkLst>
          <pc:docMk/>
          <pc:sldMk cId="3186027536" sldId="274"/>
        </pc:sldMkLst>
        <pc:spChg chg="mod">
          <ac:chgData name="AS Dean" userId="S::adean@norwich-school.org.uk::eb0bf335-6c13-47ca-b9be-6b7c7be3c862" providerId="AD" clId="Web-{043D1597-29CB-E72E-5D2D-3CD7EE668336}" dt="2024-07-26T06:05:37.015" v="77"/>
          <ac:spMkLst>
            <pc:docMk/>
            <pc:sldMk cId="3186027536" sldId="274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5:42.562" v="78" actId="20577"/>
          <ac:spMkLst>
            <pc:docMk/>
            <pc:sldMk cId="3186027536" sldId="274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5:37.015" v="77"/>
          <ac:spMkLst>
            <pc:docMk/>
            <pc:sldMk cId="3186027536" sldId="274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5:37.015" v="77"/>
          <ac:spMkLst>
            <pc:docMk/>
            <pc:sldMk cId="3186027536" sldId="274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37.015" v="77"/>
          <ac:spMkLst>
            <pc:docMk/>
            <pc:sldMk cId="3186027536" sldId="274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37.015" v="77"/>
          <ac:spMkLst>
            <pc:docMk/>
            <pc:sldMk cId="3186027536" sldId="274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37.015" v="77"/>
          <ac:spMkLst>
            <pc:docMk/>
            <pc:sldMk cId="3186027536" sldId="274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5:37.015" v="77"/>
          <ac:grpSpMkLst>
            <pc:docMk/>
            <pc:sldMk cId="3186027536" sldId="274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5:44.953" v="79"/>
          <ac:picMkLst>
            <pc:docMk/>
            <pc:sldMk cId="3186027536" sldId="274"/>
            <ac:picMk id="4" creationId="{40680664-7DA6-439B-B2A5-F5BD1DD420EE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5:47.109" v="80"/>
          <ac:picMkLst>
            <pc:docMk/>
            <pc:sldMk cId="3186027536" sldId="274"/>
            <ac:picMk id="6" creationId="{399D7A7E-7A17-AC99-2BC7-F03932A96134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5:25.312" v="76" actId="20577"/>
        <pc:sldMkLst>
          <pc:docMk/>
          <pc:sldMk cId="3667417471" sldId="275"/>
        </pc:sldMkLst>
        <pc:spChg chg="mod">
          <ac:chgData name="AS Dean" userId="S::adean@norwich-school.org.uk::eb0bf335-6c13-47ca-b9be-6b7c7be3c862" providerId="AD" clId="Web-{043D1597-29CB-E72E-5D2D-3CD7EE668336}" dt="2024-07-26T06:05:19.030" v="75"/>
          <ac:spMkLst>
            <pc:docMk/>
            <pc:sldMk cId="3667417471" sldId="275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5:25.312" v="76" actId="20577"/>
          <ac:spMkLst>
            <pc:docMk/>
            <pc:sldMk cId="3667417471" sldId="275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5:19.030" v="75"/>
          <ac:spMkLst>
            <pc:docMk/>
            <pc:sldMk cId="3667417471" sldId="275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5:19.030" v="75"/>
          <ac:spMkLst>
            <pc:docMk/>
            <pc:sldMk cId="3667417471" sldId="275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19.030" v="75"/>
          <ac:spMkLst>
            <pc:docMk/>
            <pc:sldMk cId="3667417471" sldId="275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19.030" v="75"/>
          <ac:spMkLst>
            <pc:docMk/>
            <pc:sldMk cId="3667417471" sldId="275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19.030" v="75"/>
          <ac:spMkLst>
            <pc:docMk/>
            <pc:sldMk cId="3667417471" sldId="275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5:19.030" v="75"/>
          <ac:grpSpMkLst>
            <pc:docMk/>
            <pc:sldMk cId="3667417471" sldId="275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5:14.577" v="73"/>
          <ac:picMkLst>
            <pc:docMk/>
            <pc:sldMk cId="3667417471" sldId="275"/>
            <ac:picMk id="4" creationId="{7ABE5E98-0384-4C06-8F27-60F6DBCE7FBD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5:16.327" v="74"/>
          <ac:picMkLst>
            <pc:docMk/>
            <pc:sldMk cId="3667417471" sldId="275"/>
            <ac:picMk id="6" creationId="{7E8E7E43-DA90-E57F-03D7-856CD378F259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6:03.079" v="84"/>
        <pc:sldMkLst>
          <pc:docMk/>
          <pc:sldMk cId="2030022919" sldId="277"/>
        </pc:sldMkLst>
        <pc:spChg chg="mod">
          <ac:chgData name="AS Dean" userId="S::adean@norwich-school.org.uk::eb0bf335-6c13-47ca-b9be-6b7c7be3c862" providerId="AD" clId="Web-{043D1597-29CB-E72E-5D2D-3CD7EE668336}" dt="2024-07-26T06:05:52.110" v="81"/>
          <ac:spMkLst>
            <pc:docMk/>
            <pc:sldMk cId="2030022919" sldId="277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5:58.360" v="82" actId="20577"/>
          <ac:spMkLst>
            <pc:docMk/>
            <pc:sldMk cId="2030022919" sldId="277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5:52.110" v="81"/>
          <ac:spMkLst>
            <pc:docMk/>
            <pc:sldMk cId="2030022919" sldId="277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5:52.110" v="81"/>
          <ac:spMkLst>
            <pc:docMk/>
            <pc:sldMk cId="2030022919" sldId="277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52.110" v="81"/>
          <ac:spMkLst>
            <pc:docMk/>
            <pc:sldMk cId="2030022919" sldId="277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52.110" v="81"/>
          <ac:spMkLst>
            <pc:docMk/>
            <pc:sldMk cId="2030022919" sldId="277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5:52.110" v="81"/>
          <ac:spMkLst>
            <pc:docMk/>
            <pc:sldMk cId="2030022919" sldId="277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5:52.110" v="81"/>
          <ac:grpSpMkLst>
            <pc:docMk/>
            <pc:sldMk cId="2030022919" sldId="277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6:01.079" v="83"/>
          <ac:picMkLst>
            <pc:docMk/>
            <pc:sldMk cId="2030022919" sldId="277"/>
            <ac:picMk id="4" creationId="{8C7FBBDA-147E-44DD-96DD-F5A320CFA1B3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6:03.079" v="84"/>
          <ac:picMkLst>
            <pc:docMk/>
            <pc:sldMk cId="2030022919" sldId="277"/>
            <ac:picMk id="6" creationId="{7E2E6645-13B9-ECFB-3F85-C9CBB55C1F30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6:17.861" v="88" actId="20577"/>
        <pc:sldMkLst>
          <pc:docMk/>
          <pc:sldMk cId="2281636889" sldId="278"/>
        </pc:sldMkLst>
        <pc:spChg chg="mod">
          <ac:chgData name="AS Dean" userId="S::adean@norwich-school.org.uk::eb0bf335-6c13-47ca-b9be-6b7c7be3c862" providerId="AD" clId="Web-{043D1597-29CB-E72E-5D2D-3CD7EE668336}" dt="2024-07-26T06:06:09.188" v="85"/>
          <ac:spMkLst>
            <pc:docMk/>
            <pc:sldMk cId="2281636889" sldId="278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6:17.861" v="88" actId="20577"/>
          <ac:spMkLst>
            <pc:docMk/>
            <pc:sldMk cId="2281636889" sldId="278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6:09.188" v="85"/>
          <ac:spMkLst>
            <pc:docMk/>
            <pc:sldMk cId="2281636889" sldId="278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6:09.188" v="85"/>
          <ac:spMkLst>
            <pc:docMk/>
            <pc:sldMk cId="2281636889" sldId="278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09.188" v="85"/>
          <ac:spMkLst>
            <pc:docMk/>
            <pc:sldMk cId="2281636889" sldId="278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09.188" v="85"/>
          <ac:spMkLst>
            <pc:docMk/>
            <pc:sldMk cId="2281636889" sldId="278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09.188" v="85"/>
          <ac:spMkLst>
            <pc:docMk/>
            <pc:sldMk cId="2281636889" sldId="278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6:09.188" v="85"/>
          <ac:grpSpMkLst>
            <pc:docMk/>
            <pc:sldMk cId="2281636889" sldId="278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6:11.298" v="86"/>
          <ac:picMkLst>
            <pc:docMk/>
            <pc:sldMk cId="2281636889" sldId="278"/>
            <ac:picMk id="4" creationId="{BA83DFAD-8E8B-4B16-B611-8C4EF86DB50B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6:13.157" v="87"/>
          <ac:picMkLst>
            <pc:docMk/>
            <pc:sldMk cId="2281636889" sldId="278"/>
            <ac:picMk id="6" creationId="{9FE04F81-42FE-CA5D-8847-8219465BD697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6:41.736" v="92"/>
        <pc:sldMkLst>
          <pc:docMk/>
          <pc:sldMk cId="653144586" sldId="279"/>
        </pc:sldMkLst>
        <pc:spChg chg="mod">
          <ac:chgData name="AS Dean" userId="S::adean@norwich-school.org.uk::eb0bf335-6c13-47ca-b9be-6b7c7be3c862" providerId="AD" clId="Web-{043D1597-29CB-E72E-5D2D-3CD7EE668336}" dt="2024-07-26T06:06:32.986" v="89"/>
          <ac:spMkLst>
            <pc:docMk/>
            <pc:sldMk cId="653144586" sldId="279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6:39.518" v="91" actId="20577"/>
          <ac:spMkLst>
            <pc:docMk/>
            <pc:sldMk cId="653144586" sldId="279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6:32.986" v="89"/>
          <ac:spMkLst>
            <pc:docMk/>
            <pc:sldMk cId="653144586" sldId="279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6:32.986" v="89"/>
          <ac:spMkLst>
            <pc:docMk/>
            <pc:sldMk cId="653144586" sldId="279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32.986" v="89"/>
          <ac:spMkLst>
            <pc:docMk/>
            <pc:sldMk cId="653144586" sldId="279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32.986" v="89"/>
          <ac:spMkLst>
            <pc:docMk/>
            <pc:sldMk cId="653144586" sldId="279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32.986" v="89"/>
          <ac:spMkLst>
            <pc:docMk/>
            <pc:sldMk cId="653144586" sldId="279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6:32.986" v="89"/>
          <ac:grpSpMkLst>
            <pc:docMk/>
            <pc:sldMk cId="653144586" sldId="279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6:34.908" v="90"/>
          <ac:picMkLst>
            <pc:docMk/>
            <pc:sldMk cId="653144586" sldId="279"/>
            <ac:picMk id="4" creationId="{CC7F7E30-96DB-424F-8579-8A82C5FB0C07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6:41.736" v="92"/>
          <ac:picMkLst>
            <pc:docMk/>
            <pc:sldMk cId="653144586" sldId="279"/>
            <ac:picMk id="6" creationId="{128DBED2-A855-2FAF-8462-34AD8D9513F5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5:01.389" v="72" actId="20577"/>
        <pc:sldMkLst>
          <pc:docMk/>
          <pc:sldMk cId="1478273497" sldId="281"/>
        </pc:sldMkLst>
        <pc:spChg chg="mod">
          <ac:chgData name="AS Dean" userId="S::adean@norwich-school.org.uk::eb0bf335-6c13-47ca-b9be-6b7c7be3c862" providerId="AD" clId="Web-{043D1597-29CB-E72E-5D2D-3CD7EE668336}" dt="2024-07-26T06:04:54.639" v="71"/>
          <ac:spMkLst>
            <pc:docMk/>
            <pc:sldMk cId="1478273497" sldId="281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5:01.389" v="72" actId="20577"/>
          <ac:spMkLst>
            <pc:docMk/>
            <pc:sldMk cId="1478273497" sldId="281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4:54.639" v="71"/>
          <ac:spMkLst>
            <pc:docMk/>
            <pc:sldMk cId="1478273497" sldId="281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4:54.639" v="71"/>
          <ac:spMkLst>
            <pc:docMk/>
            <pc:sldMk cId="1478273497" sldId="281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54.639" v="71"/>
          <ac:spMkLst>
            <pc:docMk/>
            <pc:sldMk cId="1478273497" sldId="281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54.639" v="71"/>
          <ac:spMkLst>
            <pc:docMk/>
            <pc:sldMk cId="1478273497" sldId="281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54.639" v="71"/>
          <ac:spMkLst>
            <pc:docMk/>
            <pc:sldMk cId="1478273497" sldId="281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4:54.639" v="71"/>
          <ac:grpSpMkLst>
            <pc:docMk/>
            <pc:sldMk cId="1478273497" sldId="281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4:45.873" v="69"/>
          <ac:picMkLst>
            <pc:docMk/>
            <pc:sldMk cId="1478273497" sldId="281"/>
            <ac:picMk id="4" creationId="{EF6FA4D7-E16D-4E34-8BDB-AD4DB4047061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4:47.716" v="70"/>
          <ac:picMkLst>
            <pc:docMk/>
            <pc:sldMk cId="1478273497" sldId="281"/>
            <ac:picMk id="6" creationId="{E06C1820-F4E6-1280-4CCF-3AF798CF0626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7:12.706" v="100"/>
        <pc:sldMkLst>
          <pc:docMk/>
          <pc:sldMk cId="735798265" sldId="283"/>
        </pc:sldMkLst>
        <pc:spChg chg="mod">
          <ac:chgData name="AS Dean" userId="S::adean@norwich-school.org.uk::eb0bf335-6c13-47ca-b9be-6b7c7be3c862" providerId="AD" clId="Web-{043D1597-29CB-E72E-5D2D-3CD7EE668336}" dt="2024-07-26T06:07:03.003" v="97"/>
          <ac:spMkLst>
            <pc:docMk/>
            <pc:sldMk cId="735798265" sldId="283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7:08.847" v="98" actId="20577"/>
          <ac:spMkLst>
            <pc:docMk/>
            <pc:sldMk cId="735798265" sldId="283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7:03.003" v="97"/>
          <ac:spMkLst>
            <pc:docMk/>
            <pc:sldMk cId="735798265" sldId="283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7:03.003" v="97"/>
          <ac:spMkLst>
            <pc:docMk/>
            <pc:sldMk cId="735798265" sldId="283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03.003" v="97"/>
          <ac:spMkLst>
            <pc:docMk/>
            <pc:sldMk cId="735798265" sldId="283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03.003" v="97"/>
          <ac:spMkLst>
            <pc:docMk/>
            <pc:sldMk cId="735798265" sldId="283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03.003" v="97"/>
          <ac:spMkLst>
            <pc:docMk/>
            <pc:sldMk cId="735798265" sldId="283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7:03.003" v="97"/>
          <ac:grpSpMkLst>
            <pc:docMk/>
            <pc:sldMk cId="735798265" sldId="283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7:10.925" v="99"/>
          <ac:picMkLst>
            <pc:docMk/>
            <pc:sldMk cId="735798265" sldId="283"/>
            <ac:picMk id="4" creationId="{5C505CDC-60E1-44E8-9BA1-4629D58C721F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7:12.706" v="100"/>
          <ac:picMkLst>
            <pc:docMk/>
            <pc:sldMk cId="735798265" sldId="283"/>
            <ac:picMk id="6" creationId="{F9330FD9-2F99-D735-75AF-CC35F9072793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8:15.087" v="113"/>
        <pc:sldMkLst>
          <pc:docMk/>
          <pc:sldMk cId="480756742" sldId="284"/>
        </pc:sldMkLst>
        <pc:spChg chg="mod">
          <ac:chgData name="AS Dean" userId="S::adean@norwich-school.org.uk::eb0bf335-6c13-47ca-b9be-6b7c7be3c862" providerId="AD" clId="Web-{043D1597-29CB-E72E-5D2D-3CD7EE668336}" dt="2024-07-26T06:07:18.472" v="101"/>
          <ac:spMkLst>
            <pc:docMk/>
            <pc:sldMk cId="480756742" sldId="284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7:24.504" v="103" actId="20577"/>
          <ac:spMkLst>
            <pc:docMk/>
            <pc:sldMk cId="480756742" sldId="284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7:18.472" v="101"/>
          <ac:spMkLst>
            <pc:docMk/>
            <pc:sldMk cId="480756742" sldId="284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7:18.472" v="101"/>
          <ac:spMkLst>
            <pc:docMk/>
            <pc:sldMk cId="480756742" sldId="284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18.472" v="101"/>
          <ac:spMkLst>
            <pc:docMk/>
            <pc:sldMk cId="480756742" sldId="284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18.472" v="101"/>
          <ac:spMkLst>
            <pc:docMk/>
            <pc:sldMk cId="480756742" sldId="284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7:18.472" v="101"/>
          <ac:spMkLst>
            <pc:docMk/>
            <pc:sldMk cId="480756742" sldId="284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7:18.472" v="101"/>
          <ac:grpSpMkLst>
            <pc:docMk/>
            <pc:sldMk cId="480756742" sldId="284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7:19.394" v="102"/>
          <ac:picMkLst>
            <pc:docMk/>
            <pc:sldMk cId="480756742" sldId="284"/>
            <ac:picMk id="4" creationId="{A24A6988-5170-4308-98F2-442DDBEB6396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8:15.087" v="113"/>
          <ac:picMkLst>
            <pc:docMk/>
            <pc:sldMk cId="480756742" sldId="284"/>
            <ac:picMk id="6" creationId="{FE5EE38C-B535-C4E0-9D4F-29555B1338C5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4:39.482" v="68"/>
        <pc:sldMkLst>
          <pc:docMk/>
          <pc:sldMk cId="3071472683" sldId="287"/>
        </pc:sldMkLst>
        <pc:spChg chg="mod">
          <ac:chgData name="AS Dean" userId="S::adean@norwich-school.org.uk::eb0bf335-6c13-47ca-b9be-6b7c7be3c862" providerId="AD" clId="Web-{043D1597-29CB-E72E-5D2D-3CD7EE668336}" dt="2024-07-26T06:04:29.919" v="66" actId="20577"/>
          <ac:spMkLst>
            <pc:docMk/>
            <pc:sldMk cId="3071472683" sldId="287"/>
            <ac:spMk id="2" creationId="{8BD2F06A-FA9F-4533-9306-7ADEC5F46C38}"/>
          </ac:spMkLst>
        </pc:spChg>
        <pc:spChg chg="mod">
          <ac:chgData name="AS Dean" userId="S::adean@norwich-school.org.uk::eb0bf335-6c13-47ca-b9be-6b7c7be3c862" providerId="AD" clId="Web-{043D1597-29CB-E72E-5D2D-3CD7EE668336}" dt="2024-07-26T06:04:35.607" v="67" actId="20577"/>
          <ac:spMkLst>
            <pc:docMk/>
            <pc:sldMk cId="3071472683" sldId="287"/>
            <ac:spMk id="3" creationId="{5FE4B34A-83D5-408E-AFDD-C9F84DBD5437}"/>
          </ac:spMkLst>
        </pc:spChg>
        <pc:spChg chg="del mod ord">
          <ac:chgData name="AS Dean" userId="S::adean@norwich-school.org.uk::eb0bf335-6c13-47ca-b9be-6b7c7be3c862" providerId="AD" clId="Web-{043D1597-29CB-E72E-5D2D-3CD7EE668336}" dt="2024-07-26T06:04:39.482" v="68"/>
          <ac:spMkLst>
            <pc:docMk/>
            <pc:sldMk cId="3071472683" sldId="287"/>
            <ac:spMk id="5" creationId="{080F3104-D46E-4C85-9BE8-4BA7E3BA0BE0}"/>
          </ac:spMkLst>
        </pc:spChg>
        <pc:spChg chg="del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15" creationId="{45D37F4E-DDB4-456B-97E0-9937730A039F}"/>
          </ac:spMkLst>
        </pc:spChg>
        <pc:spChg chg="del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17" creationId="{B2DD41CD-8F47-4F56-AD12-4E2FF7696987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22" creationId="{2F687420-BEB4-45CD-8226-339BE553B8E6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24" creationId="{169CC832-2974-4E8D-90ED-3E2941BA7336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26" creationId="{55222F96-971A-4F90-B841-6BAB416C7AC1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28" creationId="{08980754-6F4B-43C9-B9BE-127B6BED6586}"/>
          </ac:spMkLst>
        </pc:spChg>
        <pc:spChg chg="add">
          <ac:chgData name="AS Dean" userId="S::adean@norwich-school.org.uk::eb0bf335-6c13-47ca-b9be-6b7c7be3c862" providerId="AD" clId="Web-{043D1597-29CB-E72E-5D2D-3CD7EE668336}" dt="2024-07-26T06:04:16.246" v="64"/>
          <ac:spMkLst>
            <pc:docMk/>
            <pc:sldMk cId="3071472683" sldId="287"/>
            <ac:spMk id="30" creationId="{2C1BBA94-3F40-40AA-8BB9-E69E25E537C1}"/>
          </ac:spMkLst>
        </pc:spChg>
        <pc:picChg chg="mod">
          <ac:chgData name="AS Dean" userId="S::adean@norwich-school.org.uk::eb0bf335-6c13-47ca-b9be-6b7c7be3c862" providerId="AD" clId="Web-{043D1597-29CB-E72E-5D2D-3CD7EE668336}" dt="2024-07-26T06:04:16.246" v="64"/>
          <ac:picMkLst>
            <pc:docMk/>
            <pc:sldMk cId="3071472683" sldId="287"/>
            <ac:picMk id="4" creationId="{0A2B2162-CE53-4628-A7FE-2C74BF82DAA0}"/>
          </ac:picMkLst>
        </pc:picChg>
        <pc:picChg chg="del">
          <ac:chgData name="AS Dean" userId="S::adean@norwich-school.org.uk::eb0bf335-6c13-47ca-b9be-6b7c7be3c862" providerId="AD" clId="Web-{043D1597-29CB-E72E-5D2D-3CD7EE668336}" dt="2024-07-26T06:04:09.668" v="62"/>
          <ac:picMkLst>
            <pc:docMk/>
            <pc:sldMk cId="3071472683" sldId="287"/>
            <ac:picMk id="6" creationId="{DEAB496F-416F-4BB3-974E-3EB5A6CA9905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4:11.418" v="63"/>
          <ac:picMkLst>
            <pc:docMk/>
            <pc:sldMk cId="3071472683" sldId="287"/>
            <ac:picMk id="8" creationId="{A91B207A-6CD3-5725-C68A-6F61AE5B268F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13:37.522" v="178" actId="20577"/>
        <pc:sldMkLst>
          <pc:docMk/>
          <pc:sldMk cId="725715547" sldId="288"/>
        </pc:sldMkLst>
        <pc:spChg chg="mod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2" creationId="{CDE94CA5-7F11-4771-A17C-E130115BFEA7}"/>
          </ac:spMkLst>
        </pc:spChg>
        <pc:spChg chg="mod">
          <ac:chgData name="AS Dean" userId="S::adean@norwich-school.org.uk::eb0bf335-6c13-47ca-b9be-6b7c7be3c862" providerId="AD" clId="Web-{043D1597-29CB-E72E-5D2D-3CD7EE668336}" dt="2024-07-26T06:13:37.522" v="178" actId="20577"/>
          <ac:spMkLst>
            <pc:docMk/>
            <pc:sldMk cId="725715547" sldId="288"/>
            <ac:spMk id="4" creationId="{5445CFAB-EC8E-49DB-A82A-0BF3CAE86A42}"/>
          </ac:spMkLst>
        </pc:spChg>
        <pc:spChg chg="add del mod">
          <ac:chgData name="AS Dean" userId="S::adean@norwich-school.org.uk::eb0bf335-6c13-47ca-b9be-6b7c7be3c862" providerId="AD" clId="Web-{043D1597-29CB-E72E-5D2D-3CD7EE668336}" dt="2024-07-26T06:12:17.066" v="152"/>
          <ac:spMkLst>
            <pc:docMk/>
            <pc:sldMk cId="725715547" sldId="288"/>
            <ac:spMk id="7" creationId="{9082AB64-1C63-B130-0005-7F1666BE353E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61" v="148"/>
          <ac:spMkLst>
            <pc:docMk/>
            <pc:sldMk cId="725715547" sldId="288"/>
            <ac:spMk id="10" creationId="{45D37F4E-DDB4-456B-97E0-9937730A039F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61" v="148"/>
          <ac:spMkLst>
            <pc:docMk/>
            <pc:sldMk cId="725715547" sldId="288"/>
            <ac:spMk id="12" creationId="{B2DD41CD-8F47-4F56-AD12-4E2FF7696987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46" v="147"/>
          <ac:spMkLst>
            <pc:docMk/>
            <pc:sldMk cId="725715547" sldId="288"/>
            <ac:spMk id="17" creationId="{DBC6133C-0615-4CE4-9132-37E609A9BDFA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46" v="147"/>
          <ac:spMkLst>
            <pc:docMk/>
            <pc:sldMk cId="725715547" sldId="288"/>
            <ac:spMk id="19" creationId="{169CC832-2974-4E8D-90ED-3E2941BA7336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46" v="147"/>
          <ac:spMkLst>
            <pc:docMk/>
            <pc:sldMk cId="725715547" sldId="288"/>
            <ac:spMk id="21" creationId="{55222F96-971A-4F90-B841-6BAB416C7AC1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46" v="147"/>
          <ac:spMkLst>
            <pc:docMk/>
            <pc:sldMk cId="725715547" sldId="288"/>
            <ac:spMk id="23" creationId="{08980754-6F4B-43C9-B9BE-127B6BED6586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1:48.846" v="147"/>
          <ac:spMkLst>
            <pc:docMk/>
            <pc:sldMk cId="725715547" sldId="288"/>
            <ac:spMk id="25" creationId="{2C1BBA94-3F40-40AA-8BB9-E69E25E537C1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27" creationId="{117AB3D3-3C9C-4DED-809A-78734805B895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28" creationId="{3A9A4357-BD1D-4622-A4FE-766E6AB8DE84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29" creationId="{E659831F-0D9A-4C63-9EBB-8435B85A440F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30" creationId="{E6995CE5-F890-4ABA-82A2-26507CE8D2A3}"/>
          </ac:spMkLst>
        </pc:spChg>
        <pc:spChg chg="add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35" creationId="{081EA652-8C6A-4E69-BEB9-170809474553}"/>
          </ac:spMkLst>
        </pc:spChg>
        <pc:spChg chg="add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37" creationId="{5298780A-33B9-4EA2-8F67-DE68AD62841B}"/>
          </ac:spMkLst>
        </pc:spChg>
        <pc:spChg chg="add">
          <ac:chgData name="AS Dean" userId="S::adean@norwich-school.org.uk::eb0bf335-6c13-47ca-b9be-6b7c7be3c862" providerId="AD" clId="Web-{043D1597-29CB-E72E-5D2D-3CD7EE668336}" dt="2024-07-26T06:12:28.238" v="154"/>
          <ac:spMkLst>
            <pc:docMk/>
            <pc:sldMk cId="725715547" sldId="288"/>
            <ac:spMk id="39" creationId="{7F488E8B-4E1E-4402-8935-D4E6C02615C7}"/>
          </ac:spMkLst>
        </pc:spChg>
        <pc:picChg chg="del">
          <ac:chgData name="AS Dean" userId="S::adean@norwich-school.org.uk::eb0bf335-6c13-47ca-b9be-6b7c7be3c862" providerId="AD" clId="Web-{043D1597-29CB-E72E-5D2D-3CD7EE668336}" dt="2024-07-26T06:11:32.595" v="145"/>
          <ac:picMkLst>
            <pc:docMk/>
            <pc:sldMk cId="725715547" sldId="288"/>
            <ac:picMk id="3" creationId="{BBB71373-41B4-4464-958D-36DBF503FA28}"/>
          </ac:picMkLst>
        </pc:picChg>
        <pc:picChg chg="del mod">
          <ac:chgData name="AS Dean" userId="S::adean@norwich-school.org.uk::eb0bf335-6c13-47ca-b9be-6b7c7be3c862" providerId="AD" clId="Web-{043D1597-29CB-E72E-5D2D-3CD7EE668336}" dt="2024-07-26T06:11:51.111" v="149"/>
          <ac:picMkLst>
            <pc:docMk/>
            <pc:sldMk cId="725715547" sldId="288"/>
            <ac:picMk id="5" creationId="{72EBFA27-EA24-4124-8041-B7F89DF1387B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12:38.144" v="155"/>
          <ac:picMkLst>
            <pc:docMk/>
            <pc:sldMk cId="725715547" sldId="288"/>
            <ac:picMk id="9" creationId="{42BCE486-BBDE-E8AE-15D6-102DECCC46FF}"/>
          </ac:picMkLst>
        </pc:picChg>
        <pc:cxnChg chg="add">
          <ac:chgData name="AS Dean" userId="S::adean@norwich-school.org.uk::eb0bf335-6c13-47ca-b9be-6b7c7be3c862" providerId="AD" clId="Web-{043D1597-29CB-E72E-5D2D-3CD7EE668336}" dt="2024-07-26T06:12:28.238" v="154"/>
          <ac:cxnSpMkLst>
            <pc:docMk/>
            <pc:sldMk cId="725715547" sldId="288"/>
            <ac:cxnSpMk id="41" creationId="{23AAC9B5-8015-485C-ACF9-A750390E9A56}"/>
          </ac:cxnSpMkLst>
        </pc:cxnChg>
      </pc:sldChg>
      <pc:sldChg chg="addSp delSp modSp">
        <pc:chgData name="AS Dean" userId="S::adean@norwich-school.org.uk::eb0bf335-6c13-47ca-b9be-6b7c7be3c862" providerId="AD" clId="Web-{043D1597-29CB-E72E-5D2D-3CD7EE668336}" dt="2024-07-26T06:14:17.164" v="186" actId="20577"/>
        <pc:sldMkLst>
          <pc:docMk/>
          <pc:sldMk cId="901946134" sldId="289"/>
        </pc:sldMkLst>
        <pc:spChg chg="mod">
          <ac:chgData name="AS Dean" userId="S::adean@norwich-school.org.uk::eb0bf335-6c13-47ca-b9be-6b7c7be3c862" providerId="AD" clId="Web-{043D1597-29CB-E72E-5D2D-3CD7EE668336}" dt="2024-07-26T06:14:17.164" v="186" actId="20577"/>
          <ac:spMkLst>
            <pc:docMk/>
            <pc:sldMk cId="901946134" sldId="289"/>
            <ac:spMk id="2" creationId="{B2DC5DD4-107A-45E3-B887-B33F478E13A6}"/>
          </ac:spMkLst>
        </pc:spChg>
        <pc:spChg chg="mod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6" creationId="{01F29118-2BF5-4FFB-B1D8-081754ADF73A}"/>
          </ac:spMkLst>
        </pc:spChg>
        <pc:spChg chg="del">
          <ac:chgData name="AS Dean" userId="S::adean@norwich-school.org.uk::eb0bf335-6c13-47ca-b9be-6b7c7be3c862" providerId="AD" clId="Web-{043D1597-29CB-E72E-5D2D-3CD7EE668336}" dt="2024-07-26T05:59:11.136" v="6"/>
          <ac:spMkLst>
            <pc:docMk/>
            <pc:sldMk cId="901946134" sldId="289"/>
            <ac:spMk id="10" creationId="{9D25F302-27C5-414F-97F8-6EA0A6C028BA}"/>
          </ac:spMkLst>
        </pc:spChg>
        <pc:spChg chg="del">
          <ac:chgData name="AS Dean" userId="S::adean@norwich-school.org.uk::eb0bf335-6c13-47ca-b9be-6b7c7be3c862" providerId="AD" clId="Web-{043D1597-29CB-E72E-5D2D-3CD7EE668336}" dt="2024-07-26T05:59:11.136" v="6"/>
          <ac:spMkLst>
            <pc:docMk/>
            <pc:sldMk cId="901946134" sldId="289"/>
            <ac:spMk id="12" creationId="{830A36F8-48C2-4842-A87B-8CE8DF4E7FD2}"/>
          </ac:spMkLst>
        </pc:spChg>
        <pc:spChg chg="del">
          <ac:chgData name="AS Dean" userId="S::adean@norwich-school.org.uk::eb0bf335-6c13-47ca-b9be-6b7c7be3c862" providerId="AD" clId="Web-{043D1597-29CB-E72E-5D2D-3CD7EE668336}" dt="2024-07-26T05:59:11.136" v="6"/>
          <ac:spMkLst>
            <pc:docMk/>
            <pc:sldMk cId="901946134" sldId="289"/>
            <ac:spMk id="14" creationId="{8F451A30-466B-4996-9BA5-CD6ABCC6D558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19" creationId="{201CC55D-ED54-4C5C-95E6-10947BD1103B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25" creationId="{3873B707-463F-40B0-8227-E8CC6C67EB25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27" creationId="{C13237C8-E62C-4F0D-A318-BD6FB6C2D138}"/>
          </ac:spMkLst>
        </pc:spChg>
        <pc:spChg chg="add del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29" creationId="{19C9EAEA-39D0-4B0E-A0EB-51E7B26740B1}"/>
          </ac:spMkLst>
        </pc:spChg>
        <pc:spChg chg="add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34" creationId="{DBC6133C-0615-4CE4-9132-37E609A9BDFA}"/>
          </ac:spMkLst>
        </pc:spChg>
        <pc:spChg chg="add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36" creationId="{169CC832-2974-4E8D-90ED-3E2941BA7336}"/>
          </ac:spMkLst>
        </pc:spChg>
        <pc:spChg chg="add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38" creationId="{55222F96-971A-4F90-B841-6BAB416C7AC1}"/>
          </ac:spMkLst>
        </pc:spChg>
        <pc:spChg chg="add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40" creationId="{08980754-6F4B-43C9-B9BE-127B6BED6586}"/>
          </ac:spMkLst>
        </pc:spChg>
        <pc:spChg chg="add">
          <ac:chgData name="AS Dean" userId="S::adean@norwich-school.org.uk::eb0bf335-6c13-47ca-b9be-6b7c7be3c862" providerId="AD" clId="Web-{043D1597-29CB-E72E-5D2D-3CD7EE668336}" dt="2024-07-26T06:14:10.242" v="185"/>
          <ac:spMkLst>
            <pc:docMk/>
            <pc:sldMk cId="901946134" sldId="289"/>
            <ac:spMk id="42" creationId="{2C1BBA94-3F40-40AA-8BB9-E69E25E537C1}"/>
          </ac:spMkLst>
        </pc:spChg>
        <pc:grpChg chg="add del">
          <ac:chgData name="AS Dean" userId="S::adean@norwich-school.org.uk::eb0bf335-6c13-47ca-b9be-6b7c7be3c862" providerId="AD" clId="Web-{043D1597-29CB-E72E-5D2D-3CD7EE668336}" dt="2024-07-26T06:14:10.242" v="185"/>
          <ac:grpSpMkLst>
            <pc:docMk/>
            <pc:sldMk cId="901946134" sldId="289"/>
            <ac:grpSpMk id="21" creationId="{1DE889C7-FAD6-4397-98E2-05D503484459}"/>
          </ac:grpSpMkLst>
        </pc:grpChg>
        <pc:picChg chg="add del mod">
          <ac:chgData name="AS Dean" userId="S::adean@norwich-school.org.uk::eb0bf335-6c13-47ca-b9be-6b7c7be3c862" providerId="AD" clId="Web-{043D1597-29CB-E72E-5D2D-3CD7EE668336}" dt="2024-07-26T06:13:59.741" v="181"/>
          <ac:picMkLst>
            <pc:docMk/>
            <pc:sldMk cId="901946134" sldId="289"/>
            <ac:picMk id="3" creationId="{922D215B-ECD7-DEEB-FD4E-075D3633566C}"/>
          </ac:picMkLst>
        </pc:picChg>
        <pc:picChg chg="del ord">
          <ac:chgData name="AS Dean" userId="S::adean@norwich-school.org.uk::eb0bf335-6c13-47ca-b9be-6b7c7be3c862" providerId="AD" clId="Web-{043D1597-29CB-E72E-5D2D-3CD7EE668336}" dt="2024-07-26T05:59:15.137" v="7"/>
          <ac:picMkLst>
            <pc:docMk/>
            <pc:sldMk cId="901946134" sldId="289"/>
            <ac:picMk id="4" creationId="{2F80D2B8-729F-4A2B-A03F-D8288019DCED}"/>
          </ac:picMkLst>
        </pc:picChg>
        <pc:picChg chg="del">
          <ac:chgData name="AS Dean" userId="S::adean@norwich-school.org.uk::eb0bf335-6c13-47ca-b9be-6b7c7be3c862" providerId="AD" clId="Web-{043D1597-29CB-E72E-5D2D-3CD7EE668336}" dt="2024-07-26T05:58:58.417" v="1"/>
          <ac:picMkLst>
            <pc:docMk/>
            <pc:sldMk cId="901946134" sldId="289"/>
            <ac:picMk id="5" creationId="{6BA8F819-7DBC-45D8-997C-5B555ABA216A}"/>
          </ac:picMkLst>
        </pc:picChg>
        <pc:picChg chg="add mod">
          <ac:chgData name="AS Dean" userId="S::adean@norwich-school.org.uk::eb0bf335-6c13-47ca-b9be-6b7c7be3c862" providerId="AD" clId="Web-{043D1597-29CB-E72E-5D2D-3CD7EE668336}" dt="2024-07-26T06:14:10.242" v="185"/>
          <ac:picMkLst>
            <pc:docMk/>
            <pc:sldMk cId="901946134" sldId="289"/>
            <ac:picMk id="8" creationId="{ABF63F09-5BE1-7178-F0D3-72F637C27E91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2:02.065" v="40" actId="14100"/>
        <pc:sldMkLst>
          <pc:docMk/>
          <pc:sldMk cId="4101897646" sldId="290"/>
        </pc:sldMkLst>
        <pc:spChg chg="mod">
          <ac:chgData name="AS Dean" userId="S::adean@norwich-school.org.uk::eb0bf335-6c13-47ca-b9be-6b7c7be3c862" providerId="AD" clId="Web-{043D1597-29CB-E72E-5D2D-3CD7EE668336}" dt="2024-07-26T06:01:47.612" v="36" actId="20577"/>
          <ac:spMkLst>
            <pc:docMk/>
            <pc:sldMk cId="4101897646" sldId="290"/>
            <ac:spMk id="2" creationId="{D103D033-1E05-4020-85D1-730AC78793C6}"/>
          </ac:spMkLst>
        </pc:spChg>
        <pc:spChg chg="mod">
          <ac:chgData name="AS Dean" userId="S::adean@norwich-school.org.uk::eb0bf335-6c13-47ca-b9be-6b7c7be3c862" providerId="AD" clId="Web-{043D1597-29CB-E72E-5D2D-3CD7EE668336}" dt="2024-07-26T06:01:52.487" v="37" actId="20577"/>
          <ac:spMkLst>
            <pc:docMk/>
            <pc:sldMk cId="4101897646" sldId="290"/>
            <ac:spMk id="3" creationId="{9829DC30-D270-43A3-8CF7-83DE195486CD}"/>
          </ac:spMkLst>
        </pc:spChg>
        <pc:spChg chg="del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9" creationId="{45D37F4E-DDB4-456B-97E0-9937730A039F}"/>
          </ac:spMkLst>
        </pc:spChg>
        <pc:spChg chg="del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11" creationId="{B2DD41CD-8F47-4F56-AD12-4E2FF7696987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16" creationId="{2F687420-BEB4-45CD-8226-339BE553B8E6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18" creationId="{169CC832-2974-4E8D-90ED-3E2941BA7336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20" creationId="{55222F96-971A-4F90-B841-6BAB416C7AC1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22" creationId="{08980754-6F4B-43C9-B9BE-127B6BED6586}"/>
          </ac:spMkLst>
        </pc:spChg>
        <pc:spChg chg="add">
          <ac:chgData name="AS Dean" userId="S::adean@norwich-school.org.uk::eb0bf335-6c13-47ca-b9be-6b7c7be3c862" providerId="AD" clId="Web-{043D1597-29CB-E72E-5D2D-3CD7EE668336}" dt="2024-07-26T06:01:35.424" v="33"/>
          <ac:spMkLst>
            <pc:docMk/>
            <pc:sldMk cId="4101897646" sldId="290"/>
            <ac:spMk id="24" creationId="{2C1BBA94-3F40-40AA-8BB9-E69E25E537C1}"/>
          </ac:spMkLst>
        </pc:spChg>
        <pc:picChg chg="del mod">
          <ac:chgData name="AS Dean" userId="S::adean@norwich-school.org.uk::eb0bf335-6c13-47ca-b9be-6b7c7be3c862" providerId="AD" clId="Web-{043D1597-29CB-E72E-5D2D-3CD7EE668336}" dt="2024-07-26T06:01:56.971" v="38"/>
          <ac:picMkLst>
            <pc:docMk/>
            <pc:sldMk cId="4101897646" sldId="290"/>
            <ac:picMk id="4" creationId="{6FFE1AC4-3EAF-4EF2-AA07-93192BF15883}"/>
          </ac:picMkLst>
        </pc:picChg>
        <pc:picChg chg="del">
          <ac:chgData name="AS Dean" userId="S::adean@norwich-school.org.uk::eb0bf335-6c13-47ca-b9be-6b7c7be3c862" providerId="AD" clId="Web-{043D1597-29CB-E72E-5D2D-3CD7EE668336}" dt="2024-07-26T05:59:41.435" v="12"/>
          <ac:picMkLst>
            <pc:docMk/>
            <pc:sldMk cId="4101897646" sldId="290"/>
            <ac:picMk id="5" creationId="{42273E8E-6F6C-4AC9-A70B-292F4E34C5BE}"/>
          </ac:picMkLst>
        </pc:picChg>
        <pc:picChg chg="add mod">
          <ac:chgData name="AS Dean" userId="S::adean@norwich-school.org.uk::eb0bf335-6c13-47ca-b9be-6b7c7be3c862" providerId="AD" clId="Web-{043D1597-29CB-E72E-5D2D-3CD7EE668336}" dt="2024-07-26T06:02:02.065" v="40" actId="14100"/>
          <ac:picMkLst>
            <pc:docMk/>
            <pc:sldMk cId="4101897646" sldId="290"/>
            <ac:picMk id="6" creationId="{FA0F4914-EE9D-85FD-65C1-FDACB2255B6A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6:57.331" v="96"/>
        <pc:sldMkLst>
          <pc:docMk/>
          <pc:sldMk cId="2506988540" sldId="291"/>
        </pc:sldMkLst>
        <pc:spChg chg="mod">
          <ac:chgData name="AS Dean" userId="S::adean@norwich-school.org.uk::eb0bf335-6c13-47ca-b9be-6b7c7be3c862" providerId="AD" clId="Web-{043D1597-29CB-E72E-5D2D-3CD7EE668336}" dt="2024-07-26T06:06:47.409" v="93"/>
          <ac:spMkLst>
            <pc:docMk/>
            <pc:sldMk cId="2506988540" sldId="291"/>
            <ac:spMk id="2" creationId="{2736EE2B-C13A-4B6D-9F27-19F168C08167}"/>
          </ac:spMkLst>
        </pc:spChg>
        <pc:spChg chg="mod">
          <ac:chgData name="AS Dean" userId="S::adean@norwich-school.org.uk::eb0bf335-6c13-47ca-b9be-6b7c7be3c862" providerId="AD" clId="Web-{043D1597-29CB-E72E-5D2D-3CD7EE668336}" dt="2024-07-26T06:06:51.987" v="94" actId="20577"/>
          <ac:spMkLst>
            <pc:docMk/>
            <pc:sldMk cId="2506988540" sldId="291"/>
            <ac:spMk id="3" creationId="{64B2FE0D-F2E2-44C0-927A-07562C8CE1DB}"/>
          </ac:spMkLst>
        </pc:spChg>
        <pc:spChg chg="del">
          <ac:chgData name="AS Dean" userId="S::adean@norwich-school.org.uk::eb0bf335-6c13-47ca-b9be-6b7c7be3c862" providerId="AD" clId="Web-{043D1597-29CB-E72E-5D2D-3CD7EE668336}" dt="2024-07-26T06:06:47.409" v="93"/>
          <ac:spMkLst>
            <pc:docMk/>
            <pc:sldMk cId="2506988540" sldId="291"/>
            <ac:spMk id="8" creationId="{777A147A-9ED8-46B4-8660-1B3C2AA880B5}"/>
          </ac:spMkLst>
        </pc:spChg>
        <pc:spChg chg="del">
          <ac:chgData name="AS Dean" userId="S::adean@norwich-school.org.uk::eb0bf335-6c13-47ca-b9be-6b7c7be3c862" providerId="AD" clId="Web-{043D1597-29CB-E72E-5D2D-3CD7EE668336}" dt="2024-07-26T06:06:47.409" v="93"/>
          <ac:spMkLst>
            <pc:docMk/>
            <pc:sldMk cId="2506988540" sldId="291"/>
            <ac:spMk id="10" creationId="{5D6C15A0-C087-4593-8414-2B4EC1CDC3DE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47.409" v="93"/>
          <ac:spMkLst>
            <pc:docMk/>
            <pc:sldMk cId="2506988540" sldId="291"/>
            <ac:spMk id="15" creationId="{8B9AA7C6-5E5A-498E-A6DF-A943376E09BC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47.409" v="93"/>
          <ac:spMkLst>
            <pc:docMk/>
            <pc:sldMk cId="2506988540" sldId="291"/>
            <ac:spMk id="21" creationId="{81E140AE-0ABF-47C8-BF32-7D2F0CF2BA44}"/>
          </ac:spMkLst>
        </pc:spChg>
        <pc:spChg chg="add">
          <ac:chgData name="AS Dean" userId="S::adean@norwich-school.org.uk::eb0bf335-6c13-47ca-b9be-6b7c7be3c862" providerId="AD" clId="Web-{043D1597-29CB-E72E-5D2D-3CD7EE668336}" dt="2024-07-26T06:06:47.409" v="93"/>
          <ac:spMkLst>
            <pc:docMk/>
            <pc:sldMk cId="2506988540" sldId="291"/>
            <ac:spMk id="23" creationId="{CBC4F608-B4B8-48C3-9572-C0F061B1CD99}"/>
          </ac:spMkLst>
        </pc:spChg>
        <pc:grpChg chg="add">
          <ac:chgData name="AS Dean" userId="S::adean@norwich-school.org.uk::eb0bf335-6c13-47ca-b9be-6b7c7be3c862" providerId="AD" clId="Web-{043D1597-29CB-E72E-5D2D-3CD7EE668336}" dt="2024-07-26T06:06:47.409" v="93"/>
          <ac:grpSpMkLst>
            <pc:docMk/>
            <pc:sldMk cId="2506988540" sldId="291"/>
            <ac:grpSpMk id="17" creationId="{83EAB11A-76F7-48F4-9B4F-5BFDF4BF9670}"/>
          </ac:grpSpMkLst>
        </pc:grpChg>
        <pc:picChg chg="del">
          <ac:chgData name="AS Dean" userId="S::adean@norwich-school.org.uk::eb0bf335-6c13-47ca-b9be-6b7c7be3c862" providerId="AD" clId="Web-{043D1597-29CB-E72E-5D2D-3CD7EE668336}" dt="2024-07-26T06:06:55.487" v="95"/>
          <ac:picMkLst>
            <pc:docMk/>
            <pc:sldMk cId="2506988540" sldId="291"/>
            <ac:picMk id="4" creationId="{5F86F3C3-2864-481D-BF83-47725D953320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6:57.331" v="96"/>
          <ac:picMkLst>
            <pc:docMk/>
            <pc:sldMk cId="2506988540" sldId="291"/>
            <ac:picMk id="6" creationId="{EBC46A71-493D-87FF-9ECA-284A9E018AF0}"/>
          </ac:picMkLst>
        </pc:picChg>
      </pc:sldChg>
      <pc:sldChg chg="addSp delSp modSp">
        <pc:chgData name="AS Dean" userId="S::adean@norwich-school.org.uk::eb0bf335-6c13-47ca-b9be-6b7c7be3c862" providerId="AD" clId="Web-{043D1597-29CB-E72E-5D2D-3CD7EE668336}" dt="2024-07-26T06:03:53.949" v="61" actId="14100"/>
        <pc:sldMkLst>
          <pc:docMk/>
          <pc:sldMk cId="1469111920" sldId="292"/>
        </pc:sldMkLst>
        <pc:spChg chg="mod">
          <ac:chgData name="AS Dean" userId="S::adean@norwich-school.org.uk::eb0bf335-6c13-47ca-b9be-6b7c7be3c862" providerId="AD" clId="Web-{043D1597-29CB-E72E-5D2D-3CD7EE668336}" dt="2024-07-26T06:03:42.710" v="57" actId="14100"/>
          <ac:spMkLst>
            <pc:docMk/>
            <pc:sldMk cId="1469111920" sldId="292"/>
            <ac:spMk id="2" creationId="{FC267900-44CE-41BC-A2EF-7B67B94A05E8}"/>
          </ac:spMkLst>
        </pc:spChg>
        <pc:spChg chg="mod">
          <ac:chgData name="AS Dean" userId="S::adean@norwich-school.org.uk::eb0bf335-6c13-47ca-b9be-6b7c7be3c862" providerId="AD" clId="Web-{043D1597-29CB-E72E-5D2D-3CD7EE668336}" dt="2024-07-26T06:03:53.949" v="61" actId="14100"/>
          <ac:spMkLst>
            <pc:docMk/>
            <pc:sldMk cId="1469111920" sldId="292"/>
            <ac:spMk id="3" creationId="{9BFE7837-41FD-4703-934A-345FED08A10C}"/>
          </ac:spMkLst>
        </pc:spChg>
        <pc:spChg chg="del">
          <ac:chgData name="AS Dean" userId="S::adean@norwich-school.org.uk::eb0bf335-6c13-47ca-b9be-6b7c7be3c862" providerId="AD" clId="Web-{043D1597-29CB-E72E-5D2D-3CD7EE668336}" dt="2024-07-26T06:03:30.194" v="54"/>
          <ac:spMkLst>
            <pc:docMk/>
            <pc:sldMk cId="1469111920" sldId="292"/>
            <ac:spMk id="6" creationId="{45D37F4E-DDB4-456B-97E0-9937730A039F}"/>
          </ac:spMkLst>
        </pc:spChg>
        <pc:spChg chg="del">
          <ac:chgData name="AS Dean" userId="S::adean@norwich-school.org.uk::eb0bf335-6c13-47ca-b9be-6b7c7be3c862" providerId="AD" clId="Web-{043D1597-29CB-E72E-5D2D-3CD7EE668336}" dt="2024-07-26T06:03:30.194" v="54"/>
          <ac:spMkLst>
            <pc:docMk/>
            <pc:sldMk cId="1469111920" sldId="292"/>
            <ac:spMk id="7" creationId="{B2DD41CD-8F47-4F56-AD12-4E2FF7696987}"/>
          </ac:spMkLst>
        </pc:spChg>
        <pc:spChg chg="add">
          <ac:chgData name="AS Dean" userId="S::adean@norwich-school.org.uk::eb0bf335-6c13-47ca-b9be-6b7c7be3c862" providerId="AD" clId="Web-{043D1597-29CB-E72E-5D2D-3CD7EE668336}" dt="2024-07-26T06:03:30.194" v="54"/>
          <ac:spMkLst>
            <pc:docMk/>
            <pc:sldMk cId="1469111920" sldId="292"/>
            <ac:spMk id="16" creationId="{6EFC920F-B85A-4068-BD93-41064EDE93D3}"/>
          </ac:spMkLst>
        </pc:spChg>
        <pc:spChg chg="add">
          <ac:chgData name="AS Dean" userId="S::adean@norwich-school.org.uk::eb0bf335-6c13-47ca-b9be-6b7c7be3c862" providerId="AD" clId="Web-{043D1597-29CB-E72E-5D2D-3CD7EE668336}" dt="2024-07-26T06:03:30.194" v="54"/>
          <ac:spMkLst>
            <pc:docMk/>
            <pc:sldMk cId="1469111920" sldId="292"/>
            <ac:spMk id="22" creationId="{CBC4F608-B4B8-48C3-9572-C0F061B1CD99}"/>
          </ac:spMkLst>
        </pc:spChg>
        <pc:spChg chg="add">
          <ac:chgData name="AS Dean" userId="S::adean@norwich-school.org.uk::eb0bf335-6c13-47ca-b9be-6b7c7be3c862" providerId="AD" clId="Web-{043D1597-29CB-E72E-5D2D-3CD7EE668336}" dt="2024-07-26T06:03:30.194" v="54"/>
          <ac:spMkLst>
            <pc:docMk/>
            <pc:sldMk cId="1469111920" sldId="292"/>
            <ac:spMk id="24" creationId="{1382A32C-5B0C-4B1C-A074-76C6DBCC9F87}"/>
          </ac:spMkLst>
        </pc:spChg>
        <pc:grpChg chg="add">
          <ac:chgData name="AS Dean" userId="S::adean@norwich-school.org.uk::eb0bf335-6c13-47ca-b9be-6b7c7be3c862" providerId="AD" clId="Web-{043D1597-29CB-E72E-5D2D-3CD7EE668336}" dt="2024-07-26T06:03:30.194" v="54"/>
          <ac:grpSpMkLst>
            <pc:docMk/>
            <pc:sldMk cId="1469111920" sldId="292"/>
            <ac:grpSpMk id="18" creationId="{1C559108-BBAE-426C-8564-051D2BA6DDC8}"/>
          </ac:grpSpMkLst>
        </pc:grpChg>
        <pc:picChg chg="mod">
          <ac:chgData name="AS Dean" userId="S::adean@norwich-school.org.uk::eb0bf335-6c13-47ca-b9be-6b7c7be3c862" providerId="AD" clId="Web-{043D1597-29CB-E72E-5D2D-3CD7EE668336}" dt="2024-07-26T06:03:33.928" v="55" actId="14100"/>
          <ac:picMkLst>
            <pc:docMk/>
            <pc:sldMk cId="1469111920" sldId="292"/>
            <ac:picMk id="4" creationId="{9879308B-5A1C-495D-90F6-0C0C18784492}"/>
          </ac:picMkLst>
        </pc:picChg>
        <pc:picChg chg="del">
          <ac:chgData name="AS Dean" userId="S::adean@norwich-school.org.uk::eb0bf335-6c13-47ca-b9be-6b7c7be3c862" providerId="AD" clId="Web-{043D1597-29CB-E72E-5D2D-3CD7EE668336}" dt="2024-07-26T06:03:00.411" v="47"/>
          <ac:picMkLst>
            <pc:docMk/>
            <pc:sldMk cId="1469111920" sldId="292"/>
            <ac:picMk id="5" creationId="{5A200CE8-9FF1-4A8F-8916-20D5F1F08DFA}"/>
          </ac:picMkLst>
        </pc:picChg>
        <pc:picChg chg="add del mod">
          <ac:chgData name="AS Dean" userId="S::adean@norwich-school.org.uk::eb0bf335-6c13-47ca-b9be-6b7c7be3c862" providerId="AD" clId="Web-{043D1597-29CB-E72E-5D2D-3CD7EE668336}" dt="2024-07-26T06:03:22.600" v="52"/>
          <ac:picMkLst>
            <pc:docMk/>
            <pc:sldMk cId="1469111920" sldId="292"/>
            <ac:picMk id="9" creationId="{D19A5EF3-891F-46AF-6EBA-46C500E8A84D}"/>
          </ac:picMkLst>
        </pc:picChg>
        <pc:picChg chg="add">
          <ac:chgData name="AS Dean" userId="S::adean@norwich-school.org.uk::eb0bf335-6c13-47ca-b9be-6b7c7be3c862" providerId="AD" clId="Web-{043D1597-29CB-E72E-5D2D-3CD7EE668336}" dt="2024-07-26T06:03:23.053" v="53"/>
          <ac:picMkLst>
            <pc:docMk/>
            <pc:sldMk cId="1469111920" sldId="292"/>
            <ac:picMk id="11" creationId="{D670F0FC-49C7-389E-0955-C87FFB4D76AA}"/>
          </ac:picMkLst>
        </pc:picChg>
      </pc:sldChg>
      <pc:sldChg chg="addSp modSp">
        <pc:chgData name="AS Dean" userId="S::adean@norwich-school.org.uk::eb0bf335-6c13-47ca-b9be-6b7c7be3c862" providerId="AD" clId="Web-{043D1597-29CB-E72E-5D2D-3CD7EE668336}" dt="2024-07-26T06:11:23.016" v="144"/>
        <pc:sldMkLst>
          <pc:docMk/>
          <pc:sldMk cId="1240619381" sldId="293"/>
        </pc:sldMkLst>
        <pc:spChg chg="mod">
          <ac:chgData name="AS Dean" userId="S::adean@norwich-school.org.uk::eb0bf335-6c13-47ca-b9be-6b7c7be3c862" providerId="AD" clId="Web-{043D1597-29CB-E72E-5D2D-3CD7EE668336}" dt="2024-07-26T06:11:18.328" v="143"/>
          <ac:spMkLst>
            <pc:docMk/>
            <pc:sldMk cId="1240619381" sldId="293"/>
            <ac:spMk id="2" creationId="{2B084646-B65B-F9CF-5A51-7B131A3D7607}"/>
          </ac:spMkLst>
        </pc:spChg>
        <pc:spChg chg="add">
          <ac:chgData name="AS Dean" userId="S::adean@norwich-school.org.uk::eb0bf335-6c13-47ca-b9be-6b7c7be3c862" providerId="AD" clId="Web-{043D1597-29CB-E72E-5D2D-3CD7EE668336}" dt="2024-07-26T06:11:18.328" v="143"/>
          <ac:spMkLst>
            <pc:docMk/>
            <pc:sldMk cId="1240619381" sldId="293"/>
            <ac:spMk id="10" creationId="{E45B1D5C-0827-4AF0-8186-11FC5A8B8B92}"/>
          </ac:spMkLst>
        </pc:spChg>
        <pc:spChg chg="add">
          <ac:chgData name="AS Dean" userId="S::adean@norwich-school.org.uk::eb0bf335-6c13-47ca-b9be-6b7c7be3c862" providerId="AD" clId="Web-{043D1597-29CB-E72E-5D2D-3CD7EE668336}" dt="2024-07-26T06:11:18.328" v="143"/>
          <ac:spMkLst>
            <pc:docMk/>
            <pc:sldMk cId="1240619381" sldId="293"/>
            <ac:spMk id="12" creationId="{99413ED5-9ED4-4772-BCE4-2BCAE6B12E35}"/>
          </ac:spMkLst>
        </pc:spChg>
        <pc:spChg chg="add">
          <ac:chgData name="AS Dean" userId="S::adean@norwich-school.org.uk::eb0bf335-6c13-47ca-b9be-6b7c7be3c862" providerId="AD" clId="Web-{043D1597-29CB-E72E-5D2D-3CD7EE668336}" dt="2024-07-26T06:11:18.328" v="143"/>
          <ac:spMkLst>
            <pc:docMk/>
            <pc:sldMk cId="1240619381" sldId="293"/>
            <ac:spMk id="14" creationId="{04357C93-F0CB-4A1C-8F77-4E9063789819}"/>
          </ac:spMkLst>
        </pc:spChg>
        <pc:spChg chg="add">
          <ac:chgData name="AS Dean" userId="S::adean@norwich-school.org.uk::eb0bf335-6c13-47ca-b9be-6b7c7be3c862" providerId="AD" clId="Web-{043D1597-29CB-E72E-5D2D-3CD7EE668336}" dt="2024-07-26T06:11:18.328" v="143"/>
          <ac:spMkLst>
            <pc:docMk/>
            <pc:sldMk cId="1240619381" sldId="293"/>
            <ac:spMk id="16" creationId="{90F533E9-6690-41A8-A372-4C6C622D028D}"/>
          </ac:spMkLst>
        </pc:spChg>
        <pc:picChg chg="add">
          <ac:chgData name="AS Dean" userId="S::adean@norwich-school.org.uk::eb0bf335-6c13-47ca-b9be-6b7c7be3c862" providerId="AD" clId="Web-{043D1597-29CB-E72E-5D2D-3CD7EE668336}" dt="2024-07-26T06:11:23.016" v="144"/>
          <ac:picMkLst>
            <pc:docMk/>
            <pc:sldMk cId="1240619381" sldId="293"/>
            <ac:picMk id="4" creationId="{AD2A8D55-909B-9493-2632-0C4E72806A3B}"/>
          </ac:picMkLst>
        </pc:picChg>
        <pc:picChg chg="mod">
          <ac:chgData name="AS Dean" userId="S::adean@norwich-school.org.uk::eb0bf335-6c13-47ca-b9be-6b7c7be3c862" providerId="AD" clId="Web-{043D1597-29CB-E72E-5D2D-3CD7EE668336}" dt="2024-07-26T06:11:18.328" v="143"/>
          <ac:picMkLst>
            <pc:docMk/>
            <pc:sldMk cId="1240619381" sldId="293"/>
            <ac:picMk id="5" creationId="{F50F75BB-9215-EF2C-0EFC-872E0B564C11}"/>
          </ac:picMkLst>
        </pc:picChg>
      </pc:sldChg>
      <pc:sldChg chg="del">
        <pc:chgData name="AS Dean" userId="S::adean@norwich-school.org.uk::eb0bf335-6c13-47ca-b9be-6b7c7be3c862" providerId="AD" clId="Web-{043D1597-29CB-E72E-5D2D-3CD7EE668336}" dt="2024-07-26T06:00:01.998" v="16"/>
        <pc:sldMkLst>
          <pc:docMk/>
          <pc:sldMk cId="885534146" sldId="294"/>
        </pc:sldMkLst>
      </pc:sldChg>
    </pc:docChg>
  </pc:docChgLst>
  <pc:docChgLst>
    <pc:chgData name="AS Dean" userId="S::adean@norwich-school.org.uk::eb0bf335-6c13-47ca-b9be-6b7c7be3c862" providerId="AD" clId="Web-{F2F7D5B6-79F8-5D81-3D8F-69CA62D2DF4C}"/>
    <pc:docChg chg="modSld">
      <pc:chgData name="AS Dean" userId="S::adean@norwich-school.org.uk::eb0bf335-6c13-47ca-b9be-6b7c7be3c862" providerId="AD" clId="Web-{F2F7D5B6-79F8-5D81-3D8F-69CA62D2DF4C}" dt="2023-12-11T13:59:45.947" v="6" actId="20577"/>
      <pc:docMkLst>
        <pc:docMk/>
      </pc:docMkLst>
      <pc:sldChg chg="modSp">
        <pc:chgData name="AS Dean" userId="S::adean@norwich-school.org.uk::eb0bf335-6c13-47ca-b9be-6b7c7be3c862" providerId="AD" clId="Web-{F2F7D5B6-79F8-5D81-3D8F-69CA62D2DF4C}" dt="2023-12-11T13:59:45.947" v="6" actId="20577"/>
        <pc:sldMkLst>
          <pc:docMk/>
          <pc:sldMk cId="4229530124" sldId="272"/>
        </pc:sldMkLst>
        <pc:spChg chg="mod">
          <ac:chgData name="AS Dean" userId="S::adean@norwich-school.org.uk::eb0bf335-6c13-47ca-b9be-6b7c7be3c862" providerId="AD" clId="Web-{F2F7D5B6-79F8-5D81-3D8F-69CA62D2DF4C}" dt="2023-12-11T13:59:45.947" v="6" actId="20577"/>
          <ac:spMkLst>
            <pc:docMk/>
            <pc:sldMk cId="4229530124" sldId="272"/>
            <ac:spMk id="4" creationId="{5445CFAB-EC8E-49DB-A82A-0BF3CAE86A42}"/>
          </ac:spMkLst>
        </pc:spChg>
      </pc:sldChg>
    </pc:docChg>
  </pc:docChgLst>
  <pc:docChgLst>
    <pc:chgData name="Abigail Dean" userId="S::adean@norwich-school.org.uk::eb0bf335-6c13-47ca-b9be-6b7c7be3c862" providerId="AD" clId="Web-{A596A9DE-F0AF-F299-CAA2-F18724AE0098}"/>
    <pc:docChg chg="addSld delSld sldOrd">
      <pc:chgData name="Abigail Dean" userId="S::adean@norwich-school.org.uk::eb0bf335-6c13-47ca-b9be-6b7c7be3c862" providerId="AD" clId="Web-{A596A9DE-F0AF-F299-CAA2-F18724AE0098}" dt="2021-06-04T19:44:23.169" v="11"/>
      <pc:docMkLst>
        <pc:docMk/>
      </pc:docMkLst>
      <pc:sldChg chg="del ord">
        <pc:chgData name="Abigail Dean" userId="S::adean@norwich-school.org.uk::eb0bf335-6c13-47ca-b9be-6b7c7be3c862" providerId="AD" clId="Web-{A596A9DE-F0AF-F299-CAA2-F18724AE0098}" dt="2021-06-04T19:44:23.169" v="11"/>
        <pc:sldMkLst>
          <pc:docMk/>
          <pc:sldMk cId="999250802" sldId="263"/>
        </pc:sldMkLst>
      </pc:sldChg>
      <pc:sldChg chg="del">
        <pc:chgData name="Abigail Dean" userId="S::adean@norwich-school.org.uk::eb0bf335-6c13-47ca-b9be-6b7c7be3c862" providerId="AD" clId="Web-{A596A9DE-F0AF-F299-CAA2-F18724AE0098}" dt="2021-06-04T19:44:06.090" v="6"/>
        <pc:sldMkLst>
          <pc:docMk/>
          <pc:sldMk cId="2823981225" sldId="264"/>
        </pc:sldMkLst>
      </pc:sldChg>
      <pc:sldChg chg="del">
        <pc:chgData name="Abigail Dean" userId="S::adean@norwich-school.org.uk::eb0bf335-6c13-47ca-b9be-6b7c7be3c862" providerId="AD" clId="Web-{A596A9DE-F0AF-F299-CAA2-F18724AE0098}" dt="2021-06-04T19:44:07.356" v="7"/>
        <pc:sldMkLst>
          <pc:docMk/>
          <pc:sldMk cId="3584328651" sldId="265"/>
        </pc:sldMkLst>
      </pc:sldChg>
      <pc:sldChg chg="add del">
        <pc:chgData name="Abigail Dean" userId="S::adean@norwich-school.org.uk::eb0bf335-6c13-47ca-b9be-6b7c7be3c862" providerId="AD" clId="Web-{A596A9DE-F0AF-F299-CAA2-F18724AE0098}" dt="2021-06-04T19:44:17.044" v="10"/>
        <pc:sldMkLst>
          <pc:docMk/>
          <pc:sldMk cId="1684773193" sldId="266"/>
        </pc:sldMkLst>
      </pc:sldChg>
      <pc:sldChg chg="del">
        <pc:chgData name="Abigail Dean" userId="S::adean@norwich-school.org.uk::eb0bf335-6c13-47ca-b9be-6b7c7be3c862" providerId="AD" clId="Web-{A596A9DE-F0AF-F299-CAA2-F18724AE0098}" dt="2021-06-04T19:44:04.090" v="5"/>
        <pc:sldMkLst>
          <pc:docMk/>
          <pc:sldMk cId="1920674661" sldId="267"/>
        </pc:sldMkLst>
      </pc:sldChg>
      <pc:sldChg chg="del">
        <pc:chgData name="Abigail Dean" userId="S::adean@norwich-school.org.uk::eb0bf335-6c13-47ca-b9be-6b7c7be3c862" providerId="AD" clId="Web-{A596A9DE-F0AF-F299-CAA2-F18724AE0098}" dt="2021-06-04T19:44:02.887" v="4"/>
        <pc:sldMkLst>
          <pc:docMk/>
          <pc:sldMk cId="498083456" sldId="268"/>
        </pc:sldMkLst>
      </pc:sldChg>
      <pc:sldChg chg="del">
        <pc:chgData name="Abigail Dean" userId="S::adean@norwich-school.org.uk::eb0bf335-6c13-47ca-b9be-6b7c7be3c862" providerId="AD" clId="Web-{A596A9DE-F0AF-F299-CAA2-F18724AE0098}" dt="2021-06-04T19:44:01.683" v="3"/>
        <pc:sldMkLst>
          <pc:docMk/>
          <pc:sldMk cId="2771174915" sldId="269"/>
        </pc:sldMkLst>
      </pc:sldChg>
      <pc:sldChg chg="del">
        <pc:chgData name="Abigail Dean" userId="S::adean@norwich-school.org.uk::eb0bf335-6c13-47ca-b9be-6b7c7be3c862" providerId="AD" clId="Web-{A596A9DE-F0AF-F299-CAA2-F18724AE0098}" dt="2021-06-04T19:44:00.402" v="2"/>
        <pc:sldMkLst>
          <pc:docMk/>
          <pc:sldMk cId="2377911777" sldId="270"/>
        </pc:sldMkLst>
      </pc:sldChg>
      <pc:sldChg chg="del">
        <pc:chgData name="Abigail Dean" userId="S::adean@norwich-school.org.uk::eb0bf335-6c13-47ca-b9be-6b7c7be3c862" providerId="AD" clId="Web-{A596A9DE-F0AF-F299-CAA2-F18724AE0098}" dt="2021-06-04T19:43:58.949" v="1"/>
        <pc:sldMkLst>
          <pc:docMk/>
          <pc:sldMk cId="4247725125" sldId="271"/>
        </pc:sldMkLst>
      </pc:sldChg>
      <pc:sldChg chg="del">
        <pc:chgData name="Abigail Dean" userId="S::adean@norwich-school.org.uk::eb0bf335-6c13-47ca-b9be-6b7c7be3c862" providerId="AD" clId="Web-{A596A9DE-F0AF-F299-CAA2-F18724AE0098}" dt="2021-06-04T19:43:57.136" v="0"/>
        <pc:sldMkLst>
          <pc:docMk/>
          <pc:sldMk cId="2668500971" sldId="273"/>
        </pc:sldMkLst>
      </pc:sldChg>
    </pc:docChg>
  </pc:docChgLst>
  <pc:docChgLst>
    <pc:chgData name="J Goodswen" userId="S::jgoodswen@norwich-school.org.uk::4d6c9988-e7d8-45cd-b241-6f865379273a" providerId="AD" clId="Web-{0633AA27-1B6D-E0F1-2DDC-EEF411294254}"/>
    <pc:docChg chg="modSld">
      <pc:chgData name="J Goodswen" userId="S::jgoodswen@norwich-school.org.uk::4d6c9988-e7d8-45cd-b241-6f865379273a" providerId="AD" clId="Web-{0633AA27-1B6D-E0F1-2DDC-EEF411294254}" dt="2023-02-28T11:21:05.416" v="14" actId="20577"/>
      <pc:docMkLst>
        <pc:docMk/>
      </pc:docMkLst>
      <pc:sldChg chg="modSp">
        <pc:chgData name="J Goodswen" userId="S::jgoodswen@norwich-school.org.uk::4d6c9988-e7d8-45cd-b241-6f865379273a" providerId="AD" clId="Web-{0633AA27-1B6D-E0F1-2DDC-EEF411294254}" dt="2023-02-28T11:18:57.380" v="4" actId="20577"/>
        <pc:sldMkLst>
          <pc:docMk/>
          <pc:sldMk cId="3982261190" sldId="259"/>
        </pc:sldMkLst>
        <pc:graphicFrameChg chg="modGraphic">
          <ac:chgData name="J Goodswen" userId="S::jgoodswen@norwich-school.org.uk::4d6c9988-e7d8-45cd-b241-6f865379273a" providerId="AD" clId="Web-{0633AA27-1B6D-E0F1-2DDC-EEF411294254}" dt="2023-02-28T11:18:57.380" v="4" actId="20577"/>
          <ac:graphicFrameMkLst>
            <pc:docMk/>
            <pc:sldMk cId="3982261190" sldId="259"/>
            <ac:graphicFrameMk id="5" creationId="{A5BADC09-000B-4B89-9ACB-E18CC05FD7F5}"/>
          </ac:graphicFrameMkLst>
        </pc:graphicFrameChg>
      </pc:sldChg>
      <pc:sldChg chg="modSp">
        <pc:chgData name="J Goodswen" userId="S::jgoodswen@norwich-school.org.uk::4d6c9988-e7d8-45cd-b241-6f865379273a" providerId="AD" clId="Web-{0633AA27-1B6D-E0F1-2DDC-EEF411294254}" dt="2023-02-28T11:21:05.416" v="14" actId="20577"/>
        <pc:sldMkLst>
          <pc:docMk/>
          <pc:sldMk cId="4229530124" sldId="272"/>
        </pc:sldMkLst>
        <pc:spChg chg="mod">
          <ac:chgData name="J Goodswen" userId="S::jgoodswen@norwich-school.org.uk::4d6c9988-e7d8-45cd-b241-6f865379273a" providerId="AD" clId="Web-{0633AA27-1B6D-E0F1-2DDC-EEF411294254}" dt="2023-02-28T11:21:05.416" v="14" actId="20577"/>
          <ac:spMkLst>
            <pc:docMk/>
            <pc:sldMk cId="4229530124" sldId="272"/>
            <ac:spMk id="4" creationId="{5445CFAB-EC8E-49DB-A82A-0BF3CAE86A42}"/>
          </ac:spMkLst>
        </pc:spChg>
      </pc:sldChg>
      <pc:sldChg chg="modSp">
        <pc:chgData name="J Goodswen" userId="S::jgoodswen@norwich-school.org.uk::4d6c9988-e7d8-45cd-b241-6f865379273a" providerId="AD" clId="Web-{0633AA27-1B6D-E0F1-2DDC-EEF411294254}" dt="2023-02-28T11:19:29.209" v="9" actId="20577"/>
        <pc:sldMkLst>
          <pc:docMk/>
          <pc:sldMk cId="1469111920" sldId="292"/>
        </pc:sldMkLst>
        <pc:spChg chg="mod">
          <ac:chgData name="J Goodswen" userId="S::jgoodswen@norwich-school.org.uk::4d6c9988-e7d8-45cd-b241-6f865379273a" providerId="AD" clId="Web-{0633AA27-1B6D-E0F1-2DDC-EEF411294254}" dt="2023-02-28T11:19:29.209" v="9" actId="20577"/>
          <ac:spMkLst>
            <pc:docMk/>
            <pc:sldMk cId="1469111920" sldId="292"/>
            <ac:spMk id="2" creationId="{FC267900-44CE-41BC-A2EF-7B67B94A05E8}"/>
          </ac:spMkLst>
        </pc:spChg>
      </pc:sldChg>
    </pc:docChg>
  </pc:docChgLst>
  <pc:docChgLst>
    <pc:chgData name="AS Dean" userId="S::adean@norwich-school.org.uk::eb0bf335-6c13-47ca-b9be-6b7c7be3c862" providerId="AD" clId="Web-{27EA544F-E701-2A4B-6C60-CEEE76F9CA62}"/>
    <pc:docChg chg="mod">
      <pc:chgData name="AS Dean" userId="S::adean@norwich-school.org.uk::eb0bf335-6c13-47ca-b9be-6b7c7be3c862" providerId="AD" clId="Web-{27EA544F-E701-2A4B-6C60-CEEE76F9CA62}" dt="2022-05-15T12:58:15.769" v="0" actId="33475"/>
      <pc:docMkLst>
        <pc:docMk/>
      </pc:docMkLst>
    </pc:docChg>
  </pc:docChgLst>
  <pc:docChgLst>
    <pc:chgData name="AS Dean" userId="S::adean@norwich-school.org.uk::eb0bf335-6c13-47ca-b9be-6b7c7be3c862" providerId="AD" clId="Web-{454AA34D-6656-096B-17C0-9372424FA217}"/>
    <pc:docChg chg="addSld delSld modSld">
      <pc:chgData name="AS Dean" userId="S::adean@norwich-school.org.uk::eb0bf335-6c13-47ca-b9be-6b7c7be3c862" providerId="AD" clId="Web-{454AA34D-6656-096B-17C0-9372424FA217}" dt="2021-08-10T19:16:31.590" v="16" actId="1076"/>
      <pc:docMkLst>
        <pc:docMk/>
      </pc:docMkLst>
      <pc:sldChg chg="addSp delSp modSp del">
        <pc:chgData name="AS Dean" userId="S::adean@norwich-school.org.uk::eb0bf335-6c13-47ca-b9be-6b7c7be3c862" providerId="AD" clId="Web-{454AA34D-6656-096B-17C0-9372424FA217}" dt="2021-08-10T19:15:54.337" v="12"/>
        <pc:sldMkLst>
          <pc:docMk/>
          <pc:sldMk cId="1684773193" sldId="266"/>
        </pc:sldMkLst>
        <pc:spChg chg="add del mod">
          <ac:chgData name="AS Dean" userId="S::adean@norwich-school.org.uk::eb0bf335-6c13-47ca-b9be-6b7c7be3c862" providerId="AD" clId="Web-{454AA34D-6656-096B-17C0-9372424FA217}" dt="2021-08-10T19:14:59.022" v="3"/>
          <ac:spMkLst>
            <pc:docMk/>
            <pc:sldMk cId="1684773193" sldId="266"/>
            <ac:spMk id="4" creationId="{39206FE6-8FB3-4B75-974C-A6648BABF896}"/>
          </ac:spMkLst>
        </pc:spChg>
      </pc:sldChg>
      <pc:sldChg chg="addSp delSp modSp add">
        <pc:chgData name="AS Dean" userId="S::adean@norwich-school.org.uk::eb0bf335-6c13-47ca-b9be-6b7c7be3c862" providerId="AD" clId="Web-{454AA34D-6656-096B-17C0-9372424FA217}" dt="2021-08-10T19:16:31.590" v="16" actId="1076"/>
        <pc:sldMkLst>
          <pc:docMk/>
          <pc:sldMk cId="901946134" sldId="289"/>
        </pc:sldMkLst>
        <pc:spChg chg="mod">
          <ac:chgData name="AS Dean" userId="S::adean@norwich-school.org.uk::eb0bf335-6c13-47ca-b9be-6b7c7be3c862" providerId="AD" clId="Web-{454AA34D-6656-096B-17C0-9372424FA217}" dt="2021-08-10T19:15:38.399" v="9" actId="20577"/>
          <ac:spMkLst>
            <pc:docMk/>
            <pc:sldMk cId="901946134" sldId="289"/>
            <ac:spMk id="2" creationId="{B2DC5DD4-107A-45E3-B887-B33F478E13A6}"/>
          </ac:spMkLst>
        </pc:spChg>
        <pc:spChg chg="mod">
          <ac:chgData name="AS Dean" userId="S::adean@norwich-school.org.uk::eb0bf335-6c13-47ca-b9be-6b7c7be3c862" providerId="AD" clId="Web-{454AA34D-6656-096B-17C0-9372424FA217}" dt="2021-08-10T19:16:01.150" v="13" actId="20577"/>
          <ac:spMkLst>
            <pc:docMk/>
            <pc:sldMk cId="901946134" sldId="289"/>
            <ac:spMk id="6" creationId="{01F29118-2BF5-4FFB-B1D8-081754ADF73A}"/>
          </ac:spMkLst>
        </pc:spChg>
        <pc:picChg chg="add mod">
          <ac:chgData name="AS Dean" userId="S::adean@norwich-school.org.uk::eb0bf335-6c13-47ca-b9be-6b7c7be3c862" providerId="AD" clId="Web-{454AA34D-6656-096B-17C0-9372424FA217}" dt="2021-08-10T19:16:31.590" v="16" actId="1076"/>
          <ac:picMkLst>
            <pc:docMk/>
            <pc:sldMk cId="901946134" sldId="289"/>
            <ac:picMk id="3" creationId="{73F74F03-3D61-413D-9865-13C2B003D1E1}"/>
          </ac:picMkLst>
        </pc:picChg>
        <pc:picChg chg="del">
          <ac:chgData name="AS Dean" userId="S::adean@norwich-school.org.uk::eb0bf335-6c13-47ca-b9be-6b7c7be3c862" providerId="AD" clId="Web-{454AA34D-6656-096B-17C0-9372424FA217}" dt="2021-08-10T19:16:28.152" v="14"/>
          <ac:picMkLst>
            <pc:docMk/>
            <pc:sldMk cId="901946134" sldId="289"/>
            <ac:picMk id="5" creationId="{EB1016BF-D8E2-46D0-B24F-850795EB28A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C05D0-2A1A-42B4-B605-3DF8B0DB70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16E7E8-5FE3-48E7-B209-83588F7165D5}">
      <dgm:prSet/>
      <dgm:spPr/>
      <dgm:t>
        <a:bodyPr/>
        <a:lstStyle/>
        <a:p>
          <a:pPr rtl="0"/>
          <a:r>
            <a:rPr lang="en-US" dirty="0"/>
            <a:t>Share with the class </a:t>
          </a:r>
          <a:r>
            <a:rPr lang="en-US" dirty="0">
              <a:latin typeface="Calibri Light" panose="020F0302020204030204"/>
            </a:rPr>
            <a:t>which</a:t>
          </a:r>
          <a:r>
            <a:rPr lang="en-US" dirty="0"/>
            <a:t> languages you speak</a:t>
          </a:r>
          <a:r>
            <a:rPr lang="en-US" dirty="0">
              <a:latin typeface="Calibri Light" panose="020F0302020204030204"/>
            </a:rPr>
            <a:t>, hear</a:t>
          </a:r>
          <a:r>
            <a:rPr lang="en-US" dirty="0"/>
            <a:t> or understand.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1D231D47-EFB8-48D2-9A5E-599F3C65D0BE}" type="parTrans" cxnId="{485BA4A3-F4BB-403C-80FB-C55FAF8140A8}">
      <dgm:prSet/>
      <dgm:spPr/>
      <dgm:t>
        <a:bodyPr/>
        <a:lstStyle/>
        <a:p>
          <a:endParaRPr lang="en-US"/>
        </a:p>
      </dgm:t>
    </dgm:pt>
    <dgm:pt modelId="{6275B756-ED21-4D75-841C-49C6343CE47E}" type="sibTrans" cxnId="{485BA4A3-F4BB-403C-80FB-C55FAF8140A8}">
      <dgm:prSet/>
      <dgm:spPr/>
      <dgm:t>
        <a:bodyPr/>
        <a:lstStyle/>
        <a:p>
          <a:endParaRPr lang="en-US"/>
        </a:p>
      </dgm:t>
    </dgm:pt>
    <dgm:pt modelId="{E2ED0A0B-A99B-44D1-B958-31E5D47BDAC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If you speak another language, would you demonstrate counting up to five to your class?</a:t>
          </a:r>
        </a:p>
      </dgm:t>
    </dgm:pt>
    <dgm:pt modelId="{4AC8ECE4-EF1E-45FD-86A4-EC00B3554397}" type="parTrans" cxnId="{3FEA31AF-5007-4D15-8421-177FEC0CD68A}">
      <dgm:prSet/>
      <dgm:spPr/>
      <dgm:t>
        <a:bodyPr/>
        <a:lstStyle/>
        <a:p>
          <a:endParaRPr lang="en-GB"/>
        </a:p>
      </dgm:t>
    </dgm:pt>
    <dgm:pt modelId="{1960E941-DF01-46FA-B920-DFE9539A451F}" type="sibTrans" cxnId="{3FEA31AF-5007-4D15-8421-177FEC0CD68A}">
      <dgm:prSet/>
      <dgm:spPr/>
      <dgm:t>
        <a:bodyPr/>
        <a:lstStyle/>
        <a:p>
          <a:endParaRPr lang="en-GB"/>
        </a:p>
      </dgm:t>
    </dgm:pt>
    <dgm:pt modelId="{02111EE2-2604-4A19-AC93-72F668FE39AD}" type="pres">
      <dgm:prSet presAssocID="{266C05D0-2A1A-42B4-B605-3DF8B0DB7064}" presName="linear" presStyleCnt="0">
        <dgm:presLayoutVars>
          <dgm:animLvl val="lvl"/>
          <dgm:resizeHandles val="exact"/>
        </dgm:presLayoutVars>
      </dgm:prSet>
      <dgm:spPr/>
    </dgm:pt>
    <dgm:pt modelId="{88AA4EF5-ABCF-467B-9DDA-AB6D8F513D3E}" type="pres">
      <dgm:prSet presAssocID="{1A16E7E8-5FE3-48E7-B209-83588F7165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A8EF06-1A71-412E-8F04-D1314D21AE50}" type="pres">
      <dgm:prSet presAssocID="{6275B756-ED21-4D75-841C-49C6343CE47E}" presName="spacer" presStyleCnt="0"/>
      <dgm:spPr/>
    </dgm:pt>
    <dgm:pt modelId="{48175ED6-AD44-483C-B7D6-C8F614B427A2}" type="pres">
      <dgm:prSet presAssocID="{E2ED0A0B-A99B-44D1-B958-31E5D47BDAC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27E580-1FBC-4B40-8890-A239FBCBF97A}" type="presOf" srcId="{E2ED0A0B-A99B-44D1-B958-31E5D47BDAC9}" destId="{48175ED6-AD44-483C-B7D6-C8F614B427A2}" srcOrd="0" destOrd="0" presId="urn:microsoft.com/office/officeart/2005/8/layout/vList2"/>
    <dgm:cxn modelId="{485BA4A3-F4BB-403C-80FB-C55FAF8140A8}" srcId="{266C05D0-2A1A-42B4-B605-3DF8B0DB7064}" destId="{1A16E7E8-5FE3-48E7-B209-83588F7165D5}" srcOrd="0" destOrd="0" parTransId="{1D231D47-EFB8-48D2-9A5E-599F3C65D0BE}" sibTransId="{6275B756-ED21-4D75-841C-49C6343CE47E}"/>
    <dgm:cxn modelId="{3FEA31AF-5007-4D15-8421-177FEC0CD68A}" srcId="{266C05D0-2A1A-42B4-B605-3DF8B0DB7064}" destId="{E2ED0A0B-A99B-44D1-B958-31E5D47BDAC9}" srcOrd="1" destOrd="0" parTransId="{4AC8ECE4-EF1E-45FD-86A4-EC00B3554397}" sibTransId="{1960E941-DF01-46FA-B920-DFE9539A451F}"/>
    <dgm:cxn modelId="{66D968BA-6451-4A76-A89C-E4A5966DC243}" type="presOf" srcId="{1A16E7E8-5FE3-48E7-B209-83588F7165D5}" destId="{88AA4EF5-ABCF-467B-9DDA-AB6D8F513D3E}" srcOrd="0" destOrd="0" presId="urn:microsoft.com/office/officeart/2005/8/layout/vList2"/>
    <dgm:cxn modelId="{0C0F7ED7-53AC-4B9F-A490-B6C806250E97}" type="presOf" srcId="{266C05D0-2A1A-42B4-B605-3DF8B0DB7064}" destId="{02111EE2-2604-4A19-AC93-72F668FE39AD}" srcOrd="0" destOrd="0" presId="urn:microsoft.com/office/officeart/2005/8/layout/vList2"/>
    <dgm:cxn modelId="{297EB4A3-A9BB-4741-BA6D-81A96BFDD6F2}" type="presParOf" srcId="{02111EE2-2604-4A19-AC93-72F668FE39AD}" destId="{88AA4EF5-ABCF-467B-9DDA-AB6D8F513D3E}" srcOrd="0" destOrd="0" presId="urn:microsoft.com/office/officeart/2005/8/layout/vList2"/>
    <dgm:cxn modelId="{11998277-3DE7-4115-8C29-699DCB221164}" type="presParOf" srcId="{02111EE2-2604-4A19-AC93-72F668FE39AD}" destId="{BDA8EF06-1A71-412E-8F04-D1314D21AE50}" srcOrd="1" destOrd="0" presId="urn:microsoft.com/office/officeart/2005/8/layout/vList2"/>
    <dgm:cxn modelId="{5790A039-4FDD-4BBB-B839-D571EA02DDDC}" type="presParOf" srcId="{02111EE2-2604-4A19-AC93-72F668FE39AD}" destId="{48175ED6-AD44-483C-B7D6-C8F614B427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A4EF5-ABCF-467B-9DDA-AB6D8F513D3E}">
      <dsp:nvSpPr>
        <dsp:cNvPr id="0" name=""/>
        <dsp:cNvSpPr/>
      </dsp:nvSpPr>
      <dsp:spPr>
        <a:xfrm>
          <a:off x="0" y="45199"/>
          <a:ext cx="5962720" cy="2395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Share with the class </a:t>
          </a:r>
          <a:r>
            <a:rPr lang="en-US" sz="3400" kern="1200" dirty="0">
              <a:latin typeface="Calibri Light" panose="020F0302020204030204"/>
            </a:rPr>
            <a:t>which</a:t>
          </a:r>
          <a:r>
            <a:rPr lang="en-US" sz="3400" kern="1200" dirty="0"/>
            <a:t> languages you speak</a:t>
          </a:r>
          <a:r>
            <a:rPr lang="en-US" sz="3400" kern="1200" dirty="0">
              <a:latin typeface="Calibri Light" panose="020F0302020204030204"/>
            </a:rPr>
            <a:t>, hear</a:t>
          </a:r>
          <a:r>
            <a:rPr lang="en-US" sz="3400" kern="1200" dirty="0"/>
            <a:t> or understand.</a:t>
          </a:r>
          <a:r>
            <a:rPr lang="en-US" sz="3400" kern="1200" dirty="0">
              <a:latin typeface="Calibri Light" panose="020F0302020204030204"/>
            </a:rPr>
            <a:t> </a:t>
          </a:r>
          <a:endParaRPr lang="en-US" sz="3400" kern="1200" dirty="0"/>
        </a:p>
      </dsp:txBody>
      <dsp:txXfrm>
        <a:off x="116939" y="162138"/>
        <a:ext cx="5728842" cy="2161623"/>
      </dsp:txXfrm>
    </dsp:sp>
    <dsp:sp modelId="{48175ED6-AD44-483C-B7D6-C8F614B427A2}">
      <dsp:nvSpPr>
        <dsp:cNvPr id="0" name=""/>
        <dsp:cNvSpPr/>
      </dsp:nvSpPr>
      <dsp:spPr>
        <a:xfrm>
          <a:off x="0" y="2538621"/>
          <a:ext cx="5962720" cy="239550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 panose="020F0302020204030204"/>
            </a:rPr>
            <a:t>If you speak another language, would you demonstrate counting up to five to your class?</a:t>
          </a:r>
        </a:p>
      </dsp:txBody>
      <dsp:txXfrm>
        <a:off x="116939" y="2655560"/>
        <a:ext cx="5728842" cy="216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ilanthropy.blogspot.com/2011/02/generosity-da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ace.allpurposeguru.com/2013/04/the-coming-judgmen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hacophorus_taipeian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91" y="5174176"/>
            <a:ext cx="9668749" cy="753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>
                <a:cs typeface="Calibri"/>
              </a:rPr>
              <a:t>Today, we will think about what it means to be multilingual.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3F51E4-509D-4EB3-BC33-1EA47F3E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174" y="3801652"/>
            <a:ext cx="8275858" cy="1140915"/>
          </a:xfrm>
        </p:spPr>
        <p:txBody>
          <a:bodyPr/>
          <a:lstStyle/>
          <a:p>
            <a:r>
              <a:rPr lang="en-US" b="1">
                <a:cs typeface="Calibri Light"/>
              </a:rPr>
              <a:t>Multilingual Me!</a:t>
            </a:r>
            <a:endParaRPr lang="en-US" b="1" dirty="0"/>
          </a:p>
        </p:txBody>
      </p:sp>
      <p:pic>
        <p:nvPicPr>
          <p:cNvPr id="2" name="Picture 1" descr="A blue hippo with text&#10;&#10;Description automatically generated">
            <a:extLst>
              <a:ext uri="{FF2B5EF4-FFF2-40B4-BE49-F238E27FC236}">
                <a16:creationId xmlns:a16="http://schemas.microsoft.com/office/drawing/2014/main" id="{6C2F4FFE-EE75-ABA7-E24A-7C66E2ED4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268" y="1031394"/>
            <a:ext cx="2906251" cy="26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can think of a famous person who speaks another language.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7E2E6645-13B9-ECFB-3F85-C9CBB55C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have watched a film or heard a song or poem in another language.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9FE04F81-42FE-CA5D-8847-8219465B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use different words with your friends than with your family.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128DBED2-A855-2FAF-8462-34AD8D95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think you speak with an accent or in a dialect.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EBC46A71-493D-87FF-9ECA-284A9E018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are learning another language.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F9330FD9-2F99-D735-75AF-CC35F907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have ever written or worked out a code.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FE5EE38C-B535-C4E0-9D4F-29555B133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3D8A7-E105-4E3C-91DC-7F78827B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latin typeface="Calibri"/>
                <a:cs typeface="Calibri Light"/>
              </a:rPr>
              <a:t>How often did you stand up?</a:t>
            </a:r>
            <a:endParaRPr lang="en-US" sz="3700" b="1">
              <a:latin typeface="Calibri"/>
              <a:cs typeface="Calibri Light" panose="020F030202020403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FFBE-0ACC-4C5D-8BEC-3DEE9B73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1" y="2349398"/>
            <a:ext cx="4861706" cy="39984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cs typeface="Calibri"/>
              </a:rPr>
              <a:t>Being multilingual doesn't necessarily mean reaching a fluent level in a foreign language.</a:t>
            </a: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We all communicate in ways other than speaking English - we just don't </a:t>
            </a:r>
            <a:r>
              <a:rPr lang="en-US" sz="2200" dirty="0" err="1">
                <a:cs typeface="Calibri"/>
              </a:rPr>
              <a:t>realise</a:t>
            </a:r>
            <a:r>
              <a:rPr lang="en-US" sz="2200" dirty="0">
                <a:cs typeface="Calibri"/>
              </a:rPr>
              <a:t> it.</a:t>
            </a: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Discuss your answers from the previous slides. Why did you jump up?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7AA4FE-7A95-4096-AB23-A9345ACC9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4" r="4" b="149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Picture 6" descr="A blue hippo with text&#10;&#10;Description automatically generated">
            <a:extLst>
              <a:ext uri="{FF2B5EF4-FFF2-40B4-BE49-F238E27FC236}">
                <a16:creationId xmlns:a16="http://schemas.microsoft.com/office/drawing/2014/main" id="{ABE267EA-3007-8A76-CECB-0974B3E9C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D29E1-382E-408A-90B1-F0769D1E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Multilingual 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F46E-25AB-44D1-BD37-89125A9C4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200" dirty="0"/>
              <a:t>Your task is to create a poster all about you and the languages you speak or hear and how you communicate in general. </a:t>
            </a:r>
            <a:endParaRPr lang="en-US" sz="2200" dirty="0">
              <a:cs typeface="Calibri"/>
            </a:endParaRPr>
          </a:p>
          <a:p>
            <a:pPr marL="0"/>
            <a:endParaRPr lang="en-US" sz="2200" dirty="0">
              <a:cs typeface="Calibri"/>
            </a:endParaRPr>
          </a:p>
          <a:p>
            <a:pPr marL="0"/>
            <a:r>
              <a:rPr lang="en-US" sz="2200" dirty="0"/>
              <a:t>You could join your ideas together to make a Multilingual Us poster.</a:t>
            </a:r>
            <a:endParaRPr lang="en-US" sz="2200" dirty="0">
              <a:cs typeface="Calibri"/>
            </a:endParaRPr>
          </a:p>
          <a:p>
            <a:endParaRPr lang="en-US" sz="2000"/>
          </a:p>
          <a:p>
            <a:pPr marL="0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C53CC7-27DA-4409-A97F-E8175B1A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22" r="16025"/>
          <a:stretch/>
        </p:blipFill>
        <p:spPr>
          <a:xfrm>
            <a:off x="6439606" y="1422806"/>
            <a:ext cx="4469585" cy="4112448"/>
          </a:xfrm>
          <a:prstGeom prst="rect">
            <a:avLst/>
          </a:prstGeom>
        </p:spPr>
      </p:pic>
      <p:pic>
        <p:nvPicPr>
          <p:cNvPr id="7" name="Picture 6" descr="A blue hippo with text&#10;&#10;Description automatically generated">
            <a:extLst>
              <a:ext uri="{FF2B5EF4-FFF2-40B4-BE49-F238E27FC236}">
                <a16:creationId xmlns:a16="http://schemas.microsoft.com/office/drawing/2014/main" id="{154017D9-B2C2-4FCC-76A5-A2434B9FD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94CA5-7F11-4771-A17C-E130115B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Calibri"/>
                <a:cs typeface="Calibri"/>
              </a:rPr>
              <a:t>My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5CFAB-EC8E-49DB-A82A-0BF3CAE8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384" y="2625481"/>
            <a:ext cx="8562323" cy="36771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en-US" sz="2000" dirty="0"/>
              <a:t>My name is </a:t>
            </a:r>
            <a:r>
              <a:rPr lang="en-US" sz="2000"/>
              <a:t>Abigail. I speak English at home.</a:t>
            </a:r>
            <a:endParaRPr lang="en-US" sz="2000">
              <a:cs typeface="Calibri"/>
            </a:endParaRPr>
          </a:p>
          <a:p>
            <a:pPr marL="0"/>
            <a:r>
              <a:rPr lang="en-US" sz="2000" dirty="0"/>
              <a:t>My Mum comes from Belgium. She speaks Flemish, which is a bit like Dutch.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don't speak Flemish, but I understand some words.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listen to music in Spanish.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have watched a French film called Petit Nicolas.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speak English with a Kent accent.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sometimes buy food from a Chinese supermarket. I like looking at the Chinese writing.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went to Greece and heard the language and saw it written on signs.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My best friend, Is-</a:t>
            </a:r>
            <a:r>
              <a:rPr lang="en-US" sz="2000" dirty="0" err="1"/>
              <a:t>Haaq</a:t>
            </a:r>
            <a:r>
              <a:rPr lang="en-US" sz="2000" dirty="0"/>
              <a:t>, speaks Arabic.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am learning French.</a:t>
            </a:r>
            <a:endParaRPr lang="en-US" sz="2000" dirty="0">
              <a:cs typeface="Calibri"/>
            </a:endParaRPr>
          </a:p>
          <a:p>
            <a:endParaRPr lang="en-US" sz="1100"/>
          </a:p>
        </p:txBody>
      </p:sp>
      <p:pic>
        <p:nvPicPr>
          <p:cNvPr id="5" name="Picture 5" descr="Girl cartoon clip art | Free SVG">
            <a:extLst>
              <a:ext uri="{FF2B5EF4-FFF2-40B4-BE49-F238E27FC236}">
                <a16:creationId xmlns:a16="http://schemas.microsoft.com/office/drawing/2014/main" id="{72EBFA27-EA24-4124-8041-B7F89DF13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748" r="1633" b="3"/>
          <a:stretch/>
        </p:blipFill>
        <p:spPr>
          <a:xfrm>
            <a:off x="8958928" y="2090965"/>
            <a:ext cx="2764327" cy="339211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hippo with text&#10;&#10;Description automatically generated">
            <a:extLst>
              <a:ext uri="{FF2B5EF4-FFF2-40B4-BE49-F238E27FC236}">
                <a16:creationId xmlns:a16="http://schemas.microsoft.com/office/drawing/2014/main" id="{75B8F3CB-B1E3-D6AF-925F-4710D405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84646-B65B-F9CF-5A51-7B131A3D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Feroz' example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50F75BB-9215-EF2C-0EFC-872E0B564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925" r="2038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hippo with text&#10;&#10;Description automatically generated">
            <a:extLst>
              <a:ext uri="{FF2B5EF4-FFF2-40B4-BE49-F238E27FC236}">
                <a16:creationId xmlns:a16="http://schemas.microsoft.com/office/drawing/2014/main" id="{AD2A8D55-909B-9493-2632-0C4E7280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3D033-1E05-4020-85D1-730AC787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Calibri"/>
                <a:cs typeface="Calibri Light"/>
              </a:rPr>
              <a:t>Objectives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C30-D270-43A3-8CF7-83DE19548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cs typeface="Calibri"/>
              </a:rPr>
              <a:t>We can see that we are all, in some way, multilingual.</a:t>
            </a:r>
          </a:p>
          <a:p>
            <a:r>
              <a:rPr lang="en-US" sz="2200" dirty="0">
                <a:cs typeface="Calibri"/>
              </a:rPr>
              <a:t>We can learn about the languages our classmates speak or understand.</a:t>
            </a:r>
          </a:p>
          <a:p>
            <a:r>
              <a:rPr lang="en-US" sz="2200" dirty="0">
                <a:cs typeface="Calibri"/>
              </a:rPr>
              <a:t>We can </a:t>
            </a:r>
            <a:r>
              <a:rPr lang="en-US" sz="2200" dirty="0" err="1">
                <a:cs typeface="Calibri"/>
              </a:rPr>
              <a:t>realise</a:t>
            </a:r>
            <a:r>
              <a:rPr lang="en-US" sz="2200" dirty="0">
                <a:cs typeface="Calibri"/>
              </a:rPr>
              <a:t> that we know more about languages than we think.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FA0F4914-EE9D-85FD-65C1-FDACB225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13" y="1126556"/>
            <a:ext cx="4721336" cy="42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94CA5-7F11-4771-A17C-E130115B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Try this if you need help getting started...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5CFAB-EC8E-49DB-A82A-0BF3CAE8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0384" y="2014125"/>
            <a:ext cx="6604698" cy="3490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en-US" sz="2000" dirty="0"/>
              <a:t>My name is _________. I speak ___________ at home.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My Mum comes from ____________ and my Dad comes from ________.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She speaks ___________. He speaks _______________.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don't speak __________, but I understand some words.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listen to music in _________.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have family/friends living in ________________.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speak English with a _______ accent.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went to __________ and heard the language and saw it written on signs.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My friend speaks _______________.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I am learning _____________ in school.</a:t>
            </a:r>
            <a:endParaRPr lang="en-US" sz="2000" dirty="0">
              <a:cs typeface="Calibri"/>
            </a:endParaRPr>
          </a:p>
          <a:p>
            <a:pPr marL="0"/>
            <a:r>
              <a:rPr lang="en-US" sz="2000" dirty="0"/>
              <a:t>My </a:t>
            </a:r>
            <a:r>
              <a:rPr lang="en-US" sz="2000" dirty="0" err="1"/>
              <a:t>favourite</a:t>
            </a:r>
            <a:r>
              <a:rPr lang="en-US" sz="2000" dirty="0"/>
              <a:t> food is _________and it comes from _____.</a:t>
            </a:r>
            <a:endParaRPr lang="en-US" sz="2000" dirty="0">
              <a:cs typeface="Calibri"/>
            </a:endParaRPr>
          </a:p>
          <a:p>
            <a:endParaRPr lang="en-US" sz="1100"/>
          </a:p>
        </p:txBody>
      </p:sp>
      <p:pic>
        <p:nvPicPr>
          <p:cNvPr id="9" name="Picture 8" descr="A blue hippo with text&#10;&#10;Description automatically generated">
            <a:extLst>
              <a:ext uri="{FF2B5EF4-FFF2-40B4-BE49-F238E27FC236}">
                <a16:creationId xmlns:a16="http://schemas.microsoft.com/office/drawing/2014/main" id="{42BCE486-BBDE-E8AE-15D6-102DECCC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C5DD4-107A-45E3-B887-B33F478E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latin typeface="Calibri"/>
                <a:cs typeface="Calibri"/>
              </a:rPr>
              <a:t>WoLLoW</a:t>
            </a:r>
            <a:r>
              <a:rPr lang="en-US" sz="4000" b="1" dirty="0">
                <a:latin typeface="Calibri"/>
                <a:cs typeface="Calibri"/>
              </a:rPr>
              <a:t> would like to know...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29118-2BF5-4FFB-B1D8-081754ADF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Do you feel multilingual?</a:t>
            </a:r>
          </a:p>
          <a:p>
            <a:r>
              <a:rPr lang="en-US" sz="1800">
                <a:ea typeface="+mn-lt"/>
                <a:cs typeface="+mn-lt"/>
              </a:rPr>
              <a:t>If you could speak one other language, which language would that be?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Why?</a:t>
            </a:r>
          </a:p>
          <a:p>
            <a:endParaRPr lang="en-US" sz="1800">
              <a:ea typeface="+mn-lt"/>
              <a:cs typeface="+mn-lt"/>
            </a:endParaRPr>
          </a:p>
          <a:p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(I'd learn British Sign Language)</a:t>
            </a:r>
            <a:endParaRPr lang="en-US" sz="1800">
              <a:cs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hippo with text&#10;&#10;Description automatically generated">
            <a:extLst>
              <a:ext uri="{FF2B5EF4-FFF2-40B4-BE49-F238E27FC236}">
                <a16:creationId xmlns:a16="http://schemas.microsoft.com/office/drawing/2014/main" id="{ABF63F09-5BE1-7178-F0D3-72F637C2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786992"/>
            <a:ext cx="5628018" cy="50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678C3-C0C0-4BB2-9001-EC847431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 fontScale="90000"/>
          </a:bodyPr>
          <a:lstStyle/>
          <a:p>
            <a:pPr algn="r"/>
            <a:br>
              <a:rPr lang="en-US" sz="5100" b="1" dirty="0">
                <a:cs typeface="Calibri Light"/>
              </a:rPr>
            </a:br>
            <a:r>
              <a:rPr lang="en-US" sz="5100" b="1" dirty="0">
                <a:latin typeface="Calibri"/>
                <a:cs typeface="Calibri Light"/>
              </a:rPr>
              <a:t>Let's Go!</a:t>
            </a:r>
            <a:br>
              <a:rPr lang="en-US" sz="5100" b="1" dirty="0">
                <a:latin typeface="Calibri"/>
                <a:cs typeface="Calibri Light"/>
              </a:rPr>
            </a:br>
            <a:r>
              <a:rPr lang="en-US" sz="5100" b="1" dirty="0">
                <a:latin typeface="Calibri"/>
                <a:cs typeface="Calibri Light"/>
              </a:rPr>
              <a:t>How many languages do you know?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8920-085B-436C-A17D-9E754D1A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200" dirty="0">
                <a:cs typeface="Calibri"/>
              </a:rPr>
              <a:t>With a partner list any languages you know and one word from that language. (Don't worry about the spelling). Who knows more than five?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Here's three to start you off...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1. German     Hallo</a:t>
            </a: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2. English       Hi</a:t>
            </a: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3. Hindi          Namaste  </a:t>
            </a:r>
            <a:r>
              <a:rPr lang="hi" sz="2200" dirty="0">
                <a:latin typeface="Consolas"/>
                <a:cs typeface="Calibri"/>
              </a:rPr>
              <a:t>नमस्ते</a:t>
            </a:r>
            <a:endParaRPr lang="en-US" sz="2200" dirty="0">
              <a:cs typeface="Calibri"/>
            </a:endParaRPr>
          </a:p>
        </p:txBody>
      </p:sp>
      <p:pic>
        <p:nvPicPr>
          <p:cNvPr id="7" name="Picture 6" descr="A blue hippo with text&#10;&#10;Description automatically generated">
            <a:extLst>
              <a:ext uri="{FF2B5EF4-FFF2-40B4-BE49-F238E27FC236}">
                <a16:creationId xmlns:a16="http://schemas.microsoft.com/office/drawing/2014/main" id="{95951FB2-CA1D-A647-27E7-F2545BDA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27B53-79ED-46F0-A312-4BBA46B3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4067526" cy="2690949"/>
          </a:xfrm>
        </p:spPr>
        <p:txBody>
          <a:bodyPr anchor="t">
            <a:normAutofit fontScale="90000"/>
          </a:bodyPr>
          <a:lstStyle/>
          <a:p>
            <a:r>
              <a:rPr lang="en-US" sz="4800" b="1" dirty="0">
                <a:latin typeface="Calibri"/>
                <a:cs typeface="Calibri Light"/>
              </a:rPr>
              <a:t>Tell us!</a:t>
            </a:r>
            <a:br>
              <a:rPr lang="en-US" sz="4800" b="1" dirty="0">
                <a:latin typeface="Calibri"/>
                <a:cs typeface="Calibri Light"/>
              </a:rPr>
            </a:br>
            <a:br>
              <a:rPr lang="en-US" sz="4800" b="1" dirty="0">
                <a:latin typeface="Calibri"/>
                <a:cs typeface="Calibri Light"/>
              </a:rPr>
            </a:br>
            <a:r>
              <a:rPr lang="en-US" sz="4800" b="1" dirty="0">
                <a:latin typeface="Calibri"/>
                <a:cs typeface="Calibri Light"/>
              </a:rPr>
              <a:t>1 to 5 challenge.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BADC09-000B-4B89-9ACB-E18CC05FD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741705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 descr="A blue hippo with text&#10;&#10;Description automatically generated">
            <a:extLst>
              <a:ext uri="{FF2B5EF4-FFF2-40B4-BE49-F238E27FC236}">
                <a16:creationId xmlns:a16="http://schemas.microsoft.com/office/drawing/2014/main" id="{EAE4F3B9-113A-1C5C-6DF4-A98130772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67900-44CE-41BC-A2EF-7B67B94A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17" y="1238081"/>
            <a:ext cx="8154089" cy="962953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Calibri"/>
                <a:cs typeface="Calibri Light"/>
              </a:rPr>
              <a:t>Lingua (it means 'tongue' in Latin)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7837-41FD-4703-934A-345FED08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30" y="2904848"/>
            <a:ext cx="8563428" cy="3235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ea typeface="+mn-lt"/>
                <a:cs typeface="+mn-lt"/>
              </a:rPr>
              <a:t>Monolingual means you speak ____ language.</a:t>
            </a:r>
          </a:p>
          <a:p>
            <a:r>
              <a:rPr lang="en-US" sz="2200" dirty="0">
                <a:ea typeface="+mn-lt"/>
                <a:cs typeface="+mn-lt"/>
              </a:rPr>
              <a:t>Bi-lingual means you speak ____ languages.</a:t>
            </a:r>
          </a:p>
          <a:p>
            <a:r>
              <a:rPr lang="en-US" sz="2200" dirty="0">
                <a:ea typeface="+mn-lt"/>
                <a:cs typeface="+mn-lt"/>
              </a:rPr>
              <a:t>Multilingual means you speak _____ languages.</a:t>
            </a:r>
          </a:p>
          <a:p>
            <a:pPr marL="0" indent="0">
              <a:buNone/>
            </a:pP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Do you think you are monolingual, bilingual or multilingual? </a:t>
            </a: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What other words can you think of with these prefixes? </a:t>
            </a:r>
          </a:p>
          <a:p>
            <a:r>
              <a:rPr lang="en-US" sz="2200" dirty="0">
                <a:ea typeface="+mn-lt"/>
                <a:cs typeface="+mn-lt"/>
              </a:rPr>
              <a:t>"mono"</a:t>
            </a:r>
          </a:p>
          <a:p>
            <a:r>
              <a:rPr lang="en-US" sz="2200" dirty="0">
                <a:ea typeface="+mn-lt"/>
                <a:cs typeface="+mn-lt"/>
              </a:rPr>
              <a:t>"bi" </a:t>
            </a:r>
          </a:p>
          <a:p>
            <a:r>
              <a:rPr lang="en-US" sz="2200" dirty="0">
                <a:ea typeface="+mn-lt"/>
                <a:cs typeface="+mn-lt"/>
              </a:rPr>
              <a:t>"multi"</a:t>
            </a:r>
          </a:p>
          <a:p>
            <a:endParaRPr lang="en-US" sz="1600">
              <a:cs typeface="Calibri"/>
            </a:endParaRPr>
          </a:p>
        </p:txBody>
      </p:sp>
      <p:pic>
        <p:nvPicPr>
          <p:cNvPr id="4" name="Picture 4" descr="Free photo Question Mark Think Question Consider Thinking ...">
            <a:extLst>
              <a:ext uri="{FF2B5EF4-FFF2-40B4-BE49-F238E27FC236}">
                <a16:creationId xmlns:a16="http://schemas.microsoft.com/office/drawing/2014/main" id="{9879308B-5A1C-495D-90F6-0C0C18784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4" r="2" b="2"/>
          <a:stretch/>
        </p:blipFill>
        <p:spPr>
          <a:xfrm>
            <a:off x="8585759" y="3392647"/>
            <a:ext cx="2920189" cy="2747961"/>
          </a:xfrm>
          <a:prstGeom prst="rect">
            <a:avLst/>
          </a:prstGeom>
        </p:spPr>
      </p:pic>
      <p:pic>
        <p:nvPicPr>
          <p:cNvPr id="11" name="Picture 10" descr="A blue hippo with text&#10;&#10;Description automatically generated">
            <a:extLst>
              <a:ext uri="{FF2B5EF4-FFF2-40B4-BE49-F238E27FC236}">
                <a16:creationId xmlns:a16="http://schemas.microsoft.com/office/drawing/2014/main" id="{D670F0FC-49C7-389E-0955-C87FFB4D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2F06A-FA9F-4533-9306-7ADEC5F4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Calibri"/>
                <a:cs typeface="Calibri Light"/>
              </a:rPr>
              <a:t>OK, get ready....</a:t>
            </a:r>
            <a:endParaRPr lang="en-US" sz="4000" b="1" dirty="0"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B34A-83D5-408E-AFDD-C9F84DBD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The next slides will ask you about how you communicate.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Crouch down behind your chair then jump up, like a frog, if the statements apply to you.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Be ready to give the class examples and explain why you jumped up.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frog on a leaf&#10;&#10;Description automatically generated">
            <a:extLst>
              <a:ext uri="{FF2B5EF4-FFF2-40B4-BE49-F238E27FC236}">
                <a16:creationId xmlns:a16="http://schemas.microsoft.com/office/drawing/2014/main" id="{0A2B2162-CE53-4628-A7FE-2C74BF82D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3" r="-3" b="5904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  <p:pic>
        <p:nvPicPr>
          <p:cNvPr id="8" name="Picture 7" descr="A blue hippo with text&#10;&#10;Description automatically generated">
            <a:extLst>
              <a:ext uri="{FF2B5EF4-FFF2-40B4-BE49-F238E27FC236}">
                <a16:creationId xmlns:a16="http://schemas.microsoft.com/office/drawing/2014/main" id="{A91B207A-6CD3-5725-C68A-6F61AE5B2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7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hear your friends speaking other languages.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E06C1820-F4E6-1280-4CCF-3AF798CF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communicate with your hands, face and body.</a:t>
            </a:r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7E8E7E43-DA90-E57F-03D7-856CD378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EE2B-C13A-4B6D-9F27-19F168C0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cs typeface="Calibri Light"/>
              </a:rPr>
              <a:t>Stand up if......</a:t>
            </a:r>
            <a:endParaRPr lang="en-US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FE0D-F2E2-44C0-927A-07562C8C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You speak or hear another language at home.</a:t>
            </a:r>
            <a:endParaRPr lang="en-US" sz="4000" dirty="0"/>
          </a:p>
        </p:txBody>
      </p:sp>
      <p:pic>
        <p:nvPicPr>
          <p:cNvPr id="6" name="Picture 5" descr="A blue hippo with text&#10;&#10;Description automatically generated">
            <a:extLst>
              <a:ext uri="{FF2B5EF4-FFF2-40B4-BE49-F238E27FC236}">
                <a16:creationId xmlns:a16="http://schemas.microsoft.com/office/drawing/2014/main" id="{399D7A7E-7A17-AC99-2BC7-F03932A9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83" y="238606"/>
            <a:ext cx="905039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A62F04B66FB4987FF5F75B7C6923B" ma:contentTypeVersion="0" ma:contentTypeDescription="Create a new document." ma:contentTypeScope="" ma:versionID="6933566ca9964ff0339705a3cf86247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291bd3bbf7a2c2f590eed14957b8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D101C2-1C12-4A87-809C-315D76EA032F}"/>
</file>

<file path=customXml/itemProps2.xml><?xml version="1.0" encoding="utf-8"?>
<ds:datastoreItem xmlns:ds="http://schemas.openxmlformats.org/officeDocument/2006/customXml" ds:itemID="{14FD2F39-DF9D-459E-9825-989FB73E6D45}"/>
</file>

<file path=customXml/itemProps3.xml><?xml version="1.0" encoding="utf-8"?>
<ds:datastoreItem xmlns:ds="http://schemas.openxmlformats.org/officeDocument/2006/customXml" ds:itemID="{B558F4C2-D94A-4816-A935-2AEA7DDC19B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565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Multilingual Me!</vt:lpstr>
      <vt:lpstr>Objectives</vt:lpstr>
      <vt:lpstr> Let's Go! How many languages do you know?</vt:lpstr>
      <vt:lpstr>Tell us!  1 to 5 challenge.</vt:lpstr>
      <vt:lpstr>Lingua (it means 'tongue' in Latin)</vt:lpstr>
      <vt:lpstr>OK, get ready....</vt:lpstr>
      <vt:lpstr>Stand up if......</vt:lpstr>
      <vt:lpstr>Stand up if......</vt:lpstr>
      <vt:lpstr>Stand up if......</vt:lpstr>
      <vt:lpstr>Stand up if......</vt:lpstr>
      <vt:lpstr>Stand up if......</vt:lpstr>
      <vt:lpstr>Stand up if......</vt:lpstr>
      <vt:lpstr>Stand up if......</vt:lpstr>
      <vt:lpstr>Stand up if......</vt:lpstr>
      <vt:lpstr>Stand up if......</vt:lpstr>
      <vt:lpstr>How often did you stand up?</vt:lpstr>
      <vt:lpstr>Multilingual Me</vt:lpstr>
      <vt:lpstr>My Example</vt:lpstr>
      <vt:lpstr>Feroz' example</vt:lpstr>
      <vt:lpstr>Try this if you need help getting started...</vt:lpstr>
      <vt:lpstr>WoLLoW would like to know...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 Dean</cp:lastModifiedBy>
  <cp:revision>496</cp:revision>
  <dcterms:created xsi:type="dcterms:W3CDTF">2021-04-21T10:43:18Z</dcterms:created>
  <dcterms:modified xsi:type="dcterms:W3CDTF">2024-07-26T06:14:18Z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be7e27-37b0-4475-944b-149a85385b67_Enabled">
    <vt:lpwstr>true</vt:lpwstr>
  </property>
  <property fmtid="{D5CDD505-2E9C-101B-9397-08002B2CF9AE}" pid="3" name="MSIP_Label_98be7e27-37b0-4475-944b-149a85385b67_SetDate">
    <vt:lpwstr>2022-05-15T12:58:15Z</vt:lpwstr>
  </property>
  <property fmtid="{D5CDD505-2E9C-101B-9397-08002B2CF9AE}" pid="4" name="MSIP_Label_98be7e27-37b0-4475-944b-149a85385b67_Method">
    <vt:lpwstr>Standard</vt:lpwstr>
  </property>
  <property fmtid="{D5CDD505-2E9C-101B-9397-08002B2CF9AE}" pid="5" name="MSIP_Label_98be7e27-37b0-4475-944b-149a85385b67_Name">
    <vt:lpwstr>defa4170-0d19-0005-0004-bc88714345d2</vt:lpwstr>
  </property>
  <property fmtid="{D5CDD505-2E9C-101B-9397-08002B2CF9AE}" pid="6" name="MSIP_Label_98be7e27-37b0-4475-944b-149a85385b67_SiteId">
    <vt:lpwstr>ee9f1815-02c5-4408-9dab-2cb52c8e7fbd</vt:lpwstr>
  </property>
  <property fmtid="{D5CDD505-2E9C-101B-9397-08002B2CF9AE}" pid="7" name="MSIP_Label_98be7e27-37b0-4475-944b-149a85385b67_ActionId">
    <vt:lpwstr>b6b49f1c-d7a1-4967-9cdb-df0880e25f8f</vt:lpwstr>
  </property>
  <property fmtid="{D5CDD505-2E9C-101B-9397-08002B2CF9AE}" pid="8" name="MSIP_Label_98be7e27-37b0-4475-944b-149a85385b67_ContentBits">
    <vt:lpwstr>0</vt:lpwstr>
  </property>
  <property fmtid="{D5CDD505-2E9C-101B-9397-08002B2CF9AE}" pid="9" name="ContentTypeId">
    <vt:lpwstr>0x010100EE4A62F04B66FB4987FF5F75B7C6923B</vt:lpwstr>
  </property>
</Properties>
</file>