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79" r:id="rId4"/>
    <p:sldId id="258" r:id="rId5"/>
    <p:sldId id="259" r:id="rId6"/>
    <p:sldId id="275" r:id="rId7"/>
    <p:sldId id="260" r:id="rId8"/>
    <p:sldId id="265" r:id="rId9"/>
    <p:sldId id="266" r:id="rId10"/>
    <p:sldId id="267" r:id="rId11"/>
    <p:sldId id="269" r:id="rId12"/>
    <p:sldId id="262" r:id="rId13"/>
    <p:sldId id="263" r:id="rId14"/>
    <p:sldId id="278" r:id="rId15"/>
    <p:sldId id="268" r:id="rId16"/>
    <p:sldId id="270" r:id="rId17"/>
    <p:sldId id="277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4FC2C-A7EE-F5ED-EB64-3E6CE9B45B7C}" v="151" dt="2025-05-12T13:53:14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 Dean" userId="S::adean@norwich-school.org.uk::eb0bf335-6c13-47ca-b9be-6b7c7be3c862" providerId="AD" clId="Web-{850CA287-EEA8-BA57-68ED-380A37D16C53}"/>
    <pc:docChg chg="mod">
      <pc:chgData name="AS Dean" userId="S::adean@norwich-school.org.uk::eb0bf335-6c13-47ca-b9be-6b7c7be3c862" providerId="AD" clId="Web-{850CA287-EEA8-BA57-68ED-380A37D16C53}" dt="2023-03-14T14:09:54.433" v="0" actId="33475"/>
      <pc:docMkLst>
        <pc:docMk/>
      </pc:docMkLst>
    </pc:docChg>
  </pc:docChgLst>
  <pc:docChgLst>
    <pc:chgData name="AS Dean" userId="S::adean@norwich-school.org.uk::eb0bf335-6c13-47ca-b9be-6b7c7be3c862" providerId="AD" clId="Web-{A292337D-C371-E3C0-2228-2F0F72FD7185}"/>
    <pc:docChg chg="addSld modSld">
      <pc:chgData name="AS Dean" userId="S::adean@norwich-school.org.uk::eb0bf335-6c13-47ca-b9be-6b7c7be3c862" providerId="AD" clId="Web-{A292337D-C371-E3C0-2228-2F0F72FD7185}" dt="2021-08-11T06:59:15.001" v="156" actId="20577"/>
      <pc:docMkLst>
        <pc:docMk/>
      </pc:docMkLst>
      <pc:sldChg chg="addSp modSp">
        <pc:chgData name="AS Dean" userId="S::adean@norwich-school.org.uk::eb0bf335-6c13-47ca-b9be-6b7c7be3c862" providerId="AD" clId="Web-{A292337D-C371-E3C0-2228-2F0F72FD7185}" dt="2021-08-11T06:56:03.402" v="28" actId="1076"/>
        <pc:sldMkLst>
          <pc:docMk/>
          <pc:sldMk cId="3197209812" sldId="275"/>
        </pc:sldMkLst>
        <pc:spChg chg="mod">
          <ac:chgData name="AS Dean" userId="S::adean@norwich-school.org.uk::eb0bf335-6c13-47ca-b9be-6b7c7be3c862" providerId="AD" clId="Web-{A292337D-C371-E3C0-2228-2F0F72FD7185}" dt="2021-08-11T06:56:03.402" v="28" actId="1076"/>
          <ac:spMkLst>
            <pc:docMk/>
            <pc:sldMk cId="3197209812" sldId="275"/>
            <ac:spMk id="3" creationId="{CE8A800B-3361-455C-9CEA-46E1D4F3DB2C}"/>
          </ac:spMkLst>
        </pc:spChg>
        <pc:spChg chg="mod">
          <ac:chgData name="AS Dean" userId="S::adean@norwich-school.org.uk::eb0bf335-6c13-47ca-b9be-6b7c7be3c862" providerId="AD" clId="Web-{A292337D-C371-E3C0-2228-2F0F72FD7185}" dt="2021-08-11T06:55:51.855" v="26" actId="1076"/>
          <ac:spMkLst>
            <pc:docMk/>
            <pc:sldMk cId="3197209812" sldId="275"/>
            <ac:spMk id="4" creationId="{72BBF86E-0C53-4B86-A87D-D2414E97E2A7}"/>
          </ac:spMkLst>
        </pc:spChg>
        <pc:spChg chg="add mod">
          <ac:chgData name="AS Dean" userId="S::adean@norwich-school.org.uk::eb0bf335-6c13-47ca-b9be-6b7c7be3c862" providerId="AD" clId="Web-{A292337D-C371-E3C0-2228-2F0F72FD7185}" dt="2021-08-11T06:55:55.777" v="27" actId="1076"/>
          <ac:spMkLst>
            <pc:docMk/>
            <pc:sldMk cId="3197209812" sldId="275"/>
            <ac:spMk id="6" creationId="{A9351CB2-1FE3-4163-A90B-330CFB28593E}"/>
          </ac:spMkLst>
        </pc:spChg>
        <pc:picChg chg="add mod">
          <ac:chgData name="AS Dean" userId="S::adean@norwich-school.org.uk::eb0bf335-6c13-47ca-b9be-6b7c7be3c862" providerId="AD" clId="Web-{A292337D-C371-E3C0-2228-2F0F72FD7185}" dt="2021-08-11T06:55:48.339" v="25" actId="1076"/>
          <ac:picMkLst>
            <pc:docMk/>
            <pc:sldMk cId="3197209812" sldId="275"/>
            <ac:picMk id="5" creationId="{D36982B6-3E40-4C3C-8699-7074BEE031F7}"/>
          </ac:picMkLst>
        </pc:picChg>
      </pc:sldChg>
      <pc:sldChg chg="modSp add">
        <pc:chgData name="AS Dean" userId="S::adean@norwich-school.org.uk::eb0bf335-6c13-47ca-b9be-6b7c7be3c862" providerId="AD" clId="Web-{A292337D-C371-E3C0-2228-2F0F72FD7185}" dt="2021-08-11T06:59:15.001" v="156" actId="20577"/>
        <pc:sldMkLst>
          <pc:docMk/>
          <pc:sldMk cId="239942980" sldId="276"/>
        </pc:sldMkLst>
        <pc:spChg chg="mod">
          <ac:chgData name="AS Dean" userId="S::adean@norwich-school.org.uk::eb0bf335-6c13-47ca-b9be-6b7c7be3c862" providerId="AD" clId="Web-{A292337D-C371-E3C0-2228-2F0F72FD7185}" dt="2021-08-11T06:59:15.001" v="156" actId="20577"/>
          <ac:spMkLst>
            <pc:docMk/>
            <pc:sldMk cId="239942980" sldId="276"/>
            <ac:spMk id="3" creationId="{9829DC30-D270-43A3-8CF7-83DE195486CD}"/>
          </ac:spMkLst>
        </pc:spChg>
      </pc:sldChg>
    </pc:docChg>
  </pc:docChgLst>
  <pc:docChgLst>
    <pc:chgData clId="Web-{70DF1BB4-C803-A6BC-EF43-1E7018FE45CA}"/>
    <pc:docChg chg="modSld">
      <pc:chgData name="" userId="" providerId="" clId="Web-{70DF1BB4-C803-A6BC-EF43-1E7018FE45CA}" dt="2021-07-11T10:52:39.693" v="1" actId="1076"/>
      <pc:docMkLst>
        <pc:docMk/>
      </pc:docMkLst>
      <pc:sldChg chg="addSp modSp">
        <pc:chgData name="" userId="" providerId="" clId="Web-{70DF1BB4-C803-A6BC-EF43-1E7018FE45CA}" dt="2021-07-11T10:52:39.693" v="1" actId="1076"/>
        <pc:sldMkLst>
          <pc:docMk/>
          <pc:sldMk cId="2809652664" sldId="257"/>
        </pc:sldMkLst>
        <pc:picChg chg="add mod">
          <ac:chgData name="" userId="" providerId="" clId="Web-{70DF1BB4-C803-A6BC-EF43-1E7018FE45CA}" dt="2021-07-11T10:52:38.286" v="0"/>
          <ac:picMkLst>
            <pc:docMk/>
            <pc:sldMk cId="2809652664" sldId="257"/>
            <ac:picMk id="4" creationId="{AD96D9E0-4382-4F56-96F7-04DFB575DA66}"/>
          </ac:picMkLst>
        </pc:picChg>
        <pc:picChg chg="mod">
          <ac:chgData name="" userId="" providerId="" clId="Web-{70DF1BB4-C803-A6BC-EF43-1E7018FE45CA}" dt="2021-07-11T10:52:39.693" v="1" actId="1076"/>
          <ac:picMkLst>
            <pc:docMk/>
            <pc:sldMk cId="2809652664" sldId="257"/>
            <ac:picMk id="2050" creationId="{B871063B-C93D-4DE9-92C4-80470CCFADF3}"/>
          </ac:picMkLst>
        </pc:picChg>
      </pc:sldChg>
    </pc:docChg>
  </pc:docChgLst>
  <pc:docChgLst>
    <pc:chgData name="AS Dean" userId="S::adean@norwich-school.org.uk::eb0bf335-6c13-47ca-b9be-6b7c7be3c862" providerId="AD" clId="Web-{5A99BDD9-E1EA-E956-E298-493855E9BD4F}"/>
    <pc:docChg chg="addSld modSld">
      <pc:chgData name="AS Dean" userId="S::adean@norwich-school.org.uk::eb0bf335-6c13-47ca-b9be-6b7c7be3c862" providerId="AD" clId="Web-{5A99BDD9-E1EA-E956-E298-493855E9BD4F}" dt="2021-08-11T06:53:44.279" v="191" actId="20577"/>
      <pc:docMkLst>
        <pc:docMk/>
      </pc:docMkLst>
      <pc:sldChg chg="modSp new">
        <pc:chgData name="AS Dean" userId="S::adean@norwich-school.org.uk::eb0bf335-6c13-47ca-b9be-6b7c7be3c862" providerId="AD" clId="Web-{5A99BDD9-E1EA-E956-E298-493855E9BD4F}" dt="2021-08-11T06:53:44.279" v="191" actId="20577"/>
        <pc:sldMkLst>
          <pc:docMk/>
          <pc:sldMk cId="3197209812" sldId="275"/>
        </pc:sldMkLst>
        <pc:spChg chg="mod">
          <ac:chgData name="AS Dean" userId="S::adean@norwich-school.org.uk::eb0bf335-6c13-47ca-b9be-6b7c7be3c862" providerId="AD" clId="Web-{5A99BDD9-E1EA-E956-E298-493855E9BD4F}" dt="2021-08-11T06:48:29.806" v="106" actId="20577"/>
          <ac:spMkLst>
            <pc:docMk/>
            <pc:sldMk cId="3197209812" sldId="275"/>
            <ac:spMk id="2" creationId="{DA8D2CCE-6AB7-48E0-9B58-E52BDF4BF6AC}"/>
          </ac:spMkLst>
        </pc:spChg>
        <pc:spChg chg="mod">
          <ac:chgData name="AS Dean" userId="S::adean@norwich-school.org.uk::eb0bf335-6c13-47ca-b9be-6b7c7be3c862" providerId="AD" clId="Web-{5A99BDD9-E1EA-E956-E298-493855E9BD4F}" dt="2021-08-11T06:53:44.279" v="191" actId="20577"/>
          <ac:spMkLst>
            <pc:docMk/>
            <pc:sldMk cId="3197209812" sldId="275"/>
            <ac:spMk id="3" creationId="{CE8A800B-3361-455C-9CEA-46E1D4F3DB2C}"/>
          </ac:spMkLst>
        </pc:spChg>
        <pc:spChg chg="mod">
          <ac:chgData name="AS Dean" userId="S::adean@norwich-school.org.uk::eb0bf335-6c13-47ca-b9be-6b7c7be3c862" providerId="AD" clId="Web-{5A99BDD9-E1EA-E956-E298-493855E9BD4F}" dt="2021-08-11T06:53:12.933" v="184" actId="20577"/>
          <ac:spMkLst>
            <pc:docMk/>
            <pc:sldMk cId="3197209812" sldId="275"/>
            <ac:spMk id="4" creationId="{72BBF86E-0C53-4B86-A87D-D2414E97E2A7}"/>
          </ac:spMkLst>
        </pc:spChg>
      </pc:sldChg>
    </pc:docChg>
  </pc:docChgLst>
  <pc:docChgLst>
    <pc:chgData name="AS Dean" userId="S::adean@norwich-school.org.uk::eb0bf335-6c13-47ca-b9be-6b7c7be3c862" providerId="AD" clId="Web-{F337F62A-14FA-A1E7-9D15-028B1C93F774}"/>
    <pc:docChg chg="modSld">
      <pc:chgData name="AS Dean" userId="S::adean@norwich-school.org.uk::eb0bf335-6c13-47ca-b9be-6b7c7be3c862" providerId="AD" clId="Web-{F337F62A-14FA-A1E7-9D15-028B1C93F774}" dt="2021-08-05T12:14:51.187" v="1" actId="20577"/>
      <pc:docMkLst>
        <pc:docMk/>
      </pc:docMkLst>
      <pc:sldChg chg="modSp">
        <pc:chgData name="AS Dean" userId="S::adean@norwich-school.org.uk::eb0bf335-6c13-47ca-b9be-6b7c7be3c862" providerId="AD" clId="Web-{F337F62A-14FA-A1E7-9D15-028B1C93F774}" dt="2021-08-05T12:14:51.187" v="1" actId="20577"/>
        <pc:sldMkLst>
          <pc:docMk/>
          <pc:sldMk cId="1036292316" sldId="267"/>
        </pc:sldMkLst>
        <pc:spChg chg="mod">
          <ac:chgData name="AS Dean" userId="S::adean@norwich-school.org.uk::eb0bf335-6c13-47ca-b9be-6b7c7be3c862" providerId="AD" clId="Web-{F337F62A-14FA-A1E7-9D15-028B1C93F774}" dt="2021-08-05T12:14:51.187" v="1" actId="20577"/>
          <ac:spMkLst>
            <pc:docMk/>
            <pc:sldMk cId="1036292316" sldId="267"/>
            <ac:spMk id="4" creationId="{9CABAC79-834A-4D50-ACC7-2E3446959397}"/>
          </ac:spMkLst>
        </pc:spChg>
      </pc:sldChg>
    </pc:docChg>
  </pc:docChgLst>
  <pc:docChgLst>
    <pc:chgData name="Abigail Dean" userId="S::adean@norwich-school.org.uk::eb0bf335-6c13-47ca-b9be-6b7c7be3c862" providerId="AD" clId="Web-{63510C9A-5729-446E-BD6E-42B2E844AC6F}"/>
    <pc:docChg chg="addSld delSld">
      <pc:chgData name="Abigail Dean" userId="S::adean@norwich-school.org.uk::eb0bf335-6c13-47ca-b9be-6b7c7be3c862" providerId="AD" clId="Web-{63510C9A-5729-446E-BD6E-42B2E844AC6F}" dt="2021-06-04T19:43:41.488" v="8"/>
      <pc:docMkLst>
        <pc:docMk/>
      </pc:docMkLst>
      <pc:sldChg chg="del">
        <pc:chgData name="Abigail Dean" userId="S::adean@norwich-school.org.uk::eb0bf335-6c13-47ca-b9be-6b7c7be3c862" providerId="AD" clId="Web-{63510C9A-5729-446E-BD6E-42B2E844AC6F}" dt="2021-06-04T19:43:41.488" v="8"/>
        <pc:sldMkLst>
          <pc:docMk/>
          <pc:sldMk cId="109857222" sldId="256"/>
        </pc:sldMkLst>
      </pc:sldChg>
      <pc:sldChg chg="add">
        <pc:chgData name="Abigail Dean" userId="S::adean@norwich-school.org.uk::eb0bf335-6c13-47ca-b9be-6b7c7be3c862" providerId="AD" clId="Web-{63510C9A-5729-446E-BD6E-42B2E844AC6F}" dt="2021-06-04T19:43:11.816" v="0"/>
        <pc:sldMkLst>
          <pc:docMk/>
          <pc:sldMk cId="2809652664" sldId="257"/>
        </pc:sldMkLst>
      </pc:sldChg>
      <pc:sldChg chg="add">
        <pc:chgData name="Abigail Dean" userId="S::adean@norwich-school.org.uk::eb0bf335-6c13-47ca-b9be-6b7c7be3c862" providerId="AD" clId="Web-{63510C9A-5729-446E-BD6E-42B2E844AC6F}" dt="2021-06-04T19:43:15.222" v="1"/>
        <pc:sldMkLst>
          <pc:docMk/>
          <pc:sldMk cId="3074527127" sldId="258"/>
        </pc:sldMkLst>
      </pc:sldChg>
      <pc:sldChg chg="add">
        <pc:chgData name="Abigail Dean" userId="S::adean@norwich-school.org.uk::eb0bf335-6c13-47ca-b9be-6b7c7be3c862" providerId="AD" clId="Web-{63510C9A-5729-446E-BD6E-42B2E844AC6F}" dt="2021-06-04T19:43:20.425" v="2"/>
        <pc:sldMkLst>
          <pc:docMk/>
          <pc:sldMk cId="613967497" sldId="259"/>
        </pc:sldMkLst>
      </pc:sldChg>
      <pc:sldChg chg="add">
        <pc:chgData name="Abigail Dean" userId="S::adean@norwich-school.org.uk::eb0bf335-6c13-47ca-b9be-6b7c7be3c862" providerId="AD" clId="Web-{63510C9A-5729-446E-BD6E-42B2E844AC6F}" dt="2021-06-04T19:43:23.394" v="3"/>
        <pc:sldMkLst>
          <pc:docMk/>
          <pc:sldMk cId="3582302992" sldId="260"/>
        </pc:sldMkLst>
      </pc:sldChg>
      <pc:sldChg chg="add">
        <pc:chgData name="Abigail Dean" userId="S::adean@norwich-school.org.uk::eb0bf335-6c13-47ca-b9be-6b7c7be3c862" providerId="AD" clId="Web-{63510C9A-5729-446E-BD6E-42B2E844AC6F}" dt="2021-06-04T19:43:25.441" v="4"/>
        <pc:sldMkLst>
          <pc:docMk/>
          <pc:sldMk cId="1680085107" sldId="261"/>
        </pc:sldMkLst>
      </pc:sldChg>
      <pc:sldChg chg="add">
        <pc:chgData name="Abigail Dean" userId="S::adean@norwich-school.org.uk::eb0bf335-6c13-47ca-b9be-6b7c7be3c862" providerId="AD" clId="Web-{63510C9A-5729-446E-BD6E-42B2E844AC6F}" dt="2021-06-04T19:43:28.113" v="5"/>
        <pc:sldMkLst>
          <pc:docMk/>
          <pc:sldMk cId="336677597" sldId="262"/>
        </pc:sldMkLst>
      </pc:sldChg>
      <pc:sldChg chg="add">
        <pc:chgData name="Abigail Dean" userId="S::adean@norwich-school.org.uk::eb0bf335-6c13-47ca-b9be-6b7c7be3c862" providerId="AD" clId="Web-{63510C9A-5729-446E-BD6E-42B2E844AC6F}" dt="2021-06-04T19:43:30.972" v="6"/>
        <pc:sldMkLst>
          <pc:docMk/>
          <pc:sldMk cId="1914964572" sldId="263"/>
        </pc:sldMkLst>
      </pc:sldChg>
      <pc:sldChg chg="add">
        <pc:chgData name="Abigail Dean" userId="S::adean@norwich-school.org.uk::eb0bf335-6c13-47ca-b9be-6b7c7be3c862" providerId="AD" clId="Web-{63510C9A-5729-446E-BD6E-42B2E844AC6F}" dt="2021-06-04T19:43:33.629" v="7"/>
        <pc:sldMkLst>
          <pc:docMk/>
          <pc:sldMk cId="869543635" sldId="264"/>
        </pc:sldMkLst>
      </pc:sldChg>
    </pc:docChg>
  </pc:docChgLst>
  <pc:docChgLst>
    <pc:chgData name="J Goodswen" userId="S::jgoodswen@norwich-school.org.uk::4d6c9988-e7d8-45cd-b241-6f865379273a" providerId="AD" clId="Web-{10B416E8-3350-75F0-CE41-27F700F15745}"/>
    <pc:docChg chg="modSld">
      <pc:chgData name="J Goodswen" userId="S::jgoodswen@norwich-school.org.uk::4d6c9988-e7d8-45cd-b241-6f865379273a" providerId="AD" clId="Web-{10B416E8-3350-75F0-CE41-27F700F15745}" dt="2023-02-28T14:45:53.920" v="34" actId="20577"/>
      <pc:docMkLst>
        <pc:docMk/>
      </pc:docMkLst>
      <pc:sldChg chg="modSp">
        <pc:chgData name="J Goodswen" userId="S::jgoodswen@norwich-school.org.uk::4d6c9988-e7d8-45cd-b241-6f865379273a" providerId="AD" clId="Web-{10B416E8-3350-75F0-CE41-27F700F15745}" dt="2023-02-28T14:40:30.396" v="5" actId="20577"/>
        <pc:sldMkLst>
          <pc:docMk/>
          <pc:sldMk cId="2809652664" sldId="257"/>
        </pc:sldMkLst>
        <pc:spChg chg="mod">
          <ac:chgData name="J Goodswen" userId="S::jgoodswen@norwich-school.org.uk::4d6c9988-e7d8-45cd-b241-6f865379273a" providerId="AD" clId="Web-{10B416E8-3350-75F0-CE41-27F700F15745}" dt="2023-02-28T14:40:30.396" v="5" actId="20577"/>
          <ac:spMkLst>
            <pc:docMk/>
            <pc:sldMk cId="2809652664" sldId="257"/>
            <ac:spMk id="3" creationId="{00000000-0000-0000-0000-000000000000}"/>
          </ac:spMkLst>
        </pc:spChg>
      </pc:sldChg>
      <pc:sldChg chg="modSp">
        <pc:chgData name="J Goodswen" userId="S::jgoodswen@norwich-school.org.uk::4d6c9988-e7d8-45cd-b241-6f865379273a" providerId="AD" clId="Web-{10B416E8-3350-75F0-CE41-27F700F15745}" dt="2023-02-28T14:41:29.757" v="6" actId="14100"/>
        <pc:sldMkLst>
          <pc:docMk/>
          <pc:sldMk cId="3582302992" sldId="260"/>
        </pc:sldMkLst>
        <pc:spChg chg="mod">
          <ac:chgData name="J Goodswen" userId="S::jgoodswen@norwich-school.org.uk::4d6c9988-e7d8-45cd-b241-6f865379273a" providerId="AD" clId="Web-{10B416E8-3350-75F0-CE41-27F700F15745}" dt="2023-02-28T14:41:29.757" v="6" actId="14100"/>
          <ac:spMkLst>
            <pc:docMk/>
            <pc:sldMk cId="3582302992" sldId="260"/>
            <ac:spMk id="4" creationId="{0E8624EA-A897-4A8B-B644-8FE908283066}"/>
          </ac:spMkLst>
        </pc:spChg>
      </pc:sldChg>
      <pc:sldChg chg="modSp">
        <pc:chgData name="J Goodswen" userId="S::jgoodswen@norwich-school.org.uk::4d6c9988-e7d8-45cd-b241-6f865379273a" providerId="AD" clId="Web-{10B416E8-3350-75F0-CE41-27F700F15745}" dt="2023-02-28T14:44:18.527" v="14" actId="20577"/>
        <pc:sldMkLst>
          <pc:docMk/>
          <pc:sldMk cId="1384591638" sldId="271"/>
        </pc:sldMkLst>
        <pc:graphicFrameChg chg="modGraphic">
          <ac:chgData name="J Goodswen" userId="S::jgoodswen@norwich-school.org.uk::4d6c9988-e7d8-45cd-b241-6f865379273a" providerId="AD" clId="Web-{10B416E8-3350-75F0-CE41-27F700F15745}" dt="2023-02-28T14:44:18.527" v="14" actId="20577"/>
          <ac:graphicFrameMkLst>
            <pc:docMk/>
            <pc:sldMk cId="1384591638" sldId="271"/>
            <ac:graphicFrameMk id="40" creationId="{AE73057E-1130-106C-0B2C-BE282A459213}"/>
          </ac:graphicFrameMkLst>
        </pc:graphicFrameChg>
      </pc:sldChg>
      <pc:sldChg chg="modSp">
        <pc:chgData name="J Goodswen" userId="S::jgoodswen@norwich-school.org.uk::4d6c9988-e7d8-45cd-b241-6f865379273a" providerId="AD" clId="Web-{10B416E8-3350-75F0-CE41-27F700F15745}" dt="2023-02-28T14:45:13.091" v="28" actId="20577"/>
        <pc:sldMkLst>
          <pc:docMk/>
          <pc:sldMk cId="1701137644" sldId="272"/>
        </pc:sldMkLst>
        <pc:spChg chg="mod">
          <ac:chgData name="J Goodswen" userId="S::jgoodswen@norwich-school.org.uk::4d6c9988-e7d8-45cd-b241-6f865379273a" providerId="AD" clId="Web-{10B416E8-3350-75F0-CE41-27F700F15745}" dt="2023-02-28T14:45:13.091" v="28" actId="20577"/>
          <ac:spMkLst>
            <pc:docMk/>
            <pc:sldMk cId="1701137644" sldId="272"/>
            <ac:spMk id="3" creationId="{74D46F1E-9E93-435C-8151-86482B5C6883}"/>
          </ac:spMkLst>
        </pc:spChg>
      </pc:sldChg>
      <pc:sldChg chg="modSp">
        <pc:chgData name="J Goodswen" userId="S::jgoodswen@norwich-school.org.uk::4d6c9988-e7d8-45cd-b241-6f865379273a" providerId="AD" clId="Web-{10B416E8-3350-75F0-CE41-27F700F15745}" dt="2023-02-28T14:45:53.920" v="34" actId="20577"/>
        <pc:sldMkLst>
          <pc:docMk/>
          <pc:sldMk cId="4255106095" sldId="274"/>
        </pc:sldMkLst>
        <pc:spChg chg="mod">
          <ac:chgData name="J Goodswen" userId="S::jgoodswen@norwich-school.org.uk::4d6c9988-e7d8-45cd-b241-6f865379273a" providerId="AD" clId="Web-{10B416E8-3350-75F0-CE41-27F700F15745}" dt="2023-02-28T14:45:53.920" v="34" actId="20577"/>
          <ac:spMkLst>
            <pc:docMk/>
            <pc:sldMk cId="4255106095" sldId="274"/>
            <ac:spMk id="6" creationId="{01F29118-2BF5-4FFB-B1D8-081754ADF73A}"/>
          </ac:spMkLst>
        </pc:spChg>
      </pc:sldChg>
      <pc:sldChg chg="modSp">
        <pc:chgData name="J Goodswen" userId="S::jgoodswen@norwich-school.org.uk::4d6c9988-e7d8-45cd-b241-6f865379273a" providerId="AD" clId="Web-{10B416E8-3350-75F0-CE41-27F700F15745}" dt="2023-02-28T14:43:00.416" v="9" actId="20577"/>
        <pc:sldMkLst>
          <pc:docMk/>
          <pc:sldMk cId="1155357691" sldId="278"/>
        </pc:sldMkLst>
        <pc:spChg chg="mod">
          <ac:chgData name="J Goodswen" userId="S::jgoodswen@norwich-school.org.uk::4d6c9988-e7d8-45cd-b241-6f865379273a" providerId="AD" clId="Web-{10B416E8-3350-75F0-CE41-27F700F15745}" dt="2023-02-28T14:43:00.416" v="9" actId="20577"/>
          <ac:spMkLst>
            <pc:docMk/>
            <pc:sldMk cId="1155357691" sldId="278"/>
            <ac:spMk id="4" creationId="{E47B829D-8101-6BD9-9122-A1B26434092A}"/>
          </ac:spMkLst>
        </pc:spChg>
      </pc:sldChg>
    </pc:docChg>
  </pc:docChgLst>
  <pc:docChgLst>
    <pc:chgData name="AS Dean" userId="S::adean@norwich-school.org.uk::eb0bf335-6c13-47ca-b9be-6b7c7be3c862" providerId="AD" clId="Web-{8635A573-9659-EA89-B05A-3F9FA6FAA058}"/>
    <pc:docChg chg="addSld delSld modSld">
      <pc:chgData name="AS Dean" userId="S::adean@norwich-school.org.uk::eb0bf335-6c13-47ca-b9be-6b7c7be3c862" providerId="AD" clId="Web-{8635A573-9659-EA89-B05A-3F9FA6FAA058}" dt="2021-08-10T19:24:41.304" v="753" actId="20577"/>
      <pc:docMkLst>
        <pc:docMk/>
      </pc:docMkLst>
      <pc:sldChg chg="modSp">
        <pc:chgData name="AS Dean" userId="S::adean@norwich-school.org.uk::eb0bf335-6c13-47ca-b9be-6b7c7be3c862" providerId="AD" clId="Web-{8635A573-9659-EA89-B05A-3F9FA6FAA058}" dt="2021-08-10T18:37:29.467" v="11" actId="20577"/>
        <pc:sldMkLst>
          <pc:docMk/>
          <pc:sldMk cId="2809652664" sldId="257"/>
        </pc:sldMkLst>
        <pc:spChg chg="mod">
          <ac:chgData name="AS Dean" userId="S::adean@norwich-school.org.uk::eb0bf335-6c13-47ca-b9be-6b7c7be3c862" providerId="AD" clId="Web-{8635A573-9659-EA89-B05A-3F9FA6FAA058}" dt="2021-08-10T18:37:29.467" v="11" actId="20577"/>
          <ac:spMkLst>
            <pc:docMk/>
            <pc:sldMk cId="2809652664" sldId="257"/>
            <ac:spMk id="2" creationId="{00000000-0000-0000-0000-000000000000}"/>
          </ac:spMkLst>
        </pc:spChg>
      </pc:sldChg>
      <pc:sldChg chg="modSp">
        <pc:chgData name="AS Dean" userId="S::adean@norwich-school.org.uk::eb0bf335-6c13-47ca-b9be-6b7c7be3c862" providerId="AD" clId="Web-{8635A573-9659-EA89-B05A-3F9FA6FAA058}" dt="2021-08-10T18:40:10.299" v="44" actId="20577"/>
        <pc:sldMkLst>
          <pc:docMk/>
          <pc:sldMk cId="3074527127" sldId="258"/>
        </pc:sldMkLst>
        <pc:spChg chg="mod">
          <ac:chgData name="AS Dean" userId="S::adean@norwich-school.org.uk::eb0bf335-6c13-47ca-b9be-6b7c7be3c862" providerId="AD" clId="Web-{8635A573-9659-EA89-B05A-3F9FA6FAA058}" dt="2021-08-10T18:40:04.158" v="39" actId="20577"/>
          <ac:spMkLst>
            <pc:docMk/>
            <pc:sldMk cId="3074527127" sldId="258"/>
            <ac:spMk id="3" creationId="{28AEE40F-EA84-45E5-840B-A461B6A2EE4F}"/>
          </ac:spMkLst>
        </pc:spChg>
        <pc:spChg chg="mod">
          <ac:chgData name="AS Dean" userId="S::adean@norwich-school.org.uk::eb0bf335-6c13-47ca-b9be-6b7c7be3c862" providerId="AD" clId="Web-{8635A573-9659-EA89-B05A-3F9FA6FAA058}" dt="2021-08-10T18:40:10.299" v="44" actId="20577"/>
          <ac:spMkLst>
            <pc:docMk/>
            <pc:sldMk cId="3074527127" sldId="258"/>
            <ac:spMk id="5" creationId="{61634126-A437-4E5D-AF28-35BB365E727F}"/>
          </ac:spMkLst>
        </pc:spChg>
      </pc:sldChg>
      <pc:sldChg chg="modSp">
        <pc:chgData name="AS Dean" userId="S::adean@norwich-school.org.uk::eb0bf335-6c13-47ca-b9be-6b7c7be3c862" providerId="AD" clId="Web-{8635A573-9659-EA89-B05A-3F9FA6FAA058}" dt="2021-08-10T18:39:56.033" v="35" actId="20577"/>
        <pc:sldMkLst>
          <pc:docMk/>
          <pc:sldMk cId="613967497" sldId="259"/>
        </pc:sldMkLst>
        <pc:spChg chg="mod">
          <ac:chgData name="AS Dean" userId="S::adean@norwich-school.org.uk::eb0bf335-6c13-47ca-b9be-6b7c7be3c862" providerId="AD" clId="Web-{8635A573-9659-EA89-B05A-3F9FA6FAA058}" dt="2021-08-10T18:39:51.986" v="32" actId="20577"/>
          <ac:spMkLst>
            <pc:docMk/>
            <pc:sldMk cId="613967497" sldId="259"/>
            <ac:spMk id="3" creationId="{28AEE40F-EA84-45E5-840B-A461B6A2EE4F}"/>
          </ac:spMkLst>
        </pc:spChg>
        <pc:spChg chg="mod">
          <ac:chgData name="AS Dean" userId="S::adean@norwich-school.org.uk::eb0bf335-6c13-47ca-b9be-6b7c7be3c862" providerId="AD" clId="Web-{8635A573-9659-EA89-B05A-3F9FA6FAA058}" dt="2021-08-10T18:39:56.033" v="35" actId="20577"/>
          <ac:spMkLst>
            <pc:docMk/>
            <pc:sldMk cId="613967497" sldId="259"/>
            <ac:spMk id="5" creationId="{61634126-A437-4E5D-AF28-35BB365E727F}"/>
          </ac:spMkLst>
        </pc:spChg>
      </pc:sldChg>
      <pc:sldChg chg="modSp">
        <pc:chgData name="AS Dean" userId="S::adean@norwich-school.org.uk::eb0bf335-6c13-47ca-b9be-6b7c7be3c862" providerId="AD" clId="Web-{8635A573-9659-EA89-B05A-3F9FA6FAA058}" dt="2021-08-10T18:42:10.504" v="87" actId="20577"/>
        <pc:sldMkLst>
          <pc:docMk/>
          <pc:sldMk cId="336677597" sldId="262"/>
        </pc:sldMkLst>
        <pc:spChg chg="mod">
          <ac:chgData name="AS Dean" userId="S::adean@norwich-school.org.uk::eb0bf335-6c13-47ca-b9be-6b7c7be3c862" providerId="AD" clId="Web-{8635A573-9659-EA89-B05A-3F9FA6FAA058}" dt="2021-08-10T18:42:10.504" v="87" actId="20577"/>
          <ac:spMkLst>
            <pc:docMk/>
            <pc:sldMk cId="336677597" sldId="262"/>
            <ac:spMk id="2" creationId="{78E9F888-DE48-43C2-804A-9B7C23D008EE}"/>
          </ac:spMkLst>
        </pc:spChg>
      </pc:sldChg>
      <pc:sldChg chg="del">
        <pc:chgData name="AS Dean" userId="S::adean@norwich-school.org.uk::eb0bf335-6c13-47ca-b9be-6b7c7be3c862" providerId="AD" clId="Web-{8635A573-9659-EA89-B05A-3F9FA6FAA058}" dt="2021-08-10T19:19:24.486" v="579"/>
        <pc:sldMkLst>
          <pc:docMk/>
          <pc:sldMk cId="869543635" sldId="264"/>
        </pc:sldMkLst>
      </pc:sldChg>
      <pc:sldChg chg="addSp delSp modSp">
        <pc:chgData name="AS Dean" userId="S::adean@norwich-school.org.uk::eb0bf335-6c13-47ca-b9be-6b7c7be3c862" providerId="AD" clId="Web-{8635A573-9659-EA89-B05A-3F9FA6FAA058}" dt="2021-08-10T19:05:54.268" v="575" actId="20577"/>
        <pc:sldMkLst>
          <pc:docMk/>
          <pc:sldMk cId="2509982419" sldId="268"/>
        </pc:sldMkLst>
        <pc:spChg chg="mod">
          <ac:chgData name="AS Dean" userId="S::adean@norwich-school.org.uk::eb0bf335-6c13-47ca-b9be-6b7c7be3c862" providerId="AD" clId="Web-{8635A573-9659-EA89-B05A-3F9FA6FAA058}" dt="2021-08-10T19:05:54.268" v="575" actId="20577"/>
          <ac:spMkLst>
            <pc:docMk/>
            <pc:sldMk cId="2509982419" sldId="268"/>
            <ac:spMk id="2" creationId="{2C2155B5-2CDB-42F0-8724-A3BA0FB96B22}"/>
          </ac:spMkLst>
        </pc:spChg>
        <pc:spChg chg="mod">
          <ac:chgData name="AS Dean" userId="S::adean@norwich-school.org.uk::eb0bf335-6c13-47ca-b9be-6b7c7be3c862" providerId="AD" clId="Web-{8635A573-9659-EA89-B05A-3F9FA6FAA058}" dt="2021-08-10T18:48:48.167" v="227" actId="1076"/>
          <ac:spMkLst>
            <pc:docMk/>
            <pc:sldMk cId="2509982419" sldId="268"/>
            <ac:spMk id="3" creationId="{4C506861-4F5D-471B-9715-76BEE1AA468E}"/>
          </ac:spMkLst>
        </pc:spChg>
        <pc:spChg chg="mod">
          <ac:chgData name="AS Dean" userId="S::adean@norwich-school.org.uk::eb0bf335-6c13-47ca-b9be-6b7c7be3c862" providerId="AD" clId="Web-{8635A573-9659-EA89-B05A-3F9FA6FAA058}" dt="2021-08-10T18:48:51.730" v="228" actId="1076"/>
          <ac:spMkLst>
            <pc:docMk/>
            <pc:sldMk cId="2509982419" sldId="268"/>
            <ac:spMk id="4" creationId="{EE1F32E7-0E36-456D-BCAC-CF86AD51EC46}"/>
          </ac:spMkLst>
        </pc:spChg>
        <pc:spChg chg="del">
          <ac:chgData name="AS Dean" userId="S::adean@norwich-school.org.uk::eb0bf335-6c13-47ca-b9be-6b7c7be3c862" providerId="AD" clId="Web-{8635A573-9659-EA89-B05A-3F9FA6FAA058}" dt="2021-08-10T18:42:36.426" v="97"/>
          <ac:spMkLst>
            <pc:docMk/>
            <pc:sldMk cId="2509982419" sldId="268"/>
            <ac:spMk id="6" creationId="{E4E66F5C-A2C6-4E88-949B-444714F67E31}"/>
          </ac:spMkLst>
        </pc:spChg>
        <pc:spChg chg="add del mod">
          <ac:chgData name="AS Dean" userId="S::adean@norwich-school.org.uk::eb0bf335-6c13-47ca-b9be-6b7c7be3c862" providerId="AD" clId="Web-{8635A573-9659-EA89-B05A-3F9FA6FAA058}" dt="2021-08-10T18:47:15.353" v="216"/>
          <ac:spMkLst>
            <pc:docMk/>
            <pc:sldMk cId="2509982419" sldId="268"/>
            <ac:spMk id="8" creationId="{36DE9963-1E27-4191-B83C-578EA59B12D7}"/>
          </ac:spMkLst>
        </pc:spChg>
        <pc:spChg chg="add mod">
          <ac:chgData name="AS Dean" userId="S::adean@norwich-school.org.uk::eb0bf335-6c13-47ca-b9be-6b7c7be3c862" providerId="AD" clId="Web-{8635A573-9659-EA89-B05A-3F9FA6FAA058}" dt="2021-08-10T18:48:31.339" v="223" actId="1076"/>
          <ac:spMkLst>
            <pc:docMk/>
            <pc:sldMk cId="2509982419" sldId="268"/>
            <ac:spMk id="11" creationId="{F013C337-DAA8-4AAC-B97A-167C5EF7EEA8}"/>
          </ac:spMkLst>
        </pc:spChg>
        <pc:picChg chg="del">
          <ac:chgData name="AS Dean" userId="S::adean@norwich-school.org.uk::eb0bf335-6c13-47ca-b9be-6b7c7be3c862" providerId="AD" clId="Web-{8635A573-9659-EA89-B05A-3F9FA6FAA058}" dt="2021-08-10T18:42:36.426" v="97"/>
          <ac:picMkLst>
            <pc:docMk/>
            <pc:sldMk cId="2509982419" sldId="268"/>
            <ac:picMk id="5" creationId="{8CC297EB-E727-408C-B400-8561ABD5C836}"/>
          </ac:picMkLst>
        </pc:picChg>
        <pc:picChg chg="add del mod">
          <ac:chgData name="AS Dean" userId="S::adean@norwich-school.org.uk::eb0bf335-6c13-47ca-b9be-6b7c7be3c862" providerId="AD" clId="Web-{8635A573-9659-EA89-B05A-3F9FA6FAA058}" dt="2021-08-10T18:47:15.353" v="217"/>
          <ac:picMkLst>
            <pc:docMk/>
            <pc:sldMk cId="2509982419" sldId="268"/>
            <ac:picMk id="7" creationId="{DE7F5EC5-464C-44EA-B69D-9548BA689649}"/>
          </ac:picMkLst>
        </pc:picChg>
        <pc:picChg chg="add mod">
          <ac:chgData name="AS Dean" userId="S::adean@norwich-school.org.uk::eb0bf335-6c13-47ca-b9be-6b7c7be3c862" providerId="AD" clId="Web-{8635A573-9659-EA89-B05A-3F9FA6FAA058}" dt="2021-08-10T18:48:54.870" v="229" actId="1076"/>
          <ac:picMkLst>
            <pc:docMk/>
            <pc:sldMk cId="2509982419" sldId="268"/>
            <ac:picMk id="10" creationId="{919BE402-33CC-4976-99E4-699426F3A8BE}"/>
          </ac:picMkLst>
        </pc:picChg>
      </pc:sldChg>
      <pc:sldChg chg="addSp delSp modSp new mod setBg addAnim">
        <pc:chgData name="AS Dean" userId="S::adean@norwich-school.org.uk::eb0bf335-6c13-47ca-b9be-6b7c7be3c862" providerId="AD" clId="Web-{8635A573-9659-EA89-B05A-3F9FA6FAA058}" dt="2021-08-10T18:41:52.738" v="83"/>
        <pc:sldMkLst>
          <pc:docMk/>
          <pc:sldMk cId="2463984929" sldId="269"/>
        </pc:sldMkLst>
        <pc:spChg chg="mod">
          <ac:chgData name="AS Dean" userId="S::adean@norwich-school.org.uk::eb0bf335-6c13-47ca-b9be-6b7c7be3c862" providerId="AD" clId="Web-{8635A573-9659-EA89-B05A-3F9FA6FAA058}" dt="2021-08-10T18:41:52.738" v="82"/>
          <ac:spMkLst>
            <pc:docMk/>
            <pc:sldMk cId="2463984929" sldId="269"/>
            <ac:spMk id="2" creationId="{4D87B346-3ABB-463E-BB29-690CDCE7948A}"/>
          </ac:spMkLst>
        </pc:spChg>
        <pc:spChg chg="del">
          <ac:chgData name="AS Dean" userId="S::adean@norwich-school.org.uk::eb0bf335-6c13-47ca-b9be-6b7c7be3c862" providerId="AD" clId="Web-{8635A573-9659-EA89-B05A-3F9FA6FAA058}" dt="2021-08-10T18:41:19.737" v="76"/>
          <ac:spMkLst>
            <pc:docMk/>
            <pc:sldMk cId="2463984929" sldId="269"/>
            <ac:spMk id="3" creationId="{D2C49FEC-5A3C-4AD5-A0BC-39D0B7F4CB60}"/>
          </ac:spMkLst>
        </pc:spChg>
        <pc:spChg chg="add del">
          <ac:chgData name="AS Dean" userId="S::adean@norwich-school.org.uk::eb0bf335-6c13-47ca-b9be-6b7c7be3c862" providerId="AD" clId="Web-{8635A573-9659-EA89-B05A-3F9FA6FAA058}" dt="2021-08-10T18:41:52.738" v="82"/>
          <ac:spMkLst>
            <pc:docMk/>
            <pc:sldMk cId="2463984929" sldId="269"/>
            <ac:spMk id="6" creationId="{7B831B6F-405A-4B47-B9BB-5CA88F285844}"/>
          </ac:spMkLst>
        </pc:spChg>
        <pc:spChg chg="add del">
          <ac:chgData name="AS Dean" userId="S::adean@norwich-school.org.uk::eb0bf335-6c13-47ca-b9be-6b7c7be3c862" providerId="AD" clId="Web-{8635A573-9659-EA89-B05A-3F9FA6FAA058}" dt="2021-08-10T18:41:52.738" v="82"/>
          <ac:spMkLst>
            <pc:docMk/>
            <pc:sldMk cId="2463984929" sldId="269"/>
            <ac:spMk id="7" creationId="{953EE71A-6488-4203-A7C4-77102FD0DCCA}"/>
          </ac:spMkLst>
        </pc:spChg>
        <pc:spChg chg="add del">
          <ac:chgData name="AS Dean" userId="S::adean@norwich-school.org.uk::eb0bf335-6c13-47ca-b9be-6b7c7be3c862" providerId="AD" clId="Web-{8635A573-9659-EA89-B05A-3F9FA6FAA058}" dt="2021-08-10T18:41:34.894" v="78"/>
          <ac:spMkLst>
            <pc:docMk/>
            <pc:sldMk cId="2463984929" sldId="269"/>
            <ac:spMk id="8" creationId="{B0CF914E-479F-44F0-87A4-A62B72C6FF8E}"/>
          </ac:spMkLst>
        </pc:spChg>
        <pc:spChg chg="add del">
          <ac:chgData name="AS Dean" userId="S::adean@norwich-school.org.uk::eb0bf335-6c13-47ca-b9be-6b7c7be3c862" providerId="AD" clId="Web-{8635A573-9659-EA89-B05A-3F9FA6FAA058}" dt="2021-08-10T18:41:48.019" v="81"/>
          <ac:spMkLst>
            <pc:docMk/>
            <pc:sldMk cId="2463984929" sldId="269"/>
            <ac:spMk id="9" creationId="{BC789455-59E8-4922-857B-2F75DC2E7CD2}"/>
          </ac:spMkLst>
        </pc:spChg>
        <pc:spChg chg="add del">
          <ac:chgData name="AS Dean" userId="S::adean@norwich-school.org.uk::eb0bf335-6c13-47ca-b9be-6b7c7be3c862" providerId="AD" clId="Web-{8635A573-9659-EA89-B05A-3F9FA6FAA058}" dt="2021-08-10T18:41:34.894" v="78"/>
          <ac:spMkLst>
            <pc:docMk/>
            <pc:sldMk cId="2463984929" sldId="269"/>
            <ac:spMk id="11" creationId="{F13C74B1-5B17-4795-BED0-7140497B445A}"/>
          </ac:spMkLst>
        </pc:spChg>
        <pc:spChg chg="add">
          <ac:chgData name="AS Dean" userId="S::adean@norwich-school.org.uk::eb0bf335-6c13-47ca-b9be-6b7c7be3c862" providerId="AD" clId="Web-{8635A573-9659-EA89-B05A-3F9FA6FAA058}" dt="2021-08-10T18:41:52.738" v="82"/>
          <ac:spMkLst>
            <pc:docMk/>
            <pc:sldMk cId="2463984929" sldId="269"/>
            <ac:spMk id="12" creationId="{9B7AD9F6-8CE7-4299-8FC6-328F4DCD3FF9}"/>
          </ac:spMkLst>
        </pc:spChg>
        <pc:spChg chg="add del">
          <ac:chgData name="AS Dean" userId="S::adean@norwich-school.org.uk::eb0bf335-6c13-47ca-b9be-6b7c7be3c862" providerId="AD" clId="Web-{8635A573-9659-EA89-B05A-3F9FA6FAA058}" dt="2021-08-10T18:41:34.894" v="78"/>
          <ac:spMkLst>
            <pc:docMk/>
            <pc:sldMk cId="2463984929" sldId="269"/>
            <ac:spMk id="13" creationId="{D4974D33-8DC5-464E-8C6D-BE58F0669C17}"/>
          </ac:spMkLst>
        </pc:spChg>
        <pc:spChg chg="add">
          <ac:chgData name="AS Dean" userId="S::adean@norwich-school.org.uk::eb0bf335-6c13-47ca-b9be-6b7c7be3c862" providerId="AD" clId="Web-{8635A573-9659-EA89-B05A-3F9FA6FAA058}" dt="2021-08-10T18:41:52.738" v="82"/>
          <ac:spMkLst>
            <pc:docMk/>
            <pc:sldMk cId="2463984929" sldId="269"/>
            <ac:spMk id="14" creationId="{F49775AF-8896-43EE-92C6-83497D6DC56F}"/>
          </ac:spMkLst>
        </pc:spChg>
        <pc:picChg chg="add mod ord">
          <ac:chgData name="AS Dean" userId="S::adean@norwich-school.org.uk::eb0bf335-6c13-47ca-b9be-6b7c7be3c862" providerId="AD" clId="Web-{8635A573-9659-EA89-B05A-3F9FA6FAA058}" dt="2021-08-10T18:41:52.738" v="82"/>
          <ac:picMkLst>
            <pc:docMk/>
            <pc:sldMk cId="2463984929" sldId="269"/>
            <ac:picMk id="4" creationId="{EEA81A23-FB14-44CF-BAF3-E443D0C42738}"/>
          </ac:picMkLst>
        </pc:picChg>
      </pc:sldChg>
      <pc:sldChg chg="addSp delSp modSp new mod setBg">
        <pc:chgData name="AS Dean" userId="S::adean@norwich-school.org.uk::eb0bf335-6c13-47ca-b9be-6b7c7be3c862" providerId="AD" clId="Web-{8635A573-9659-EA89-B05A-3F9FA6FAA058}" dt="2021-08-10T18:46:27.665" v="211"/>
        <pc:sldMkLst>
          <pc:docMk/>
          <pc:sldMk cId="3675613452" sldId="270"/>
        </pc:sldMkLst>
        <pc:spChg chg="mod">
          <ac:chgData name="AS Dean" userId="S::adean@norwich-school.org.uk::eb0bf335-6c13-47ca-b9be-6b7c7be3c862" providerId="AD" clId="Web-{8635A573-9659-EA89-B05A-3F9FA6FAA058}" dt="2021-08-10T18:46:27.665" v="211"/>
          <ac:spMkLst>
            <pc:docMk/>
            <pc:sldMk cId="3675613452" sldId="270"/>
            <ac:spMk id="2" creationId="{D2E5461E-CEE3-4A03-AB56-0DBA2BF667B5}"/>
          </ac:spMkLst>
        </pc:spChg>
        <pc:spChg chg="mod">
          <ac:chgData name="AS Dean" userId="S::adean@norwich-school.org.uk::eb0bf335-6c13-47ca-b9be-6b7c7be3c862" providerId="AD" clId="Web-{8635A573-9659-EA89-B05A-3F9FA6FAA058}" dt="2021-08-10T18:46:27.665" v="211"/>
          <ac:spMkLst>
            <pc:docMk/>
            <pc:sldMk cId="3675613452" sldId="270"/>
            <ac:spMk id="3" creationId="{2FE23554-6ED2-45E1-90A5-F90B1E92C369}"/>
          </ac:spMkLst>
        </pc:spChg>
        <pc:spChg chg="del">
          <ac:chgData name="AS Dean" userId="S::adean@norwich-school.org.uk::eb0bf335-6c13-47ca-b9be-6b7c7be3c862" providerId="AD" clId="Web-{8635A573-9659-EA89-B05A-3F9FA6FAA058}" dt="2021-08-10T18:45:32.835" v="162"/>
          <ac:spMkLst>
            <pc:docMk/>
            <pc:sldMk cId="3675613452" sldId="270"/>
            <ac:spMk id="4" creationId="{8F9F6ACE-7F85-4AF5-AACE-59B8C24DAD06}"/>
          </ac:spMkLst>
        </pc:spChg>
        <pc:spChg chg="add mod">
          <ac:chgData name="AS Dean" userId="S::adean@norwich-school.org.uk::eb0bf335-6c13-47ca-b9be-6b7c7be3c862" providerId="AD" clId="Web-{8635A573-9659-EA89-B05A-3F9FA6FAA058}" dt="2021-08-10T18:46:27.665" v="211"/>
          <ac:spMkLst>
            <pc:docMk/>
            <pc:sldMk cId="3675613452" sldId="270"/>
            <ac:spMk id="6" creationId="{E2C385FC-05A0-48DA-9D4D-E3CE8D12F857}"/>
          </ac:spMkLst>
        </pc:spChg>
        <pc:spChg chg="add">
          <ac:chgData name="AS Dean" userId="S::adean@norwich-school.org.uk::eb0bf335-6c13-47ca-b9be-6b7c7be3c862" providerId="AD" clId="Web-{8635A573-9659-EA89-B05A-3F9FA6FAA058}" dt="2021-08-10T18:46:27.665" v="211"/>
          <ac:spMkLst>
            <pc:docMk/>
            <pc:sldMk cId="3675613452" sldId="270"/>
            <ac:spMk id="11" creationId="{45D37F4E-DDB4-456B-97E0-9937730A039F}"/>
          </ac:spMkLst>
        </pc:spChg>
        <pc:spChg chg="add">
          <ac:chgData name="AS Dean" userId="S::adean@norwich-school.org.uk::eb0bf335-6c13-47ca-b9be-6b7c7be3c862" providerId="AD" clId="Web-{8635A573-9659-EA89-B05A-3F9FA6FAA058}" dt="2021-08-10T18:46:27.665" v="211"/>
          <ac:spMkLst>
            <pc:docMk/>
            <pc:sldMk cId="3675613452" sldId="270"/>
            <ac:spMk id="13" creationId="{B2DD41CD-8F47-4F56-AD12-4E2FF7696987}"/>
          </ac:spMkLst>
        </pc:spChg>
        <pc:picChg chg="add mod ord">
          <ac:chgData name="AS Dean" userId="S::adean@norwich-school.org.uk::eb0bf335-6c13-47ca-b9be-6b7c7be3c862" providerId="AD" clId="Web-{8635A573-9659-EA89-B05A-3F9FA6FAA058}" dt="2021-08-10T18:46:27.665" v="211"/>
          <ac:picMkLst>
            <pc:docMk/>
            <pc:sldMk cId="3675613452" sldId="270"/>
            <ac:picMk id="5" creationId="{B81906F7-87D9-4EF1-A3F8-DAE1225B42B9}"/>
          </ac:picMkLst>
        </pc:picChg>
      </pc:sldChg>
      <pc:sldChg chg="addSp delSp modSp new mod setBg modClrScheme chgLayout">
        <pc:chgData name="AS Dean" userId="S::adean@norwich-school.org.uk::eb0bf335-6c13-47ca-b9be-6b7c7be3c862" providerId="AD" clId="Web-{8635A573-9659-EA89-B05A-3F9FA6FAA058}" dt="2021-08-10T19:05:59.408" v="578" actId="20577"/>
        <pc:sldMkLst>
          <pc:docMk/>
          <pc:sldMk cId="1384591638" sldId="271"/>
        </pc:sldMkLst>
        <pc:spChg chg="mod ord">
          <ac:chgData name="AS Dean" userId="S::adean@norwich-school.org.uk::eb0bf335-6c13-47ca-b9be-6b7c7be3c862" providerId="AD" clId="Web-{8635A573-9659-EA89-B05A-3F9FA6FAA058}" dt="2021-08-10T19:05:59.408" v="578" actId="20577"/>
          <ac:spMkLst>
            <pc:docMk/>
            <pc:sldMk cId="1384591638" sldId="271"/>
            <ac:spMk id="2" creationId="{CA3FFDA3-C9EB-4C5D-894A-35F9C857372B}"/>
          </ac:spMkLst>
        </pc:spChg>
        <pc:spChg chg="mod ord">
          <ac:chgData name="AS Dean" userId="S::adean@norwich-school.org.uk::eb0bf335-6c13-47ca-b9be-6b7c7be3c862" providerId="AD" clId="Web-{8635A573-9659-EA89-B05A-3F9FA6FAA058}" dt="2021-08-10T18:56:11.268" v="407" actId="20577"/>
          <ac:spMkLst>
            <pc:docMk/>
            <pc:sldMk cId="1384591638" sldId="271"/>
            <ac:spMk id="3" creationId="{1DBA6AEF-ADC8-4A2D-8173-E96837BB28A0}"/>
          </ac:spMkLst>
        </pc:spChg>
        <pc:spChg chg="del">
          <ac:chgData name="AS Dean" userId="S::adean@norwich-school.org.uk::eb0bf335-6c13-47ca-b9be-6b7c7be3c862" providerId="AD" clId="Web-{8635A573-9659-EA89-B05A-3F9FA6FAA058}" dt="2021-08-10T18:49:10.105" v="231"/>
          <ac:spMkLst>
            <pc:docMk/>
            <pc:sldMk cId="1384591638" sldId="271"/>
            <ac:spMk id="4" creationId="{687B0BAE-77F7-4001-9E6D-6D8E8218F5E1}"/>
          </ac:spMkLst>
        </pc:spChg>
        <pc:spChg chg="add mod">
          <ac:chgData name="AS Dean" userId="S::adean@norwich-school.org.uk::eb0bf335-6c13-47ca-b9be-6b7c7be3c862" providerId="AD" clId="Web-{8635A573-9659-EA89-B05A-3F9FA6FAA058}" dt="2021-08-10T18:55:20.408" v="383"/>
          <ac:spMkLst>
            <pc:docMk/>
            <pc:sldMk cId="1384591638" sldId="271"/>
            <ac:spMk id="6" creationId="{4FD38064-54CF-4FF1-8C3C-F09B1EABA971}"/>
          </ac:spMkLst>
        </pc:spChg>
        <pc:spChg chg="add">
          <ac:chgData name="AS Dean" userId="S::adean@norwich-school.org.uk::eb0bf335-6c13-47ca-b9be-6b7c7be3c862" providerId="AD" clId="Web-{8635A573-9659-EA89-B05A-3F9FA6FAA058}" dt="2021-08-10T18:55:20.408" v="383"/>
          <ac:spMkLst>
            <pc:docMk/>
            <pc:sldMk cId="1384591638" sldId="271"/>
            <ac:spMk id="11" creationId="{45D37F4E-DDB4-456B-97E0-9937730A039F}"/>
          </ac:spMkLst>
        </pc:spChg>
        <pc:spChg chg="add">
          <ac:chgData name="AS Dean" userId="S::adean@norwich-school.org.uk::eb0bf335-6c13-47ca-b9be-6b7c7be3c862" providerId="AD" clId="Web-{8635A573-9659-EA89-B05A-3F9FA6FAA058}" dt="2021-08-10T18:55:20.408" v="383"/>
          <ac:spMkLst>
            <pc:docMk/>
            <pc:sldMk cId="1384591638" sldId="271"/>
            <ac:spMk id="13" creationId="{B2DD41CD-8F47-4F56-AD12-4E2FF7696987}"/>
          </ac:spMkLst>
        </pc:spChg>
        <pc:picChg chg="add mod">
          <ac:chgData name="AS Dean" userId="S::adean@norwich-school.org.uk::eb0bf335-6c13-47ca-b9be-6b7c7be3c862" providerId="AD" clId="Web-{8635A573-9659-EA89-B05A-3F9FA6FAA058}" dt="2021-08-10T18:55:20.408" v="383"/>
          <ac:picMkLst>
            <pc:docMk/>
            <pc:sldMk cId="1384591638" sldId="271"/>
            <ac:picMk id="5" creationId="{69B04C26-1D3B-42B1-A29D-F4B284419DC2}"/>
          </ac:picMkLst>
        </pc:picChg>
      </pc:sldChg>
      <pc:sldChg chg="addSp delSp modSp new mod setBg">
        <pc:chgData name="AS Dean" userId="S::adean@norwich-school.org.uk::eb0bf335-6c13-47ca-b9be-6b7c7be3c862" providerId="AD" clId="Web-{8635A573-9659-EA89-B05A-3F9FA6FAA058}" dt="2021-08-10T19:05:37.424" v="573" actId="20577"/>
        <pc:sldMkLst>
          <pc:docMk/>
          <pc:sldMk cId="1701137644" sldId="272"/>
        </pc:sldMkLst>
        <pc:spChg chg="mod">
          <ac:chgData name="AS Dean" userId="S::adean@norwich-school.org.uk::eb0bf335-6c13-47ca-b9be-6b7c7be3c862" providerId="AD" clId="Web-{8635A573-9659-EA89-B05A-3F9FA6FAA058}" dt="2021-08-10T19:05:32.330" v="572" actId="20577"/>
          <ac:spMkLst>
            <pc:docMk/>
            <pc:sldMk cId="1701137644" sldId="272"/>
            <ac:spMk id="2" creationId="{FC720A04-D8CD-46C8-B06B-66E5EDDDF5B8}"/>
          </ac:spMkLst>
        </pc:spChg>
        <pc:spChg chg="mod">
          <ac:chgData name="AS Dean" userId="S::adean@norwich-school.org.uk::eb0bf335-6c13-47ca-b9be-6b7c7be3c862" providerId="AD" clId="Web-{8635A573-9659-EA89-B05A-3F9FA6FAA058}" dt="2021-08-10T19:05:37.424" v="573" actId="20577"/>
          <ac:spMkLst>
            <pc:docMk/>
            <pc:sldMk cId="1701137644" sldId="272"/>
            <ac:spMk id="3" creationId="{74D46F1E-9E93-435C-8151-86482B5C6883}"/>
          </ac:spMkLst>
        </pc:spChg>
        <pc:spChg chg="add mod">
          <ac:chgData name="AS Dean" userId="S::adean@norwich-school.org.uk::eb0bf335-6c13-47ca-b9be-6b7c7be3c862" providerId="AD" clId="Web-{8635A573-9659-EA89-B05A-3F9FA6FAA058}" dt="2021-08-10T19:02:19.686" v="529"/>
          <ac:spMkLst>
            <pc:docMk/>
            <pc:sldMk cId="1701137644" sldId="272"/>
            <ac:spMk id="6" creationId="{3F99EEBE-4650-44B5-B305-C356A115105F}"/>
          </ac:spMkLst>
        </pc:spChg>
        <pc:spChg chg="add del">
          <ac:chgData name="AS Dean" userId="S::adean@norwich-school.org.uk::eb0bf335-6c13-47ca-b9be-6b7c7be3c862" providerId="AD" clId="Web-{8635A573-9659-EA89-B05A-3F9FA6FAA058}" dt="2021-08-10T19:02:19.686" v="529"/>
          <ac:spMkLst>
            <pc:docMk/>
            <pc:sldMk cId="1701137644" sldId="272"/>
            <ac:spMk id="9" creationId="{45D37F4E-DDB4-456B-97E0-9937730A039F}"/>
          </ac:spMkLst>
        </pc:spChg>
        <pc:spChg chg="add del">
          <ac:chgData name="AS Dean" userId="S::adean@norwich-school.org.uk::eb0bf335-6c13-47ca-b9be-6b7c7be3c862" providerId="AD" clId="Web-{8635A573-9659-EA89-B05A-3F9FA6FAA058}" dt="2021-08-10T19:02:19.686" v="529"/>
          <ac:spMkLst>
            <pc:docMk/>
            <pc:sldMk cId="1701137644" sldId="272"/>
            <ac:spMk id="11" creationId="{B2DD41CD-8F47-4F56-AD12-4E2FF7696987}"/>
          </ac:spMkLst>
        </pc:spChg>
        <pc:spChg chg="add">
          <ac:chgData name="AS Dean" userId="S::adean@norwich-school.org.uk::eb0bf335-6c13-47ca-b9be-6b7c7be3c862" providerId="AD" clId="Web-{8635A573-9659-EA89-B05A-3F9FA6FAA058}" dt="2021-08-10T19:02:19.686" v="529"/>
          <ac:spMkLst>
            <pc:docMk/>
            <pc:sldMk cId="1701137644" sldId="272"/>
            <ac:spMk id="16" creationId="{45D37F4E-DDB4-456B-97E0-9937730A039F}"/>
          </ac:spMkLst>
        </pc:spChg>
        <pc:spChg chg="add">
          <ac:chgData name="AS Dean" userId="S::adean@norwich-school.org.uk::eb0bf335-6c13-47ca-b9be-6b7c7be3c862" providerId="AD" clId="Web-{8635A573-9659-EA89-B05A-3F9FA6FAA058}" dt="2021-08-10T19:02:19.686" v="529"/>
          <ac:spMkLst>
            <pc:docMk/>
            <pc:sldMk cId="1701137644" sldId="272"/>
            <ac:spMk id="18" creationId="{B2DD41CD-8F47-4F56-AD12-4E2FF7696987}"/>
          </ac:spMkLst>
        </pc:spChg>
        <pc:picChg chg="add del mod">
          <ac:chgData name="AS Dean" userId="S::adean@norwich-school.org.uk::eb0bf335-6c13-47ca-b9be-6b7c7be3c862" providerId="AD" clId="Web-{8635A573-9659-EA89-B05A-3F9FA6FAA058}" dt="2021-08-10T19:02:10.295" v="526"/>
          <ac:picMkLst>
            <pc:docMk/>
            <pc:sldMk cId="1701137644" sldId="272"/>
            <ac:picMk id="4" creationId="{32A5E4DE-C012-4F2F-8DCA-F11DBCC34206}"/>
          </ac:picMkLst>
        </pc:picChg>
        <pc:picChg chg="add mod">
          <ac:chgData name="AS Dean" userId="S::adean@norwich-school.org.uk::eb0bf335-6c13-47ca-b9be-6b7c7be3c862" providerId="AD" clId="Web-{8635A573-9659-EA89-B05A-3F9FA6FAA058}" dt="2021-08-10T19:02:19.686" v="529"/>
          <ac:picMkLst>
            <pc:docMk/>
            <pc:sldMk cId="1701137644" sldId="272"/>
            <ac:picMk id="5" creationId="{7A6EF08E-3A5F-4340-ADB0-75655DBB0010}"/>
          </ac:picMkLst>
        </pc:picChg>
      </pc:sldChg>
      <pc:sldChg chg="addSp delSp modSp new mod setBg">
        <pc:chgData name="AS Dean" userId="S::adean@norwich-school.org.uk::eb0bf335-6c13-47ca-b9be-6b7c7be3c862" providerId="AD" clId="Web-{8635A573-9659-EA89-B05A-3F9FA6FAA058}" dt="2021-08-10T19:22:34.224" v="680" actId="20577"/>
        <pc:sldMkLst>
          <pc:docMk/>
          <pc:sldMk cId="4244789151" sldId="273"/>
        </pc:sldMkLst>
        <pc:spChg chg="mod">
          <ac:chgData name="AS Dean" userId="S::adean@norwich-school.org.uk::eb0bf335-6c13-47ca-b9be-6b7c7be3c862" providerId="AD" clId="Web-{8635A573-9659-EA89-B05A-3F9FA6FAA058}" dt="2021-08-10T19:22:28.739" v="678"/>
          <ac:spMkLst>
            <pc:docMk/>
            <pc:sldMk cId="4244789151" sldId="273"/>
            <ac:spMk id="2" creationId="{2AD6D9B3-9A8F-4ABB-87AD-083549917BDD}"/>
          </ac:spMkLst>
        </pc:spChg>
        <pc:spChg chg="mod">
          <ac:chgData name="AS Dean" userId="S::adean@norwich-school.org.uk::eb0bf335-6c13-47ca-b9be-6b7c7be3c862" providerId="AD" clId="Web-{8635A573-9659-EA89-B05A-3F9FA6FAA058}" dt="2021-08-10T19:22:34.224" v="680" actId="20577"/>
          <ac:spMkLst>
            <pc:docMk/>
            <pc:sldMk cId="4244789151" sldId="273"/>
            <ac:spMk id="3" creationId="{AAEE3D15-7AAC-4895-BA64-ECBB6F0E2F42}"/>
          </ac:spMkLst>
        </pc:spChg>
        <pc:spChg chg="add mod">
          <ac:chgData name="AS Dean" userId="S::adean@norwich-school.org.uk::eb0bf335-6c13-47ca-b9be-6b7c7be3c862" providerId="AD" clId="Web-{8635A573-9659-EA89-B05A-3F9FA6FAA058}" dt="2021-08-10T19:22:28.755" v="679"/>
          <ac:spMkLst>
            <pc:docMk/>
            <pc:sldMk cId="4244789151" sldId="273"/>
            <ac:spMk id="5" creationId="{DDCA4CD9-B363-49DD-B905-EF3A988A8331}"/>
          </ac:spMkLst>
        </pc:spChg>
        <pc:spChg chg="add del">
          <ac:chgData name="AS Dean" userId="S::adean@norwich-school.org.uk::eb0bf335-6c13-47ca-b9be-6b7c7be3c862" providerId="AD" clId="Web-{8635A573-9659-EA89-B05A-3F9FA6FAA058}" dt="2021-08-10T19:22:28.755" v="679"/>
          <ac:spMkLst>
            <pc:docMk/>
            <pc:sldMk cId="4244789151" sldId="273"/>
            <ac:spMk id="10" creationId="{45D37F4E-DDB4-456B-97E0-9937730A039F}"/>
          </ac:spMkLst>
        </pc:spChg>
        <pc:spChg chg="add del">
          <ac:chgData name="AS Dean" userId="S::adean@norwich-school.org.uk::eb0bf335-6c13-47ca-b9be-6b7c7be3c862" providerId="AD" clId="Web-{8635A573-9659-EA89-B05A-3F9FA6FAA058}" dt="2021-08-10T19:22:28.755" v="679"/>
          <ac:spMkLst>
            <pc:docMk/>
            <pc:sldMk cId="4244789151" sldId="273"/>
            <ac:spMk id="12" creationId="{B2DD41CD-8F47-4F56-AD12-4E2FF7696987}"/>
          </ac:spMkLst>
        </pc:spChg>
        <pc:spChg chg="add">
          <ac:chgData name="AS Dean" userId="S::adean@norwich-school.org.uk::eb0bf335-6c13-47ca-b9be-6b7c7be3c862" providerId="AD" clId="Web-{8635A573-9659-EA89-B05A-3F9FA6FAA058}" dt="2021-08-10T19:22:28.755" v="679"/>
          <ac:spMkLst>
            <pc:docMk/>
            <pc:sldMk cId="4244789151" sldId="273"/>
            <ac:spMk id="14" creationId="{45D37F4E-DDB4-456B-97E0-9937730A039F}"/>
          </ac:spMkLst>
        </pc:spChg>
        <pc:spChg chg="add">
          <ac:chgData name="AS Dean" userId="S::adean@norwich-school.org.uk::eb0bf335-6c13-47ca-b9be-6b7c7be3c862" providerId="AD" clId="Web-{8635A573-9659-EA89-B05A-3F9FA6FAA058}" dt="2021-08-10T19:22:28.755" v="679"/>
          <ac:spMkLst>
            <pc:docMk/>
            <pc:sldMk cId="4244789151" sldId="273"/>
            <ac:spMk id="15" creationId="{B2DD41CD-8F47-4F56-AD12-4E2FF7696987}"/>
          </ac:spMkLst>
        </pc:spChg>
        <pc:spChg chg="add del">
          <ac:chgData name="AS Dean" userId="S::adean@norwich-school.org.uk::eb0bf335-6c13-47ca-b9be-6b7c7be3c862" providerId="AD" clId="Web-{8635A573-9659-EA89-B05A-3F9FA6FAA058}" dt="2021-08-10T19:22:28.739" v="678"/>
          <ac:spMkLst>
            <pc:docMk/>
            <pc:sldMk cId="4244789151" sldId="273"/>
            <ac:spMk id="17" creationId="{743AA782-23D1-4521-8CAD-47662984AA08}"/>
          </ac:spMkLst>
        </pc:spChg>
        <pc:spChg chg="add del">
          <ac:chgData name="AS Dean" userId="S::adean@norwich-school.org.uk::eb0bf335-6c13-47ca-b9be-6b7c7be3c862" providerId="AD" clId="Web-{8635A573-9659-EA89-B05A-3F9FA6FAA058}" dt="2021-08-10T19:22:28.739" v="678"/>
          <ac:spMkLst>
            <pc:docMk/>
            <pc:sldMk cId="4244789151" sldId="273"/>
            <ac:spMk id="19" creationId="{71877DBC-BB60-40F0-AC93-2ACDBAAE60CE}"/>
          </ac:spMkLst>
        </pc:spChg>
        <pc:picChg chg="add mod">
          <ac:chgData name="AS Dean" userId="S::adean@norwich-school.org.uk::eb0bf335-6c13-47ca-b9be-6b7c7be3c862" providerId="AD" clId="Web-{8635A573-9659-EA89-B05A-3F9FA6FAA058}" dt="2021-08-10T19:22:28.739" v="678"/>
          <ac:picMkLst>
            <pc:docMk/>
            <pc:sldMk cId="4244789151" sldId="273"/>
            <ac:picMk id="4" creationId="{57E11D46-0E26-48E7-B75E-577AC1C467E2}"/>
          </ac:picMkLst>
        </pc:picChg>
      </pc:sldChg>
      <pc:sldChg chg="modSp add">
        <pc:chgData name="AS Dean" userId="S::adean@norwich-school.org.uk::eb0bf335-6c13-47ca-b9be-6b7c7be3c862" providerId="AD" clId="Web-{8635A573-9659-EA89-B05A-3F9FA6FAA058}" dt="2021-08-10T19:24:41.304" v="753" actId="20577"/>
        <pc:sldMkLst>
          <pc:docMk/>
          <pc:sldMk cId="4255106095" sldId="274"/>
        </pc:sldMkLst>
        <pc:spChg chg="mod">
          <ac:chgData name="AS Dean" userId="S::adean@norwich-school.org.uk::eb0bf335-6c13-47ca-b9be-6b7c7be3c862" providerId="AD" clId="Web-{8635A573-9659-EA89-B05A-3F9FA6FAA058}" dt="2021-08-10T19:23:47.225" v="699" actId="20577"/>
          <ac:spMkLst>
            <pc:docMk/>
            <pc:sldMk cId="4255106095" sldId="274"/>
            <ac:spMk id="2" creationId="{B2DC5DD4-107A-45E3-B887-B33F478E13A6}"/>
          </ac:spMkLst>
        </pc:spChg>
        <pc:spChg chg="mod">
          <ac:chgData name="AS Dean" userId="S::adean@norwich-school.org.uk::eb0bf335-6c13-47ca-b9be-6b7c7be3c862" providerId="AD" clId="Web-{8635A573-9659-EA89-B05A-3F9FA6FAA058}" dt="2021-08-10T19:24:41.304" v="753" actId="20577"/>
          <ac:spMkLst>
            <pc:docMk/>
            <pc:sldMk cId="4255106095" sldId="274"/>
            <ac:spMk id="6" creationId="{01F29118-2BF5-4FFB-B1D8-081754ADF73A}"/>
          </ac:spMkLst>
        </pc:spChg>
      </pc:sldChg>
    </pc:docChg>
  </pc:docChgLst>
  <pc:docChgLst>
    <pc:chgData clId="Web-{4341697E-BE91-B7B3-38D3-E1452BAB0BA3}"/>
    <pc:docChg chg="modSld">
      <pc:chgData name="" userId="" providerId="" clId="Web-{4341697E-BE91-B7B3-38D3-E1452BAB0BA3}" dt="2023-03-16T20:03:24.338" v="1"/>
      <pc:docMkLst>
        <pc:docMk/>
      </pc:docMkLst>
      <pc:sldChg chg="addSp delSp modSp">
        <pc:chgData name="" userId="" providerId="" clId="Web-{4341697E-BE91-B7B3-38D3-E1452BAB0BA3}" dt="2023-03-16T20:03:24.338" v="1"/>
        <pc:sldMkLst>
          <pc:docMk/>
          <pc:sldMk cId="2809652664" sldId="257"/>
        </pc:sldMkLst>
        <pc:picChg chg="del">
          <ac:chgData name="" userId="" providerId="" clId="Web-{4341697E-BE91-B7B3-38D3-E1452BAB0BA3}" dt="2023-03-16T20:03:22.010" v="0"/>
          <ac:picMkLst>
            <pc:docMk/>
            <pc:sldMk cId="2809652664" sldId="257"/>
            <ac:picMk id="4" creationId="{D6EB20C7-D9A3-4B19-8D48-6014BC87BFAE}"/>
          </ac:picMkLst>
        </pc:picChg>
        <pc:picChg chg="add mod">
          <ac:chgData name="" userId="" providerId="" clId="Web-{4341697E-BE91-B7B3-38D3-E1452BAB0BA3}" dt="2023-03-16T20:03:24.338" v="1"/>
          <ac:picMkLst>
            <pc:docMk/>
            <pc:sldMk cId="2809652664" sldId="257"/>
            <ac:picMk id="5" creationId="{579C9E11-25B7-E20D-C57A-02C39432D6B2}"/>
          </ac:picMkLst>
        </pc:picChg>
      </pc:sldChg>
    </pc:docChg>
  </pc:docChgLst>
  <pc:docChgLst>
    <pc:chgData name="AS Dean" userId="S::adean@norwich-school.org.uk::eb0bf335-6c13-47ca-b9be-6b7c7be3c862" providerId="AD" clId="Web-{6EB72C30-C5E5-F698-8217-64503C2BCDB3}"/>
    <pc:docChg chg="modSld">
      <pc:chgData name="AS Dean" userId="S::adean@norwich-school.org.uk::eb0bf335-6c13-47ca-b9be-6b7c7be3c862" providerId="AD" clId="Web-{6EB72C30-C5E5-F698-8217-64503C2BCDB3}" dt="2021-08-12T14:22:05.456" v="9" actId="20577"/>
      <pc:docMkLst>
        <pc:docMk/>
      </pc:docMkLst>
      <pc:sldChg chg="modSp">
        <pc:chgData name="AS Dean" userId="S::adean@norwich-school.org.uk::eb0bf335-6c13-47ca-b9be-6b7c7be3c862" providerId="AD" clId="Web-{6EB72C30-C5E5-F698-8217-64503C2BCDB3}" dt="2021-08-12T14:22:05.456" v="9" actId="20577"/>
        <pc:sldMkLst>
          <pc:docMk/>
          <pc:sldMk cId="3197209812" sldId="275"/>
        </pc:sldMkLst>
        <pc:spChg chg="mod">
          <ac:chgData name="AS Dean" userId="S::adean@norwich-school.org.uk::eb0bf335-6c13-47ca-b9be-6b7c7be3c862" providerId="AD" clId="Web-{6EB72C30-C5E5-F698-8217-64503C2BCDB3}" dt="2021-08-12T14:22:05.456" v="9" actId="20577"/>
          <ac:spMkLst>
            <pc:docMk/>
            <pc:sldMk cId="3197209812" sldId="275"/>
            <ac:spMk id="4" creationId="{72BBF86E-0C53-4B86-A87D-D2414E97E2A7}"/>
          </ac:spMkLst>
        </pc:spChg>
      </pc:sldChg>
    </pc:docChg>
  </pc:docChgLst>
  <pc:docChgLst>
    <pc:chgData name="Abigail Dean" userId="S::adean@norwich-school.org.uk::eb0bf335-6c13-47ca-b9be-6b7c7be3c862" providerId="AD" clId="Web-{159FEEC5-55F0-87FD-3ED1-1A1A537547AD}"/>
    <pc:docChg chg="addSld delSld modSld">
      <pc:chgData name="Abigail Dean" userId="S::adean@norwich-school.org.uk::eb0bf335-6c13-47ca-b9be-6b7c7be3c862" providerId="AD" clId="Web-{159FEEC5-55F0-87FD-3ED1-1A1A537547AD}" dt="2021-06-25T12:08:17.782" v="373" actId="20577"/>
      <pc:docMkLst>
        <pc:docMk/>
      </pc:docMkLst>
      <pc:sldChg chg="addSp delSp modSp">
        <pc:chgData name="Abigail Dean" userId="S::adean@norwich-school.org.uk::eb0bf335-6c13-47ca-b9be-6b7c7be3c862" providerId="AD" clId="Web-{159FEEC5-55F0-87FD-3ED1-1A1A537547AD}" dt="2021-06-25T12:07:11.278" v="367" actId="20577"/>
        <pc:sldMkLst>
          <pc:docMk/>
          <pc:sldMk cId="3074527127" sldId="258"/>
        </pc:sldMkLst>
        <pc:spChg chg="mod">
          <ac:chgData name="Abigail Dean" userId="S::adean@norwich-school.org.uk::eb0bf335-6c13-47ca-b9be-6b7c7be3c862" providerId="AD" clId="Web-{159FEEC5-55F0-87FD-3ED1-1A1A537547AD}" dt="2021-06-25T12:07:11.278" v="367" actId="20577"/>
          <ac:spMkLst>
            <pc:docMk/>
            <pc:sldMk cId="3074527127" sldId="258"/>
            <ac:spMk id="5" creationId="{61634126-A437-4E5D-AF28-35BB365E727F}"/>
          </ac:spMkLst>
        </pc:spChg>
        <pc:spChg chg="del">
          <ac:chgData name="Abigail Dean" userId="S::adean@norwich-school.org.uk::eb0bf335-6c13-47ca-b9be-6b7c7be3c862" providerId="AD" clId="Web-{159FEEC5-55F0-87FD-3ED1-1A1A537547AD}" dt="2021-06-25T12:06:54.511" v="365"/>
          <ac:spMkLst>
            <pc:docMk/>
            <pc:sldMk cId="3074527127" sldId="258"/>
            <ac:spMk id="7" creationId="{423BB5F9-B3FA-4E46-BF89-D4B38EB6240C}"/>
          </ac:spMkLst>
        </pc:spChg>
        <pc:picChg chg="add mod">
          <ac:chgData name="Abigail Dean" userId="S::adean@norwich-school.org.uk::eb0bf335-6c13-47ca-b9be-6b7c7be3c862" providerId="AD" clId="Web-{159FEEC5-55F0-87FD-3ED1-1A1A537547AD}" dt="2021-06-25T10:12:05.573" v="207" actId="1076"/>
          <ac:picMkLst>
            <pc:docMk/>
            <pc:sldMk cId="3074527127" sldId="258"/>
            <ac:picMk id="4" creationId="{7603352C-75BC-4A26-B76A-0477B22854FA}"/>
          </ac:picMkLst>
        </pc:picChg>
        <pc:picChg chg="del">
          <ac:chgData name="Abigail Dean" userId="S::adean@norwich-school.org.uk::eb0bf335-6c13-47ca-b9be-6b7c7be3c862" providerId="AD" clId="Web-{159FEEC5-55F0-87FD-3ED1-1A1A537547AD}" dt="2021-06-25T10:11:43.009" v="203"/>
          <ac:picMkLst>
            <pc:docMk/>
            <pc:sldMk cId="3074527127" sldId="258"/>
            <ac:picMk id="10" creationId="{8E4B7EEF-9A26-4731-A5DF-537B1E1E3E7A}"/>
          </ac:picMkLst>
        </pc:picChg>
      </pc:sldChg>
      <pc:sldChg chg="modSp">
        <pc:chgData name="Abigail Dean" userId="S::adean@norwich-school.org.uk::eb0bf335-6c13-47ca-b9be-6b7c7be3c862" providerId="AD" clId="Web-{159FEEC5-55F0-87FD-3ED1-1A1A537547AD}" dt="2021-06-25T12:08:17.782" v="373" actId="20577"/>
        <pc:sldMkLst>
          <pc:docMk/>
          <pc:sldMk cId="613967497" sldId="259"/>
        </pc:sldMkLst>
        <pc:spChg chg="mod">
          <ac:chgData name="Abigail Dean" userId="S::adean@norwich-school.org.uk::eb0bf335-6c13-47ca-b9be-6b7c7be3c862" providerId="AD" clId="Web-{159FEEC5-55F0-87FD-3ED1-1A1A537547AD}" dt="2021-06-25T12:08:17.782" v="373" actId="20577"/>
          <ac:spMkLst>
            <pc:docMk/>
            <pc:sldMk cId="613967497" sldId="259"/>
            <ac:spMk id="2" creationId="{F0E50D85-9AD5-40E1-A532-C0BE533D3716}"/>
          </ac:spMkLst>
        </pc:spChg>
      </pc:sldChg>
      <pc:sldChg chg="addSp modSp">
        <pc:chgData name="Abigail Dean" userId="S::adean@norwich-school.org.uk::eb0bf335-6c13-47ca-b9be-6b7c7be3c862" providerId="AD" clId="Web-{159FEEC5-55F0-87FD-3ED1-1A1A537547AD}" dt="2021-06-25T10:12:47.263" v="218" actId="1076"/>
        <pc:sldMkLst>
          <pc:docMk/>
          <pc:sldMk cId="3582302992" sldId="260"/>
        </pc:sldMkLst>
        <pc:spChg chg="add mod">
          <ac:chgData name="Abigail Dean" userId="S::adean@norwich-school.org.uk::eb0bf335-6c13-47ca-b9be-6b7c7be3c862" providerId="AD" clId="Web-{159FEEC5-55F0-87FD-3ED1-1A1A537547AD}" dt="2021-06-25T10:12:47.263" v="218" actId="1076"/>
          <ac:spMkLst>
            <pc:docMk/>
            <pc:sldMk cId="3582302992" sldId="260"/>
            <ac:spMk id="4" creationId="{0E8624EA-A897-4A8B-B644-8FE908283066}"/>
          </ac:spMkLst>
        </pc:spChg>
        <pc:picChg chg="add mod">
          <ac:chgData name="Abigail Dean" userId="S::adean@norwich-school.org.uk::eb0bf335-6c13-47ca-b9be-6b7c7be3c862" providerId="AD" clId="Web-{159FEEC5-55F0-87FD-3ED1-1A1A537547AD}" dt="2021-06-25T10:12:44.841" v="217" actId="1076"/>
          <ac:picMkLst>
            <pc:docMk/>
            <pc:sldMk cId="3582302992" sldId="260"/>
            <ac:picMk id="2" creationId="{193DF170-D7D3-40E3-AA97-61DD3740CE3F}"/>
          </ac:picMkLst>
        </pc:picChg>
      </pc:sldChg>
      <pc:sldChg chg="del">
        <pc:chgData name="Abigail Dean" userId="S::adean@norwich-school.org.uk::eb0bf335-6c13-47ca-b9be-6b7c7be3c862" providerId="AD" clId="Web-{159FEEC5-55F0-87FD-3ED1-1A1A537547AD}" dt="2021-06-25T10:11:26.039" v="202"/>
        <pc:sldMkLst>
          <pc:docMk/>
          <pc:sldMk cId="1680085107" sldId="261"/>
        </pc:sldMkLst>
      </pc:sldChg>
      <pc:sldChg chg="addSp delSp modSp">
        <pc:chgData name="Abigail Dean" userId="S::adean@norwich-school.org.uk::eb0bf335-6c13-47ca-b9be-6b7c7be3c862" providerId="AD" clId="Web-{159FEEC5-55F0-87FD-3ED1-1A1A537547AD}" dt="2021-06-25T10:13:33.485" v="226"/>
        <pc:sldMkLst>
          <pc:docMk/>
          <pc:sldMk cId="336677597" sldId="262"/>
        </pc:sldMkLst>
        <pc:spChg chg="mod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2" creationId="{78E9F888-DE48-43C2-804A-9B7C23D008EE}"/>
          </ac:spMkLst>
        </pc:spChg>
        <pc:spChg chg="mod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3" creationId="{709C9480-225D-417F-88FE-2F0C14955B74}"/>
          </ac:spMkLst>
        </pc:spChg>
        <pc:spChg chg="add mod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6" creationId="{F63A0B3E-8F03-4E60-AE8A-BEBF604DF9CA}"/>
          </ac:spMkLst>
        </pc:spChg>
        <pc:spChg chg="del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10" creationId="{5E39A796-BE83-48B1-B33F-35C4A32AAB57}"/>
          </ac:spMkLst>
        </pc:spChg>
        <pc:spChg chg="del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12" creationId="{72F84B47-E267-4194-8194-831DB7B5547F}"/>
          </ac:spMkLst>
        </pc:spChg>
        <pc:spChg chg="add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17" creationId="{45D37F4E-DDB4-456B-97E0-9937730A039F}"/>
          </ac:spMkLst>
        </pc:spChg>
        <pc:spChg chg="add">
          <ac:chgData name="Abigail Dean" userId="S::adean@norwich-school.org.uk::eb0bf335-6c13-47ca-b9be-6b7c7be3c862" providerId="AD" clId="Web-{159FEEC5-55F0-87FD-3ED1-1A1A537547AD}" dt="2021-06-25T10:13:33.485" v="226"/>
          <ac:spMkLst>
            <pc:docMk/>
            <pc:sldMk cId="336677597" sldId="262"/>
            <ac:spMk id="19" creationId="{B2DD41CD-8F47-4F56-AD12-4E2FF7696987}"/>
          </ac:spMkLst>
        </pc:spChg>
        <pc:picChg chg="add mod">
          <ac:chgData name="Abigail Dean" userId="S::adean@norwich-school.org.uk::eb0bf335-6c13-47ca-b9be-6b7c7be3c862" providerId="AD" clId="Web-{159FEEC5-55F0-87FD-3ED1-1A1A537547AD}" dt="2021-06-25T10:13:33.485" v="226"/>
          <ac:picMkLst>
            <pc:docMk/>
            <pc:sldMk cId="336677597" sldId="262"/>
            <ac:picMk id="4" creationId="{65A7690F-0A36-400E-992D-A4064BB428F5}"/>
          </ac:picMkLst>
        </pc:picChg>
        <pc:picChg chg="del">
          <ac:chgData name="Abigail Dean" userId="S::adean@norwich-school.org.uk::eb0bf335-6c13-47ca-b9be-6b7c7be3c862" providerId="AD" clId="Web-{159FEEC5-55F0-87FD-3ED1-1A1A537547AD}" dt="2021-06-25T10:12:53.029" v="219"/>
          <ac:picMkLst>
            <pc:docMk/>
            <pc:sldMk cId="336677597" sldId="262"/>
            <ac:picMk id="5" creationId="{ABACCEAD-8575-49DC-BC6C-2BF204552B50}"/>
          </ac:picMkLst>
        </pc:picChg>
      </pc:sldChg>
      <pc:sldChg chg="addSp modSp new mod setBg">
        <pc:chgData name="Abigail Dean" userId="S::adean@norwich-school.org.uk::eb0bf335-6c13-47ca-b9be-6b7c7be3c862" providerId="AD" clId="Web-{159FEEC5-55F0-87FD-3ED1-1A1A537547AD}" dt="2021-06-25T10:10:42.834" v="188" actId="14100"/>
        <pc:sldMkLst>
          <pc:docMk/>
          <pc:sldMk cId="2804542879" sldId="265"/>
        </pc:sldMkLst>
        <pc:spChg chg="mod">
          <ac:chgData name="Abigail Dean" userId="S::adean@norwich-school.org.uk::eb0bf335-6c13-47ca-b9be-6b7c7be3c862" providerId="AD" clId="Web-{159FEEC5-55F0-87FD-3ED1-1A1A537547AD}" dt="2021-06-25T10:10:42.834" v="188" actId="14100"/>
          <ac:spMkLst>
            <pc:docMk/>
            <pc:sldMk cId="2804542879" sldId="265"/>
            <ac:spMk id="2" creationId="{368DB3AC-6213-48AB-A016-AA5C052F3472}"/>
          </ac:spMkLst>
        </pc:spChg>
        <pc:spChg chg="mod">
          <ac:chgData name="Abigail Dean" userId="S::adean@norwich-school.org.uk::eb0bf335-6c13-47ca-b9be-6b7c7be3c862" providerId="AD" clId="Web-{159FEEC5-55F0-87FD-3ED1-1A1A537547AD}" dt="2021-06-25T10:08:47.796" v="128" actId="20577"/>
          <ac:spMkLst>
            <pc:docMk/>
            <pc:sldMk cId="2804542879" sldId="265"/>
            <ac:spMk id="3" creationId="{48EF9DBA-8445-48E5-8951-CDD258F4EBC2}"/>
          </ac:spMkLst>
        </pc:spChg>
        <pc:spChg chg="add">
          <ac:chgData name="Abigail Dean" userId="S::adean@norwich-school.org.uk::eb0bf335-6c13-47ca-b9be-6b7c7be3c862" providerId="AD" clId="Web-{159FEEC5-55F0-87FD-3ED1-1A1A537547AD}" dt="2021-06-25T10:06:46.804" v="76"/>
          <ac:spMkLst>
            <pc:docMk/>
            <pc:sldMk cId="2804542879" sldId="265"/>
            <ac:spMk id="8" creationId="{777A147A-9ED8-46B4-8660-1B3C2AA880B5}"/>
          </ac:spMkLst>
        </pc:spChg>
        <pc:spChg chg="add">
          <ac:chgData name="Abigail Dean" userId="S::adean@norwich-school.org.uk::eb0bf335-6c13-47ca-b9be-6b7c7be3c862" providerId="AD" clId="Web-{159FEEC5-55F0-87FD-3ED1-1A1A537547AD}" dt="2021-06-25T10:06:46.804" v="76"/>
          <ac:spMkLst>
            <pc:docMk/>
            <pc:sldMk cId="2804542879" sldId="265"/>
            <ac:spMk id="10" creationId="{5D6C15A0-C087-4593-8414-2B4EC1CDC3DE}"/>
          </ac:spMkLst>
        </pc:spChg>
      </pc:sldChg>
      <pc:sldChg chg="modSp add replId">
        <pc:chgData name="Abigail Dean" userId="S::adean@norwich-school.org.uk::eb0bf335-6c13-47ca-b9be-6b7c7be3c862" providerId="AD" clId="Web-{159FEEC5-55F0-87FD-3ED1-1A1A537547AD}" dt="2021-06-25T10:10:26.083" v="186" actId="20577"/>
        <pc:sldMkLst>
          <pc:docMk/>
          <pc:sldMk cId="1234249105" sldId="266"/>
        </pc:sldMkLst>
        <pc:spChg chg="mod">
          <ac:chgData name="Abigail Dean" userId="S::adean@norwich-school.org.uk::eb0bf335-6c13-47ca-b9be-6b7c7be3c862" providerId="AD" clId="Web-{159FEEC5-55F0-87FD-3ED1-1A1A537547AD}" dt="2021-06-25T10:10:26.083" v="186" actId="20577"/>
          <ac:spMkLst>
            <pc:docMk/>
            <pc:sldMk cId="1234249105" sldId="266"/>
            <ac:spMk id="3" creationId="{48EF9DBA-8445-48E5-8951-CDD258F4EBC2}"/>
          </ac:spMkLst>
        </pc:spChg>
      </pc:sldChg>
      <pc:sldChg chg="addSp modSp add replId">
        <pc:chgData name="Abigail Dean" userId="S::adean@norwich-school.org.uk::eb0bf335-6c13-47ca-b9be-6b7c7be3c862" providerId="AD" clId="Web-{159FEEC5-55F0-87FD-3ED1-1A1A537547AD}" dt="2021-06-25T10:11:23.383" v="201" actId="20577"/>
        <pc:sldMkLst>
          <pc:docMk/>
          <pc:sldMk cId="1036292316" sldId="267"/>
        </pc:sldMkLst>
        <pc:spChg chg="mod">
          <ac:chgData name="Abigail Dean" userId="S::adean@norwich-school.org.uk::eb0bf335-6c13-47ca-b9be-6b7c7be3c862" providerId="AD" clId="Web-{159FEEC5-55F0-87FD-3ED1-1A1A537547AD}" dt="2021-06-25T10:10:11.676" v="184" actId="20577"/>
          <ac:spMkLst>
            <pc:docMk/>
            <pc:sldMk cId="1036292316" sldId="267"/>
            <ac:spMk id="3" creationId="{48EF9DBA-8445-48E5-8951-CDD258F4EBC2}"/>
          </ac:spMkLst>
        </pc:spChg>
        <pc:spChg chg="add mod">
          <ac:chgData name="Abigail Dean" userId="S::adean@norwich-school.org.uk::eb0bf335-6c13-47ca-b9be-6b7c7be3c862" providerId="AD" clId="Web-{159FEEC5-55F0-87FD-3ED1-1A1A537547AD}" dt="2021-06-25T10:11:23.383" v="201" actId="20577"/>
          <ac:spMkLst>
            <pc:docMk/>
            <pc:sldMk cId="1036292316" sldId="267"/>
            <ac:spMk id="4" creationId="{9CABAC79-834A-4D50-ACC7-2E3446959397}"/>
          </ac:spMkLst>
        </pc:spChg>
      </pc:sldChg>
      <pc:sldChg chg="addSp delSp modSp new">
        <pc:chgData name="Abigail Dean" userId="S::adean@norwich-school.org.uk::eb0bf335-6c13-47ca-b9be-6b7c7be3c862" providerId="AD" clId="Web-{159FEEC5-55F0-87FD-3ED1-1A1A537547AD}" dt="2021-06-25T10:25:59.044" v="364"/>
        <pc:sldMkLst>
          <pc:docMk/>
          <pc:sldMk cId="2509982419" sldId="268"/>
        </pc:sldMkLst>
        <pc:spChg chg="mod">
          <ac:chgData name="Abigail Dean" userId="S::adean@norwich-school.org.uk::eb0bf335-6c13-47ca-b9be-6b7c7be3c862" providerId="AD" clId="Web-{159FEEC5-55F0-87FD-3ED1-1A1A537547AD}" dt="2021-06-25T10:23:57.678" v="331" actId="20577"/>
          <ac:spMkLst>
            <pc:docMk/>
            <pc:sldMk cId="2509982419" sldId="268"/>
            <ac:spMk id="2" creationId="{2C2155B5-2CDB-42F0-8724-A3BA0FB96B22}"/>
          </ac:spMkLst>
        </pc:spChg>
        <pc:spChg chg="mod">
          <ac:chgData name="Abigail Dean" userId="S::adean@norwich-school.org.uk::eb0bf335-6c13-47ca-b9be-6b7c7be3c862" providerId="AD" clId="Web-{159FEEC5-55F0-87FD-3ED1-1A1A537547AD}" dt="2021-06-25T10:22:58.956" v="309" actId="20577"/>
          <ac:spMkLst>
            <pc:docMk/>
            <pc:sldMk cId="2509982419" sldId="268"/>
            <ac:spMk id="3" creationId="{4C506861-4F5D-471B-9715-76BEE1AA468E}"/>
          </ac:spMkLst>
        </pc:spChg>
        <pc:spChg chg="mod">
          <ac:chgData name="Abigail Dean" userId="S::adean@norwich-school.org.uk::eb0bf335-6c13-47ca-b9be-6b7c7be3c862" providerId="AD" clId="Web-{159FEEC5-55F0-87FD-3ED1-1A1A537547AD}" dt="2021-06-25T10:25:17.776" v="351" actId="20577"/>
          <ac:spMkLst>
            <pc:docMk/>
            <pc:sldMk cId="2509982419" sldId="268"/>
            <ac:spMk id="4" creationId="{EE1F32E7-0E36-456D-BCAC-CF86AD51EC46}"/>
          </ac:spMkLst>
        </pc:spChg>
        <pc:spChg chg="add mod">
          <ac:chgData name="Abigail Dean" userId="S::adean@norwich-school.org.uk::eb0bf335-6c13-47ca-b9be-6b7c7be3c862" providerId="AD" clId="Web-{159FEEC5-55F0-87FD-3ED1-1A1A537547AD}" dt="2021-06-25T10:25:56.779" v="363" actId="1076"/>
          <ac:spMkLst>
            <pc:docMk/>
            <pc:sldMk cId="2509982419" sldId="268"/>
            <ac:spMk id="6" creationId="{E4E66F5C-A2C6-4E88-949B-444714F67E31}"/>
          </ac:spMkLst>
        </pc:spChg>
        <pc:spChg chg="add del">
          <ac:chgData name="Abigail Dean" userId="S::adean@norwich-school.org.uk::eb0bf335-6c13-47ca-b9be-6b7c7be3c862" providerId="AD" clId="Web-{159FEEC5-55F0-87FD-3ED1-1A1A537547AD}" dt="2021-06-25T10:25:59.044" v="364"/>
          <ac:spMkLst>
            <pc:docMk/>
            <pc:sldMk cId="2509982419" sldId="268"/>
            <ac:spMk id="8" creationId="{4EA9373F-19F6-4120-90C8-2A6B2E0928D5}"/>
          </ac:spMkLst>
        </pc:spChg>
        <pc:picChg chg="add mod">
          <ac:chgData name="Abigail Dean" userId="S::adean@norwich-school.org.uk::eb0bf335-6c13-47ca-b9be-6b7c7be3c862" providerId="AD" clId="Web-{159FEEC5-55F0-87FD-3ED1-1A1A537547AD}" dt="2021-06-25T10:25:50.591" v="361" actId="1076"/>
          <ac:picMkLst>
            <pc:docMk/>
            <pc:sldMk cId="2509982419" sldId="268"/>
            <ac:picMk id="5" creationId="{8CC297EB-E727-408C-B400-8561ABD5C836}"/>
          </ac:picMkLst>
        </pc:picChg>
      </pc:sldChg>
    </pc:docChg>
  </pc:docChgLst>
  <pc:docChgLst>
    <pc:chgData clId="Web-{64FA135A-597C-7B4E-7E8F-E0E384FE3DFC}"/>
    <pc:docChg chg="modSld">
      <pc:chgData name="" userId="" providerId="" clId="Web-{64FA135A-597C-7B4E-7E8F-E0E384FE3DFC}" dt="2022-03-04T15:08:26.991" v="0"/>
      <pc:docMkLst>
        <pc:docMk/>
      </pc:docMkLst>
      <pc:sldChg chg="delSp">
        <pc:chgData name="" userId="" providerId="" clId="Web-{64FA135A-597C-7B4E-7E8F-E0E384FE3DFC}" dt="2022-03-04T15:08:26.991" v="0"/>
        <pc:sldMkLst>
          <pc:docMk/>
          <pc:sldMk cId="2809652664" sldId="257"/>
        </pc:sldMkLst>
        <pc:picChg chg="del">
          <ac:chgData name="" userId="" providerId="" clId="Web-{64FA135A-597C-7B4E-7E8F-E0E384FE3DFC}" dt="2022-03-04T15:08:26.991" v="0"/>
          <ac:picMkLst>
            <pc:docMk/>
            <pc:sldMk cId="2809652664" sldId="257"/>
            <ac:picMk id="2050" creationId="{B871063B-C93D-4DE9-92C4-80470CCFADF3}"/>
          </ac:picMkLst>
        </pc:picChg>
      </pc:sldChg>
    </pc:docChg>
  </pc:docChgLst>
  <pc:docChgLst>
    <pc:chgData name="AS Dean" userId="S::adean@norwich-school.org.uk::eb0bf335-6c13-47ca-b9be-6b7c7be3c862" providerId="AD" clId="Web-{1EB32C97-4B9E-233B-5837-BEFB571783C9}"/>
    <pc:docChg chg="modSld">
      <pc:chgData name="AS Dean" userId="S::adean@norwich-school.org.uk::eb0bf335-6c13-47ca-b9be-6b7c7be3c862" providerId="AD" clId="Web-{1EB32C97-4B9E-233B-5837-BEFB571783C9}" dt="2021-12-06T09:56:00.041" v="6" actId="20577"/>
      <pc:docMkLst>
        <pc:docMk/>
      </pc:docMkLst>
      <pc:sldChg chg="modSp">
        <pc:chgData name="AS Dean" userId="S::adean@norwich-school.org.uk::eb0bf335-6c13-47ca-b9be-6b7c7be3c862" providerId="AD" clId="Web-{1EB32C97-4B9E-233B-5837-BEFB571783C9}" dt="2021-12-06T09:56:00.041" v="6" actId="20577"/>
        <pc:sldMkLst>
          <pc:docMk/>
          <pc:sldMk cId="1914964572" sldId="263"/>
        </pc:sldMkLst>
        <pc:spChg chg="mod">
          <ac:chgData name="AS Dean" userId="S::adean@norwich-school.org.uk::eb0bf335-6c13-47ca-b9be-6b7c7be3c862" providerId="AD" clId="Web-{1EB32C97-4B9E-233B-5837-BEFB571783C9}" dt="2021-12-06T09:56:00.041" v="6" actId="20577"/>
          <ac:spMkLst>
            <pc:docMk/>
            <pc:sldMk cId="1914964572" sldId="263"/>
            <ac:spMk id="2" creationId="{B3C9BEA5-DDE0-4B19-8AA1-F335274642EB}"/>
          </ac:spMkLst>
        </pc:spChg>
      </pc:sldChg>
      <pc:sldChg chg="modSp">
        <pc:chgData name="AS Dean" userId="S::adean@norwich-school.org.uk::eb0bf335-6c13-47ca-b9be-6b7c7be3c862" providerId="AD" clId="Web-{1EB32C97-4B9E-233B-5837-BEFB571783C9}" dt="2021-12-06T09:55:48.556" v="2" actId="20577"/>
        <pc:sldMkLst>
          <pc:docMk/>
          <pc:sldMk cId="847055738" sldId="277"/>
        </pc:sldMkLst>
        <pc:spChg chg="mod">
          <ac:chgData name="AS Dean" userId="S::adean@norwich-school.org.uk::eb0bf335-6c13-47ca-b9be-6b7c7be3c862" providerId="AD" clId="Web-{1EB32C97-4B9E-233B-5837-BEFB571783C9}" dt="2021-12-06T09:55:48.556" v="2" actId="20577"/>
          <ac:spMkLst>
            <pc:docMk/>
            <pc:sldMk cId="847055738" sldId="277"/>
            <ac:spMk id="2" creationId="{FF3E0249-950B-4F85-B72A-E9A890276B97}"/>
          </ac:spMkLst>
        </pc:spChg>
      </pc:sldChg>
    </pc:docChg>
  </pc:docChgLst>
  <pc:docChgLst>
    <pc:chgData name="AS Dean" userId="S::adean@norwich-school.org.uk::eb0bf335-6c13-47ca-b9be-6b7c7be3c862" providerId="AD" clId="Web-{0C1F1AD5-8431-3071-EFD2-C6D3E4A36187}"/>
    <pc:docChg chg="addSld delSld modSld">
      <pc:chgData name="AS Dean" userId="S::adean@norwich-school.org.uk::eb0bf335-6c13-47ca-b9be-6b7c7be3c862" providerId="AD" clId="Web-{0C1F1AD5-8431-3071-EFD2-C6D3E4A36187}" dt="2022-04-24T19:29:38.399" v="232" actId="20577"/>
      <pc:docMkLst>
        <pc:docMk/>
      </pc:docMkLst>
      <pc:sldChg chg="modSp">
        <pc:chgData name="AS Dean" userId="S::adean@norwich-school.org.uk::eb0bf335-6c13-47ca-b9be-6b7c7be3c862" providerId="AD" clId="Web-{0C1F1AD5-8431-3071-EFD2-C6D3E4A36187}" dt="2022-04-24T19:11:56.704" v="17" actId="20577"/>
        <pc:sldMkLst>
          <pc:docMk/>
          <pc:sldMk cId="3582302992" sldId="260"/>
        </pc:sldMkLst>
        <pc:spChg chg="mod">
          <ac:chgData name="AS Dean" userId="S::adean@norwich-school.org.uk::eb0bf335-6c13-47ca-b9be-6b7c7be3c862" providerId="AD" clId="Web-{0C1F1AD5-8431-3071-EFD2-C6D3E4A36187}" dt="2022-04-24T19:11:56.704" v="17" actId="20577"/>
          <ac:spMkLst>
            <pc:docMk/>
            <pc:sldMk cId="3582302992" sldId="260"/>
            <ac:spMk id="3" creationId="{BC78688C-3C51-41CD-B1BF-905AF473BC16}"/>
          </ac:spMkLst>
        </pc:spChg>
        <pc:spChg chg="mod">
          <ac:chgData name="AS Dean" userId="S::adean@norwich-school.org.uk::eb0bf335-6c13-47ca-b9be-6b7c7be3c862" providerId="AD" clId="Web-{0C1F1AD5-8431-3071-EFD2-C6D3E4A36187}" dt="2022-04-24T19:11:41.250" v="14" actId="14100"/>
          <ac:spMkLst>
            <pc:docMk/>
            <pc:sldMk cId="3582302992" sldId="260"/>
            <ac:spMk id="5" creationId="{F07E9615-8F96-4981-A46C-AC0AD222EB0A}"/>
          </ac:spMkLst>
        </pc:spChg>
      </pc:sldChg>
      <pc:sldChg chg="modSp">
        <pc:chgData name="AS Dean" userId="S::adean@norwich-school.org.uk::eb0bf335-6c13-47ca-b9be-6b7c7be3c862" providerId="AD" clId="Web-{0C1F1AD5-8431-3071-EFD2-C6D3E4A36187}" dt="2022-04-24T19:13:18.174" v="29" actId="20577"/>
        <pc:sldMkLst>
          <pc:docMk/>
          <pc:sldMk cId="336677597" sldId="262"/>
        </pc:sldMkLst>
        <pc:spChg chg="mod">
          <ac:chgData name="AS Dean" userId="S::adean@norwich-school.org.uk::eb0bf335-6c13-47ca-b9be-6b7c7be3c862" providerId="AD" clId="Web-{0C1F1AD5-8431-3071-EFD2-C6D3E4A36187}" dt="2022-04-24T19:13:18.174" v="29" actId="20577"/>
          <ac:spMkLst>
            <pc:docMk/>
            <pc:sldMk cId="336677597" sldId="262"/>
            <ac:spMk id="3" creationId="{709C9480-225D-417F-88FE-2F0C14955B74}"/>
          </ac:spMkLst>
        </pc:spChg>
      </pc:sldChg>
      <pc:sldChg chg="modSp">
        <pc:chgData name="AS Dean" userId="S::adean@norwich-school.org.uk::eb0bf335-6c13-47ca-b9be-6b7c7be3c862" providerId="AD" clId="Web-{0C1F1AD5-8431-3071-EFD2-C6D3E4A36187}" dt="2022-04-24T19:13:04.502" v="21" actId="20577"/>
        <pc:sldMkLst>
          <pc:docMk/>
          <pc:sldMk cId="1914964572" sldId="263"/>
        </pc:sldMkLst>
        <pc:spChg chg="mod">
          <ac:chgData name="AS Dean" userId="S::adean@norwich-school.org.uk::eb0bf335-6c13-47ca-b9be-6b7c7be3c862" providerId="AD" clId="Web-{0C1F1AD5-8431-3071-EFD2-C6D3E4A36187}" dt="2022-04-24T19:13:04.502" v="21" actId="20577"/>
          <ac:spMkLst>
            <pc:docMk/>
            <pc:sldMk cId="1914964572" sldId="263"/>
            <ac:spMk id="2" creationId="{B3C9BEA5-DDE0-4B19-8AA1-F335274642EB}"/>
          </ac:spMkLst>
        </pc:spChg>
      </pc:sldChg>
      <pc:sldChg chg="delSp modSp">
        <pc:chgData name="AS Dean" userId="S::adean@norwich-school.org.uk::eb0bf335-6c13-47ca-b9be-6b7c7be3c862" providerId="AD" clId="Web-{0C1F1AD5-8431-3071-EFD2-C6D3E4A36187}" dt="2022-04-24T19:27:37.381" v="219" actId="20577"/>
        <pc:sldMkLst>
          <pc:docMk/>
          <pc:sldMk cId="2509982419" sldId="268"/>
        </pc:sldMkLst>
        <pc:spChg chg="mod">
          <ac:chgData name="AS Dean" userId="S::adean@norwich-school.org.uk::eb0bf335-6c13-47ca-b9be-6b7c7be3c862" providerId="AD" clId="Web-{0C1F1AD5-8431-3071-EFD2-C6D3E4A36187}" dt="2022-04-24T19:27:37.381" v="219" actId="20577"/>
          <ac:spMkLst>
            <pc:docMk/>
            <pc:sldMk cId="2509982419" sldId="268"/>
            <ac:spMk id="2" creationId="{2C2155B5-2CDB-42F0-8724-A3BA0FB96B22}"/>
          </ac:spMkLst>
        </pc:spChg>
        <pc:spChg chg="mod">
          <ac:chgData name="AS Dean" userId="S::adean@norwich-school.org.uk::eb0bf335-6c13-47ca-b9be-6b7c7be3c862" providerId="AD" clId="Web-{0C1F1AD5-8431-3071-EFD2-C6D3E4A36187}" dt="2022-04-24T19:27:29.803" v="218" actId="1076"/>
          <ac:spMkLst>
            <pc:docMk/>
            <pc:sldMk cId="2509982419" sldId="268"/>
            <ac:spMk id="3" creationId="{4C506861-4F5D-471B-9715-76BEE1AA468E}"/>
          </ac:spMkLst>
        </pc:spChg>
        <pc:spChg chg="mod">
          <ac:chgData name="AS Dean" userId="S::adean@norwich-school.org.uk::eb0bf335-6c13-47ca-b9be-6b7c7be3c862" providerId="AD" clId="Web-{0C1F1AD5-8431-3071-EFD2-C6D3E4A36187}" dt="2022-04-24T19:27:26.849" v="217" actId="1076"/>
          <ac:spMkLst>
            <pc:docMk/>
            <pc:sldMk cId="2509982419" sldId="268"/>
            <ac:spMk id="4" creationId="{EE1F32E7-0E36-456D-BCAC-CF86AD51EC46}"/>
          </ac:spMkLst>
        </pc:spChg>
        <pc:spChg chg="del">
          <ac:chgData name="AS Dean" userId="S::adean@norwich-school.org.uk::eb0bf335-6c13-47ca-b9be-6b7c7be3c862" providerId="AD" clId="Web-{0C1F1AD5-8431-3071-EFD2-C6D3E4A36187}" dt="2022-04-24T19:27:21.568" v="216"/>
          <ac:spMkLst>
            <pc:docMk/>
            <pc:sldMk cId="2509982419" sldId="268"/>
            <ac:spMk id="11" creationId="{F013C337-DAA8-4AAC-B97A-167C5EF7EEA8}"/>
          </ac:spMkLst>
        </pc:spChg>
        <pc:picChg chg="del">
          <ac:chgData name="AS Dean" userId="S::adean@norwich-school.org.uk::eb0bf335-6c13-47ca-b9be-6b7c7be3c862" providerId="AD" clId="Web-{0C1F1AD5-8431-3071-EFD2-C6D3E4A36187}" dt="2022-04-24T19:27:21.568" v="216"/>
          <ac:picMkLst>
            <pc:docMk/>
            <pc:sldMk cId="2509982419" sldId="268"/>
            <ac:picMk id="10" creationId="{919BE402-33CC-4976-99E4-699426F3A8BE}"/>
          </ac:picMkLst>
        </pc:picChg>
      </pc:sldChg>
      <pc:sldChg chg="addSp delSp modSp mod setBg">
        <pc:chgData name="AS Dean" userId="S::adean@norwich-school.org.uk::eb0bf335-6c13-47ca-b9be-6b7c7be3c862" providerId="AD" clId="Web-{0C1F1AD5-8431-3071-EFD2-C6D3E4A36187}" dt="2022-04-24T19:28:34.960" v="229"/>
        <pc:sldMkLst>
          <pc:docMk/>
          <pc:sldMk cId="1384591638" sldId="271"/>
        </pc:sldMkLst>
        <pc:spChg chg="mod">
          <ac:chgData name="AS Dean" userId="S::adean@norwich-school.org.uk::eb0bf335-6c13-47ca-b9be-6b7c7be3c862" providerId="AD" clId="Web-{0C1F1AD5-8431-3071-EFD2-C6D3E4A36187}" dt="2022-04-24T19:28:34.960" v="229"/>
          <ac:spMkLst>
            <pc:docMk/>
            <pc:sldMk cId="1384591638" sldId="271"/>
            <ac:spMk id="2" creationId="{CA3FFDA3-C9EB-4C5D-894A-35F9C857372B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4.960" v="229"/>
          <ac:spMkLst>
            <pc:docMk/>
            <pc:sldMk cId="1384591638" sldId="271"/>
            <ac:spMk id="3" creationId="{1DBA6AEF-ADC8-4A2D-8173-E96837BB28A0}"/>
          </ac:spMkLst>
        </pc:spChg>
        <pc:spChg chg="del">
          <ac:chgData name="AS Dean" userId="S::adean@norwich-school.org.uk::eb0bf335-6c13-47ca-b9be-6b7c7be3c862" providerId="AD" clId="Web-{0C1F1AD5-8431-3071-EFD2-C6D3E4A36187}" dt="2022-04-24T19:28:08.928" v="221"/>
          <ac:spMkLst>
            <pc:docMk/>
            <pc:sldMk cId="1384591638" sldId="271"/>
            <ac:spMk id="6" creationId="{4FD38064-54CF-4FF1-8C3C-F09B1EABA971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4.960" v="229"/>
          <ac:spMkLst>
            <pc:docMk/>
            <pc:sldMk cId="1384591638" sldId="271"/>
            <ac:spMk id="11" creationId="{45D37F4E-DDB4-456B-97E0-9937730A039F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4.960" v="229"/>
          <ac:spMkLst>
            <pc:docMk/>
            <pc:sldMk cId="1384591638" sldId="271"/>
            <ac:spMk id="13" creationId="{B2DD41CD-8F47-4F56-AD12-4E2FF7696987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0.445" v="226"/>
          <ac:spMkLst>
            <pc:docMk/>
            <pc:sldMk cId="1384591638" sldId="271"/>
            <ac:spMk id="19" creationId="{345A976A-8DE3-4B67-B94B-2044FDD12899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0.445" v="226"/>
          <ac:spMkLst>
            <pc:docMk/>
            <pc:sldMk cId="1384591638" sldId="271"/>
            <ac:spMk id="21" creationId="{6EAAA1B9-2DDB-49C9-A037-A523D2F13C15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4.945" v="228"/>
          <ac:spMkLst>
            <pc:docMk/>
            <pc:sldMk cId="1384591638" sldId="271"/>
            <ac:spMk id="35" creationId="{7301F447-EEF7-48F5-AF73-7566EE7F64AD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4.945" v="228"/>
          <ac:spMkLst>
            <pc:docMk/>
            <pc:sldMk cId="1384591638" sldId="271"/>
            <ac:spMk id="36" creationId="{F7117410-A2A4-4085-9ADC-46744551DBDE}"/>
          </ac:spMkLst>
        </pc:spChg>
        <pc:spChg chg="add del">
          <ac:chgData name="AS Dean" userId="S::adean@norwich-school.org.uk::eb0bf335-6c13-47ca-b9be-6b7c7be3c862" providerId="AD" clId="Web-{0C1F1AD5-8431-3071-EFD2-C6D3E4A36187}" dt="2022-04-24T19:28:34.945" v="228"/>
          <ac:spMkLst>
            <pc:docMk/>
            <pc:sldMk cId="1384591638" sldId="271"/>
            <ac:spMk id="37" creationId="{99F74EB5-E547-4FB4-95F5-BCC788F3C4A0}"/>
          </ac:spMkLst>
        </pc:spChg>
        <pc:grpChg chg="add del">
          <ac:chgData name="AS Dean" userId="S::adean@norwich-school.org.uk::eb0bf335-6c13-47ca-b9be-6b7c7be3c862" providerId="AD" clId="Web-{0C1F1AD5-8431-3071-EFD2-C6D3E4A36187}" dt="2022-04-24T19:28:30.445" v="226"/>
          <ac:grpSpMkLst>
            <pc:docMk/>
            <pc:sldMk cId="1384591638" sldId="271"/>
            <ac:grpSpMk id="23" creationId="{B441F8D5-EBCE-4FB9-91A9-3425971C1F99}"/>
          </ac:grpSpMkLst>
        </pc:grpChg>
        <pc:grpChg chg="add del">
          <ac:chgData name="AS Dean" userId="S::adean@norwich-school.org.uk::eb0bf335-6c13-47ca-b9be-6b7c7be3c862" providerId="AD" clId="Web-{0C1F1AD5-8431-3071-EFD2-C6D3E4A36187}" dt="2022-04-24T19:28:30.445" v="226"/>
          <ac:grpSpMkLst>
            <pc:docMk/>
            <pc:sldMk cId="1384591638" sldId="271"/>
            <ac:grpSpMk id="29" creationId="{08701F99-7E4C-4B92-A4B5-307CDFB7A4DE}"/>
          </ac:grpSpMkLst>
        </pc:grpChg>
        <pc:graphicFrameChg chg="add del">
          <ac:chgData name="AS Dean" userId="S::adean@norwich-school.org.uk::eb0bf335-6c13-47ca-b9be-6b7c7be3c862" providerId="AD" clId="Web-{0C1F1AD5-8431-3071-EFD2-C6D3E4A36187}" dt="2022-04-24T19:28:30.445" v="226"/>
          <ac:graphicFrameMkLst>
            <pc:docMk/>
            <pc:sldMk cId="1384591638" sldId="271"/>
            <ac:graphicFrameMk id="15" creationId="{C33915C8-8DDF-AD2D-5E1B-98AA176D42DB}"/>
          </ac:graphicFrameMkLst>
        </pc:graphicFrameChg>
        <pc:graphicFrameChg chg="add del">
          <ac:chgData name="AS Dean" userId="S::adean@norwich-school.org.uk::eb0bf335-6c13-47ca-b9be-6b7c7be3c862" providerId="AD" clId="Web-{0C1F1AD5-8431-3071-EFD2-C6D3E4A36187}" dt="2022-04-24T19:28:34.945" v="228"/>
          <ac:graphicFrameMkLst>
            <pc:docMk/>
            <pc:sldMk cId="1384591638" sldId="271"/>
            <ac:graphicFrameMk id="38" creationId="{E8A74704-6E83-AE26-94A5-F9F0B272061A}"/>
          </ac:graphicFrameMkLst>
        </pc:graphicFrameChg>
        <pc:graphicFrameChg chg="add">
          <ac:chgData name="AS Dean" userId="S::adean@norwich-school.org.uk::eb0bf335-6c13-47ca-b9be-6b7c7be3c862" providerId="AD" clId="Web-{0C1F1AD5-8431-3071-EFD2-C6D3E4A36187}" dt="2022-04-24T19:28:34.960" v="229"/>
          <ac:graphicFrameMkLst>
            <pc:docMk/>
            <pc:sldMk cId="1384591638" sldId="271"/>
            <ac:graphicFrameMk id="40" creationId="{AE73057E-1130-106C-0B2C-BE282A459213}"/>
          </ac:graphicFrameMkLst>
        </pc:graphicFrameChg>
        <pc:picChg chg="del">
          <ac:chgData name="AS Dean" userId="S::adean@norwich-school.org.uk::eb0bf335-6c13-47ca-b9be-6b7c7be3c862" providerId="AD" clId="Web-{0C1F1AD5-8431-3071-EFD2-C6D3E4A36187}" dt="2022-04-24T19:28:08.928" v="221"/>
          <ac:picMkLst>
            <pc:docMk/>
            <pc:sldMk cId="1384591638" sldId="271"/>
            <ac:picMk id="5" creationId="{69B04C26-1D3B-42B1-A29D-F4B284419DC2}"/>
          </ac:picMkLst>
        </pc:picChg>
        <pc:picChg chg="add">
          <ac:chgData name="AS Dean" userId="S::adean@norwich-school.org.uk::eb0bf335-6c13-47ca-b9be-6b7c7be3c862" providerId="AD" clId="Web-{0C1F1AD5-8431-3071-EFD2-C6D3E4A36187}" dt="2022-04-24T19:28:34.960" v="229"/>
          <ac:picMkLst>
            <pc:docMk/>
            <pc:sldMk cId="1384591638" sldId="271"/>
            <ac:picMk id="16" creationId="{32C39308-58A1-E37C-3C46-7F058A7F8E4E}"/>
          </ac:picMkLst>
        </pc:picChg>
        <pc:cxnChg chg="add">
          <ac:chgData name="AS Dean" userId="S::adean@norwich-school.org.uk::eb0bf335-6c13-47ca-b9be-6b7c7be3c862" providerId="AD" clId="Web-{0C1F1AD5-8431-3071-EFD2-C6D3E4A36187}" dt="2022-04-24T19:28:34.960" v="229"/>
          <ac:cxnSpMkLst>
            <pc:docMk/>
            <pc:sldMk cId="1384591638" sldId="271"/>
            <ac:cxnSpMk id="20" creationId="{A7F400EE-A8A5-48AF-B4D6-291B52C6F0B0}"/>
          </ac:cxnSpMkLst>
        </pc:cxnChg>
      </pc:sldChg>
      <pc:sldChg chg="modSp">
        <pc:chgData name="AS Dean" userId="S::adean@norwich-school.org.uk::eb0bf335-6c13-47ca-b9be-6b7c7be3c862" providerId="AD" clId="Web-{0C1F1AD5-8431-3071-EFD2-C6D3E4A36187}" dt="2022-04-24T19:28:41.710" v="230" actId="20577"/>
        <pc:sldMkLst>
          <pc:docMk/>
          <pc:sldMk cId="1701137644" sldId="272"/>
        </pc:sldMkLst>
        <pc:spChg chg="mod">
          <ac:chgData name="AS Dean" userId="S::adean@norwich-school.org.uk::eb0bf335-6c13-47ca-b9be-6b7c7be3c862" providerId="AD" clId="Web-{0C1F1AD5-8431-3071-EFD2-C6D3E4A36187}" dt="2022-04-24T19:28:41.710" v="230" actId="20577"/>
          <ac:spMkLst>
            <pc:docMk/>
            <pc:sldMk cId="1701137644" sldId="272"/>
            <ac:spMk id="2" creationId="{FC720A04-D8CD-46C8-B06B-66E5EDDDF5B8}"/>
          </ac:spMkLst>
        </pc:spChg>
      </pc:sldChg>
      <pc:sldChg chg="modSp">
        <pc:chgData name="AS Dean" userId="S::adean@norwich-school.org.uk::eb0bf335-6c13-47ca-b9be-6b7c7be3c862" providerId="AD" clId="Web-{0C1F1AD5-8431-3071-EFD2-C6D3E4A36187}" dt="2022-04-24T19:29:38.399" v="232" actId="20577"/>
        <pc:sldMkLst>
          <pc:docMk/>
          <pc:sldMk cId="4244789151" sldId="273"/>
        </pc:sldMkLst>
        <pc:spChg chg="mod">
          <ac:chgData name="AS Dean" userId="S::adean@norwich-school.org.uk::eb0bf335-6c13-47ca-b9be-6b7c7be3c862" providerId="AD" clId="Web-{0C1F1AD5-8431-3071-EFD2-C6D3E4A36187}" dt="2022-04-24T19:29:38.399" v="232" actId="20577"/>
          <ac:spMkLst>
            <pc:docMk/>
            <pc:sldMk cId="4244789151" sldId="273"/>
            <ac:spMk id="2" creationId="{2AD6D9B3-9A8F-4ABB-87AD-083549917BDD}"/>
          </ac:spMkLst>
        </pc:spChg>
      </pc:sldChg>
      <pc:sldChg chg="addSp delSp modSp new mod setBg">
        <pc:chgData name="AS Dean" userId="S::adean@norwich-school.org.uk::eb0bf335-6c13-47ca-b9be-6b7c7be3c862" providerId="AD" clId="Web-{0C1F1AD5-8431-3071-EFD2-C6D3E4A36187}" dt="2022-04-24T19:28:02.069" v="220" actId="20577"/>
        <pc:sldMkLst>
          <pc:docMk/>
          <pc:sldMk cId="262630104" sldId="277"/>
        </pc:sldMkLst>
        <pc:spChg chg="mod">
          <ac:chgData name="AS Dean" userId="S::adean@norwich-school.org.uk::eb0bf335-6c13-47ca-b9be-6b7c7be3c862" providerId="AD" clId="Web-{0C1F1AD5-8431-3071-EFD2-C6D3E4A36187}" dt="2022-04-24T19:28:02.069" v="220" actId="20577"/>
          <ac:spMkLst>
            <pc:docMk/>
            <pc:sldMk cId="262630104" sldId="277"/>
            <ac:spMk id="2" creationId="{B1B8AA17-BBDA-0A3E-6049-574029AAE9B1}"/>
          </ac:spMkLst>
        </pc:spChg>
        <pc:spChg chg="del">
          <ac:chgData name="AS Dean" userId="S::adean@norwich-school.org.uk::eb0bf335-6c13-47ca-b9be-6b7c7be3c862" providerId="AD" clId="Web-{0C1F1AD5-8431-3071-EFD2-C6D3E4A36187}" dt="2022-04-24T19:18:24.977" v="35"/>
          <ac:spMkLst>
            <pc:docMk/>
            <pc:sldMk cId="262630104" sldId="277"/>
            <ac:spMk id="3" creationId="{02FE2B98-5758-78D3-63A3-909FB07487AA}"/>
          </ac:spMkLst>
        </pc:spChg>
        <pc:spChg chg="del mod">
          <ac:chgData name="AS Dean" userId="S::adean@norwich-school.org.uk::eb0bf335-6c13-47ca-b9be-6b7c7be3c862" providerId="AD" clId="Web-{0C1F1AD5-8431-3071-EFD2-C6D3E4A36187}" dt="2022-04-24T19:19:48.323" v="77"/>
          <ac:spMkLst>
            <pc:docMk/>
            <pc:sldMk cId="262630104" sldId="277"/>
            <ac:spMk id="4" creationId="{E68419CB-9C3D-1D94-8F4A-FF813C9BEA04}"/>
          </ac:spMkLst>
        </pc:spChg>
        <pc:graphicFrameChg chg="add mod modGraphic">
          <ac:chgData name="AS Dean" userId="S::adean@norwich-school.org.uk::eb0bf335-6c13-47ca-b9be-6b7c7be3c862" providerId="AD" clId="Web-{0C1F1AD5-8431-3071-EFD2-C6D3E4A36187}" dt="2022-04-24T19:26:28.629" v="210"/>
          <ac:graphicFrameMkLst>
            <pc:docMk/>
            <pc:sldMk cId="262630104" sldId="277"/>
            <ac:graphicFrameMk id="7" creationId="{8F12BC45-90E5-9200-CAC3-826D2406AE9E}"/>
          </ac:graphicFrameMkLst>
        </pc:graphicFrameChg>
        <pc:picChg chg="add mod ord">
          <ac:chgData name="AS Dean" userId="S::adean@norwich-school.org.uk::eb0bf335-6c13-47ca-b9be-6b7c7be3c862" providerId="AD" clId="Web-{0C1F1AD5-8431-3071-EFD2-C6D3E4A36187}" dt="2022-04-24T19:26:28.629" v="210"/>
          <ac:picMkLst>
            <pc:docMk/>
            <pc:sldMk cId="262630104" sldId="277"/>
            <ac:picMk id="5" creationId="{382C3777-D729-06C6-E0B7-DB67693031BA}"/>
          </ac:picMkLst>
        </pc:picChg>
        <pc:cxnChg chg="add">
          <ac:chgData name="AS Dean" userId="S::adean@norwich-school.org.uk::eb0bf335-6c13-47ca-b9be-6b7c7be3c862" providerId="AD" clId="Web-{0C1F1AD5-8431-3071-EFD2-C6D3E4A36187}" dt="2022-04-24T19:26:28.629" v="210"/>
          <ac:cxnSpMkLst>
            <pc:docMk/>
            <pc:sldMk cId="262630104" sldId="277"/>
            <ac:cxnSpMk id="12" creationId="{A7F400EE-A8A5-48AF-B4D6-291B52C6F0B0}"/>
          </ac:cxnSpMkLst>
        </pc:cxnChg>
      </pc:sldChg>
      <pc:sldChg chg="del">
        <pc:chgData name="AS Dean" userId="S::adean@norwich-school.org.uk::eb0bf335-6c13-47ca-b9be-6b7c7be3c862" providerId="AD" clId="Web-{0C1F1AD5-8431-3071-EFD2-C6D3E4A36187}" dt="2022-04-24T19:12:53.049" v="18"/>
        <pc:sldMkLst>
          <pc:docMk/>
          <pc:sldMk cId="847055738" sldId="277"/>
        </pc:sldMkLst>
      </pc:sldChg>
      <pc:sldChg chg="addSp delSp modSp new mod setBg">
        <pc:chgData name="AS Dean" userId="S::adean@norwich-school.org.uk::eb0bf335-6c13-47ca-b9be-6b7c7be3c862" providerId="AD" clId="Web-{0C1F1AD5-8431-3071-EFD2-C6D3E4A36187}" dt="2022-04-24T19:27:10.958" v="213" actId="20577"/>
        <pc:sldMkLst>
          <pc:docMk/>
          <pc:sldMk cId="1155357691" sldId="278"/>
        </pc:sldMkLst>
        <pc:spChg chg="mod">
          <ac:chgData name="AS Dean" userId="S::adean@norwich-school.org.uk::eb0bf335-6c13-47ca-b9be-6b7c7be3c862" providerId="AD" clId="Web-{0C1F1AD5-8431-3071-EFD2-C6D3E4A36187}" dt="2022-04-24T19:27:10.958" v="213" actId="20577"/>
          <ac:spMkLst>
            <pc:docMk/>
            <pc:sldMk cId="1155357691" sldId="278"/>
            <ac:spMk id="2" creationId="{5D679F84-9FA9-4446-3878-8F0098BC53F2}"/>
          </ac:spMkLst>
        </pc:spChg>
        <pc:spChg chg="del mod">
          <ac:chgData name="AS Dean" userId="S::adean@norwich-school.org.uk::eb0bf335-6c13-47ca-b9be-6b7c7be3c862" providerId="AD" clId="Web-{0C1F1AD5-8431-3071-EFD2-C6D3E4A36187}" dt="2022-04-24T19:26:09.238" v="208"/>
          <ac:spMkLst>
            <pc:docMk/>
            <pc:sldMk cId="1155357691" sldId="278"/>
            <ac:spMk id="3" creationId="{91514939-B41C-042E-9624-A9606EF47DD4}"/>
          </ac:spMkLst>
        </pc:spChg>
        <pc:spChg chg="mod">
          <ac:chgData name="AS Dean" userId="S::adean@norwich-school.org.uk::eb0bf335-6c13-47ca-b9be-6b7c7be3c862" providerId="AD" clId="Web-{0C1F1AD5-8431-3071-EFD2-C6D3E4A36187}" dt="2022-04-24T19:26:16.222" v="209"/>
          <ac:spMkLst>
            <pc:docMk/>
            <pc:sldMk cId="1155357691" sldId="278"/>
            <ac:spMk id="4" creationId="{E47B829D-8101-6BD9-9122-A1B26434092A}"/>
          </ac:spMkLst>
        </pc:spChg>
        <pc:picChg chg="add mod">
          <ac:chgData name="AS Dean" userId="S::adean@norwich-school.org.uk::eb0bf335-6c13-47ca-b9be-6b7c7be3c862" providerId="AD" clId="Web-{0C1F1AD5-8431-3071-EFD2-C6D3E4A36187}" dt="2022-04-24T19:26:16.222" v="209"/>
          <ac:picMkLst>
            <pc:docMk/>
            <pc:sldMk cId="1155357691" sldId="278"/>
            <ac:picMk id="5" creationId="{9082B0B0-FA21-3738-5839-D9A51CD84C1C}"/>
          </ac:picMkLst>
        </pc:picChg>
        <pc:cxnChg chg="add">
          <ac:chgData name="AS Dean" userId="S::adean@norwich-school.org.uk::eb0bf335-6c13-47ca-b9be-6b7c7be3c862" providerId="AD" clId="Web-{0C1F1AD5-8431-3071-EFD2-C6D3E4A36187}" dt="2022-04-24T19:26:16.222" v="209"/>
          <ac:cxnSpMkLst>
            <pc:docMk/>
            <pc:sldMk cId="1155357691" sldId="278"/>
            <ac:cxnSpMk id="10" creationId="{A7F400EE-A8A5-48AF-B4D6-291B52C6F0B0}"/>
          </ac:cxnSpMkLst>
        </pc:cxnChg>
      </pc:sldChg>
    </pc:docChg>
  </pc:docChgLst>
  <pc:docChgLst>
    <pc:chgData name="AS Dean" userId="S::adean@norwich-school.org.uk::eb0bf335-6c13-47ca-b9be-6b7c7be3c862" providerId="AD" clId="Web-{4341697E-BE91-B7B3-38D3-E1452BAB0BA3}"/>
    <pc:docChg chg="modSld">
      <pc:chgData name="AS Dean" userId="S::adean@norwich-school.org.uk::eb0bf335-6c13-47ca-b9be-6b7c7be3c862" providerId="AD" clId="Web-{4341697E-BE91-B7B3-38D3-E1452BAB0BA3}" dt="2023-03-16T20:03:27.619" v="1" actId="1076"/>
      <pc:docMkLst>
        <pc:docMk/>
      </pc:docMkLst>
      <pc:sldChg chg="modSp">
        <pc:chgData name="AS Dean" userId="S::adean@norwich-school.org.uk::eb0bf335-6c13-47ca-b9be-6b7c7be3c862" providerId="AD" clId="Web-{4341697E-BE91-B7B3-38D3-E1452BAB0BA3}" dt="2023-03-16T20:03:27.619" v="1" actId="1076"/>
        <pc:sldMkLst>
          <pc:docMk/>
          <pc:sldMk cId="2809652664" sldId="257"/>
        </pc:sldMkLst>
        <pc:picChg chg="mod">
          <ac:chgData name="AS Dean" userId="S::adean@norwich-school.org.uk::eb0bf335-6c13-47ca-b9be-6b7c7be3c862" providerId="AD" clId="Web-{4341697E-BE91-B7B3-38D3-E1452BAB0BA3}" dt="2023-03-16T20:03:27.619" v="1" actId="1076"/>
          <ac:picMkLst>
            <pc:docMk/>
            <pc:sldMk cId="2809652664" sldId="257"/>
            <ac:picMk id="5" creationId="{579C9E11-25B7-E20D-C57A-02C39432D6B2}"/>
          </ac:picMkLst>
        </pc:picChg>
      </pc:sldChg>
    </pc:docChg>
  </pc:docChgLst>
  <pc:docChgLst>
    <pc:chgData name="AS Dean" userId="S::adean@norwich-school.org.uk::eb0bf335-6c13-47ca-b9be-6b7c7be3c862" providerId="AD" clId="Web-{64FA135A-597C-7B4E-7E8F-E0E384FE3DFC}"/>
    <pc:docChg chg="modSld">
      <pc:chgData name="AS Dean" userId="S::adean@norwich-school.org.uk::eb0bf335-6c13-47ca-b9be-6b7c7be3c862" providerId="AD" clId="Web-{64FA135A-597C-7B4E-7E8F-E0E384FE3DFC}" dt="2022-03-04T15:11:09.277" v="27" actId="1076"/>
      <pc:docMkLst>
        <pc:docMk/>
      </pc:docMkLst>
      <pc:sldChg chg="addSp delSp modSp">
        <pc:chgData name="AS Dean" userId="S::adean@norwich-school.org.uk::eb0bf335-6c13-47ca-b9be-6b7c7be3c862" providerId="AD" clId="Web-{64FA135A-597C-7B4E-7E8F-E0E384FE3DFC}" dt="2022-03-04T15:08:34.194" v="3" actId="14100"/>
        <pc:sldMkLst>
          <pc:docMk/>
          <pc:sldMk cId="2809652664" sldId="257"/>
        </pc:sldMkLst>
        <pc:picChg chg="add mod">
          <ac:chgData name="AS Dean" userId="S::adean@norwich-school.org.uk::eb0bf335-6c13-47ca-b9be-6b7c7be3c862" providerId="AD" clId="Web-{64FA135A-597C-7B4E-7E8F-E0E384FE3DFC}" dt="2022-03-04T15:08:34.194" v="3" actId="14100"/>
          <ac:picMkLst>
            <pc:docMk/>
            <pc:sldMk cId="2809652664" sldId="257"/>
            <ac:picMk id="4" creationId="{D6EB20C7-D9A3-4B19-8D48-6014BC87BFAE}"/>
          </ac:picMkLst>
        </pc:picChg>
        <pc:picChg chg="del">
          <ac:chgData name="AS Dean" userId="S::adean@norwich-school.org.uk::eb0bf335-6c13-47ca-b9be-6b7c7be3c862" providerId="AD" clId="Web-{64FA135A-597C-7B4E-7E8F-E0E384FE3DFC}" dt="2022-03-04T15:08:29.944" v="1"/>
          <ac:picMkLst>
            <pc:docMk/>
            <pc:sldMk cId="2809652664" sldId="257"/>
            <ac:picMk id="5" creationId="{698C10FE-8880-401E-8CE8-E08CE019ED2C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09:54.837" v="7"/>
        <pc:sldMkLst>
          <pc:docMk/>
          <pc:sldMk cId="3074527127" sldId="258"/>
        </pc:sldMkLst>
        <pc:picChg chg="add">
          <ac:chgData name="AS Dean" userId="S::adean@norwich-school.org.uk::eb0bf335-6c13-47ca-b9be-6b7c7be3c862" providerId="AD" clId="Web-{64FA135A-597C-7B4E-7E8F-E0E384FE3DFC}" dt="2022-03-04T15:09:54.837" v="7"/>
          <ac:picMkLst>
            <pc:docMk/>
            <pc:sldMk cId="3074527127" sldId="258"/>
            <ac:picMk id="7" creationId="{32066EE0-E934-44CB-9FEC-36AAF5BA0E9A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09:58.228" v="8"/>
        <pc:sldMkLst>
          <pc:docMk/>
          <pc:sldMk cId="613967497" sldId="259"/>
        </pc:sldMkLst>
        <pc:picChg chg="add">
          <ac:chgData name="AS Dean" userId="S::adean@norwich-school.org.uk::eb0bf335-6c13-47ca-b9be-6b7c7be3c862" providerId="AD" clId="Web-{64FA135A-597C-7B4E-7E8F-E0E384FE3DFC}" dt="2022-03-04T15:09:58.228" v="8"/>
          <ac:picMkLst>
            <pc:docMk/>
            <pc:sldMk cId="613967497" sldId="259"/>
            <ac:picMk id="6" creationId="{2FF97CC2-1C53-4FCB-A1DA-0A84C7F66F07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05.134" v="10"/>
        <pc:sldMkLst>
          <pc:docMk/>
          <pc:sldMk cId="3582302992" sldId="260"/>
        </pc:sldMkLst>
        <pc:picChg chg="add">
          <ac:chgData name="AS Dean" userId="S::adean@norwich-school.org.uk::eb0bf335-6c13-47ca-b9be-6b7c7be3c862" providerId="AD" clId="Web-{64FA135A-597C-7B4E-7E8F-E0E384FE3DFC}" dt="2022-03-04T15:10:05.134" v="10"/>
          <ac:picMkLst>
            <pc:docMk/>
            <pc:sldMk cId="3582302992" sldId="260"/>
            <ac:picMk id="7" creationId="{9056C55F-3C90-4667-A1A5-12D172CC8458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35.885" v="17"/>
        <pc:sldMkLst>
          <pc:docMk/>
          <pc:sldMk cId="336677597" sldId="262"/>
        </pc:sldMkLst>
        <pc:picChg chg="add">
          <ac:chgData name="AS Dean" userId="S::adean@norwich-school.org.uk::eb0bf335-6c13-47ca-b9be-6b7c7be3c862" providerId="AD" clId="Web-{64FA135A-597C-7B4E-7E8F-E0E384FE3DFC}" dt="2022-03-04T15:10:35.885" v="17"/>
          <ac:picMkLst>
            <pc:docMk/>
            <pc:sldMk cId="336677597" sldId="262"/>
            <ac:picMk id="5" creationId="{7719BA7D-0C24-4B3D-B29F-C6BBFD57BC8C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29.994" v="15"/>
        <pc:sldMkLst>
          <pc:docMk/>
          <pc:sldMk cId="1914964572" sldId="263"/>
        </pc:sldMkLst>
        <pc:picChg chg="add">
          <ac:chgData name="AS Dean" userId="S::adean@norwich-school.org.uk::eb0bf335-6c13-47ca-b9be-6b7c7be3c862" providerId="AD" clId="Web-{64FA135A-597C-7B4E-7E8F-E0E384FE3DFC}" dt="2022-03-04T15:10:29.994" v="15"/>
          <ac:picMkLst>
            <pc:docMk/>
            <pc:sldMk cId="1914964572" sldId="263"/>
            <ac:picMk id="4" creationId="{8959E102-1EA4-4F2C-B24E-4940C06CC718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11.197" v="11"/>
        <pc:sldMkLst>
          <pc:docMk/>
          <pc:sldMk cId="2804542879" sldId="265"/>
        </pc:sldMkLst>
        <pc:picChg chg="add">
          <ac:chgData name="AS Dean" userId="S::adean@norwich-school.org.uk::eb0bf335-6c13-47ca-b9be-6b7c7be3c862" providerId="AD" clId="Web-{64FA135A-597C-7B4E-7E8F-E0E384FE3DFC}" dt="2022-03-04T15:10:11.197" v="11"/>
          <ac:picMkLst>
            <pc:docMk/>
            <pc:sldMk cId="2804542879" sldId="265"/>
            <ac:picMk id="4" creationId="{8C9FAA51-943E-4B79-BB01-B704F46A0E46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14.572" v="12"/>
        <pc:sldMkLst>
          <pc:docMk/>
          <pc:sldMk cId="1234249105" sldId="266"/>
        </pc:sldMkLst>
        <pc:picChg chg="add">
          <ac:chgData name="AS Dean" userId="S::adean@norwich-school.org.uk::eb0bf335-6c13-47ca-b9be-6b7c7be3c862" providerId="AD" clId="Web-{64FA135A-597C-7B4E-7E8F-E0E384FE3DFC}" dt="2022-03-04T15:10:14.572" v="12"/>
          <ac:picMkLst>
            <pc:docMk/>
            <pc:sldMk cId="1234249105" sldId="266"/>
            <ac:picMk id="4" creationId="{39BD7F0C-501A-4923-AFE7-39CE67A404DD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18.604" v="13"/>
        <pc:sldMkLst>
          <pc:docMk/>
          <pc:sldMk cId="1036292316" sldId="267"/>
        </pc:sldMkLst>
        <pc:picChg chg="add">
          <ac:chgData name="AS Dean" userId="S::adean@norwich-school.org.uk::eb0bf335-6c13-47ca-b9be-6b7c7be3c862" providerId="AD" clId="Web-{64FA135A-597C-7B4E-7E8F-E0E384FE3DFC}" dt="2022-03-04T15:10:18.604" v="13"/>
          <ac:picMkLst>
            <pc:docMk/>
            <pc:sldMk cId="1036292316" sldId="267"/>
            <ac:picMk id="5" creationId="{21C61724-2ED8-44D3-AF22-8193E478E4A0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40.792" v="18"/>
        <pc:sldMkLst>
          <pc:docMk/>
          <pc:sldMk cId="2509982419" sldId="268"/>
        </pc:sldMkLst>
        <pc:picChg chg="add">
          <ac:chgData name="AS Dean" userId="S::adean@norwich-school.org.uk::eb0bf335-6c13-47ca-b9be-6b7c7be3c862" providerId="AD" clId="Web-{64FA135A-597C-7B4E-7E8F-E0E384FE3DFC}" dt="2022-03-04T15:10:40.792" v="18"/>
          <ac:picMkLst>
            <pc:docMk/>
            <pc:sldMk cId="2509982419" sldId="268"/>
            <ac:picMk id="5" creationId="{D67DFA20-F263-4B85-A5B4-C553EC35E551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24.713" v="14"/>
        <pc:sldMkLst>
          <pc:docMk/>
          <pc:sldMk cId="2463984929" sldId="269"/>
        </pc:sldMkLst>
        <pc:picChg chg="add">
          <ac:chgData name="AS Dean" userId="S::adean@norwich-school.org.uk::eb0bf335-6c13-47ca-b9be-6b7c7be3c862" providerId="AD" clId="Web-{64FA135A-597C-7B4E-7E8F-E0E384FE3DFC}" dt="2022-03-04T15:10:24.713" v="14"/>
          <ac:picMkLst>
            <pc:docMk/>
            <pc:sldMk cId="2463984929" sldId="269"/>
            <ac:picMk id="3" creationId="{431982C6-C18A-47AB-B369-C89D52835B94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44.260" v="19"/>
        <pc:sldMkLst>
          <pc:docMk/>
          <pc:sldMk cId="3675613452" sldId="270"/>
        </pc:sldMkLst>
        <pc:picChg chg="add">
          <ac:chgData name="AS Dean" userId="S::adean@norwich-school.org.uk::eb0bf335-6c13-47ca-b9be-6b7c7be3c862" providerId="AD" clId="Web-{64FA135A-597C-7B4E-7E8F-E0E384FE3DFC}" dt="2022-03-04T15:10:44.260" v="19"/>
          <ac:picMkLst>
            <pc:docMk/>
            <pc:sldMk cId="3675613452" sldId="270"/>
            <ac:picMk id="4" creationId="{F0137D11-1300-4AE1-A267-F87A4E72558F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47.745" v="20"/>
        <pc:sldMkLst>
          <pc:docMk/>
          <pc:sldMk cId="1384591638" sldId="271"/>
        </pc:sldMkLst>
        <pc:picChg chg="add">
          <ac:chgData name="AS Dean" userId="S::adean@norwich-school.org.uk::eb0bf335-6c13-47ca-b9be-6b7c7be3c862" providerId="AD" clId="Web-{64FA135A-597C-7B4E-7E8F-E0E384FE3DFC}" dt="2022-03-04T15:10:47.745" v="20"/>
          <ac:picMkLst>
            <pc:docMk/>
            <pc:sldMk cId="1384591638" sldId="271"/>
            <ac:picMk id="4" creationId="{31BD23D6-7B74-4995-9B5A-89E444EAD35F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51.620" v="21"/>
        <pc:sldMkLst>
          <pc:docMk/>
          <pc:sldMk cId="1701137644" sldId="272"/>
        </pc:sldMkLst>
        <pc:picChg chg="add">
          <ac:chgData name="AS Dean" userId="S::adean@norwich-school.org.uk::eb0bf335-6c13-47ca-b9be-6b7c7be3c862" providerId="AD" clId="Web-{64FA135A-597C-7B4E-7E8F-E0E384FE3DFC}" dt="2022-03-04T15:10:51.620" v="21"/>
          <ac:picMkLst>
            <pc:docMk/>
            <pc:sldMk cId="1701137644" sldId="272"/>
            <ac:picMk id="4" creationId="{119AA975-613A-46D8-889E-FD5753D5E7D0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54.870" v="22"/>
        <pc:sldMkLst>
          <pc:docMk/>
          <pc:sldMk cId="4244789151" sldId="273"/>
        </pc:sldMkLst>
        <pc:picChg chg="add">
          <ac:chgData name="AS Dean" userId="S::adean@norwich-school.org.uk::eb0bf335-6c13-47ca-b9be-6b7c7be3c862" providerId="AD" clId="Web-{64FA135A-597C-7B4E-7E8F-E0E384FE3DFC}" dt="2022-03-04T15:10:54.870" v="22"/>
          <ac:picMkLst>
            <pc:docMk/>
            <pc:sldMk cId="4244789151" sldId="273"/>
            <ac:picMk id="6" creationId="{CACB6263-D8EA-4E5C-924E-20575718C7B6}"/>
          </ac:picMkLst>
        </pc:picChg>
      </pc:sldChg>
      <pc:sldChg chg="addSp delSp modSp">
        <pc:chgData name="AS Dean" userId="S::adean@norwich-school.org.uk::eb0bf335-6c13-47ca-b9be-6b7c7be3c862" providerId="AD" clId="Web-{64FA135A-597C-7B4E-7E8F-E0E384FE3DFC}" dt="2022-03-04T15:11:09.277" v="27" actId="1076"/>
        <pc:sldMkLst>
          <pc:docMk/>
          <pc:sldMk cId="4255106095" sldId="274"/>
        </pc:sldMkLst>
        <pc:picChg chg="del">
          <ac:chgData name="AS Dean" userId="S::adean@norwich-school.org.uk::eb0bf335-6c13-47ca-b9be-6b7c7be3c862" providerId="AD" clId="Web-{64FA135A-597C-7B4E-7E8F-E0E384FE3DFC}" dt="2022-03-04T15:10:59.542" v="23"/>
          <ac:picMkLst>
            <pc:docMk/>
            <pc:sldMk cId="4255106095" sldId="274"/>
            <ac:picMk id="3" creationId="{73F74F03-3D61-413D-9865-13C2B003D1E1}"/>
          </ac:picMkLst>
        </pc:picChg>
        <pc:picChg chg="add mod">
          <ac:chgData name="AS Dean" userId="S::adean@norwich-school.org.uk::eb0bf335-6c13-47ca-b9be-6b7c7be3c862" providerId="AD" clId="Web-{64FA135A-597C-7B4E-7E8F-E0E384FE3DFC}" dt="2022-03-04T15:11:09.277" v="27" actId="1076"/>
          <ac:picMkLst>
            <pc:docMk/>
            <pc:sldMk cId="4255106095" sldId="274"/>
            <ac:picMk id="4" creationId="{6E8AEF69-FBF3-4535-8430-350C6587897B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01.556" v="9"/>
        <pc:sldMkLst>
          <pc:docMk/>
          <pc:sldMk cId="3197209812" sldId="275"/>
        </pc:sldMkLst>
        <pc:picChg chg="add">
          <ac:chgData name="AS Dean" userId="S::adean@norwich-school.org.uk::eb0bf335-6c13-47ca-b9be-6b7c7be3c862" providerId="AD" clId="Web-{64FA135A-597C-7B4E-7E8F-E0E384FE3DFC}" dt="2022-03-04T15:10:01.556" v="9"/>
          <ac:picMkLst>
            <pc:docMk/>
            <pc:sldMk cId="3197209812" sldId="275"/>
            <ac:picMk id="8" creationId="{8E1A8E38-62C0-4A2A-B68C-65B6438570F8}"/>
          </ac:picMkLst>
        </pc:picChg>
      </pc:sldChg>
      <pc:sldChg chg="addSp modSp">
        <pc:chgData name="AS Dean" userId="S::adean@norwich-school.org.uk::eb0bf335-6c13-47ca-b9be-6b7c7be3c862" providerId="AD" clId="Web-{64FA135A-597C-7B4E-7E8F-E0E384FE3DFC}" dt="2022-03-04T15:09:47.321" v="6" actId="1076"/>
        <pc:sldMkLst>
          <pc:docMk/>
          <pc:sldMk cId="239942980" sldId="276"/>
        </pc:sldMkLst>
        <pc:picChg chg="add mod">
          <ac:chgData name="AS Dean" userId="S::adean@norwich-school.org.uk::eb0bf335-6c13-47ca-b9be-6b7c7be3c862" providerId="AD" clId="Web-{64FA135A-597C-7B4E-7E8F-E0E384FE3DFC}" dt="2022-03-04T15:09:47.321" v="6" actId="1076"/>
          <ac:picMkLst>
            <pc:docMk/>
            <pc:sldMk cId="239942980" sldId="276"/>
            <ac:picMk id="5" creationId="{94257B44-C92D-4F0D-A2A6-862CC47FF6B8}"/>
          </ac:picMkLst>
        </pc:picChg>
      </pc:sldChg>
      <pc:sldChg chg="addSp">
        <pc:chgData name="AS Dean" userId="S::adean@norwich-school.org.uk::eb0bf335-6c13-47ca-b9be-6b7c7be3c862" providerId="AD" clId="Web-{64FA135A-597C-7B4E-7E8F-E0E384FE3DFC}" dt="2022-03-04T15:10:33.026" v="16"/>
        <pc:sldMkLst>
          <pc:docMk/>
          <pc:sldMk cId="847055738" sldId="277"/>
        </pc:sldMkLst>
        <pc:picChg chg="add">
          <ac:chgData name="AS Dean" userId="S::adean@norwich-school.org.uk::eb0bf335-6c13-47ca-b9be-6b7c7be3c862" providerId="AD" clId="Web-{64FA135A-597C-7B4E-7E8F-E0E384FE3DFC}" dt="2022-03-04T15:10:33.026" v="16"/>
          <ac:picMkLst>
            <pc:docMk/>
            <pc:sldMk cId="847055738" sldId="277"/>
            <ac:picMk id="4" creationId="{CB3A85E0-D230-41B6-BD6C-3F5DA9EACBDD}"/>
          </ac:picMkLst>
        </pc:picChg>
      </pc:sldChg>
    </pc:docChg>
  </pc:docChgLst>
  <pc:docChgLst>
    <pc:chgData name="AS Dean" userId="S::adean@norwich-school.org.uk::eb0bf335-6c13-47ca-b9be-6b7c7be3c862" providerId="AD" clId="Web-{3E5E9851-5DDD-3CDA-C650-44404BE4E0FF}"/>
    <pc:docChg chg="modSld">
      <pc:chgData name="AS Dean" userId="S::adean@norwich-school.org.uk::eb0bf335-6c13-47ca-b9be-6b7c7be3c862" providerId="AD" clId="Web-{3E5E9851-5DDD-3CDA-C650-44404BE4E0FF}" dt="2021-07-18T19:47:10.561" v="7" actId="1076"/>
      <pc:docMkLst>
        <pc:docMk/>
      </pc:docMkLst>
      <pc:sldChg chg="addSp delSp modSp">
        <pc:chgData name="AS Dean" userId="S::adean@norwich-school.org.uk::eb0bf335-6c13-47ca-b9be-6b7c7be3c862" providerId="AD" clId="Web-{3E5E9851-5DDD-3CDA-C650-44404BE4E0FF}" dt="2021-07-18T19:46:59.749" v="4" actId="1076"/>
        <pc:sldMkLst>
          <pc:docMk/>
          <pc:sldMk cId="2809652664" sldId="257"/>
        </pc:sldMkLst>
        <pc:picChg chg="del">
          <ac:chgData name="AS Dean" userId="S::adean@norwich-school.org.uk::eb0bf335-6c13-47ca-b9be-6b7c7be3c862" providerId="AD" clId="Web-{3E5E9851-5DDD-3CDA-C650-44404BE4E0FF}" dt="2021-07-18T19:46:52.483" v="0"/>
          <ac:picMkLst>
            <pc:docMk/>
            <pc:sldMk cId="2809652664" sldId="257"/>
            <ac:picMk id="4" creationId="{AD96D9E0-4382-4F56-96F7-04DFB575DA66}"/>
          </ac:picMkLst>
        </pc:picChg>
        <pc:picChg chg="add mod">
          <ac:chgData name="AS Dean" userId="S::adean@norwich-school.org.uk::eb0bf335-6c13-47ca-b9be-6b7c7be3c862" providerId="AD" clId="Web-{3E5E9851-5DDD-3CDA-C650-44404BE4E0FF}" dt="2021-07-18T19:46:59.749" v="4" actId="1076"/>
          <ac:picMkLst>
            <pc:docMk/>
            <pc:sldMk cId="2809652664" sldId="257"/>
            <ac:picMk id="5" creationId="{698C10FE-8880-401E-8CE8-E08CE019ED2C}"/>
          </ac:picMkLst>
        </pc:picChg>
      </pc:sldChg>
      <pc:sldChg chg="addSp delSp modSp">
        <pc:chgData name="AS Dean" userId="S::adean@norwich-school.org.uk::eb0bf335-6c13-47ca-b9be-6b7c7be3c862" providerId="AD" clId="Web-{3E5E9851-5DDD-3CDA-C650-44404BE4E0FF}" dt="2021-07-18T19:47:10.561" v="7" actId="1076"/>
        <pc:sldMkLst>
          <pc:docMk/>
          <pc:sldMk cId="869543635" sldId="264"/>
        </pc:sldMkLst>
        <pc:picChg chg="del">
          <ac:chgData name="AS Dean" userId="S::adean@norwich-school.org.uk::eb0bf335-6c13-47ca-b9be-6b7c7be3c862" providerId="AD" clId="Web-{3E5E9851-5DDD-3CDA-C650-44404BE4E0FF}" dt="2021-07-18T19:47:06.608" v="5"/>
          <ac:picMkLst>
            <pc:docMk/>
            <pc:sldMk cId="869543635" sldId="264"/>
            <ac:picMk id="13" creationId="{896B6171-A62B-49D3-926E-48357663A499}"/>
          </ac:picMkLst>
        </pc:picChg>
        <pc:picChg chg="add mod">
          <ac:chgData name="AS Dean" userId="S::adean@norwich-school.org.uk::eb0bf335-6c13-47ca-b9be-6b7c7be3c862" providerId="AD" clId="Web-{3E5E9851-5DDD-3CDA-C650-44404BE4E0FF}" dt="2021-07-18T19:47:10.561" v="7" actId="1076"/>
          <ac:picMkLst>
            <pc:docMk/>
            <pc:sldMk cId="869543635" sldId="264"/>
            <ac:picMk id="14" creationId="{31511B5E-6F82-4438-A6BF-4908D5461685}"/>
          </ac:picMkLst>
        </pc:picChg>
      </pc:sldChg>
    </pc:docChg>
  </pc:docChgLst>
  <pc:docChgLst>
    <pc:chgData name="AS Dean" userId="S::adean@norwich-school.org.uk::eb0bf335-6c13-47ca-b9be-6b7c7be3c862" providerId="AD" clId="Web-{756E6D4D-61B0-2434-AB72-C16A76F1B04F}"/>
    <pc:docChg chg="addSld modSld">
      <pc:chgData name="AS Dean" userId="S::adean@norwich-school.org.uk::eb0bf335-6c13-47ca-b9be-6b7c7be3c862" providerId="AD" clId="Web-{756E6D4D-61B0-2434-AB72-C16A76F1B04F}" dt="2021-10-04T08:59:45.569" v="23" actId="1076"/>
      <pc:docMkLst>
        <pc:docMk/>
      </pc:docMkLst>
      <pc:sldChg chg="addSp modSp new">
        <pc:chgData name="AS Dean" userId="S::adean@norwich-school.org.uk::eb0bf335-6c13-47ca-b9be-6b7c7be3c862" providerId="AD" clId="Web-{756E6D4D-61B0-2434-AB72-C16A76F1B04F}" dt="2021-10-04T08:59:45.569" v="23" actId="1076"/>
        <pc:sldMkLst>
          <pc:docMk/>
          <pc:sldMk cId="847055738" sldId="277"/>
        </pc:sldMkLst>
        <pc:spChg chg="mod">
          <ac:chgData name="AS Dean" userId="S::adean@norwich-school.org.uk::eb0bf335-6c13-47ca-b9be-6b7c7be3c862" providerId="AD" clId="Web-{756E6D4D-61B0-2434-AB72-C16A76F1B04F}" dt="2021-10-04T08:58:39.645" v="20" actId="20577"/>
          <ac:spMkLst>
            <pc:docMk/>
            <pc:sldMk cId="847055738" sldId="277"/>
            <ac:spMk id="2" creationId="{FF3E0249-950B-4F85-B72A-E9A890276B97}"/>
          </ac:spMkLst>
        </pc:spChg>
        <pc:picChg chg="add mod">
          <ac:chgData name="AS Dean" userId="S::adean@norwich-school.org.uk::eb0bf335-6c13-47ca-b9be-6b7c7be3c862" providerId="AD" clId="Web-{756E6D4D-61B0-2434-AB72-C16A76F1B04F}" dt="2021-10-04T08:59:45.569" v="23" actId="1076"/>
          <ac:picMkLst>
            <pc:docMk/>
            <pc:sldMk cId="847055738" sldId="277"/>
            <ac:picMk id="5" creationId="{7EEC33A5-4FBE-47A2-8F28-588FC6DA0D60}"/>
          </ac:picMkLst>
        </pc:picChg>
      </pc:sldChg>
    </pc:docChg>
  </pc:docChgLst>
  <pc:docChgLst>
    <pc:chgData name="AS Dean" userId="S::adean@norwich-school.org.uk::eb0bf335-6c13-47ca-b9be-6b7c7be3c862" providerId="AD" clId="Web-{87563394-4621-0236-C883-EBC579DA17EC}"/>
    <pc:docChg chg="modSld">
      <pc:chgData name="AS Dean" userId="S::adean@norwich-school.org.uk::eb0bf335-6c13-47ca-b9be-6b7c7be3c862" providerId="AD" clId="Web-{87563394-4621-0236-C883-EBC579DA17EC}" dt="2023-07-12T10:02:45.601" v="5" actId="20577"/>
      <pc:docMkLst>
        <pc:docMk/>
      </pc:docMkLst>
      <pc:sldChg chg="modSp">
        <pc:chgData name="AS Dean" userId="S::adean@norwich-school.org.uk::eb0bf335-6c13-47ca-b9be-6b7c7be3c862" providerId="AD" clId="Web-{87563394-4621-0236-C883-EBC579DA17EC}" dt="2023-07-12T10:01:16.018" v="3" actId="20577"/>
        <pc:sldMkLst>
          <pc:docMk/>
          <pc:sldMk cId="3074527127" sldId="258"/>
        </pc:sldMkLst>
        <pc:spChg chg="mod">
          <ac:chgData name="AS Dean" userId="S::adean@norwich-school.org.uk::eb0bf335-6c13-47ca-b9be-6b7c7be3c862" providerId="AD" clId="Web-{87563394-4621-0236-C883-EBC579DA17EC}" dt="2023-07-12T10:01:16.018" v="3" actId="20577"/>
          <ac:spMkLst>
            <pc:docMk/>
            <pc:sldMk cId="3074527127" sldId="258"/>
            <ac:spMk id="2" creationId="{F0E50D85-9AD5-40E1-A532-C0BE533D3716}"/>
          </ac:spMkLst>
        </pc:spChg>
        <pc:spChg chg="mod">
          <ac:chgData name="AS Dean" userId="S::adean@norwich-school.org.uk::eb0bf335-6c13-47ca-b9be-6b7c7be3c862" providerId="AD" clId="Web-{87563394-4621-0236-C883-EBC579DA17EC}" dt="2023-07-12T10:01:08.049" v="1" actId="20577"/>
          <ac:spMkLst>
            <pc:docMk/>
            <pc:sldMk cId="3074527127" sldId="258"/>
            <ac:spMk id="3" creationId="{28AEE40F-EA84-45E5-840B-A461B6A2EE4F}"/>
          </ac:spMkLst>
        </pc:spChg>
      </pc:sldChg>
      <pc:sldChg chg="modSp">
        <pc:chgData name="AS Dean" userId="S::adean@norwich-school.org.uk::eb0bf335-6c13-47ca-b9be-6b7c7be3c862" providerId="AD" clId="Web-{87563394-4621-0236-C883-EBC579DA17EC}" dt="2023-07-12T10:02:45.601" v="5" actId="20577"/>
        <pc:sldMkLst>
          <pc:docMk/>
          <pc:sldMk cId="3197209812" sldId="275"/>
        </pc:sldMkLst>
        <pc:spChg chg="mod">
          <ac:chgData name="AS Dean" userId="S::adean@norwich-school.org.uk::eb0bf335-6c13-47ca-b9be-6b7c7be3c862" providerId="AD" clId="Web-{87563394-4621-0236-C883-EBC579DA17EC}" dt="2023-07-12T10:02:45.601" v="5" actId="20577"/>
          <ac:spMkLst>
            <pc:docMk/>
            <pc:sldMk cId="3197209812" sldId="275"/>
            <ac:spMk id="3" creationId="{CE8A800B-3361-455C-9CEA-46E1D4F3DB2C}"/>
          </ac:spMkLst>
        </pc:spChg>
      </pc:sldChg>
    </pc:docChg>
  </pc:docChgLst>
  <pc:docChgLst>
    <pc:chgData name="Abigail Dean" userId="S::adean@norwich-school.org.uk::eb0bf335-6c13-47ca-b9be-6b7c7be3c862" providerId="AD" clId="Web-{70DF1BB4-C803-A6BC-EF43-1E7018FE45CA}"/>
    <pc:docChg chg="modSld">
      <pc:chgData name="Abigail Dean" userId="S::adean@norwich-school.org.uk::eb0bf335-6c13-47ca-b9be-6b7c7be3c862" providerId="AD" clId="Web-{70DF1BB4-C803-A6BC-EF43-1E7018FE45CA}" dt="2021-07-11T10:54:12.429" v="7" actId="14100"/>
      <pc:docMkLst>
        <pc:docMk/>
      </pc:docMkLst>
      <pc:sldChg chg="modSp">
        <pc:chgData name="Abigail Dean" userId="S::adean@norwich-school.org.uk::eb0bf335-6c13-47ca-b9be-6b7c7be3c862" providerId="AD" clId="Web-{70DF1BB4-C803-A6BC-EF43-1E7018FE45CA}" dt="2021-07-11T10:52:49.427" v="4" actId="1076"/>
        <pc:sldMkLst>
          <pc:docMk/>
          <pc:sldMk cId="2809652664" sldId="257"/>
        </pc:sldMkLst>
        <pc:picChg chg="mod">
          <ac:chgData name="Abigail Dean" userId="S::adean@norwich-school.org.uk::eb0bf335-6c13-47ca-b9be-6b7c7be3c862" providerId="AD" clId="Web-{70DF1BB4-C803-A6BC-EF43-1E7018FE45CA}" dt="2021-07-11T10:52:47.802" v="3" actId="1076"/>
          <ac:picMkLst>
            <pc:docMk/>
            <pc:sldMk cId="2809652664" sldId="257"/>
            <ac:picMk id="4" creationId="{AD96D9E0-4382-4F56-96F7-04DFB575DA66}"/>
          </ac:picMkLst>
        </pc:picChg>
        <pc:picChg chg="mod">
          <ac:chgData name="Abigail Dean" userId="S::adean@norwich-school.org.uk::eb0bf335-6c13-47ca-b9be-6b7c7be3c862" providerId="AD" clId="Web-{70DF1BB4-C803-A6BC-EF43-1E7018FE45CA}" dt="2021-07-11T10:52:49.427" v="4" actId="1076"/>
          <ac:picMkLst>
            <pc:docMk/>
            <pc:sldMk cId="2809652664" sldId="257"/>
            <ac:picMk id="2050" creationId="{B871063B-C93D-4DE9-92C4-80470CCFADF3}"/>
          </ac:picMkLst>
        </pc:picChg>
      </pc:sldChg>
      <pc:sldChg chg="addSp modSp">
        <pc:chgData name="Abigail Dean" userId="S::adean@norwich-school.org.uk::eb0bf335-6c13-47ca-b9be-6b7c7be3c862" providerId="AD" clId="Web-{70DF1BB4-C803-A6BC-EF43-1E7018FE45CA}" dt="2021-07-11T10:54:12.429" v="7" actId="14100"/>
        <pc:sldMkLst>
          <pc:docMk/>
          <pc:sldMk cId="869543635" sldId="264"/>
        </pc:sldMkLst>
        <pc:spChg chg="mod">
          <ac:chgData name="Abigail Dean" userId="S::adean@norwich-school.org.uk::eb0bf335-6c13-47ca-b9be-6b7c7be3c862" providerId="AD" clId="Web-{70DF1BB4-C803-A6BC-EF43-1E7018FE45CA}" dt="2021-07-11T10:54:12.429" v="7" actId="14100"/>
          <ac:spMkLst>
            <pc:docMk/>
            <pc:sldMk cId="869543635" sldId="264"/>
            <ac:spMk id="2" creationId="{0B15C6BB-FE4B-4C72-9EC2-1C4D302C13C0}"/>
          </ac:spMkLst>
        </pc:spChg>
        <pc:picChg chg="add mod">
          <ac:chgData name="Abigail Dean" userId="S::adean@norwich-school.org.uk::eb0bf335-6c13-47ca-b9be-6b7c7be3c862" providerId="AD" clId="Web-{70DF1BB4-C803-A6BC-EF43-1E7018FE45CA}" dt="2021-07-11T10:54:08.148" v="6" actId="1076"/>
          <ac:picMkLst>
            <pc:docMk/>
            <pc:sldMk cId="869543635" sldId="264"/>
            <ac:picMk id="13" creationId="{896B6171-A62B-49D3-926E-48357663A499}"/>
          </ac:picMkLst>
        </pc:picChg>
      </pc:sldChg>
    </pc:docChg>
  </pc:docChgLst>
  <pc:docChgLst>
    <pc:chgData name="AS Dean" userId="S::adean@norwich-school.org.uk::eb0bf335-6c13-47ca-b9be-6b7c7be3c862" providerId="AD" clId="Web-{3A6C7645-1575-1FD3-20DF-67640F93CBE2}"/>
    <pc:docChg chg="modSld">
      <pc:chgData name="AS Dean" userId="S::adean@norwich-school.org.uk::eb0bf335-6c13-47ca-b9be-6b7c7be3c862" providerId="AD" clId="Web-{3A6C7645-1575-1FD3-20DF-67640F93CBE2}" dt="2022-05-28T09:35:19.379" v="3" actId="20577"/>
      <pc:docMkLst>
        <pc:docMk/>
      </pc:docMkLst>
      <pc:sldChg chg="addSp delSp modSp">
        <pc:chgData name="AS Dean" userId="S::adean@norwich-school.org.uk::eb0bf335-6c13-47ca-b9be-6b7c7be3c862" providerId="AD" clId="Web-{3A6C7645-1575-1FD3-20DF-67640F93CBE2}" dt="2022-05-28T09:35:19.379" v="3" actId="20577"/>
        <pc:sldMkLst>
          <pc:docMk/>
          <pc:sldMk cId="239942980" sldId="276"/>
        </pc:sldMkLst>
        <pc:spChg chg="mod">
          <ac:chgData name="AS Dean" userId="S::adean@norwich-school.org.uk::eb0bf335-6c13-47ca-b9be-6b7c7be3c862" providerId="AD" clId="Web-{3A6C7645-1575-1FD3-20DF-67640F93CBE2}" dt="2022-05-28T09:35:19.379" v="3" actId="20577"/>
          <ac:spMkLst>
            <pc:docMk/>
            <pc:sldMk cId="239942980" sldId="276"/>
            <ac:spMk id="2" creationId="{D103D033-1E05-4020-85D1-730AC78793C6}"/>
          </ac:spMkLst>
        </pc:spChg>
        <pc:spChg chg="add del">
          <ac:chgData name="AS Dean" userId="S::adean@norwich-school.org.uk::eb0bf335-6c13-47ca-b9be-6b7c7be3c862" providerId="AD" clId="Web-{3A6C7645-1575-1FD3-20DF-67640F93CBE2}" dt="2022-05-28T09:35:09.581" v="1"/>
          <ac:spMkLst>
            <pc:docMk/>
            <pc:sldMk cId="239942980" sldId="276"/>
            <ac:spMk id="6" creationId="{22556DB7-8F22-D0A6-1007-8E58F844E6A8}"/>
          </ac:spMkLst>
        </pc:spChg>
      </pc:sldChg>
    </pc:docChg>
  </pc:docChgLst>
  <pc:docChgLst>
    <pc:chgData name="AS Dean" userId="S::adean@norwich-school.org.uk::eb0bf335-6c13-47ca-b9be-6b7c7be3c862" providerId="AD" clId="Web-{15D4FC2C-A7EE-F5ED-EB64-3E6CE9B45B7C}"/>
    <pc:docChg chg="modSld">
      <pc:chgData name="AS Dean" userId="S::adean@norwich-school.org.uk::eb0bf335-6c13-47ca-b9be-6b7c7be3c862" providerId="AD" clId="Web-{15D4FC2C-A7EE-F5ED-EB64-3E6CE9B45B7C}" dt="2025-05-12T13:53:14.073" v="155" actId="14100"/>
      <pc:docMkLst>
        <pc:docMk/>
      </pc:docMkLst>
      <pc:sldChg chg="addSp delSp modSp">
        <pc:chgData name="AS Dean" userId="S::adean@norwich-school.org.uk::eb0bf335-6c13-47ca-b9be-6b7c7be3c862" providerId="AD" clId="Web-{15D4FC2C-A7EE-F5ED-EB64-3E6CE9B45B7C}" dt="2025-05-12T13:43:25.682" v="14" actId="1076"/>
        <pc:sldMkLst>
          <pc:docMk/>
          <pc:sldMk cId="2809652664" sldId="257"/>
        </pc:sldMkLst>
        <pc:spChg chg="mod">
          <ac:chgData name="AS Dean" userId="S::adean@norwich-school.org.uk::eb0bf335-6c13-47ca-b9be-6b7c7be3c862" providerId="AD" clId="Web-{15D4FC2C-A7EE-F5ED-EB64-3E6CE9B45B7C}" dt="2025-05-12T13:43:22.135" v="12" actId="1076"/>
          <ac:spMkLst>
            <pc:docMk/>
            <pc:sldMk cId="2809652664" sldId="257"/>
            <ac:spMk id="2" creationId="{00000000-0000-0000-0000-000000000000}"/>
          </ac:spMkLst>
        </pc:spChg>
        <pc:spChg chg="mod">
          <ac:chgData name="AS Dean" userId="S::adean@norwich-school.org.uk::eb0bf335-6c13-47ca-b9be-6b7c7be3c862" providerId="AD" clId="Web-{15D4FC2C-A7EE-F5ED-EB64-3E6CE9B45B7C}" dt="2025-05-12T13:43:19.557" v="11" actId="1076"/>
          <ac:spMkLst>
            <pc:docMk/>
            <pc:sldMk cId="2809652664" sldId="257"/>
            <ac:spMk id="3" creationId="{00000000-0000-0000-0000-000000000000}"/>
          </ac:spMkLst>
        </pc:spChg>
        <pc:picChg chg="add del mod">
          <ac:chgData name="AS Dean" userId="S::adean@norwich-school.org.uk::eb0bf335-6c13-47ca-b9be-6b7c7be3c862" providerId="AD" clId="Web-{15D4FC2C-A7EE-F5ED-EB64-3E6CE9B45B7C}" dt="2025-05-12T13:42:39.743" v="3"/>
          <ac:picMkLst>
            <pc:docMk/>
            <pc:sldMk cId="2809652664" sldId="257"/>
            <ac:picMk id="4" creationId="{16E19295-4B87-6A11-9449-3F4E3A9B2F5C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42:33.040" v="0"/>
          <ac:picMkLst>
            <pc:docMk/>
            <pc:sldMk cId="2809652664" sldId="257"/>
            <ac:picMk id="5" creationId="{579C9E11-25B7-E20D-C57A-02C39432D6B2}"/>
          </ac:picMkLst>
        </pc:picChg>
        <pc:picChg chg="add mod">
          <ac:chgData name="AS Dean" userId="S::adean@norwich-school.org.uk::eb0bf335-6c13-47ca-b9be-6b7c7be3c862" providerId="AD" clId="Web-{15D4FC2C-A7EE-F5ED-EB64-3E6CE9B45B7C}" dt="2025-05-12T13:43:25.682" v="14" actId="1076"/>
          <ac:picMkLst>
            <pc:docMk/>
            <pc:sldMk cId="2809652664" sldId="257"/>
            <ac:picMk id="6" creationId="{D92AC4A1-4697-7202-E01F-8F27051060D7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44:37.543" v="35" actId="1076"/>
        <pc:sldMkLst>
          <pc:docMk/>
          <pc:sldMk cId="3074527127" sldId="258"/>
        </pc:sldMkLst>
        <pc:spChg chg="mod">
          <ac:chgData name="AS Dean" userId="S::adean@norwich-school.org.uk::eb0bf335-6c13-47ca-b9be-6b7c7be3c862" providerId="AD" clId="Web-{15D4FC2C-A7EE-F5ED-EB64-3E6CE9B45B7C}" dt="2025-05-12T13:44:37.543" v="35" actId="1076"/>
          <ac:spMkLst>
            <pc:docMk/>
            <pc:sldMk cId="3074527127" sldId="258"/>
            <ac:spMk id="5" creationId="{61634126-A437-4E5D-AF28-35BB365E727F}"/>
          </ac:spMkLst>
        </pc:spChg>
        <pc:picChg chg="del">
          <ac:chgData name="AS Dean" userId="S::adean@norwich-school.org.uk::eb0bf335-6c13-47ca-b9be-6b7c7be3c862" providerId="AD" clId="Web-{15D4FC2C-A7EE-F5ED-EB64-3E6CE9B45B7C}" dt="2025-05-12T13:44:26.621" v="33"/>
          <ac:picMkLst>
            <pc:docMk/>
            <pc:sldMk cId="3074527127" sldId="258"/>
            <ac:picMk id="4" creationId="{7603352C-75BC-4A26-B76A-0477B22854FA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44:25.324" v="32"/>
          <ac:picMkLst>
            <pc:docMk/>
            <pc:sldMk cId="3074527127" sldId="258"/>
            <ac:picMk id="7" creationId="{32066EE0-E934-44CB-9FEC-36AAF5BA0E9A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4:28.480" v="34"/>
          <ac:picMkLst>
            <pc:docMk/>
            <pc:sldMk cId="3074527127" sldId="258"/>
            <ac:picMk id="8" creationId="{328A890B-04A2-59F8-9195-6DEC03C63CC1}"/>
          </ac:picMkLst>
        </pc:picChg>
      </pc:sldChg>
      <pc:sldChg chg="addSp delSp">
        <pc:chgData name="AS Dean" userId="S::adean@norwich-school.org.uk::eb0bf335-6c13-47ca-b9be-6b7c7be3c862" providerId="AD" clId="Web-{15D4FC2C-A7EE-F5ED-EB64-3E6CE9B45B7C}" dt="2025-05-12T13:44:41.824" v="37"/>
        <pc:sldMkLst>
          <pc:docMk/>
          <pc:sldMk cId="613967497" sldId="259"/>
        </pc:sldMkLst>
        <pc:picChg chg="del">
          <ac:chgData name="AS Dean" userId="S::adean@norwich-school.org.uk::eb0bf335-6c13-47ca-b9be-6b7c7be3c862" providerId="AD" clId="Web-{15D4FC2C-A7EE-F5ED-EB64-3E6CE9B45B7C}" dt="2025-05-12T13:44:40.434" v="36"/>
          <ac:picMkLst>
            <pc:docMk/>
            <pc:sldMk cId="613967497" sldId="259"/>
            <ac:picMk id="6" creationId="{2FF97CC2-1C53-4FCB-A1DA-0A84C7F66F07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4:41.824" v="37"/>
          <ac:picMkLst>
            <pc:docMk/>
            <pc:sldMk cId="613967497" sldId="259"/>
            <ac:picMk id="10" creationId="{A4096FCE-07D4-19A5-F66D-B7A350D68001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47:02.235" v="77"/>
        <pc:sldMkLst>
          <pc:docMk/>
          <pc:sldMk cId="3582302992" sldId="260"/>
        </pc:sldMkLst>
        <pc:spChg chg="mod">
          <ac:chgData name="AS Dean" userId="S::adean@norwich-school.org.uk::eb0bf335-6c13-47ca-b9be-6b7c7be3c862" providerId="AD" clId="Web-{15D4FC2C-A7EE-F5ED-EB64-3E6CE9B45B7C}" dt="2025-05-12T13:45:44.936" v="53" actId="14100"/>
          <ac:spMkLst>
            <pc:docMk/>
            <pc:sldMk cId="3582302992" sldId="260"/>
            <ac:spMk id="3" creationId="{BC78688C-3C51-41CD-B1BF-905AF473BC16}"/>
          </ac:spMkLst>
        </pc:spChg>
        <pc:spChg chg="del">
          <ac:chgData name="AS Dean" userId="S::adean@norwich-school.org.uk::eb0bf335-6c13-47ca-b9be-6b7c7be3c862" providerId="AD" clId="Web-{15D4FC2C-A7EE-F5ED-EB64-3E6CE9B45B7C}" dt="2025-05-12T13:44:58.294" v="42"/>
          <ac:spMkLst>
            <pc:docMk/>
            <pc:sldMk cId="3582302992" sldId="260"/>
            <ac:spMk id="4" creationId="{0E8624EA-A897-4A8B-B644-8FE908283066}"/>
          </ac:spMkLst>
        </pc:spChg>
        <pc:spChg chg="mod">
          <ac:chgData name="AS Dean" userId="S::adean@norwich-school.org.uk::eb0bf335-6c13-47ca-b9be-6b7c7be3c862" providerId="AD" clId="Web-{15D4FC2C-A7EE-F5ED-EB64-3E6CE9B45B7C}" dt="2025-05-12T13:45:30.263" v="50" actId="1076"/>
          <ac:spMkLst>
            <pc:docMk/>
            <pc:sldMk cId="3582302992" sldId="260"/>
            <ac:spMk id="5" creationId="{F07E9615-8F96-4981-A46C-AC0AD222EB0A}"/>
          </ac:spMkLst>
        </pc:spChg>
        <pc:picChg chg="del">
          <ac:chgData name="AS Dean" userId="S::adean@norwich-school.org.uk::eb0bf335-6c13-47ca-b9be-6b7c7be3c862" providerId="AD" clId="Web-{15D4FC2C-A7EE-F5ED-EB64-3E6CE9B45B7C}" dt="2025-05-12T13:45:00.466" v="44"/>
          <ac:picMkLst>
            <pc:docMk/>
            <pc:sldMk cId="3582302992" sldId="260"/>
            <ac:picMk id="2" creationId="{193DF170-D7D3-40E3-AA97-61DD3740CE3F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44:59.106" v="43"/>
          <ac:picMkLst>
            <pc:docMk/>
            <pc:sldMk cId="3582302992" sldId="260"/>
            <ac:picMk id="7" creationId="{9056C55F-3C90-4667-A1A5-12D172CC8458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5:01.513" v="45"/>
          <ac:picMkLst>
            <pc:docMk/>
            <pc:sldMk cId="3582302992" sldId="260"/>
            <ac:picMk id="8" creationId="{5E4F83AC-B28E-15C0-1CD6-FDC461415B3C}"/>
          </ac:picMkLst>
        </pc:picChg>
        <pc:cxnChg chg="add">
          <ac:chgData name="AS Dean" userId="S::adean@norwich-school.org.uk::eb0bf335-6c13-47ca-b9be-6b7c7be3c862" providerId="AD" clId="Web-{15D4FC2C-A7EE-F5ED-EB64-3E6CE9B45B7C}" dt="2025-05-12T13:45:59.983" v="54"/>
          <ac:cxnSpMkLst>
            <pc:docMk/>
            <pc:sldMk cId="3582302992" sldId="260"/>
            <ac:cxnSpMk id="9" creationId="{2B99E19A-3DD3-D73D-7685-003F8BB32F11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15.218" v="59" actId="14100"/>
          <ac:cxnSpMkLst>
            <pc:docMk/>
            <pc:sldMk cId="3582302992" sldId="260"/>
            <ac:cxnSpMk id="10" creationId="{C3AC556E-AFC2-FADF-D782-98081EBAA786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21.437" v="62" actId="14100"/>
          <ac:cxnSpMkLst>
            <pc:docMk/>
            <pc:sldMk cId="3582302992" sldId="260"/>
            <ac:cxnSpMk id="11" creationId="{DA7CDD46-96D5-0CBD-9D67-E2362EB98FA0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27.109" v="65" actId="14100"/>
          <ac:cxnSpMkLst>
            <pc:docMk/>
            <pc:sldMk cId="3582302992" sldId="260"/>
            <ac:cxnSpMk id="12" creationId="{D3AE9CF4-34F2-5FA7-A5F0-A2D2E4141CBA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40.234" v="68" actId="14100"/>
          <ac:cxnSpMkLst>
            <pc:docMk/>
            <pc:sldMk cId="3582302992" sldId="260"/>
            <ac:cxnSpMk id="13" creationId="{1275AA63-5F07-E8FD-A3D6-0752F086C7DF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44.890" v="70" actId="1076"/>
          <ac:cxnSpMkLst>
            <pc:docMk/>
            <pc:sldMk cId="3582302992" sldId="260"/>
            <ac:cxnSpMk id="14" creationId="{7E4DFFC4-CC7F-BBFD-12CC-7FC99CBE56B1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51.922" v="73" actId="14100"/>
          <ac:cxnSpMkLst>
            <pc:docMk/>
            <pc:sldMk cId="3582302992" sldId="260"/>
            <ac:cxnSpMk id="15" creationId="{1025609C-AD2B-C5E4-AEDB-D8D0FED756B7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6:59.031" v="76" actId="14100"/>
          <ac:cxnSpMkLst>
            <pc:docMk/>
            <pc:sldMk cId="3582302992" sldId="260"/>
            <ac:cxnSpMk id="16" creationId="{96461C6F-D50F-45F4-5217-3BD4C09082A8}"/>
          </ac:cxnSpMkLst>
        </pc:cxnChg>
        <pc:cxnChg chg="add mod">
          <ac:chgData name="AS Dean" userId="S::adean@norwich-school.org.uk::eb0bf335-6c13-47ca-b9be-6b7c7be3c862" providerId="AD" clId="Web-{15D4FC2C-A7EE-F5ED-EB64-3E6CE9B45B7C}" dt="2025-05-12T13:47:02.235" v="77"/>
          <ac:cxnSpMkLst>
            <pc:docMk/>
            <pc:sldMk cId="3582302992" sldId="260"/>
            <ac:cxnSpMk id="17" creationId="{43B3FC6B-A199-64F7-6E5A-B6D4676E7EBB}"/>
          </ac:cxnSpMkLst>
        </pc:cxnChg>
      </pc:sldChg>
      <pc:sldChg chg="addSp delSp modSp">
        <pc:chgData name="AS Dean" userId="S::adean@norwich-school.org.uk::eb0bf335-6c13-47ca-b9be-6b7c7be3c862" providerId="AD" clId="Web-{15D4FC2C-A7EE-F5ED-EB64-3E6CE9B45B7C}" dt="2025-05-12T13:49:27.301" v="108" actId="14100"/>
        <pc:sldMkLst>
          <pc:docMk/>
          <pc:sldMk cId="336677597" sldId="262"/>
        </pc:sldMkLst>
        <pc:spChg chg="mod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2" creationId="{78E9F888-DE48-43C2-804A-9B7C23D008EE}"/>
          </ac:spMkLst>
        </pc:spChg>
        <pc:spChg chg="mod">
          <ac:chgData name="AS Dean" userId="S::adean@norwich-school.org.uk::eb0bf335-6c13-47ca-b9be-6b7c7be3c862" providerId="AD" clId="Web-{15D4FC2C-A7EE-F5ED-EB64-3E6CE9B45B7C}" dt="2025-05-12T13:49:27.301" v="108" actId="14100"/>
          <ac:spMkLst>
            <pc:docMk/>
            <pc:sldMk cId="336677597" sldId="262"/>
            <ac:spMk id="3" creationId="{709C9480-225D-417F-88FE-2F0C14955B74}"/>
          </ac:spMkLst>
        </pc:spChg>
        <pc:spChg chg="del mod ord">
          <ac:chgData name="AS Dean" userId="S::adean@norwich-school.org.uk::eb0bf335-6c13-47ca-b9be-6b7c7be3c862" providerId="AD" clId="Web-{15D4FC2C-A7EE-F5ED-EB64-3E6CE9B45B7C}" dt="2025-05-12T13:49:20.676" v="106"/>
          <ac:spMkLst>
            <pc:docMk/>
            <pc:sldMk cId="336677597" sldId="262"/>
            <ac:spMk id="6" creationId="{F63A0B3E-8F03-4E60-AE8A-BEBF604DF9CA}"/>
          </ac:spMkLst>
        </pc:spChg>
        <pc:spChg chg="del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17" creationId="{45D37F4E-DDB4-456B-97E0-9937730A039F}"/>
          </ac:spMkLst>
        </pc:spChg>
        <pc:spChg chg="del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19" creationId="{B2DD41CD-8F47-4F56-AD12-4E2FF7696987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24" creationId="{201CC55D-ED54-4C5C-95E6-10947BD1103B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30" creationId="{3873B707-463F-40B0-8227-E8CC6C67EB25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32" creationId="{C13237C8-E62C-4F0D-A318-BD6FB6C2D138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17.238" v="105"/>
          <ac:spMkLst>
            <pc:docMk/>
            <pc:sldMk cId="336677597" sldId="262"/>
            <ac:spMk id="34" creationId="{19C9EAEA-39D0-4B0E-A0EB-51E7B26740B1}"/>
          </ac:spMkLst>
        </pc:spChg>
        <pc:picChg chg="mod">
          <ac:chgData name="AS Dean" userId="S::adean@norwich-school.org.uk::eb0bf335-6c13-47ca-b9be-6b7c7be3c862" providerId="AD" clId="Web-{15D4FC2C-A7EE-F5ED-EB64-3E6CE9B45B7C}" dt="2025-05-12T13:49:17.238" v="105"/>
          <ac:picMkLst>
            <pc:docMk/>
            <pc:sldMk cId="336677597" sldId="262"/>
            <ac:picMk id="4" creationId="{65A7690F-0A36-400E-992D-A4064BB428F5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49:10.645" v="103"/>
          <ac:picMkLst>
            <pc:docMk/>
            <pc:sldMk cId="336677597" sldId="262"/>
            <ac:picMk id="5" creationId="{7719BA7D-0C24-4B3D-B29F-C6BBFD57BC8C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9:14.332" v="104"/>
          <ac:picMkLst>
            <pc:docMk/>
            <pc:sldMk cId="336677597" sldId="262"/>
            <ac:picMk id="8" creationId="{2E76344A-0539-7AE0-1D45-CF0D0CEC7C7E}"/>
          </ac:picMkLst>
        </pc:picChg>
      </pc:sldChg>
      <pc:sldChg chg="addSp delSp">
        <pc:chgData name="AS Dean" userId="S::adean@norwich-school.org.uk::eb0bf335-6c13-47ca-b9be-6b7c7be3c862" providerId="AD" clId="Web-{15D4FC2C-A7EE-F5ED-EB64-3E6CE9B45B7C}" dt="2025-05-12T13:49:36.270" v="111"/>
        <pc:sldMkLst>
          <pc:docMk/>
          <pc:sldMk cId="1914964572" sldId="263"/>
        </pc:sldMkLst>
        <pc:spChg chg="del">
          <ac:chgData name="AS Dean" userId="S::adean@norwich-school.org.uk::eb0bf335-6c13-47ca-b9be-6b7c7be3c862" providerId="AD" clId="Web-{15D4FC2C-A7EE-F5ED-EB64-3E6CE9B45B7C}" dt="2025-05-12T13:49:34.692" v="110"/>
          <ac:spMkLst>
            <pc:docMk/>
            <pc:sldMk cId="1914964572" sldId="263"/>
            <ac:spMk id="6" creationId="{C870129A-8ADD-48B1-8EA3-946F91F0FAEE}"/>
          </ac:spMkLst>
        </pc:spChg>
        <pc:picChg chg="del">
          <ac:chgData name="AS Dean" userId="S::adean@norwich-school.org.uk::eb0bf335-6c13-47ca-b9be-6b7c7be3c862" providerId="AD" clId="Web-{15D4FC2C-A7EE-F5ED-EB64-3E6CE9B45B7C}" dt="2025-05-12T13:49:30.864" v="109"/>
          <ac:picMkLst>
            <pc:docMk/>
            <pc:sldMk cId="1914964572" sldId="263"/>
            <ac:picMk id="4" creationId="{8959E102-1EA4-4F2C-B24E-4940C06CC718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9:36.270" v="111"/>
          <ac:picMkLst>
            <pc:docMk/>
            <pc:sldMk cId="1914964572" sldId="263"/>
            <ac:picMk id="8" creationId="{D6FD27F7-D5D0-01E5-6A2A-C367C1262575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48:07.908" v="90" actId="20577"/>
        <pc:sldMkLst>
          <pc:docMk/>
          <pc:sldMk cId="2804542879" sldId="265"/>
        </pc:sldMkLst>
        <pc:spChg chg="mod">
          <ac:chgData name="AS Dean" userId="S::adean@norwich-school.org.uk::eb0bf335-6c13-47ca-b9be-6b7c7be3c862" providerId="AD" clId="Web-{15D4FC2C-A7EE-F5ED-EB64-3E6CE9B45B7C}" dt="2025-05-12T13:48:07.908" v="90" actId="20577"/>
          <ac:spMkLst>
            <pc:docMk/>
            <pc:sldMk cId="2804542879" sldId="265"/>
            <ac:spMk id="2" creationId="{368DB3AC-6213-48AB-A016-AA5C052F3472}"/>
          </ac:spMkLst>
        </pc:spChg>
        <pc:spChg chg="mod">
          <ac:chgData name="AS Dean" userId="S::adean@norwich-school.org.uk::eb0bf335-6c13-47ca-b9be-6b7c7be3c862" providerId="AD" clId="Web-{15D4FC2C-A7EE-F5ED-EB64-3E6CE9B45B7C}" dt="2025-05-12T13:48:00.080" v="89" actId="20577"/>
          <ac:spMkLst>
            <pc:docMk/>
            <pc:sldMk cId="2804542879" sldId="265"/>
            <ac:spMk id="3" creationId="{48EF9DBA-8445-48E5-8951-CDD258F4EBC2}"/>
          </ac:spMkLst>
        </pc:spChg>
        <pc:spChg chg="del">
          <ac:chgData name="AS Dean" userId="S::adean@norwich-school.org.uk::eb0bf335-6c13-47ca-b9be-6b7c7be3c862" providerId="AD" clId="Web-{15D4FC2C-A7EE-F5ED-EB64-3E6CE9B45B7C}" dt="2025-05-12T13:47:26.923" v="82"/>
          <ac:spMkLst>
            <pc:docMk/>
            <pc:sldMk cId="2804542879" sldId="265"/>
            <ac:spMk id="8" creationId="{777A147A-9ED8-46B4-8660-1B3C2AA880B5}"/>
          </ac:spMkLst>
        </pc:spChg>
        <pc:spChg chg="del">
          <ac:chgData name="AS Dean" userId="S::adean@norwich-school.org.uk::eb0bf335-6c13-47ca-b9be-6b7c7be3c862" providerId="AD" clId="Web-{15D4FC2C-A7EE-F5ED-EB64-3E6CE9B45B7C}" dt="2025-05-12T13:47:26.923" v="82"/>
          <ac:spMkLst>
            <pc:docMk/>
            <pc:sldMk cId="2804542879" sldId="265"/>
            <ac:spMk id="10" creationId="{5D6C15A0-C087-4593-8414-2B4EC1CDC3DE}"/>
          </ac:spMkLst>
        </pc:spChg>
        <pc:spChg chg="add">
          <ac:chgData name="AS Dean" userId="S::adean@norwich-school.org.uk::eb0bf335-6c13-47ca-b9be-6b7c7be3c862" providerId="AD" clId="Web-{15D4FC2C-A7EE-F5ED-EB64-3E6CE9B45B7C}" dt="2025-05-12T13:47:26.923" v="82"/>
          <ac:spMkLst>
            <pc:docMk/>
            <pc:sldMk cId="2804542879" sldId="265"/>
            <ac:spMk id="15" creationId="{3AD318CC-E2A8-4E27-9548-A047A78999B1}"/>
          </ac:spMkLst>
        </pc:spChg>
        <pc:spChg chg="add">
          <ac:chgData name="AS Dean" userId="S::adean@norwich-school.org.uk::eb0bf335-6c13-47ca-b9be-6b7c7be3c862" providerId="AD" clId="Web-{15D4FC2C-A7EE-F5ED-EB64-3E6CE9B45B7C}" dt="2025-05-12T13:47:26.923" v="82"/>
          <ac:spMkLst>
            <pc:docMk/>
            <pc:sldMk cId="2804542879" sldId="265"/>
            <ac:spMk id="21" creationId="{2C1BBA94-3F40-40AA-8BB9-E69E25E537C1}"/>
          </ac:spMkLst>
        </pc:spChg>
        <pc:grpChg chg="add">
          <ac:chgData name="AS Dean" userId="S::adean@norwich-school.org.uk::eb0bf335-6c13-47ca-b9be-6b7c7be3c862" providerId="AD" clId="Web-{15D4FC2C-A7EE-F5ED-EB64-3E6CE9B45B7C}" dt="2025-05-12T13:47:26.923" v="82"/>
          <ac:grpSpMkLst>
            <pc:docMk/>
            <pc:sldMk cId="2804542879" sldId="265"/>
            <ac:grpSpMk id="17" creationId="{B14B560F-9DD7-4302-A60B-EBD3EF59B073}"/>
          </ac:grpSpMkLst>
        </pc:grpChg>
        <pc:picChg chg="del">
          <ac:chgData name="AS Dean" userId="S::adean@norwich-school.org.uk::eb0bf335-6c13-47ca-b9be-6b7c7be3c862" providerId="AD" clId="Web-{15D4FC2C-A7EE-F5ED-EB64-3E6CE9B45B7C}" dt="2025-05-12T13:47:05.235" v="78"/>
          <ac:picMkLst>
            <pc:docMk/>
            <pc:sldMk cId="2804542879" sldId="265"/>
            <ac:picMk id="4" creationId="{8C9FAA51-943E-4B79-BB01-B704F46A0E46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7:17.579" v="81"/>
          <ac:picMkLst>
            <pc:docMk/>
            <pc:sldMk cId="2804542879" sldId="265"/>
            <ac:picMk id="9" creationId="{FE618554-F4E4-726E-1B4F-50D44E007574}"/>
          </ac:picMkLst>
        </pc:picChg>
        <pc:cxnChg chg="add del">
          <ac:chgData name="AS Dean" userId="S::adean@norwich-school.org.uk::eb0bf335-6c13-47ca-b9be-6b7c7be3c862" providerId="AD" clId="Web-{15D4FC2C-A7EE-F5ED-EB64-3E6CE9B45B7C}" dt="2025-05-12T13:47:10.876" v="80"/>
          <ac:cxnSpMkLst>
            <pc:docMk/>
            <pc:sldMk cId="2804542879" sldId="265"/>
            <ac:cxnSpMk id="6" creationId="{F0EEC9CD-418F-A3FC-9A4E-6809860C85A6}"/>
          </ac:cxnSpMkLst>
        </pc:cxnChg>
      </pc:sldChg>
      <pc:sldChg chg="addSp delSp modSp">
        <pc:chgData name="AS Dean" userId="S::adean@norwich-school.org.uk::eb0bf335-6c13-47ca-b9be-6b7c7be3c862" providerId="AD" clId="Web-{15D4FC2C-A7EE-F5ED-EB64-3E6CE9B45B7C}" dt="2025-05-12T13:48:17.924" v="93"/>
        <pc:sldMkLst>
          <pc:docMk/>
          <pc:sldMk cId="1234249105" sldId="266"/>
        </pc:sldMkLst>
        <pc:spChg chg="mod">
          <ac:chgData name="AS Dean" userId="S::adean@norwich-school.org.uk::eb0bf335-6c13-47ca-b9be-6b7c7be3c862" providerId="AD" clId="Web-{15D4FC2C-A7EE-F5ED-EB64-3E6CE9B45B7C}" dt="2025-05-12T13:48:17.924" v="93"/>
          <ac:spMkLst>
            <pc:docMk/>
            <pc:sldMk cId="1234249105" sldId="266"/>
            <ac:spMk id="2" creationId="{368DB3AC-6213-48AB-A016-AA5C052F3472}"/>
          </ac:spMkLst>
        </pc:spChg>
        <pc:spChg chg="del">
          <ac:chgData name="AS Dean" userId="S::adean@norwich-school.org.uk::eb0bf335-6c13-47ca-b9be-6b7c7be3c862" providerId="AD" clId="Web-{15D4FC2C-A7EE-F5ED-EB64-3E6CE9B45B7C}" dt="2025-05-12T13:48:17.924" v="93"/>
          <ac:spMkLst>
            <pc:docMk/>
            <pc:sldMk cId="1234249105" sldId="266"/>
            <ac:spMk id="3" creationId="{48EF9DBA-8445-48E5-8951-CDD258F4EBC2}"/>
          </ac:spMkLst>
        </pc:spChg>
        <pc:spChg chg="del">
          <ac:chgData name="AS Dean" userId="S::adean@norwich-school.org.uk::eb0bf335-6c13-47ca-b9be-6b7c7be3c862" providerId="AD" clId="Web-{15D4FC2C-A7EE-F5ED-EB64-3E6CE9B45B7C}" dt="2025-05-12T13:48:17.924" v="93"/>
          <ac:spMkLst>
            <pc:docMk/>
            <pc:sldMk cId="1234249105" sldId="266"/>
            <ac:spMk id="8" creationId="{777A147A-9ED8-46B4-8660-1B3C2AA880B5}"/>
          </ac:spMkLst>
        </pc:spChg>
        <pc:spChg chg="del">
          <ac:chgData name="AS Dean" userId="S::adean@norwich-school.org.uk::eb0bf335-6c13-47ca-b9be-6b7c7be3c862" providerId="AD" clId="Web-{15D4FC2C-A7EE-F5ED-EB64-3E6CE9B45B7C}" dt="2025-05-12T13:48:17.924" v="93"/>
          <ac:spMkLst>
            <pc:docMk/>
            <pc:sldMk cId="1234249105" sldId="266"/>
            <ac:spMk id="10" creationId="{5D6C15A0-C087-4593-8414-2B4EC1CDC3DE}"/>
          </ac:spMkLst>
        </pc:spChg>
        <pc:spChg chg="add">
          <ac:chgData name="AS Dean" userId="S::adean@norwich-school.org.uk::eb0bf335-6c13-47ca-b9be-6b7c7be3c862" providerId="AD" clId="Web-{15D4FC2C-A7EE-F5ED-EB64-3E6CE9B45B7C}" dt="2025-05-12T13:48:17.924" v="93"/>
          <ac:spMkLst>
            <pc:docMk/>
            <pc:sldMk cId="1234249105" sldId="266"/>
            <ac:spMk id="16" creationId="{9D8233B0-41B5-4D9A-AEEC-13DB66A8C9B5}"/>
          </ac:spMkLst>
        </pc:spChg>
        <pc:spChg chg="add">
          <ac:chgData name="AS Dean" userId="S::adean@norwich-school.org.uk::eb0bf335-6c13-47ca-b9be-6b7c7be3c862" providerId="AD" clId="Web-{15D4FC2C-A7EE-F5ED-EB64-3E6CE9B45B7C}" dt="2025-05-12T13:48:17.924" v="93"/>
          <ac:spMkLst>
            <pc:docMk/>
            <pc:sldMk cId="1234249105" sldId="266"/>
            <ac:spMk id="22" creationId="{E659831F-0D9A-4C63-9EBB-8435B85A440F}"/>
          </ac:spMkLst>
        </pc:spChg>
        <pc:grpChg chg="add">
          <ac:chgData name="AS Dean" userId="S::adean@norwich-school.org.uk::eb0bf335-6c13-47ca-b9be-6b7c7be3c862" providerId="AD" clId="Web-{15D4FC2C-A7EE-F5ED-EB64-3E6CE9B45B7C}" dt="2025-05-12T13:48:17.924" v="93"/>
          <ac:grpSpMkLst>
            <pc:docMk/>
            <pc:sldMk cId="1234249105" sldId="266"/>
            <ac:grpSpMk id="18" creationId="{28FAF094-D087-493F-8DF9-A486C2D6BBAA}"/>
          </ac:grpSpMkLst>
        </pc:grpChg>
        <pc:graphicFrameChg chg="add">
          <ac:chgData name="AS Dean" userId="S::adean@norwich-school.org.uk::eb0bf335-6c13-47ca-b9be-6b7c7be3c862" providerId="AD" clId="Web-{15D4FC2C-A7EE-F5ED-EB64-3E6CE9B45B7C}" dt="2025-05-12T13:48:17.924" v="93"/>
          <ac:graphicFrameMkLst>
            <pc:docMk/>
            <pc:sldMk cId="1234249105" sldId="266"/>
            <ac:graphicFrameMk id="12" creationId="{70480BC9-E838-CC28-90E7-CCE21C6C9A31}"/>
          </ac:graphicFrameMkLst>
        </pc:graphicFrameChg>
        <pc:picChg chg="del">
          <ac:chgData name="AS Dean" userId="S::adean@norwich-school.org.uk::eb0bf335-6c13-47ca-b9be-6b7c7be3c862" providerId="AD" clId="Web-{15D4FC2C-A7EE-F5ED-EB64-3E6CE9B45B7C}" dt="2025-05-12T13:48:11.080" v="91"/>
          <ac:picMkLst>
            <pc:docMk/>
            <pc:sldMk cId="1234249105" sldId="266"/>
            <ac:picMk id="4" creationId="{39BD7F0C-501A-4923-AFE7-39CE67A404DD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8:13.049" v="92"/>
          <ac:picMkLst>
            <pc:docMk/>
            <pc:sldMk cId="1234249105" sldId="266"/>
            <ac:picMk id="6" creationId="{A3678584-CC19-7FDE-A748-A96D57582E34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48:57.472" v="99" actId="20577"/>
        <pc:sldMkLst>
          <pc:docMk/>
          <pc:sldMk cId="1036292316" sldId="267"/>
        </pc:sldMkLst>
        <pc:spChg chg="mod">
          <ac:chgData name="AS Dean" userId="S::adean@norwich-school.org.uk::eb0bf335-6c13-47ca-b9be-6b7c7be3c862" providerId="AD" clId="Web-{15D4FC2C-A7EE-F5ED-EB64-3E6CE9B45B7C}" dt="2025-05-12T13:48:57.472" v="99" actId="20577"/>
          <ac:spMkLst>
            <pc:docMk/>
            <pc:sldMk cId="1036292316" sldId="267"/>
            <ac:spMk id="4" creationId="{9CABAC79-834A-4D50-ACC7-2E3446959397}"/>
          </ac:spMkLst>
        </pc:spChg>
        <pc:picChg chg="del">
          <ac:chgData name="AS Dean" userId="S::adean@norwich-school.org.uk::eb0bf335-6c13-47ca-b9be-6b7c7be3c862" providerId="AD" clId="Web-{15D4FC2C-A7EE-F5ED-EB64-3E6CE9B45B7C}" dt="2025-05-12T13:48:44.956" v="95"/>
          <ac:picMkLst>
            <pc:docMk/>
            <pc:sldMk cId="1036292316" sldId="267"/>
            <ac:picMk id="5" creationId="{21C61724-2ED8-44D3-AF22-8193E478E4A0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8:47.503" v="96"/>
          <ac:picMkLst>
            <pc:docMk/>
            <pc:sldMk cId="1036292316" sldId="267"/>
            <ac:picMk id="7" creationId="{AF6AAFCC-92AC-A096-7D34-060BB59EED72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50:35.459" v="120" actId="1076"/>
        <pc:sldMkLst>
          <pc:docMk/>
          <pc:sldMk cId="2509982419" sldId="268"/>
        </pc:sldMkLst>
        <pc:picChg chg="del">
          <ac:chgData name="AS Dean" userId="S::adean@norwich-school.org.uk::eb0bf335-6c13-47ca-b9be-6b7c7be3c862" providerId="AD" clId="Web-{15D4FC2C-A7EE-F5ED-EB64-3E6CE9B45B7C}" dt="2025-05-12T13:49:59.755" v="117"/>
          <ac:picMkLst>
            <pc:docMk/>
            <pc:sldMk cId="2509982419" sldId="268"/>
            <ac:picMk id="5" creationId="{D67DFA20-F263-4B85-A5B4-C553EC35E551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50:01.271" v="118"/>
          <ac:picMkLst>
            <pc:docMk/>
            <pc:sldMk cId="2509982419" sldId="268"/>
            <ac:picMk id="7" creationId="{61068476-E8A3-B98E-6131-E45D6EF2E4AB}"/>
          </ac:picMkLst>
        </pc:picChg>
        <pc:picChg chg="add mod">
          <ac:chgData name="AS Dean" userId="S::adean@norwich-school.org.uk::eb0bf335-6c13-47ca-b9be-6b7c7be3c862" providerId="AD" clId="Web-{15D4FC2C-A7EE-F5ED-EB64-3E6CE9B45B7C}" dt="2025-05-12T13:50:35.459" v="120" actId="1076"/>
          <ac:picMkLst>
            <pc:docMk/>
            <pc:sldMk cId="2509982419" sldId="268"/>
            <ac:picMk id="8" creationId="{23E7869C-34A2-834B-6E04-77905AD11587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49:04.691" v="102"/>
        <pc:sldMkLst>
          <pc:docMk/>
          <pc:sldMk cId="2463984929" sldId="269"/>
        </pc:sldMkLst>
        <pc:spChg chg="mod">
          <ac:chgData name="AS Dean" userId="S::adean@norwich-school.org.uk::eb0bf335-6c13-47ca-b9be-6b7c7be3c862" providerId="AD" clId="Web-{15D4FC2C-A7EE-F5ED-EB64-3E6CE9B45B7C}" dt="2025-05-12T13:49:00.863" v="100"/>
          <ac:spMkLst>
            <pc:docMk/>
            <pc:sldMk cId="2463984929" sldId="269"/>
            <ac:spMk id="2" creationId="{4D87B346-3ABB-463E-BB29-690CDCE7948A}"/>
          </ac:spMkLst>
        </pc:spChg>
        <pc:spChg chg="del">
          <ac:chgData name="AS Dean" userId="S::adean@norwich-school.org.uk::eb0bf335-6c13-47ca-b9be-6b7c7be3c862" providerId="AD" clId="Web-{15D4FC2C-A7EE-F5ED-EB64-3E6CE9B45B7C}" dt="2025-05-12T13:49:00.863" v="100"/>
          <ac:spMkLst>
            <pc:docMk/>
            <pc:sldMk cId="2463984929" sldId="269"/>
            <ac:spMk id="12" creationId="{9B7AD9F6-8CE7-4299-8FC6-328F4DCD3FF9}"/>
          </ac:spMkLst>
        </pc:spChg>
        <pc:spChg chg="del">
          <ac:chgData name="AS Dean" userId="S::adean@norwich-school.org.uk::eb0bf335-6c13-47ca-b9be-6b7c7be3c862" providerId="AD" clId="Web-{15D4FC2C-A7EE-F5ED-EB64-3E6CE9B45B7C}" dt="2025-05-12T13:49:00.863" v="100"/>
          <ac:spMkLst>
            <pc:docMk/>
            <pc:sldMk cId="2463984929" sldId="269"/>
            <ac:spMk id="14" creationId="{F49775AF-8896-43EE-92C6-83497D6DC56F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00.863" v="100"/>
          <ac:spMkLst>
            <pc:docMk/>
            <pc:sldMk cId="2463984929" sldId="269"/>
            <ac:spMk id="19" creationId="{F0AED851-54B9-4765-92D2-F0BE443BEC91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00.863" v="100"/>
          <ac:spMkLst>
            <pc:docMk/>
            <pc:sldMk cId="2463984929" sldId="269"/>
            <ac:spMk id="21" creationId="{B81933D1-5615-42C7-9C0B-4EB7105CCE2D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00.863" v="100"/>
          <ac:spMkLst>
            <pc:docMk/>
            <pc:sldMk cId="2463984929" sldId="269"/>
            <ac:spMk id="23" creationId="{19C9EAEA-39D0-4B0E-A0EB-51E7B26740B1}"/>
          </ac:spMkLst>
        </pc:spChg>
        <pc:grpChg chg="add">
          <ac:chgData name="AS Dean" userId="S::adean@norwich-school.org.uk::eb0bf335-6c13-47ca-b9be-6b7c7be3c862" providerId="AD" clId="Web-{15D4FC2C-A7EE-F5ED-EB64-3E6CE9B45B7C}" dt="2025-05-12T13:49:00.863" v="100"/>
          <ac:grpSpMkLst>
            <pc:docMk/>
            <pc:sldMk cId="2463984929" sldId="269"/>
            <ac:grpSpMk id="25" creationId="{032D8612-31EB-44CF-A1D0-14FD4C705424}"/>
          </ac:grpSpMkLst>
        </pc:grpChg>
        <pc:picChg chg="del">
          <ac:chgData name="AS Dean" userId="S::adean@norwich-school.org.uk::eb0bf335-6c13-47ca-b9be-6b7c7be3c862" providerId="AD" clId="Web-{15D4FC2C-A7EE-F5ED-EB64-3E6CE9B45B7C}" dt="2025-05-12T13:49:03.019" v="101"/>
          <ac:picMkLst>
            <pc:docMk/>
            <pc:sldMk cId="2463984929" sldId="269"/>
            <ac:picMk id="3" creationId="{431982C6-C18A-47AB-B369-C89D52835B94}"/>
          </ac:picMkLst>
        </pc:picChg>
        <pc:picChg chg="mod">
          <ac:chgData name="AS Dean" userId="S::adean@norwich-school.org.uk::eb0bf335-6c13-47ca-b9be-6b7c7be3c862" providerId="AD" clId="Web-{15D4FC2C-A7EE-F5ED-EB64-3E6CE9B45B7C}" dt="2025-05-12T13:49:00.863" v="100"/>
          <ac:picMkLst>
            <pc:docMk/>
            <pc:sldMk cId="2463984929" sldId="269"/>
            <ac:picMk id="4" creationId="{EEA81A23-FB14-44CF-BAF3-E443D0C42738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9:04.691" v="102"/>
          <ac:picMkLst>
            <pc:docMk/>
            <pc:sldMk cId="2463984929" sldId="269"/>
            <ac:picMk id="6" creationId="{8A99BA78-3AB6-7451-6861-C874ABA02D78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51:09.460" v="130"/>
        <pc:sldMkLst>
          <pc:docMk/>
          <pc:sldMk cId="3675613452" sldId="270"/>
        </pc:sldMkLst>
        <pc:spChg chg="mod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2" creationId="{D2E5461E-CEE3-4A03-AB56-0DBA2BF667B5}"/>
          </ac:spMkLst>
        </pc:spChg>
        <pc:spChg chg="mod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3" creationId="{2FE23554-6ED2-45E1-90A5-F90B1E92C369}"/>
          </ac:spMkLst>
        </pc:spChg>
        <pc:spChg chg="add del mod">
          <ac:chgData name="AS Dean" userId="S::adean@norwich-school.org.uk::eb0bf335-6c13-47ca-b9be-6b7c7be3c862" providerId="AD" clId="Web-{15D4FC2C-A7EE-F5ED-EB64-3E6CE9B45B7C}" dt="2025-05-12T13:51:03.070" v="129"/>
          <ac:spMkLst>
            <pc:docMk/>
            <pc:sldMk cId="3675613452" sldId="270"/>
            <ac:spMk id="6" creationId="{E2C385FC-05A0-48DA-9D4D-E3CE8D12F857}"/>
          </ac:spMkLst>
        </pc:spChg>
        <pc:spChg chg="add del mod">
          <ac:chgData name="AS Dean" userId="S::adean@norwich-school.org.uk::eb0bf335-6c13-47ca-b9be-6b7c7be3c862" providerId="AD" clId="Web-{15D4FC2C-A7EE-F5ED-EB64-3E6CE9B45B7C}" dt="2025-05-12T13:50:57.726" v="126"/>
          <ac:spMkLst>
            <pc:docMk/>
            <pc:sldMk cId="3675613452" sldId="270"/>
            <ac:spMk id="9" creationId="{72EED0A6-2CAF-DC9A-AF15-92012BF8793A}"/>
          </ac:spMkLst>
        </pc:spChg>
        <pc:spChg chg="del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11" creationId="{45D37F4E-DDB4-456B-97E0-9937730A039F}"/>
          </ac:spMkLst>
        </pc:spChg>
        <pc:spChg chg="del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13" creationId="{B2DD41CD-8F47-4F56-AD12-4E2FF7696987}"/>
          </ac:spMkLst>
        </pc:spChg>
        <pc:spChg chg="add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18" creationId="{201CC55D-ED54-4C5C-95E6-10947BD1103B}"/>
          </ac:spMkLst>
        </pc:spChg>
        <pc:spChg chg="add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24" creationId="{3873B707-463F-40B0-8227-E8CC6C67EB25}"/>
          </ac:spMkLst>
        </pc:spChg>
        <pc:spChg chg="add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26" creationId="{C13237C8-E62C-4F0D-A318-BD6FB6C2D138}"/>
          </ac:spMkLst>
        </pc:spChg>
        <pc:spChg chg="add">
          <ac:chgData name="AS Dean" userId="S::adean@norwich-school.org.uk::eb0bf335-6c13-47ca-b9be-6b7c7be3c862" providerId="AD" clId="Web-{15D4FC2C-A7EE-F5ED-EB64-3E6CE9B45B7C}" dt="2025-05-12T13:50:51.897" v="124"/>
          <ac:spMkLst>
            <pc:docMk/>
            <pc:sldMk cId="3675613452" sldId="270"/>
            <ac:spMk id="28" creationId="{19C9EAEA-39D0-4B0E-A0EB-51E7B26740B1}"/>
          </ac:spMkLst>
        </pc:spChg>
        <pc:picChg chg="del">
          <ac:chgData name="AS Dean" userId="S::adean@norwich-school.org.uk::eb0bf335-6c13-47ca-b9be-6b7c7be3c862" providerId="AD" clId="Web-{15D4FC2C-A7EE-F5ED-EB64-3E6CE9B45B7C}" dt="2025-05-12T13:50:41.819" v="121"/>
          <ac:picMkLst>
            <pc:docMk/>
            <pc:sldMk cId="3675613452" sldId="270"/>
            <ac:picMk id="4" creationId="{F0137D11-1300-4AE1-A267-F87A4E72558F}"/>
          </ac:picMkLst>
        </pc:picChg>
        <pc:picChg chg="add del mod">
          <ac:chgData name="AS Dean" userId="S::adean@norwich-school.org.uk::eb0bf335-6c13-47ca-b9be-6b7c7be3c862" providerId="AD" clId="Web-{15D4FC2C-A7EE-F5ED-EB64-3E6CE9B45B7C}" dt="2025-05-12T13:50:57.726" v="126"/>
          <ac:picMkLst>
            <pc:docMk/>
            <pc:sldMk cId="3675613452" sldId="270"/>
            <ac:picMk id="5" creationId="{B81906F7-87D9-4EF1-A3F8-DAE1225B42B9}"/>
          </ac:picMkLst>
        </pc:picChg>
        <pc:picChg chg="add del mod">
          <ac:chgData name="AS Dean" userId="S::adean@norwich-school.org.uk::eb0bf335-6c13-47ca-b9be-6b7c7be3c862" providerId="AD" clId="Web-{15D4FC2C-A7EE-F5ED-EB64-3E6CE9B45B7C}" dt="2025-05-12T13:50:47.178" v="123"/>
          <ac:picMkLst>
            <pc:docMk/>
            <pc:sldMk cId="3675613452" sldId="270"/>
            <ac:picMk id="7" creationId="{1336F309-2CD4-9E2A-CB2E-CE78309384CA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51:09.460" v="130"/>
          <ac:picMkLst>
            <pc:docMk/>
            <pc:sldMk cId="3675613452" sldId="270"/>
            <ac:picMk id="12" creationId="{5DB23EAB-DCAC-F8ED-48A8-C6C0D4C7439F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52:07.993" v="137" actId="20577"/>
        <pc:sldMkLst>
          <pc:docMk/>
          <pc:sldMk cId="1384591638" sldId="271"/>
        </pc:sldMkLst>
        <pc:spChg chg="mod">
          <ac:chgData name="AS Dean" userId="S::adean@norwich-school.org.uk::eb0bf335-6c13-47ca-b9be-6b7c7be3c862" providerId="AD" clId="Web-{15D4FC2C-A7EE-F5ED-EB64-3E6CE9B45B7C}" dt="2025-05-12T13:52:07.993" v="137" actId="20577"/>
          <ac:spMkLst>
            <pc:docMk/>
            <pc:sldMk cId="1384591638" sldId="271"/>
            <ac:spMk id="2" creationId="{CA3FFDA3-C9EB-4C5D-894A-35F9C857372B}"/>
          </ac:spMkLst>
        </pc:spChg>
        <pc:spChg chg="add">
          <ac:chgData name="AS Dean" userId="S::adean@norwich-school.org.uk::eb0bf335-6c13-47ca-b9be-6b7c7be3c862" providerId="AD" clId="Web-{15D4FC2C-A7EE-F5ED-EB64-3E6CE9B45B7C}" dt="2025-05-12T13:51:49.290" v="135"/>
          <ac:spMkLst>
            <pc:docMk/>
            <pc:sldMk cId="1384591638" sldId="271"/>
            <ac:spMk id="45" creationId="{955A2079-FA98-4876-80F0-72364A7D2EA4}"/>
          </ac:spMkLst>
        </pc:spChg>
        <pc:graphicFrameChg chg="mod modGraphic">
          <ac:chgData name="AS Dean" userId="S::adean@norwich-school.org.uk::eb0bf335-6c13-47ca-b9be-6b7c7be3c862" providerId="AD" clId="Web-{15D4FC2C-A7EE-F5ED-EB64-3E6CE9B45B7C}" dt="2025-05-12T13:51:49.290" v="135"/>
          <ac:graphicFrameMkLst>
            <pc:docMk/>
            <pc:sldMk cId="1384591638" sldId="271"/>
            <ac:graphicFrameMk id="40" creationId="{AE73057E-1130-106C-0B2C-BE282A459213}"/>
          </ac:graphicFrameMkLst>
        </pc:graphicFrameChg>
        <pc:picChg chg="del">
          <ac:chgData name="AS Dean" userId="S::adean@norwich-school.org.uk::eb0bf335-6c13-47ca-b9be-6b7c7be3c862" providerId="AD" clId="Web-{15D4FC2C-A7EE-F5ED-EB64-3E6CE9B45B7C}" dt="2025-05-12T13:51:32.070" v="133"/>
          <ac:picMkLst>
            <pc:docMk/>
            <pc:sldMk cId="1384591638" sldId="271"/>
            <ac:picMk id="4" creationId="{31BD23D6-7B74-4995-9B5A-89E444EAD35F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51:40.274" v="134"/>
          <ac:picMkLst>
            <pc:docMk/>
            <pc:sldMk cId="1384591638" sldId="271"/>
            <ac:picMk id="16" creationId="{32C39308-58A1-E37C-3C46-7F058A7F8E4E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51:51.930" v="136"/>
          <ac:picMkLst>
            <pc:docMk/>
            <pc:sldMk cId="1384591638" sldId="271"/>
            <ac:picMk id="28" creationId="{EE395BAB-4246-417D-7870-3A22C731AB5F}"/>
          </ac:picMkLst>
        </pc:picChg>
        <pc:cxnChg chg="del">
          <ac:chgData name="AS Dean" userId="S::adean@norwich-school.org.uk::eb0bf335-6c13-47ca-b9be-6b7c7be3c862" providerId="AD" clId="Web-{15D4FC2C-A7EE-F5ED-EB64-3E6CE9B45B7C}" dt="2025-05-12T13:51:49.290" v="135"/>
          <ac:cxnSpMkLst>
            <pc:docMk/>
            <pc:sldMk cId="1384591638" sldId="271"/>
            <ac:cxnSpMk id="20" creationId="{A7F400EE-A8A5-48AF-B4D6-291B52C6F0B0}"/>
          </ac:cxnSpMkLst>
        </pc:cxnChg>
      </pc:sldChg>
      <pc:sldChg chg="addSp delSp modSp">
        <pc:chgData name="AS Dean" userId="S::adean@norwich-school.org.uk::eb0bf335-6c13-47ca-b9be-6b7c7be3c862" providerId="AD" clId="Web-{15D4FC2C-A7EE-F5ED-EB64-3E6CE9B45B7C}" dt="2025-05-12T13:52:32.681" v="144" actId="20577"/>
        <pc:sldMkLst>
          <pc:docMk/>
          <pc:sldMk cId="1701137644" sldId="272"/>
        </pc:sldMkLst>
        <pc:spChg chg="mod">
          <ac:chgData name="AS Dean" userId="S::adean@norwich-school.org.uk::eb0bf335-6c13-47ca-b9be-6b7c7be3c862" providerId="AD" clId="Web-{15D4FC2C-A7EE-F5ED-EB64-3E6CE9B45B7C}" dt="2025-05-12T13:52:32.681" v="144" actId="20577"/>
          <ac:spMkLst>
            <pc:docMk/>
            <pc:sldMk cId="1701137644" sldId="272"/>
            <ac:spMk id="2" creationId="{FC720A04-D8CD-46C8-B06B-66E5EDDDF5B8}"/>
          </ac:spMkLst>
        </pc:spChg>
        <pc:spChg chg="mod">
          <ac:chgData name="AS Dean" userId="S::adean@norwich-school.org.uk::eb0bf335-6c13-47ca-b9be-6b7c7be3c862" providerId="AD" clId="Web-{15D4FC2C-A7EE-F5ED-EB64-3E6CE9B45B7C}" dt="2025-05-12T13:52:25.181" v="142" actId="14100"/>
          <ac:spMkLst>
            <pc:docMk/>
            <pc:sldMk cId="1701137644" sldId="272"/>
            <ac:spMk id="3" creationId="{74D46F1E-9E93-435C-8151-86482B5C6883}"/>
          </ac:spMkLst>
        </pc:spChg>
        <pc:spChg chg="del">
          <ac:chgData name="AS Dean" userId="S::adean@norwich-school.org.uk::eb0bf335-6c13-47ca-b9be-6b7c7be3c862" providerId="AD" clId="Web-{15D4FC2C-A7EE-F5ED-EB64-3E6CE9B45B7C}" dt="2025-05-12T13:52:16.853" v="140"/>
          <ac:spMkLst>
            <pc:docMk/>
            <pc:sldMk cId="1701137644" sldId="272"/>
            <ac:spMk id="16" creationId="{45D37F4E-DDB4-456B-97E0-9937730A039F}"/>
          </ac:spMkLst>
        </pc:spChg>
        <pc:spChg chg="del">
          <ac:chgData name="AS Dean" userId="S::adean@norwich-school.org.uk::eb0bf335-6c13-47ca-b9be-6b7c7be3c862" providerId="AD" clId="Web-{15D4FC2C-A7EE-F5ED-EB64-3E6CE9B45B7C}" dt="2025-05-12T13:52:16.853" v="140"/>
          <ac:spMkLst>
            <pc:docMk/>
            <pc:sldMk cId="1701137644" sldId="272"/>
            <ac:spMk id="18" creationId="{B2DD41CD-8F47-4F56-AD12-4E2FF7696987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16.853" v="140"/>
          <ac:spMkLst>
            <pc:docMk/>
            <pc:sldMk cId="1701137644" sldId="272"/>
            <ac:spMk id="23" creationId="{201CC55D-ED54-4C5C-95E6-10947BD1103B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16.853" v="140"/>
          <ac:spMkLst>
            <pc:docMk/>
            <pc:sldMk cId="1701137644" sldId="272"/>
            <ac:spMk id="29" creationId="{3873B707-463F-40B0-8227-E8CC6C67EB25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16.853" v="140"/>
          <ac:spMkLst>
            <pc:docMk/>
            <pc:sldMk cId="1701137644" sldId="272"/>
            <ac:spMk id="31" creationId="{C13237C8-E62C-4F0D-A318-BD6FB6C2D138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16.853" v="140"/>
          <ac:spMkLst>
            <pc:docMk/>
            <pc:sldMk cId="1701137644" sldId="272"/>
            <ac:spMk id="33" creationId="{19C9EAEA-39D0-4B0E-A0EB-51E7B26740B1}"/>
          </ac:spMkLst>
        </pc:spChg>
        <pc:grpChg chg="add">
          <ac:chgData name="AS Dean" userId="S::adean@norwich-school.org.uk::eb0bf335-6c13-47ca-b9be-6b7c7be3c862" providerId="AD" clId="Web-{15D4FC2C-A7EE-F5ED-EB64-3E6CE9B45B7C}" dt="2025-05-12T13:52:16.853" v="140"/>
          <ac:grpSpMkLst>
            <pc:docMk/>
            <pc:sldMk cId="1701137644" sldId="272"/>
            <ac:grpSpMk id="25" creationId="{1DE889C7-FAD6-4397-98E2-05D503484459}"/>
          </ac:grpSpMkLst>
        </pc:grpChg>
        <pc:picChg chg="del">
          <ac:chgData name="AS Dean" userId="S::adean@norwich-school.org.uk::eb0bf335-6c13-47ca-b9be-6b7c7be3c862" providerId="AD" clId="Web-{15D4FC2C-A7EE-F5ED-EB64-3E6CE9B45B7C}" dt="2025-05-12T13:52:12.697" v="138"/>
          <ac:picMkLst>
            <pc:docMk/>
            <pc:sldMk cId="1701137644" sldId="272"/>
            <ac:picMk id="4" creationId="{119AA975-613A-46D8-889E-FD5753D5E7D0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52:14.259" v="139"/>
          <ac:picMkLst>
            <pc:docMk/>
            <pc:sldMk cId="1701137644" sldId="272"/>
            <ac:picMk id="6" creationId="{E104A767-89E0-87C3-2470-F4F05694F5C7}"/>
          </ac:picMkLst>
        </pc:picChg>
        <pc:picChg chg="mod">
          <ac:chgData name="AS Dean" userId="S::adean@norwich-school.org.uk::eb0bf335-6c13-47ca-b9be-6b7c7be3c862" providerId="AD" clId="Web-{15D4FC2C-A7EE-F5ED-EB64-3E6CE9B45B7C}" dt="2025-05-12T13:52:16.853" v="140"/>
          <ac:picMkLst>
            <pc:docMk/>
            <pc:sldMk cId="1701137644" sldId="272"/>
            <ac:picMk id="7" creationId="{504C3589-A10E-347E-AA41-45859AE148C8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52:49.323" v="148" actId="20577"/>
        <pc:sldMkLst>
          <pc:docMk/>
          <pc:sldMk cId="4244789151" sldId="273"/>
        </pc:sldMkLst>
        <pc:spChg chg="mod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2" creationId="{2AD6D9B3-9A8F-4ABB-87AD-083549917BDD}"/>
          </ac:spMkLst>
        </pc:spChg>
        <pc:spChg chg="mod">
          <ac:chgData name="AS Dean" userId="S::adean@norwich-school.org.uk::eb0bf335-6c13-47ca-b9be-6b7c7be3c862" providerId="AD" clId="Web-{15D4FC2C-A7EE-F5ED-EB64-3E6CE9B45B7C}" dt="2025-05-12T13:52:49.323" v="148" actId="20577"/>
          <ac:spMkLst>
            <pc:docMk/>
            <pc:sldMk cId="4244789151" sldId="273"/>
            <ac:spMk id="3" creationId="{AAEE3D15-7AAC-4895-BA64-ECBB6F0E2F42}"/>
          </ac:spMkLst>
        </pc:spChg>
        <pc:spChg chg="del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14" creationId="{45D37F4E-DDB4-456B-97E0-9937730A039F}"/>
          </ac:spMkLst>
        </pc:spChg>
        <pc:spChg chg="del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15" creationId="{B2DD41CD-8F47-4F56-AD12-4E2FF7696987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20" creationId="{201CC55D-ED54-4C5C-95E6-10947BD1103B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26" creationId="{3873B707-463F-40B0-8227-E8CC6C67EB25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28" creationId="{C13237C8-E62C-4F0D-A318-BD6FB6C2D138}"/>
          </ac:spMkLst>
        </pc:spChg>
        <pc:spChg chg="add">
          <ac:chgData name="AS Dean" userId="S::adean@norwich-school.org.uk::eb0bf335-6c13-47ca-b9be-6b7c7be3c862" providerId="AD" clId="Web-{15D4FC2C-A7EE-F5ED-EB64-3E6CE9B45B7C}" dt="2025-05-12T13:52:43.088" v="147"/>
          <ac:spMkLst>
            <pc:docMk/>
            <pc:sldMk cId="4244789151" sldId="273"/>
            <ac:spMk id="30" creationId="{19C9EAEA-39D0-4B0E-A0EB-51E7B26740B1}"/>
          </ac:spMkLst>
        </pc:spChg>
        <pc:grpChg chg="add">
          <ac:chgData name="AS Dean" userId="S::adean@norwich-school.org.uk::eb0bf335-6c13-47ca-b9be-6b7c7be3c862" providerId="AD" clId="Web-{15D4FC2C-A7EE-F5ED-EB64-3E6CE9B45B7C}" dt="2025-05-12T13:52:43.088" v="147"/>
          <ac:grpSpMkLst>
            <pc:docMk/>
            <pc:sldMk cId="4244789151" sldId="273"/>
            <ac:grpSpMk id="22" creationId="{1DE889C7-FAD6-4397-98E2-05D503484459}"/>
          </ac:grpSpMkLst>
        </pc:grpChg>
        <pc:picChg chg="add">
          <ac:chgData name="AS Dean" userId="S::adean@norwich-school.org.uk::eb0bf335-6c13-47ca-b9be-6b7c7be3c862" providerId="AD" clId="Web-{15D4FC2C-A7EE-F5ED-EB64-3E6CE9B45B7C}" dt="2025-05-12T13:52:40.322" v="146"/>
          <ac:picMkLst>
            <pc:docMk/>
            <pc:sldMk cId="4244789151" sldId="273"/>
            <ac:picMk id="5" creationId="{2650D925-FD14-F47F-7AA9-B228EB337CB8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52:38.603" v="145"/>
          <ac:picMkLst>
            <pc:docMk/>
            <pc:sldMk cId="4244789151" sldId="273"/>
            <ac:picMk id="6" creationId="{CACB6263-D8EA-4E5C-924E-20575718C7B6}"/>
          </ac:picMkLst>
        </pc:picChg>
        <pc:picChg chg="mod">
          <ac:chgData name="AS Dean" userId="S::adean@norwich-school.org.uk::eb0bf335-6c13-47ca-b9be-6b7c7be3c862" providerId="AD" clId="Web-{15D4FC2C-A7EE-F5ED-EB64-3E6CE9B45B7C}" dt="2025-05-12T13:52:43.088" v="147"/>
          <ac:picMkLst>
            <pc:docMk/>
            <pc:sldMk cId="4244789151" sldId="273"/>
            <ac:picMk id="7" creationId="{B6039C9E-D3AB-5EC1-7BB8-1DB67E5F5E3E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53:14.073" v="155" actId="14100"/>
        <pc:sldMkLst>
          <pc:docMk/>
          <pc:sldMk cId="4255106095" sldId="274"/>
        </pc:sldMkLst>
        <pc:spChg chg="mod">
          <ac:chgData name="AS Dean" userId="S::adean@norwich-school.org.uk::eb0bf335-6c13-47ca-b9be-6b7c7be3c862" providerId="AD" clId="Web-{15D4FC2C-A7EE-F5ED-EB64-3E6CE9B45B7C}" dt="2025-05-12T13:53:11.308" v="154" actId="14100"/>
          <ac:spMkLst>
            <pc:docMk/>
            <pc:sldMk cId="4255106095" sldId="274"/>
            <ac:spMk id="6" creationId="{01F29118-2BF5-4FFB-B1D8-081754ADF73A}"/>
          </ac:spMkLst>
        </pc:spChg>
        <pc:picChg chg="del">
          <ac:chgData name="AS Dean" userId="S::adean@norwich-school.org.uk::eb0bf335-6c13-47ca-b9be-6b7c7be3c862" providerId="AD" clId="Web-{15D4FC2C-A7EE-F5ED-EB64-3E6CE9B45B7C}" dt="2025-05-12T13:52:52.948" v="149"/>
          <ac:picMkLst>
            <pc:docMk/>
            <pc:sldMk cId="4255106095" sldId="274"/>
            <ac:picMk id="4" creationId="{6E8AEF69-FBF3-4535-8430-350C6587897B}"/>
          </ac:picMkLst>
        </pc:picChg>
        <pc:picChg chg="add mod">
          <ac:chgData name="AS Dean" userId="S::adean@norwich-school.org.uk::eb0bf335-6c13-47ca-b9be-6b7c7be3c862" providerId="AD" clId="Web-{15D4FC2C-A7EE-F5ED-EB64-3E6CE9B45B7C}" dt="2025-05-12T13:53:14.073" v="155" actId="14100"/>
          <ac:picMkLst>
            <pc:docMk/>
            <pc:sldMk cId="4255106095" sldId="274"/>
            <ac:picMk id="5" creationId="{92B42B1A-6631-BA67-12DE-CB08385BA7C8}"/>
          </ac:picMkLst>
        </pc:picChg>
      </pc:sldChg>
      <pc:sldChg chg="addSp delSp">
        <pc:chgData name="AS Dean" userId="S::adean@norwich-school.org.uk::eb0bf335-6c13-47ca-b9be-6b7c7be3c862" providerId="AD" clId="Web-{15D4FC2C-A7EE-F5ED-EB64-3E6CE9B45B7C}" dt="2025-05-12T13:44:53.981" v="41"/>
        <pc:sldMkLst>
          <pc:docMk/>
          <pc:sldMk cId="3197209812" sldId="275"/>
        </pc:sldMkLst>
        <pc:spChg chg="del">
          <ac:chgData name="AS Dean" userId="S::adean@norwich-school.org.uk::eb0bf335-6c13-47ca-b9be-6b7c7be3c862" providerId="AD" clId="Web-{15D4FC2C-A7EE-F5ED-EB64-3E6CE9B45B7C}" dt="2025-05-12T13:44:50.934" v="39"/>
          <ac:spMkLst>
            <pc:docMk/>
            <pc:sldMk cId="3197209812" sldId="275"/>
            <ac:spMk id="6" creationId="{A9351CB2-1FE3-4163-A90B-330CFB28593E}"/>
          </ac:spMkLst>
        </pc:spChg>
        <pc:picChg chg="del">
          <ac:chgData name="AS Dean" userId="S::adean@norwich-school.org.uk::eb0bf335-6c13-47ca-b9be-6b7c7be3c862" providerId="AD" clId="Web-{15D4FC2C-A7EE-F5ED-EB64-3E6CE9B45B7C}" dt="2025-05-12T13:44:52.450" v="40"/>
          <ac:picMkLst>
            <pc:docMk/>
            <pc:sldMk cId="3197209812" sldId="275"/>
            <ac:picMk id="5" creationId="{D36982B6-3E40-4C3C-8699-7074BEE031F7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44:46.450" v="38"/>
          <ac:picMkLst>
            <pc:docMk/>
            <pc:sldMk cId="3197209812" sldId="275"/>
            <ac:picMk id="8" creationId="{8E1A8E38-62C0-4A2A-B68C-65B6438570F8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4:53.981" v="41"/>
          <ac:picMkLst>
            <pc:docMk/>
            <pc:sldMk cId="3197209812" sldId="275"/>
            <ac:picMk id="9" creationId="{CA217999-9FEB-A0B0-48D6-803489B0DAE4}"/>
          </ac:picMkLst>
        </pc:picChg>
      </pc:sldChg>
      <pc:sldChg chg="addSp delSp modSp">
        <pc:chgData name="AS Dean" userId="S::adean@norwich-school.org.uk::eb0bf335-6c13-47ca-b9be-6b7c7be3c862" providerId="AD" clId="Web-{15D4FC2C-A7EE-F5ED-EB64-3E6CE9B45B7C}" dt="2025-05-12T13:43:57.151" v="24" actId="14100"/>
        <pc:sldMkLst>
          <pc:docMk/>
          <pc:sldMk cId="239942980" sldId="276"/>
        </pc:sldMkLst>
        <pc:spChg chg="mod">
          <ac:chgData name="AS Dean" userId="S::adean@norwich-school.org.uk::eb0bf335-6c13-47ca-b9be-6b7c7be3c862" providerId="AD" clId="Web-{15D4FC2C-A7EE-F5ED-EB64-3E6CE9B45B7C}" dt="2025-05-12T13:43:45.604" v="21" actId="20577"/>
          <ac:spMkLst>
            <pc:docMk/>
            <pc:sldMk cId="239942980" sldId="276"/>
            <ac:spMk id="2" creationId="{D103D033-1E05-4020-85D1-730AC78793C6}"/>
          </ac:spMkLst>
        </pc:spChg>
        <pc:spChg chg="mod">
          <ac:chgData name="AS Dean" userId="S::adean@norwich-school.org.uk::eb0bf335-6c13-47ca-b9be-6b7c7be3c862" providerId="AD" clId="Web-{15D4FC2C-A7EE-F5ED-EB64-3E6CE9B45B7C}" dt="2025-05-12T13:43:57.151" v="24" actId="14100"/>
          <ac:spMkLst>
            <pc:docMk/>
            <pc:sldMk cId="239942980" sldId="276"/>
            <ac:spMk id="3" creationId="{9829DC30-D270-43A3-8CF7-83DE195486CD}"/>
          </ac:spMkLst>
        </pc:spChg>
        <pc:spChg chg="del">
          <ac:chgData name="AS Dean" userId="S::adean@norwich-school.org.uk::eb0bf335-6c13-47ca-b9be-6b7c7be3c862" providerId="AD" clId="Web-{15D4FC2C-A7EE-F5ED-EB64-3E6CE9B45B7C}" dt="2025-05-12T13:43:38.995" v="19"/>
          <ac:spMkLst>
            <pc:docMk/>
            <pc:sldMk cId="239942980" sldId="276"/>
            <ac:spMk id="9" creationId="{45D37F4E-DDB4-456B-97E0-9937730A039F}"/>
          </ac:spMkLst>
        </pc:spChg>
        <pc:spChg chg="del">
          <ac:chgData name="AS Dean" userId="S::adean@norwich-school.org.uk::eb0bf335-6c13-47ca-b9be-6b7c7be3c862" providerId="AD" clId="Web-{15D4FC2C-A7EE-F5ED-EB64-3E6CE9B45B7C}" dt="2025-05-12T13:43:38.995" v="19"/>
          <ac:spMkLst>
            <pc:docMk/>
            <pc:sldMk cId="239942980" sldId="276"/>
            <ac:spMk id="11" creationId="{B2DD41CD-8F47-4F56-AD12-4E2FF7696987}"/>
          </ac:spMkLst>
        </pc:spChg>
        <pc:spChg chg="add">
          <ac:chgData name="AS Dean" userId="S::adean@norwich-school.org.uk::eb0bf335-6c13-47ca-b9be-6b7c7be3c862" providerId="AD" clId="Web-{15D4FC2C-A7EE-F5ED-EB64-3E6CE9B45B7C}" dt="2025-05-12T13:43:38.995" v="19"/>
          <ac:spMkLst>
            <pc:docMk/>
            <pc:sldMk cId="239942980" sldId="276"/>
            <ac:spMk id="16" creationId="{28D31E1B-0407-4223-9642-0B642CBF57D9}"/>
          </ac:spMkLst>
        </pc:spChg>
        <pc:spChg chg="add">
          <ac:chgData name="AS Dean" userId="S::adean@norwich-school.org.uk::eb0bf335-6c13-47ca-b9be-6b7c7be3c862" providerId="AD" clId="Web-{15D4FC2C-A7EE-F5ED-EB64-3E6CE9B45B7C}" dt="2025-05-12T13:43:38.995" v="19"/>
          <ac:spMkLst>
            <pc:docMk/>
            <pc:sldMk cId="239942980" sldId="276"/>
            <ac:spMk id="23" creationId="{D5B0017B-2ECA-49AF-B397-DC140825DF8D}"/>
          </ac:spMkLst>
        </pc:spChg>
        <pc:spChg chg="add">
          <ac:chgData name="AS Dean" userId="S::adean@norwich-school.org.uk::eb0bf335-6c13-47ca-b9be-6b7c7be3c862" providerId="AD" clId="Web-{15D4FC2C-A7EE-F5ED-EB64-3E6CE9B45B7C}" dt="2025-05-12T13:43:38.995" v="19"/>
          <ac:spMkLst>
            <pc:docMk/>
            <pc:sldMk cId="239942980" sldId="276"/>
            <ac:spMk id="25" creationId="{70E96339-907C-46C3-99AC-31179B6F0EBD}"/>
          </ac:spMkLst>
        </pc:spChg>
        <pc:grpChg chg="add">
          <ac:chgData name="AS Dean" userId="S::adean@norwich-school.org.uk::eb0bf335-6c13-47ca-b9be-6b7c7be3c862" providerId="AD" clId="Web-{15D4FC2C-A7EE-F5ED-EB64-3E6CE9B45B7C}" dt="2025-05-12T13:43:38.995" v="19"/>
          <ac:grpSpMkLst>
            <pc:docMk/>
            <pc:sldMk cId="239942980" sldId="276"/>
            <ac:grpSpMk id="18" creationId="{AE1C45F0-260A-458C-96ED-C1F6D2151219}"/>
          </ac:grpSpMkLst>
        </pc:grpChg>
        <pc:picChg chg="del">
          <ac:chgData name="AS Dean" userId="S::adean@norwich-school.org.uk::eb0bf335-6c13-47ca-b9be-6b7c7be3c862" providerId="AD" clId="Web-{15D4FC2C-A7EE-F5ED-EB64-3E6CE9B45B7C}" dt="2025-05-12T13:43:28.213" v="15"/>
          <ac:picMkLst>
            <pc:docMk/>
            <pc:sldMk cId="239942980" sldId="276"/>
            <ac:picMk id="4" creationId="{6FFE1AC4-3EAF-4EF2-AA07-93192BF15883}"/>
          </ac:picMkLst>
        </pc:picChg>
        <pc:picChg chg="del">
          <ac:chgData name="AS Dean" userId="S::adean@norwich-school.org.uk::eb0bf335-6c13-47ca-b9be-6b7c7be3c862" providerId="AD" clId="Web-{15D4FC2C-A7EE-F5ED-EB64-3E6CE9B45B7C}" dt="2025-05-12T13:43:32.166" v="17"/>
          <ac:picMkLst>
            <pc:docMk/>
            <pc:sldMk cId="239942980" sldId="276"/>
            <ac:picMk id="5" creationId="{94257B44-C92D-4F0D-A2A6-862CC47FF6B8}"/>
          </ac:picMkLst>
        </pc:picChg>
        <pc:picChg chg="add mod">
          <ac:chgData name="AS Dean" userId="S::adean@norwich-school.org.uk::eb0bf335-6c13-47ca-b9be-6b7c7be3c862" providerId="AD" clId="Web-{15D4FC2C-A7EE-F5ED-EB64-3E6CE9B45B7C}" dt="2025-05-12T13:43:38.995" v="19"/>
          <ac:picMkLst>
            <pc:docMk/>
            <pc:sldMk cId="239942980" sldId="276"/>
            <ac:picMk id="6" creationId="{EE67768D-8914-3A95-F73A-BE140E8B2FE6}"/>
          </ac:picMkLst>
        </pc:picChg>
        <pc:cxnChg chg="add">
          <ac:chgData name="AS Dean" userId="S::adean@norwich-school.org.uk::eb0bf335-6c13-47ca-b9be-6b7c7be3c862" providerId="AD" clId="Web-{15D4FC2C-A7EE-F5ED-EB64-3E6CE9B45B7C}" dt="2025-05-12T13:43:38.995" v="19"/>
          <ac:cxnSpMkLst>
            <pc:docMk/>
            <pc:sldMk cId="239942980" sldId="276"/>
            <ac:cxnSpMk id="27" creationId="{6CF1BAF6-AD41-4082-B212-8A1F9A2E8779}"/>
          </ac:cxnSpMkLst>
        </pc:cxnChg>
      </pc:sldChg>
      <pc:sldChg chg="addSp delSp modSp">
        <pc:chgData name="AS Dean" userId="S::adean@norwich-school.org.uk::eb0bf335-6c13-47ca-b9be-6b7c7be3c862" providerId="AD" clId="Web-{15D4FC2C-A7EE-F5ED-EB64-3E6CE9B45B7C}" dt="2025-05-12T13:51:20.039" v="132"/>
        <pc:sldMkLst>
          <pc:docMk/>
          <pc:sldMk cId="262630104" sldId="277"/>
        </pc:sldMkLst>
        <pc:spChg chg="mod">
          <ac:chgData name="AS Dean" userId="S::adean@norwich-school.org.uk::eb0bf335-6c13-47ca-b9be-6b7c7be3c862" providerId="AD" clId="Web-{15D4FC2C-A7EE-F5ED-EB64-3E6CE9B45B7C}" dt="2025-05-12T13:51:16.804" v="131"/>
          <ac:spMkLst>
            <pc:docMk/>
            <pc:sldMk cId="262630104" sldId="277"/>
            <ac:spMk id="2" creationId="{B1B8AA17-BBDA-0A3E-6049-574029AAE9B1}"/>
          </ac:spMkLst>
        </pc:spChg>
        <pc:spChg chg="add">
          <ac:chgData name="AS Dean" userId="S::adean@norwich-school.org.uk::eb0bf335-6c13-47ca-b9be-6b7c7be3c862" providerId="AD" clId="Web-{15D4FC2C-A7EE-F5ED-EB64-3E6CE9B45B7C}" dt="2025-05-12T13:51:16.804" v="131"/>
          <ac:spMkLst>
            <pc:docMk/>
            <pc:sldMk cId="262630104" sldId="277"/>
            <ac:spMk id="17" creationId="{201CC55D-ED54-4C5C-95E6-10947BD1103B}"/>
          </ac:spMkLst>
        </pc:spChg>
        <pc:spChg chg="add">
          <ac:chgData name="AS Dean" userId="S::adean@norwich-school.org.uk::eb0bf335-6c13-47ca-b9be-6b7c7be3c862" providerId="AD" clId="Web-{15D4FC2C-A7EE-F5ED-EB64-3E6CE9B45B7C}" dt="2025-05-12T13:51:16.804" v="131"/>
          <ac:spMkLst>
            <pc:docMk/>
            <pc:sldMk cId="262630104" sldId="277"/>
            <ac:spMk id="23" creationId="{3873B707-463F-40B0-8227-E8CC6C67EB25}"/>
          </ac:spMkLst>
        </pc:spChg>
        <pc:spChg chg="add">
          <ac:chgData name="AS Dean" userId="S::adean@norwich-school.org.uk::eb0bf335-6c13-47ca-b9be-6b7c7be3c862" providerId="AD" clId="Web-{15D4FC2C-A7EE-F5ED-EB64-3E6CE9B45B7C}" dt="2025-05-12T13:51:16.804" v="131"/>
          <ac:spMkLst>
            <pc:docMk/>
            <pc:sldMk cId="262630104" sldId="277"/>
            <ac:spMk id="25" creationId="{C13237C8-E62C-4F0D-A318-BD6FB6C2D138}"/>
          </ac:spMkLst>
        </pc:spChg>
        <pc:spChg chg="add">
          <ac:chgData name="AS Dean" userId="S::adean@norwich-school.org.uk::eb0bf335-6c13-47ca-b9be-6b7c7be3c862" providerId="AD" clId="Web-{15D4FC2C-A7EE-F5ED-EB64-3E6CE9B45B7C}" dt="2025-05-12T13:51:16.804" v="131"/>
          <ac:spMkLst>
            <pc:docMk/>
            <pc:sldMk cId="262630104" sldId="277"/>
            <ac:spMk id="27" creationId="{19C9EAEA-39D0-4B0E-A0EB-51E7B26740B1}"/>
          </ac:spMkLst>
        </pc:spChg>
        <pc:grpChg chg="add">
          <ac:chgData name="AS Dean" userId="S::adean@norwich-school.org.uk::eb0bf335-6c13-47ca-b9be-6b7c7be3c862" providerId="AD" clId="Web-{15D4FC2C-A7EE-F5ED-EB64-3E6CE9B45B7C}" dt="2025-05-12T13:51:16.804" v="131"/>
          <ac:grpSpMkLst>
            <pc:docMk/>
            <pc:sldMk cId="262630104" sldId="277"/>
            <ac:grpSpMk id="19" creationId="{1DE889C7-FAD6-4397-98E2-05D503484459}"/>
          </ac:grpSpMkLst>
        </pc:grpChg>
        <pc:graphicFrameChg chg="mod modGraphic">
          <ac:chgData name="AS Dean" userId="S::adean@norwich-school.org.uk::eb0bf335-6c13-47ca-b9be-6b7c7be3c862" providerId="AD" clId="Web-{15D4FC2C-A7EE-F5ED-EB64-3E6CE9B45B7C}" dt="2025-05-12T13:51:16.804" v="131"/>
          <ac:graphicFrameMkLst>
            <pc:docMk/>
            <pc:sldMk cId="262630104" sldId="277"/>
            <ac:graphicFrameMk id="7" creationId="{8F12BC45-90E5-9200-CAC3-826D2406AE9E}"/>
          </ac:graphicFrameMkLst>
        </pc:graphicFrameChg>
        <pc:picChg chg="mod">
          <ac:chgData name="AS Dean" userId="S::adean@norwich-school.org.uk::eb0bf335-6c13-47ca-b9be-6b7c7be3c862" providerId="AD" clId="Web-{15D4FC2C-A7EE-F5ED-EB64-3E6CE9B45B7C}" dt="2025-05-12T13:51:16.804" v="131"/>
          <ac:picMkLst>
            <pc:docMk/>
            <pc:sldMk cId="262630104" sldId="277"/>
            <ac:picMk id="5" creationId="{382C3777-D729-06C6-E0B7-DB67693031BA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51:20.039" v="132"/>
          <ac:picMkLst>
            <pc:docMk/>
            <pc:sldMk cId="262630104" sldId="277"/>
            <ac:picMk id="22" creationId="{CC27BA5D-DABF-5E31-64C2-7AAA10296401}"/>
          </ac:picMkLst>
        </pc:picChg>
        <pc:cxnChg chg="del">
          <ac:chgData name="AS Dean" userId="S::adean@norwich-school.org.uk::eb0bf335-6c13-47ca-b9be-6b7c7be3c862" providerId="AD" clId="Web-{15D4FC2C-A7EE-F5ED-EB64-3E6CE9B45B7C}" dt="2025-05-12T13:51:16.804" v="131"/>
          <ac:cxnSpMkLst>
            <pc:docMk/>
            <pc:sldMk cId="262630104" sldId="277"/>
            <ac:cxnSpMk id="12" creationId="{A7F400EE-A8A5-48AF-B4D6-291B52C6F0B0}"/>
          </ac:cxnSpMkLst>
        </pc:cxnChg>
      </pc:sldChg>
      <pc:sldChg chg="addSp delSp modSp">
        <pc:chgData name="AS Dean" userId="S::adean@norwich-school.org.uk::eb0bf335-6c13-47ca-b9be-6b7c7be3c862" providerId="AD" clId="Web-{15D4FC2C-A7EE-F5ED-EB64-3E6CE9B45B7C}" dt="2025-05-12T13:49:56.443" v="116" actId="20577"/>
        <pc:sldMkLst>
          <pc:docMk/>
          <pc:sldMk cId="1155357691" sldId="278"/>
        </pc:sldMkLst>
        <pc:spChg chg="mod">
          <ac:chgData name="AS Dean" userId="S::adean@norwich-school.org.uk::eb0bf335-6c13-47ca-b9be-6b7c7be3c862" providerId="AD" clId="Web-{15D4FC2C-A7EE-F5ED-EB64-3E6CE9B45B7C}" dt="2025-05-12T13:49:46.552" v="112"/>
          <ac:spMkLst>
            <pc:docMk/>
            <pc:sldMk cId="1155357691" sldId="278"/>
            <ac:spMk id="2" creationId="{5D679F84-9FA9-4446-3878-8F0098BC53F2}"/>
          </ac:spMkLst>
        </pc:spChg>
        <pc:spChg chg="mod">
          <ac:chgData name="AS Dean" userId="S::adean@norwich-school.org.uk::eb0bf335-6c13-47ca-b9be-6b7c7be3c862" providerId="AD" clId="Web-{15D4FC2C-A7EE-F5ED-EB64-3E6CE9B45B7C}" dt="2025-05-12T13:49:56.443" v="116" actId="20577"/>
          <ac:spMkLst>
            <pc:docMk/>
            <pc:sldMk cId="1155357691" sldId="278"/>
            <ac:spMk id="4" creationId="{E47B829D-8101-6BD9-9122-A1B26434092A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46.552" v="112"/>
          <ac:spMkLst>
            <pc:docMk/>
            <pc:sldMk cId="1155357691" sldId="278"/>
            <ac:spMk id="15" creationId="{28D31E1B-0407-4223-9642-0B642CBF57D9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46.552" v="112"/>
          <ac:spMkLst>
            <pc:docMk/>
            <pc:sldMk cId="1155357691" sldId="278"/>
            <ac:spMk id="22" creationId="{D5B0017B-2ECA-49AF-B397-DC140825DF8D}"/>
          </ac:spMkLst>
        </pc:spChg>
        <pc:spChg chg="add">
          <ac:chgData name="AS Dean" userId="S::adean@norwich-school.org.uk::eb0bf335-6c13-47ca-b9be-6b7c7be3c862" providerId="AD" clId="Web-{15D4FC2C-A7EE-F5ED-EB64-3E6CE9B45B7C}" dt="2025-05-12T13:49:46.552" v="112"/>
          <ac:spMkLst>
            <pc:docMk/>
            <pc:sldMk cId="1155357691" sldId="278"/>
            <ac:spMk id="24" creationId="{70E96339-907C-46C3-99AC-31179B6F0EBD}"/>
          </ac:spMkLst>
        </pc:spChg>
        <pc:grpChg chg="add">
          <ac:chgData name="AS Dean" userId="S::adean@norwich-school.org.uk::eb0bf335-6c13-47ca-b9be-6b7c7be3c862" providerId="AD" clId="Web-{15D4FC2C-A7EE-F5ED-EB64-3E6CE9B45B7C}" dt="2025-05-12T13:49:46.552" v="112"/>
          <ac:grpSpMkLst>
            <pc:docMk/>
            <pc:sldMk cId="1155357691" sldId="278"/>
            <ac:grpSpMk id="17" creationId="{AE1C45F0-260A-458C-96ED-C1F6D2151219}"/>
          </ac:grpSpMkLst>
        </pc:grpChg>
        <pc:picChg chg="mod">
          <ac:chgData name="AS Dean" userId="S::adean@norwich-school.org.uk::eb0bf335-6c13-47ca-b9be-6b7c7be3c862" providerId="AD" clId="Web-{15D4FC2C-A7EE-F5ED-EB64-3E6CE9B45B7C}" dt="2025-05-12T13:49:46.552" v="112"/>
          <ac:picMkLst>
            <pc:docMk/>
            <pc:sldMk cId="1155357691" sldId="278"/>
            <ac:picMk id="5" creationId="{9082B0B0-FA21-3738-5839-D9A51CD84C1C}"/>
          </ac:picMkLst>
        </pc:picChg>
        <pc:picChg chg="add">
          <ac:chgData name="AS Dean" userId="S::adean@norwich-school.org.uk::eb0bf335-6c13-47ca-b9be-6b7c7be3c862" providerId="AD" clId="Web-{15D4FC2C-A7EE-F5ED-EB64-3E6CE9B45B7C}" dt="2025-05-12T13:49:49.302" v="113"/>
          <ac:picMkLst>
            <pc:docMk/>
            <pc:sldMk cId="1155357691" sldId="278"/>
            <ac:picMk id="6" creationId="{597E55DA-6FC5-31E2-46F4-9FE97B8686F8}"/>
          </ac:picMkLst>
        </pc:picChg>
        <pc:cxnChg chg="del">
          <ac:chgData name="AS Dean" userId="S::adean@norwich-school.org.uk::eb0bf335-6c13-47ca-b9be-6b7c7be3c862" providerId="AD" clId="Web-{15D4FC2C-A7EE-F5ED-EB64-3E6CE9B45B7C}" dt="2025-05-12T13:49:46.552" v="112"/>
          <ac:cxnSpMkLst>
            <pc:docMk/>
            <pc:sldMk cId="1155357691" sldId="278"/>
            <ac:cxnSpMk id="10" creationId="{A7F400EE-A8A5-48AF-B4D6-291B52C6F0B0}"/>
          </ac:cxnSpMkLst>
        </pc:cxnChg>
        <pc:cxnChg chg="add">
          <ac:chgData name="AS Dean" userId="S::adean@norwich-school.org.uk::eb0bf335-6c13-47ca-b9be-6b7c7be3c862" providerId="AD" clId="Web-{15D4FC2C-A7EE-F5ED-EB64-3E6CE9B45B7C}" dt="2025-05-12T13:49:46.552" v="112"/>
          <ac:cxnSpMkLst>
            <pc:docMk/>
            <pc:sldMk cId="1155357691" sldId="278"/>
            <ac:cxnSpMk id="26" creationId="{6CF1BAF6-AD41-4082-B212-8A1F9A2E8779}"/>
          </ac:cxnSpMkLst>
        </pc:cxnChg>
      </pc:sldChg>
      <pc:sldChg chg="addSp delSp modSp">
        <pc:chgData name="AS Dean" userId="S::adean@norwich-school.org.uk::eb0bf335-6c13-47ca-b9be-6b7c7be3c862" providerId="AD" clId="Web-{15D4FC2C-A7EE-F5ED-EB64-3E6CE9B45B7C}" dt="2025-05-12T13:48:37.362" v="94"/>
        <pc:sldMkLst>
          <pc:docMk/>
          <pc:sldMk cId="2791925338" sldId="279"/>
        </pc:sldMkLst>
        <pc:spChg chg="mod">
          <ac:chgData name="AS Dean" userId="S::adean@norwich-school.org.uk::eb0bf335-6c13-47ca-b9be-6b7c7be3c862" providerId="AD" clId="Web-{15D4FC2C-A7EE-F5ED-EB64-3E6CE9B45B7C}" dt="2025-05-12T13:48:37.362" v="94"/>
          <ac:spMkLst>
            <pc:docMk/>
            <pc:sldMk cId="2791925338" sldId="279"/>
            <ac:spMk id="2" creationId="{CE9EAAC2-36F3-15F5-A9B6-767FDA592DBF}"/>
          </ac:spMkLst>
        </pc:spChg>
        <pc:spChg chg="del">
          <ac:chgData name="AS Dean" userId="S::adean@norwich-school.org.uk::eb0bf335-6c13-47ca-b9be-6b7c7be3c862" providerId="AD" clId="Web-{15D4FC2C-A7EE-F5ED-EB64-3E6CE9B45B7C}" dt="2025-05-12T13:48:37.362" v="94"/>
          <ac:spMkLst>
            <pc:docMk/>
            <pc:sldMk cId="2791925338" sldId="279"/>
            <ac:spMk id="11" creationId="{2E442304-DDBD-4F7B-8017-36BCC863FB40}"/>
          </ac:spMkLst>
        </pc:spChg>
        <pc:spChg chg="del">
          <ac:chgData name="AS Dean" userId="S::adean@norwich-school.org.uk::eb0bf335-6c13-47ca-b9be-6b7c7be3c862" providerId="AD" clId="Web-{15D4FC2C-A7EE-F5ED-EB64-3E6CE9B45B7C}" dt="2025-05-12T13:48:37.362" v="94"/>
          <ac:spMkLst>
            <pc:docMk/>
            <pc:sldMk cId="2791925338" sldId="279"/>
            <ac:spMk id="13" creationId="{5E107275-3853-46FD-A241-DE4355A42675}"/>
          </ac:spMkLst>
        </pc:spChg>
        <pc:spChg chg="add">
          <ac:chgData name="AS Dean" userId="S::adean@norwich-school.org.uk::eb0bf335-6c13-47ca-b9be-6b7c7be3c862" providerId="AD" clId="Web-{15D4FC2C-A7EE-F5ED-EB64-3E6CE9B45B7C}" dt="2025-05-12T13:48:37.362" v="94"/>
          <ac:spMkLst>
            <pc:docMk/>
            <pc:sldMk cId="2791925338" sldId="279"/>
            <ac:spMk id="30" creationId="{9D8233B0-41B5-4D9A-AEEC-13DB66A8C9B5}"/>
          </ac:spMkLst>
        </pc:spChg>
        <pc:spChg chg="add">
          <ac:chgData name="AS Dean" userId="S::adean@norwich-school.org.uk::eb0bf335-6c13-47ca-b9be-6b7c7be3c862" providerId="AD" clId="Web-{15D4FC2C-A7EE-F5ED-EB64-3E6CE9B45B7C}" dt="2025-05-12T13:48:37.362" v="94"/>
          <ac:spMkLst>
            <pc:docMk/>
            <pc:sldMk cId="2791925338" sldId="279"/>
            <ac:spMk id="36" creationId="{E659831F-0D9A-4C63-9EBB-8435B85A440F}"/>
          </ac:spMkLst>
        </pc:spChg>
        <pc:grpChg chg="add">
          <ac:chgData name="AS Dean" userId="S::adean@norwich-school.org.uk::eb0bf335-6c13-47ca-b9be-6b7c7be3c862" providerId="AD" clId="Web-{15D4FC2C-A7EE-F5ED-EB64-3E6CE9B45B7C}" dt="2025-05-12T13:48:37.362" v="94"/>
          <ac:grpSpMkLst>
            <pc:docMk/>
            <pc:sldMk cId="2791925338" sldId="279"/>
            <ac:grpSpMk id="32" creationId="{28FAF094-D087-493F-8DF9-A486C2D6BBAA}"/>
          </ac:grpSpMkLst>
        </pc:grpChg>
        <pc:graphicFrameChg chg="mod ord modGraphic">
          <ac:chgData name="AS Dean" userId="S::adean@norwich-school.org.uk::eb0bf335-6c13-47ca-b9be-6b7c7be3c862" providerId="AD" clId="Web-{15D4FC2C-A7EE-F5ED-EB64-3E6CE9B45B7C}" dt="2025-05-12T13:48:37.362" v="94"/>
          <ac:graphicFrameMkLst>
            <pc:docMk/>
            <pc:sldMk cId="2791925338" sldId="279"/>
            <ac:graphicFrameMk id="7" creationId="{F9FB9DC5-CA19-A496-CE33-C3984C0A3D69}"/>
          </ac:graphicFrameMkLst>
        </pc:graphicFrameChg>
        <pc:picChg chg="del">
          <ac:chgData name="AS Dean" userId="S::adean@norwich-school.org.uk::eb0bf335-6c13-47ca-b9be-6b7c7be3c862" providerId="AD" clId="Web-{15D4FC2C-A7EE-F5ED-EB64-3E6CE9B45B7C}" dt="2025-05-12T13:44:03.448" v="25"/>
          <ac:picMkLst>
            <pc:docMk/>
            <pc:sldMk cId="2791925338" sldId="279"/>
            <ac:picMk id="5" creationId="{12DEE69B-40D9-B3A7-3EF6-A07EEF657EB7}"/>
          </ac:picMkLst>
        </pc:picChg>
        <pc:picChg chg="add mod">
          <ac:chgData name="AS Dean" userId="S::adean@norwich-school.org.uk::eb0bf335-6c13-47ca-b9be-6b7c7be3c862" providerId="AD" clId="Web-{15D4FC2C-A7EE-F5ED-EB64-3E6CE9B45B7C}" dt="2025-05-12T13:44:19.668" v="31" actId="1076"/>
          <ac:picMkLst>
            <pc:docMk/>
            <pc:sldMk cId="2791925338" sldId="279"/>
            <ac:picMk id="25" creationId="{2D3309F0-0F3E-6D0B-7C1C-6C494A980303}"/>
          </ac:picMkLst>
        </pc:picChg>
      </pc:sldChg>
    </pc:docChg>
  </pc:docChgLst>
  <pc:docChgLst>
    <pc:chgData name="AS Dean" userId="S::adean@norwich-school.org.uk::eb0bf335-6c13-47ca-b9be-6b7c7be3c862" providerId="AD" clId="Web-{9B7959B2-4C82-ED0A-A5E7-2315FE4BFECD}"/>
    <pc:docChg chg="addSld modSld">
      <pc:chgData name="AS Dean" userId="S::adean@norwich-school.org.uk::eb0bf335-6c13-47ca-b9be-6b7c7be3c862" providerId="AD" clId="Web-{9B7959B2-4C82-ED0A-A5E7-2315FE4BFECD}" dt="2022-05-28T10:01:55.189" v="70"/>
      <pc:docMkLst>
        <pc:docMk/>
      </pc:docMkLst>
      <pc:sldChg chg="modSp">
        <pc:chgData name="AS Dean" userId="S::adean@norwich-school.org.uk::eb0bf335-6c13-47ca-b9be-6b7c7be3c862" providerId="AD" clId="Web-{9B7959B2-4C82-ED0A-A5E7-2315FE4BFECD}" dt="2022-05-28T09:58:56.763" v="1" actId="20577"/>
        <pc:sldMkLst>
          <pc:docMk/>
          <pc:sldMk cId="3074527127" sldId="258"/>
        </pc:sldMkLst>
        <pc:spChg chg="mod">
          <ac:chgData name="AS Dean" userId="S::adean@norwich-school.org.uk::eb0bf335-6c13-47ca-b9be-6b7c7be3c862" providerId="AD" clId="Web-{9B7959B2-4C82-ED0A-A5E7-2315FE4BFECD}" dt="2022-05-28T09:58:56.763" v="1" actId="20577"/>
          <ac:spMkLst>
            <pc:docMk/>
            <pc:sldMk cId="3074527127" sldId="258"/>
            <ac:spMk id="2" creationId="{F0E50D85-9AD5-40E1-A532-C0BE533D3716}"/>
          </ac:spMkLst>
        </pc:spChg>
      </pc:sldChg>
      <pc:sldChg chg="addSp delSp modSp new mod setBg">
        <pc:chgData name="AS Dean" userId="S::adean@norwich-school.org.uk::eb0bf335-6c13-47ca-b9be-6b7c7be3c862" providerId="AD" clId="Web-{9B7959B2-4C82-ED0A-A5E7-2315FE4BFECD}" dt="2022-05-28T10:01:55.189" v="70"/>
        <pc:sldMkLst>
          <pc:docMk/>
          <pc:sldMk cId="2791925338" sldId="279"/>
        </pc:sldMkLst>
        <pc:spChg chg="mod">
          <ac:chgData name="AS Dean" userId="S::adean@norwich-school.org.uk::eb0bf335-6c13-47ca-b9be-6b7c7be3c862" providerId="AD" clId="Web-{9B7959B2-4C82-ED0A-A5E7-2315FE4BFECD}" dt="2022-05-28T10:01:55.189" v="70"/>
          <ac:spMkLst>
            <pc:docMk/>
            <pc:sldMk cId="2791925338" sldId="279"/>
            <ac:spMk id="2" creationId="{CE9EAAC2-36F3-15F5-A9B6-767FDA592DBF}"/>
          </ac:spMkLst>
        </pc:spChg>
        <pc:spChg chg="del mod">
          <ac:chgData name="AS Dean" userId="S::adean@norwich-school.org.uk::eb0bf335-6c13-47ca-b9be-6b7c7be3c862" providerId="AD" clId="Web-{9B7959B2-4C82-ED0A-A5E7-2315FE4BFECD}" dt="2022-05-28T10:01:55.189" v="70"/>
          <ac:spMkLst>
            <pc:docMk/>
            <pc:sldMk cId="2791925338" sldId="279"/>
            <ac:spMk id="3" creationId="{00C9408E-45B3-F571-7368-6F57DDED98C7}"/>
          </ac:spMkLst>
        </pc:spChg>
        <pc:spChg chg="add">
          <ac:chgData name="AS Dean" userId="S::adean@norwich-school.org.uk::eb0bf335-6c13-47ca-b9be-6b7c7be3c862" providerId="AD" clId="Web-{9B7959B2-4C82-ED0A-A5E7-2315FE4BFECD}" dt="2022-05-28T10:01:55.189" v="70"/>
          <ac:spMkLst>
            <pc:docMk/>
            <pc:sldMk cId="2791925338" sldId="279"/>
            <ac:spMk id="11" creationId="{2E442304-DDBD-4F7B-8017-36BCC863FB40}"/>
          </ac:spMkLst>
        </pc:spChg>
        <pc:spChg chg="add">
          <ac:chgData name="AS Dean" userId="S::adean@norwich-school.org.uk::eb0bf335-6c13-47ca-b9be-6b7c7be3c862" providerId="AD" clId="Web-{9B7959B2-4C82-ED0A-A5E7-2315FE4BFECD}" dt="2022-05-28T10:01:55.189" v="70"/>
          <ac:spMkLst>
            <pc:docMk/>
            <pc:sldMk cId="2791925338" sldId="279"/>
            <ac:spMk id="13" creationId="{5E107275-3853-46FD-A241-DE4355A42675}"/>
          </ac:spMkLst>
        </pc:spChg>
        <pc:graphicFrameChg chg="add">
          <ac:chgData name="AS Dean" userId="S::adean@norwich-school.org.uk::eb0bf335-6c13-47ca-b9be-6b7c7be3c862" providerId="AD" clId="Web-{9B7959B2-4C82-ED0A-A5E7-2315FE4BFECD}" dt="2022-05-28T10:01:55.189" v="70"/>
          <ac:graphicFrameMkLst>
            <pc:docMk/>
            <pc:sldMk cId="2791925338" sldId="279"/>
            <ac:graphicFrameMk id="7" creationId="{F9FB9DC5-CA19-A496-CE33-C3984C0A3D69}"/>
          </ac:graphicFrameMkLst>
        </pc:graphicFrameChg>
        <pc:picChg chg="add">
          <ac:chgData name="AS Dean" userId="S::adean@norwich-school.org.uk::eb0bf335-6c13-47ca-b9be-6b7c7be3c862" providerId="AD" clId="Web-{9B7959B2-4C82-ED0A-A5E7-2315FE4BFECD}" dt="2022-05-28T10:01:52.377" v="69"/>
          <ac:picMkLst>
            <pc:docMk/>
            <pc:sldMk cId="2791925338" sldId="279"/>
            <ac:picMk id="5" creationId="{12DEE69B-40D9-B3A7-3EF6-A07EEF657EB7}"/>
          </ac:picMkLst>
        </pc:picChg>
      </pc:sldChg>
    </pc:docChg>
  </pc:docChgLst>
  <pc:docChgLst>
    <pc:chgData name="AS Dean" userId="S::adean@norwich-school.org.uk::eb0bf335-6c13-47ca-b9be-6b7c7be3c862" providerId="AD" clId="Web-{B05625D9-64B1-0F35-B50D-A4339B452B5F}"/>
    <pc:docChg chg="modSld">
      <pc:chgData name="AS Dean" userId="S::adean@norwich-school.org.uk::eb0bf335-6c13-47ca-b9be-6b7c7be3c862" providerId="AD" clId="Web-{B05625D9-64B1-0F35-B50D-A4339B452B5F}" dt="2021-07-14T11:31:06.466" v="0" actId="20577"/>
      <pc:docMkLst>
        <pc:docMk/>
      </pc:docMkLst>
      <pc:sldChg chg="modSp">
        <pc:chgData name="AS Dean" userId="S::adean@norwich-school.org.uk::eb0bf335-6c13-47ca-b9be-6b7c7be3c862" providerId="AD" clId="Web-{B05625D9-64B1-0F35-B50D-A4339B452B5F}" dt="2021-07-14T11:31:06.466" v="0" actId="20577"/>
        <pc:sldMkLst>
          <pc:docMk/>
          <pc:sldMk cId="336677597" sldId="262"/>
        </pc:sldMkLst>
        <pc:spChg chg="mod">
          <ac:chgData name="AS Dean" userId="S::adean@norwich-school.org.uk::eb0bf335-6c13-47ca-b9be-6b7c7be3c862" providerId="AD" clId="Web-{B05625D9-64B1-0F35-B50D-A4339B452B5F}" dt="2021-07-14T11:31:06.466" v="0" actId="20577"/>
          <ac:spMkLst>
            <pc:docMk/>
            <pc:sldMk cId="336677597" sldId="262"/>
            <ac:spMk id="3" creationId="{709C9480-225D-417F-88FE-2F0C14955B74}"/>
          </ac:spMkLst>
        </pc:spChg>
      </pc:sldChg>
    </pc:docChg>
  </pc:docChgLst>
  <pc:docChgLst>
    <pc:chgData name="AS Dean" userId="S::adean@norwich-school.org.uk::eb0bf335-6c13-47ca-b9be-6b7c7be3c862" providerId="AD" clId="Web-{041A3F91-409E-742B-4D4E-7971A439D100}"/>
    <pc:docChg chg="mod modSld">
      <pc:chgData name="AS Dean" userId="S::adean@norwich-school.org.uk::eb0bf335-6c13-47ca-b9be-6b7c7be3c862" providerId="AD" clId="Web-{041A3F91-409E-742B-4D4E-7971A439D100}" dt="2022-05-15T13:05:13.231" v="20" actId="1076"/>
      <pc:docMkLst>
        <pc:docMk/>
      </pc:docMkLst>
      <pc:sldChg chg="addSp delSp modSp">
        <pc:chgData name="AS Dean" userId="S::adean@norwich-school.org.uk::eb0bf335-6c13-47ca-b9be-6b7c7be3c862" providerId="AD" clId="Web-{041A3F91-409E-742B-4D4E-7971A439D100}" dt="2022-05-15T13:05:13.231" v="20" actId="1076"/>
        <pc:sldMkLst>
          <pc:docMk/>
          <pc:sldMk cId="1701137644" sldId="272"/>
        </pc:sldMkLst>
        <pc:spChg chg="del">
          <ac:chgData name="AS Dean" userId="S::adean@norwich-school.org.uk::eb0bf335-6c13-47ca-b9be-6b7c7be3c862" providerId="AD" clId="Web-{041A3F91-409E-742B-4D4E-7971A439D100}" dt="2022-05-15T13:04:43.293" v="10"/>
          <ac:spMkLst>
            <pc:docMk/>
            <pc:sldMk cId="1701137644" sldId="272"/>
            <ac:spMk id="6" creationId="{3F99EEBE-4650-44B5-B305-C356A115105F}"/>
          </ac:spMkLst>
        </pc:spChg>
        <pc:spChg chg="add mod">
          <ac:chgData name="AS Dean" userId="S::adean@norwich-school.org.uk::eb0bf335-6c13-47ca-b9be-6b7c7be3c862" providerId="AD" clId="Web-{041A3F91-409E-742B-4D4E-7971A439D100}" dt="2022-05-15T13:05:06.169" v="18" actId="20577"/>
          <ac:spMkLst>
            <pc:docMk/>
            <pc:sldMk cId="1701137644" sldId="272"/>
            <ac:spMk id="8" creationId="{422EA683-09E1-BE1E-801E-7F899D67B62A}"/>
          </ac:spMkLst>
        </pc:spChg>
        <pc:picChg chg="del">
          <ac:chgData name="AS Dean" userId="S::adean@norwich-school.org.uk::eb0bf335-6c13-47ca-b9be-6b7c7be3c862" providerId="AD" clId="Web-{041A3F91-409E-742B-4D4E-7971A439D100}" dt="2022-05-15T13:04:43.293" v="10"/>
          <ac:picMkLst>
            <pc:docMk/>
            <pc:sldMk cId="1701137644" sldId="272"/>
            <ac:picMk id="5" creationId="{7A6EF08E-3A5F-4340-ADB0-75655DBB0010}"/>
          </ac:picMkLst>
        </pc:picChg>
        <pc:picChg chg="add mod">
          <ac:chgData name="AS Dean" userId="S::adean@norwich-school.org.uk::eb0bf335-6c13-47ca-b9be-6b7c7be3c862" providerId="AD" clId="Web-{041A3F91-409E-742B-4D4E-7971A439D100}" dt="2022-05-15T13:05:13.231" v="20" actId="1076"/>
          <ac:picMkLst>
            <pc:docMk/>
            <pc:sldMk cId="1701137644" sldId="272"/>
            <ac:picMk id="7" creationId="{504C3589-A10E-347E-AA41-45859AE148C8}"/>
          </ac:picMkLst>
        </pc:picChg>
      </pc:sldChg>
      <pc:sldChg chg="addSp delSp modSp">
        <pc:chgData name="AS Dean" userId="S::adean@norwich-school.org.uk::eb0bf335-6c13-47ca-b9be-6b7c7be3c862" providerId="AD" clId="Web-{041A3F91-409E-742B-4D4E-7971A439D100}" dt="2022-05-15T13:04:30.074" v="9" actId="20577"/>
        <pc:sldMkLst>
          <pc:docMk/>
          <pc:sldMk cId="4244789151" sldId="273"/>
        </pc:sldMkLst>
        <pc:spChg chg="del">
          <ac:chgData name="AS Dean" userId="S::adean@norwich-school.org.uk::eb0bf335-6c13-47ca-b9be-6b7c7be3c862" providerId="AD" clId="Web-{041A3F91-409E-742B-4D4E-7971A439D100}" dt="2022-05-15T13:04:07.386" v="1"/>
          <ac:spMkLst>
            <pc:docMk/>
            <pc:sldMk cId="4244789151" sldId="273"/>
            <ac:spMk id="5" creationId="{DDCA4CD9-B363-49DD-B905-EF3A988A8331}"/>
          </ac:spMkLst>
        </pc:spChg>
        <pc:spChg chg="add mod">
          <ac:chgData name="AS Dean" userId="S::adean@norwich-school.org.uk::eb0bf335-6c13-47ca-b9be-6b7c7be3c862" providerId="AD" clId="Web-{041A3F91-409E-742B-4D4E-7971A439D100}" dt="2022-05-15T13:04:30.074" v="9" actId="20577"/>
          <ac:spMkLst>
            <pc:docMk/>
            <pc:sldMk cId="4244789151" sldId="273"/>
            <ac:spMk id="8" creationId="{4FF0F5E1-12AF-085D-BB18-319DAB6D9563}"/>
          </ac:spMkLst>
        </pc:spChg>
        <pc:picChg chg="del">
          <ac:chgData name="AS Dean" userId="S::adean@norwich-school.org.uk::eb0bf335-6c13-47ca-b9be-6b7c7be3c862" providerId="AD" clId="Web-{041A3F91-409E-742B-4D4E-7971A439D100}" dt="2022-05-15T13:04:07.386" v="1"/>
          <ac:picMkLst>
            <pc:docMk/>
            <pc:sldMk cId="4244789151" sldId="273"/>
            <ac:picMk id="4" creationId="{57E11D46-0E26-48E7-B75E-577AC1C467E2}"/>
          </ac:picMkLst>
        </pc:picChg>
        <pc:picChg chg="add mod">
          <ac:chgData name="AS Dean" userId="S::adean@norwich-school.org.uk::eb0bf335-6c13-47ca-b9be-6b7c7be3c862" providerId="AD" clId="Web-{041A3F91-409E-742B-4D4E-7971A439D100}" dt="2022-05-15T13:04:27.496" v="7" actId="1076"/>
          <ac:picMkLst>
            <pc:docMk/>
            <pc:sldMk cId="4244789151" sldId="273"/>
            <ac:picMk id="7" creationId="{B6039C9E-D3AB-5EC1-7BB8-1DB67E5F5E3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B56096-E864-453B-A5E1-CD8E90E1570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D2FDA1-8A31-44AD-9250-41D43470CACD}">
      <dgm:prSet/>
      <dgm:spPr/>
      <dgm:t>
        <a:bodyPr/>
        <a:lstStyle/>
        <a:p>
          <a:r>
            <a:rPr lang="en-US"/>
            <a:t>Can you remember...</a:t>
          </a:r>
        </a:p>
      </dgm:t>
    </dgm:pt>
    <dgm:pt modelId="{449B72AF-D9C4-4460-8718-9294ABEAF8E0}" type="parTrans" cxnId="{AD113C7A-1E82-4EF3-A4B9-0B41CD54835B}">
      <dgm:prSet/>
      <dgm:spPr/>
      <dgm:t>
        <a:bodyPr/>
        <a:lstStyle/>
        <a:p>
          <a:endParaRPr lang="en-US"/>
        </a:p>
      </dgm:t>
    </dgm:pt>
    <dgm:pt modelId="{CAB54B33-FC7F-4C44-B1E8-4F091074B4CD}" type="sibTrans" cxnId="{AD113C7A-1E82-4EF3-A4B9-0B41CD54835B}">
      <dgm:prSet/>
      <dgm:spPr/>
      <dgm:t>
        <a:bodyPr/>
        <a:lstStyle/>
        <a:p>
          <a:endParaRPr lang="en-US"/>
        </a:p>
      </dgm:t>
    </dgm:pt>
    <dgm:pt modelId="{7D339653-23C4-49E7-9B90-DF1005A7812C}">
      <dgm:prSet/>
      <dgm:spPr/>
      <dgm:t>
        <a:bodyPr/>
        <a:lstStyle/>
        <a:p>
          <a:r>
            <a:rPr lang="en-US"/>
            <a:t>3 gestures from other countries</a:t>
          </a:r>
        </a:p>
      </dgm:t>
    </dgm:pt>
    <dgm:pt modelId="{56D54CC3-2690-4DD5-8B79-90A9B6A7AE4C}" type="parTrans" cxnId="{D3388E95-AC5E-47BF-98F4-1D31E1FC90EF}">
      <dgm:prSet/>
      <dgm:spPr/>
      <dgm:t>
        <a:bodyPr/>
        <a:lstStyle/>
        <a:p>
          <a:endParaRPr lang="en-US"/>
        </a:p>
      </dgm:t>
    </dgm:pt>
    <dgm:pt modelId="{2B4A0148-BA6D-43A8-AAE2-F000E0C24F7D}" type="sibTrans" cxnId="{D3388E95-AC5E-47BF-98F4-1D31E1FC90EF}">
      <dgm:prSet/>
      <dgm:spPr/>
      <dgm:t>
        <a:bodyPr/>
        <a:lstStyle/>
        <a:p>
          <a:endParaRPr lang="en-US"/>
        </a:p>
      </dgm:t>
    </dgm:pt>
    <dgm:pt modelId="{6EACE597-9F1A-4906-8C50-2B8F117DF565}">
      <dgm:prSet/>
      <dgm:spPr/>
      <dgm:t>
        <a:bodyPr/>
        <a:lstStyle/>
        <a:p>
          <a:r>
            <a:rPr lang="en-US"/>
            <a:t>3 signs in British Sign Language</a:t>
          </a:r>
        </a:p>
      </dgm:t>
    </dgm:pt>
    <dgm:pt modelId="{392C1007-E314-4AAA-A0A5-EEE6A7471F59}" type="parTrans" cxnId="{1134D7FA-9432-434D-A8DF-8B351B9C4F45}">
      <dgm:prSet/>
      <dgm:spPr/>
      <dgm:t>
        <a:bodyPr/>
        <a:lstStyle/>
        <a:p>
          <a:endParaRPr lang="en-US"/>
        </a:p>
      </dgm:t>
    </dgm:pt>
    <dgm:pt modelId="{C7D2A35F-C998-4DD2-BBEB-6AC98EFE0C43}" type="sibTrans" cxnId="{1134D7FA-9432-434D-A8DF-8B351B9C4F45}">
      <dgm:prSet/>
      <dgm:spPr/>
      <dgm:t>
        <a:bodyPr/>
        <a:lstStyle/>
        <a:p>
          <a:endParaRPr lang="en-US"/>
        </a:p>
      </dgm:t>
    </dgm:pt>
    <dgm:pt modelId="{4CC74791-0FAD-4D3B-9699-6641BF6E6DF3}">
      <dgm:prSet/>
      <dgm:spPr/>
      <dgm:t>
        <a:bodyPr/>
        <a:lstStyle/>
        <a:p>
          <a:r>
            <a:rPr lang="en-US"/>
            <a:t>3 ways you could indicate you find a meal tasty</a:t>
          </a:r>
        </a:p>
      </dgm:t>
    </dgm:pt>
    <dgm:pt modelId="{BAD76F34-05CC-4D17-ADA8-AA8D2D16008F}" type="parTrans" cxnId="{589CF3CA-FD5D-424D-8646-C700180C4DC1}">
      <dgm:prSet/>
      <dgm:spPr/>
      <dgm:t>
        <a:bodyPr/>
        <a:lstStyle/>
        <a:p>
          <a:endParaRPr lang="en-US"/>
        </a:p>
      </dgm:t>
    </dgm:pt>
    <dgm:pt modelId="{79CA9078-CC90-469D-8EEA-B4CAE5B1BCCE}" type="sibTrans" cxnId="{589CF3CA-FD5D-424D-8646-C700180C4DC1}">
      <dgm:prSet/>
      <dgm:spPr/>
      <dgm:t>
        <a:bodyPr/>
        <a:lstStyle/>
        <a:p>
          <a:endParaRPr lang="en-US"/>
        </a:p>
      </dgm:t>
    </dgm:pt>
    <dgm:pt modelId="{423791E3-0B74-42D1-9AB4-2C6031EBA5CE}" type="pres">
      <dgm:prSet presAssocID="{B7B56096-E864-453B-A5E1-CD8E90E1570B}" presName="outerComposite" presStyleCnt="0">
        <dgm:presLayoutVars>
          <dgm:chMax val="5"/>
          <dgm:dir/>
          <dgm:resizeHandles val="exact"/>
        </dgm:presLayoutVars>
      </dgm:prSet>
      <dgm:spPr/>
    </dgm:pt>
    <dgm:pt modelId="{56FEED6F-93E1-4993-95D9-FFD378B044C3}" type="pres">
      <dgm:prSet presAssocID="{B7B56096-E864-453B-A5E1-CD8E90E1570B}" presName="dummyMaxCanvas" presStyleCnt="0">
        <dgm:presLayoutVars/>
      </dgm:prSet>
      <dgm:spPr/>
    </dgm:pt>
    <dgm:pt modelId="{E09BAE0F-FDA6-4650-9769-51640ACC95A2}" type="pres">
      <dgm:prSet presAssocID="{B7B56096-E864-453B-A5E1-CD8E90E1570B}" presName="FourNodes_1" presStyleLbl="node1" presStyleIdx="0" presStyleCnt="4">
        <dgm:presLayoutVars>
          <dgm:bulletEnabled val="1"/>
        </dgm:presLayoutVars>
      </dgm:prSet>
      <dgm:spPr/>
    </dgm:pt>
    <dgm:pt modelId="{44F142F7-38EF-4E9C-AE83-5F3211919393}" type="pres">
      <dgm:prSet presAssocID="{B7B56096-E864-453B-A5E1-CD8E90E1570B}" presName="FourNodes_2" presStyleLbl="node1" presStyleIdx="1" presStyleCnt="4">
        <dgm:presLayoutVars>
          <dgm:bulletEnabled val="1"/>
        </dgm:presLayoutVars>
      </dgm:prSet>
      <dgm:spPr/>
    </dgm:pt>
    <dgm:pt modelId="{F130DFAB-1AE3-4846-B3CD-DBD75B13CF54}" type="pres">
      <dgm:prSet presAssocID="{B7B56096-E864-453B-A5E1-CD8E90E1570B}" presName="FourNodes_3" presStyleLbl="node1" presStyleIdx="2" presStyleCnt="4">
        <dgm:presLayoutVars>
          <dgm:bulletEnabled val="1"/>
        </dgm:presLayoutVars>
      </dgm:prSet>
      <dgm:spPr/>
    </dgm:pt>
    <dgm:pt modelId="{669EF99D-A41F-43A1-B4CD-362F0BCFFF11}" type="pres">
      <dgm:prSet presAssocID="{B7B56096-E864-453B-A5E1-CD8E90E1570B}" presName="FourNodes_4" presStyleLbl="node1" presStyleIdx="3" presStyleCnt="4">
        <dgm:presLayoutVars>
          <dgm:bulletEnabled val="1"/>
        </dgm:presLayoutVars>
      </dgm:prSet>
      <dgm:spPr/>
    </dgm:pt>
    <dgm:pt modelId="{3621B3F6-8EB1-4551-8F3B-8AC328994058}" type="pres">
      <dgm:prSet presAssocID="{B7B56096-E864-453B-A5E1-CD8E90E1570B}" presName="FourConn_1-2" presStyleLbl="fgAccFollowNode1" presStyleIdx="0" presStyleCnt="3">
        <dgm:presLayoutVars>
          <dgm:bulletEnabled val="1"/>
        </dgm:presLayoutVars>
      </dgm:prSet>
      <dgm:spPr/>
    </dgm:pt>
    <dgm:pt modelId="{9F5970BE-6211-4BBF-ACAC-2B57FFC8FC61}" type="pres">
      <dgm:prSet presAssocID="{B7B56096-E864-453B-A5E1-CD8E90E1570B}" presName="FourConn_2-3" presStyleLbl="fgAccFollowNode1" presStyleIdx="1" presStyleCnt="3">
        <dgm:presLayoutVars>
          <dgm:bulletEnabled val="1"/>
        </dgm:presLayoutVars>
      </dgm:prSet>
      <dgm:spPr/>
    </dgm:pt>
    <dgm:pt modelId="{824EFBE1-71CC-4224-8791-8C577BA42B43}" type="pres">
      <dgm:prSet presAssocID="{B7B56096-E864-453B-A5E1-CD8E90E1570B}" presName="FourConn_3-4" presStyleLbl="fgAccFollowNode1" presStyleIdx="2" presStyleCnt="3">
        <dgm:presLayoutVars>
          <dgm:bulletEnabled val="1"/>
        </dgm:presLayoutVars>
      </dgm:prSet>
      <dgm:spPr/>
    </dgm:pt>
    <dgm:pt modelId="{399821A0-1417-4F73-81BF-76C7B9A7878F}" type="pres">
      <dgm:prSet presAssocID="{B7B56096-E864-453B-A5E1-CD8E90E1570B}" presName="FourNodes_1_text" presStyleLbl="node1" presStyleIdx="3" presStyleCnt="4">
        <dgm:presLayoutVars>
          <dgm:bulletEnabled val="1"/>
        </dgm:presLayoutVars>
      </dgm:prSet>
      <dgm:spPr/>
    </dgm:pt>
    <dgm:pt modelId="{B0165FE8-70CE-41A2-B6F5-EB0986B472A3}" type="pres">
      <dgm:prSet presAssocID="{B7B56096-E864-453B-A5E1-CD8E90E1570B}" presName="FourNodes_2_text" presStyleLbl="node1" presStyleIdx="3" presStyleCnt="4">
        <dgm:presLayoutVars>
          <dgm:bulletEnabled val="1"/>
        </dgm:presLayoutVars>
      </dgm:prSet>
      <dgm:spPr/>
    </dgm:pt>
    <dgm:pt modelId="{5634BD21-93C2-46C3-966F-FB9AB136E71C}" type="pres">
      <dgm:prSet presAssocID="{B7B56096-E864-453B-A5E1-CD8E90E1570B}" presName="FourNodes_3_text" presStyleLbl="node1" presStyleIdx="3" presStyleCnt="4">
        <dgm:presLayoutVars>
          <dgm:bulletEnabled val="1"/>
        </dgm:presLayoutVars>
      </dgm:prSet>
      <dgm:spPr/>
    </dgm:pt>
    <dgm:pt modelId="{C02601AF-6000-4CDF-8ADC-26D9B4555C37}" type="pres">
      <dgm:prSet presAssocID="{B7B56096-E864-453B-A5E1-CD8E90E1570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755710A-CD29-43C7-8462-41FD5A91A398}" type="presOf" srcId="{4CC74791-0FAD-4D3B-9699-6641BF6E6DF3}" destId="{C02601AF-6000-4CDF-8ADC-26D9B4555C37}" srcOrd="1" destOrd="0" presId="urn:microsoft.com/office/officeart/2005/8/layout/vProcess5"/>
    <dgm:cxn modelId="{B4CE9210-423F-45B9-A756-2B49BE5506E8}" type="presOf" srcId="{6EACE597-9F1A-4906-8C50-2B8F117DF565}" destId="{F130DFAB-1AE3-4846-B3CD-DBD75B13CF54}" srcOrd="0" destOrd="0" presId="urn:microsoft.com/office/officeart/2005/8/layout/vProcess5"/>
    <dgm:cxn modelId="{4CFC0E3A-3B60-4564-995F-7CC7A3228862}" type="presOf" srcId="{2B4A0148-BA6D-43A8-AAE2-F000E0C24F7D}" destId="{9F5970BE-6211-4BBF-ACAC-2B57FFC8FC61}" srcOrd="0" destOrd="0" presId="urn:microsoft.com/office/officeart/2005/8/layout/vProcess5"/>
    <dgm:cxn modelId="{10957F3C-6F0B-4599-B93B-CAC748DB67EA}" type="presOf" srcId="{C7D2A35F-C998-4DD2-BBEB-6AC98EFE0C43}" destId="{824EFBE1-71CC-4224-8791-8C577BA42B43}" srcOrd="0" destOrd="0" presId="urn:microsoft.com/office/officeart/2005/8/layout/vProcess5"/>
    <dgm:cxn modelId="{66121F63-46F6-4763-AE33-FB4DA3DC6B9F}" type="presOf" srcId="{32D2FDA1-8A31-44AD-9250-41D43470CACD}" destId="{E09BAE0F-FDA6-4650-9769-51640ACC95A2}" srcOrd="0" destOrd="0" presId="urn:microsoft.com/office/officeart/2005/8/layout/vProcess5"/>
    <dgm:cxn modelId="{6C3F3B4F-80C7-496C-B79A-A05C5FA9F605}" type="presOf" srcId="{4CC74791-0FAD-4D3B-9699-6641BF6E6DF3}" destId="{669EF99D-A41F-43A1-B4CD-362F0BCFFF11}" srcOrd="0" destOrd="0" presId="urn:microsoft.com/office/officeart/2005/8/layout/vProcess5"/>
    <dgm:cxn modelId="{AD113C7A-1E82-4EF3-A4B9-0B41CD54835B}" srcId="{B7B56096-E864-453B-A5E1-CD8E90E1570B}" destId="{32D2FDA1-8A31-44AD-9250-41D43470CACD}" srcOrd="0" destOrd="0" parTransId="{449B72AF-D9C4-4460-8718-9294ABEAF8E0}" sibTransId="{CAB54B33-FC7F-4C44-B1E8-4F091074B4CD}"/>
    <dgm:cxn modelId="{4D293C93-1E04-4DBE-A0D4-A8B145912669}" type="presOf" srcId="{7D339653-23C4-49E7-9B90-DF1005A7812C}" destId="{44F142F7-38EF-4E9C-AE83-5F3211919393}" srcOrd="0" destOrd="0" presId="urn:microsoft.com/office/officeart/2005/8/layout/vProcess5"/>
    <dgm:cxn modelId="{D3388E95-AC5E-47BF-98F4-1D31E1FC90EF}" srcId="{B7B56096-E864-453B-A5E1-CD8E90E1570B}" destId="{7D339653-23C4-49E7-9B90-DF1005A7812C}" srcOrd="1" destOrd="0" parTransId="{56D54CC3-2690-4DD5-8B79-90A9B6A7AE4C}" sibTransId="{2B4A0148-BA6D-43A8-AAE2-F000E0C24F7D}"/>
    <dgm:cxn modelId="{72913798-CFF7-432A-BB39-49A47046AA74}" type="presOf" srcId="{7D339653-23C4-49E7-9B90-DF1005A7812C}" destId="{B0165FE8-70CE-41A2-B6F5-EB0986B472A3}" srcOrd="1" destOrd="0" presId="urn:microsoft.com/office/officeart/2005/8/layout/vProcess5"/>
    <dgm:cxn modelId="{126D02B2-51EC-48D5-B403-53B60978994C}" type="presOf" srcId="{CAB54B33-FC7F-4C44-B1E8-4F091074B4CD}" destId="{3621B3F6-8EB1-4551-8F3B-8AC328994058}" srcOrd="0" destOrd="0" presId="urn:microsoft.com/office/officeart/2005/8/layout/vProcess5"/>
    <dgm:cxn modelId="{589CF3CA-FD5D-424D-8646-C700180C4DC1}" srcId="{B7B56096-E864-453B-A5E1-CD8E90E1570B}" destId="{4CC74791-0FAD-4D3B-9699-6641BF6E6DF3}" srcOrd="3" destOrd="0" parTransId="{BAD76F34-05CC-4D17-ADA8-AA8D2D16008F}" sibTransId="{79CA9078-CC90-469D-8EEA-B4CAE5B1BCCE}"/>
    <dgm:cxn modelId="{252BD6CD-A765-449D-A94E-862F8B51094F}" type="presOf" srcId="{B7B56096-E864-453B-A5E1-CD8E90E1570B}" destId="{423791E3-0B74-42D1-9AB4-2C6031EBA5CE}" srcOrd="0" destOrd="0" presId="urn:microsoft.com/office/officeart/2005/8/layout/vProcess5"/>
    <dgm:cxn modelId="{230789D6-B5C0-4535-B0EA-D806A3A2B53C}" type="presOf" srcId="{6EACE597-9F1A-4906-8C50-2B8F117DF565}" destId="{5634BD21-93C2-46C3-966F-FB9AB136E71C}" srcOrd="1" destOrd="0" presId="urn:microsoft.com/office/officeart/2005/8/layout/vProcess5"/>
    <dgm:cxn modelId="{ADC17FEE-17E1-465B-B43F-5E0F687162B3}" type="presOf" srcId="{32D2FDA1-8A31-44AD-9250-41D43470CACD}" destId="{399821A0-1417-4F73-81BF-76C7B9A7878F}" srcOrd="1" destOrd="0" presId="urn:microsoft.com/office/officeart/2005/8/layout/vProcess5"/>
    <dgm:cxn modelId="{1134D7FA-9432-434D-A8DF-8B351B9C4F45}" srcId="{B7B56096-E864-453B-A5E1-CD8E90E1570B}" destId="{6EACE597-9F1A-4906-8C50-2B8F117DF565}" srcOrd="2" destOrd="0" parTransId="{392C1007-E314-4AAA-A0A5-EEE6A7471F59}" sibTransId="{C7D2A35F-C998-4DD2-BBEB-6AC98EFE0C43}"/>
    <dgm:cxn modelId="{F96D419F-AA2A-4C91-880C-C03B3F00830C}" type="presParOf" srcId="{423791E3-0B74-42D1-9AB4-2C6031EBA5CE}" destId="{56FEED6F-93E1-4993-95D9-FFD378B044C3}" srcOrd="0" destOrd="0" presId="urn:microsoft.com/office/officeart/2005/8/layout/vProcess5"/>
    <dgm:cxn modelId="{1C89512A-47FF-457C-A7A3-61C4ECBA9FCF}" type="presParOf" srcId="{423791E3-0B74-42D1-9AB4-2C6031EBA5CE}" destId="{E09BAE0F-FDA6-4650-9769-51640ACC95A2}" srcOrd="1" destOrd="0" presId="urn:microsoft.com/office/officeart/2005/8/layout/vProcess5"/>
    <dgm:cxn modelId="{C88A92B6-B1D4-4C42-B472-D17635B82373}" type="presParOf" srcId="{423791E3-0B74-42D1-9AB4-2C6031EBA5CE}" destId="{44F142F7-38EF-4E9C-AE83-5F3211919393}" srcOrd="2" destOrd="0" presId="urn:microsoft.com/office/officeart/2005/8/layout/vProcess5"/>
    <dgm:cxn modelId="{9895C7C5-05E2-4640-B063-4D674D7E5371}" type="presParOf" srcId="{423791E3-0B74-42D1-9AB4-2C6031EBA5CE}" destId="{F130DFAB-1AE3-4846-B3CD-DBD75B13CF54}" srcOrd="3" destOrd="0" presId="urn:microsoft.com/office/officeart/2005/8/layout/vProcess5"/>
    <dgm:cxn modelId="{3337ECDD-9182-48AF-81E0-58F7CD5F548C}" type="presParOf" srcId="{423791E3-0B74-42D1-9AB4-2C6031EBA5CE}" destId="{669EF99D-A41F-43A1-B4CD-362F0BCFFF11}" srcOrd="4" destOrd="0" presId="urn:microsoft.com/office/officeart/2005/8/layout/vProcess5"/>
    <dgm:cxn modelId="{0705DC0C-978D-44E1-A963-2393DD6B3978}" type="presParOf" srcId="{423791E3-0B74-42D1-9AB4-2C6031EBA5CE}" destId="{3621B3F6-8EB1-4551-8F3B-8AC328994058}" srcOrd="5" destOrd="0" presId="urn:microsoft.com/office/officeart/2005/8/layout/vProcess5"/>
    <dgm:cxn modelId="{AB3CFE08-C141-43E1-AFC4-54897E14ACB1}" type="presParOf" srcId="{423791E3-0B74-42D1-9AB4-2C6031EBA5CE}" destId="{9F5970BE-6211-4BBF-ACAC-2B57FFC8FC61}" srcOrd="6" destOrd="0" presId="urn:microsoft.com/office/officeart/2005/8/layout/vProcess5"/>
    <dgm:cxn modelId="{A659496B-7283-4C25-823C-2B70FD991119}" type="presParOf" srcId="{423791E3-0B74-42D1-9AB4-2C6031EBA5CE}" destId="{824EFBE1-71CC-4224-8791-8C577BA42B43}" srcOrd="7" destOrd="0" presId="urn:microsoft.com/office/officeart/2005/8/layout/vProcess5"/>
    <dgm:cxn modelId="{91097AB1-7180-47CD-A862-6623F79493F7}" type="presParOf" srcId="{423791E3-0B74-42D1-9AB4-2C6031EBA5CE}" destId="{399821A0-1417-4F73-81BF-76C7B9A7878F}" srcOrd="8" destOrd="0" presId="urn:microsoft.com/office/officeart/2005/8/layout/vProcess5"/>
    <dgm:cxn modelId="{F8DAA170-CF2A-4962-B3D4-CA6DFB5F534D}" type="presParOf" srcId="{423791E3-0B74-42D1-9AB4-2C6031EBA5CE}" destId="{B0165FE8-70CE-41A2-B6F5-EB0986B472A3}" srcOrd="9" destOrd="0" presId="urn:microsoft.com/office/officeart/2005/8/layout/vProcess5"/>
    <dgm:cxn modelId="{56714279-7D1C-48EF-A239-6A5FE13DE3C2}" type="presParOf" srcId="{423791E3-0B74-42D1-9AB4-2C6031EBA5CE}" destId="{5634BD21-93C2-46C3-966F-FB9AB136E71C}" srcOrd="10" destOrd="0" presId="urn:microsoft.com/office/officeart/2005/8/layout/vProcess5"/>
    <dgm:cxn modelId="{1B955A94-E629-41D9-A3C2-597BF1EF7344}" type="presParOf" srcId="{423791E3-0B74-42D1-9AB4-2C6031EBA5CE}" destId="{C02601AF-6000-4CDF-8ADC-26D9B4555C3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513EC-B177-4522-91CF-ACEA34CAEB4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00BEAAF-4E1F-49F1-BE59-1FC1D0CE48A3}">
      <dgm:prSet/>
      <dgm:spPr/>
      <dgm:t>
        <a:bodyPr/>
        <a:lstStyle/>
        <a:p>
          <a:r>
            <a:rPr lang="en-US"/>
            <a:t>How is your language written?</a:t>
          </a:r>
        </a:p>
      </dgm:t>
    </dgm:pt>
    <dgm:pt modelId="{6A49C2EE-F722-4D77-A266-56BE169077B9}" type="parTrans" cxnId="{7CD04A23-B879-46F6-A523-2943C73F9C38}">
      <dgm:prSet/>
      <dgm:spPr/>
      <dgm:t>
        <a:bodyPr/>
        <a:lstStyle/>
        <a:p>
          <a:endParaRPr lang="en-US"/>
        </a:p>
      </dgm:t>
    </dgm:pt>
    <dgm:pt modelId="{DA993975-E93E-418D-A0EC-75F2C99A5604}" type="sibTrans" cxnId="{7CD04A23-B879-46F6-A523-2943C73F9C38}">
      <dgm:prSet/>
      <dgm:spPr/>
      <dgm:t>
        <a:bodyPr/>
        <a:lstStyle/>
        <a:p>
          <a:endParaRPr lang="en-US"/>
        </a:p>
      </dgm:t>
    </dgm:pt>
    <dgm:pt modelId="{15A62B08-D4C0-44F8-9E9E-675CC29336DE}">
      <dgm:prSet/>
      <dgm:spPr/>
      <dgm:t>
        <a:bodyPr/>
        <a:lstStyle/>
        <a:p>
          <a:r>
            <a:rPr lang="en-US"/>
            <a:t>Does it use the same alphabet as English?</a:t>
          </a:r>
        </a:p>
      </dgm:t>
    </dgm:pt>
    <dgm:pt modelId="{E070D0B9-1B64-4DE5-8D18-9F5D3EE5F1E5}" type="parTrans" cxnId="{BE5744FD-5374-4B36-864E-919E7A1B0761}">
      <dgm:prSet/>
      <dgm:spPr/>
      <dgm:t>
        <a:bodyPr/>
        <a:lstStyle/>
        <a:p>
          <a:endParaRPr lang="en-US"/>
        </a:p>
      </dgm:t>
    </dgm:pt>
    <dgm:pt modelId="{893BFED6-7E83-4F74-849D-08BCAB7FCECC}" type="sibTrans" cxnId="{BE5744FD-5374-4B36-864E-919E7A1B0761}">
      <dgm:prSet/>
      <dgm:spPr/>
      <dgm:t>
        <a:bodyPr/>
        <a:lstStyle/>
        <a:p>
          <a:endParaRPr lang="en-US"/>
        </a:p>
      </dgm:t>
    </dgm:pt>
    <dgm:pt modelId="{828584D8-8CC9-4961-A95A-BE01CB33E147}">
      <dgm:prSet/>
      <dgm:spPr/>
      <dgm:t>
        <a:bodyPr/>
        <a:lstStyle/>
        <a:p>
          <a:r>
            <a:rPr lang="en-US"/>
            <a:t>Is it written left to right?</a:t>
          </a:r>
        </a:p>
      </dgm:t>
    </dgm:pt>
    <dgm:pt modelId="{09569688-B4F4-4E83-B66B-BDB54BF22E91}" type="parTrans" cxnId="{C836773E-03A0-4BCF-AE9E-85DCCAF5CD14}">
      <dgm:prSet/>
      <dgm:spPr/>
      <dgm:t>
        <a:bodyPr/>
        <a:lstStyle/>
        <a:p>
          <a:endParaRPr lang="en-US"/>
        </a:p>
      </dgm:t>
    </dgm:pt>
    <dgm:pt modelId="{6B776EA4-B11E-4351-9546-DA1B3E115C61}" type="sibTrans" cxnId="{C836773E-03A0-4BCF-AE9E-85DCCAF5CD14}">
      <dgm:prSet/>
      <dgm:spPr/>
      <dgm:t>
        <a:bodyPr/>
        <a:lstStyle/>
        <a:p>
          <a:endParaRPr lang="en-US"/>
        </a:p>
      </dgm:t>
    </dgm:pt>
    <dgm:pt modelId="{D6901B73-41AA-454A-862D-F9A35B569C55}">
      <dgm:prSet/>
      <dgm:spPr/>
      <dgm:t>
        <a:bodyPr/>
        <a:lstStyle/>
        <a:p>
          <a:r>
            <a:rPr lang="en-US"/>
            <a:t>Is it written top to bottom?</a:t>
          </a:r>
        </a:p>
      </dgm:t>
    </dgm:pt>
    <dgm:pt modelId="{E3D7D74C-AA08-4288-86A3-289FFACDC1FC}" type="parTrans" cxnId="{706D909E-D5BF-4C9A-AAA2-B8851ED495B7}">
      <dgm:prSet/>
      <dgm:spPr/>
      <dgm:t>
        <a:bodyPr/>
        <a:lstStyle/>
        <a:p>
          <a:endParaRPr lang="en-US"/>
        </a:p>
      </dgm:t>
    </dgm:pt>
    <dgm:pt modelId="{47A7A398-B4F4-4065-8C73-8DA10E51BB92}" type="sibTrans" cxnId="{706D909E-D5BF-4C9A-AAA2-B8851ED495B7}">
      <dgm:prSet/>
      <dgm:spPr/>
      <dgm:t>
        <a:bodyPr/>
        <a:lstStyle/>
        <a:p>
          <a:endParaRPr lang="en-US"/>
        </a:p>
      </dgm:t>
    </dgm:pt>
    <dgm:pt modelId="{B0D91BEE-D965-42E6-8220-7B0FB7351B2C}" type="pres">
      <dgm:prSet presAssocID="{4DC513EC-B177-4522-91CF-ACEA34CAEB46}" presName="root" presStyleCnt="0">
        <dgm:presLayoutVars>
          <dgm:dir/>
          <dgm:resizeHandles val="exact"/>
        </dgm:presLayoutVars>
      </dgm:prSet>
      <dgm:spPr/>
    </dgm:pt>
    <dgm:pt modelId="{94A2F996-87E9-45C7-9BC2-73C19E6E5CDA}" type="pres">
      <dgm:prSet presAssocID="{4DC513EC-B177-4522-91CF-ACEA34CAEB46}" presName="container" presStyleCnt="0">
        <dgm:presLayoutVars>
          <dgm:dir/>
          <dgm:resizeHandles val="exact"/>
        </dgm:presLayoutVars>
      </dgm:prSet>
      <dgm:spPr/>
    </dgm:pt>
    <dgm:pt modelId="{03C1CC7D-D4A6-4FE1-869B-6139CD229C37}" type="pres">
      <dgm:prSet presAssocID="{300BEAAF-4E1F-49F1-BE59-1FC1D0CE48A3}" presName="compNode" presStyleCnt="0"/>
      <dgm:spPr/>
    </dgm:pt>
    <dgm:pt modelId="{E27A1D81-ED9D-40C3-B081-69CA9B4E1532}" type="pres">
      <dgm:prSet presAssocID="{300BEAAF-4E1F-49F1-BE59-1FC1D0CE48A3}" presName="iconBgRect" presStyleLbl="bgShp" presStyleIdx="0" presStyleCnt="4"/>
      <dgm:spPr/>
    </dgm:pt>
    <dgm:pt modelId="{FB16A103-C323-45D4-932F-F08A3B6404B2}" type="pres">
      <dgm:prSet presAssocID="{300BEAAF-4E1F-49F1-BE59-1FC1D0CE48A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C3C1CBC3-4D3F-422E-B138-7B30DB255BA4}" type="pres">
      <dgm:prSet presAssocID="{300BEAAF-4E1F-49F1-BE59-1FC1D0CE48A3}" presName="spaceRect" presStyleCnt="0"/>
      <dgm:spPr/>
    </dgm:pt>
    <dgm:pt modelId="{E8C594D6-D1BA-4B45-AFCF-6477A16EFCA2}" type="pres">
      <dgm:prSet presAssocID="{300BEAAF-4E1F-49F1-BE59-1FC1D0CE48A3}" presName="textRect" presStyleLbl="revTx" presStyleIdx="0" presStyleCnt="4">
        <dgm:presLayoutVars>
          <dgm:chMax val="1"/>
          <dgm:chPref val="1"/>
        </dgm:presLayoutVars>
      </dgm:prSet>
      <dgm:spPr/>
    </dgm:pt>
    <dgm:pt modelId="{61514B54-9F76-48C3-80A6-80C72EE39132}" type="pres">
      <dgm:prSet presAssocID="{DA993975-E93E-418D-A0EC-75F2C99A5604}" presName="sibTrans" presStyleLbl="sibTrans2D1" presStyleIdx="0" presStyleCnt="0"/>
      <dgm:spPr/>
    </dgm:pt>
    <dgm:pt modelId="{A93A3A1F-DD0E-4836-B20E-E56D8FDEBAD1}" type="pres">
      <dgm:prSet presAssocID="{15A62B08-D4C0-44F8-9E9E-675CC29336DE}" presName="compNode" presStyleCnt="0"/>
      <dgm:spPr/>
    </dgm:pt>
    <dgm:pt modelId="{346EFBD5-5A74-498E-A884-2E2DB0DA01A2}" type="pres">
      <dgm:prSet presAssocID="{15A62B08-D4C0-44F8-9E9E-675CC29336DE}" presName="iconBgRect" presStyleLbl="bgShp" presStyleIdx="1" presStyleCnt="4"/>
      <dgm:spPr/>
    </dgm:pt>
    <dgm:pt modelId="{4071FCFC-3FE3-48FC-BE9E-01D9862E0F24}" type="pres">
      <dgm:prSet presAssocID="{15A62B08-D4C0-44F8-9E9E-675CC29336D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10C94ECC-E91C-4AB3-91E6-87F455257351}" type="pres">
      <dgm:prSet presAssocID="{15A62B08-D4C0-44F8-9E9E-675CC29336DE}" presName="spaceRect" presStyleCnt="0"/>
      <dgm:spPr/>
    </dgm:pt>
    <dgm:pt modelId="{BBBAA479-FA17-4532-B52D-5BB158FE9C18}" type="pres">
      <dgm:prSet presAssocID="{15A62B08-D4C0-44F8-9E9E-675CC29336DE}" presName="textRect" presStyleLbl="revTx" presStyleIdx="1" presStyleCnt="4">
        <dgm:presLayoutVars>
          <dgm:chMax val="1"/>
          <dgm:chPref val="1"/>
        </dgm:presLayoutVars>
      </dgm:prSet>
      <dgm:spPr/>
    </dgm:pt>
    <dgm:pt modelId="{94746A39-5CB4-4A4B-BE85-62F0170CF4F7}" type="pres">
      <dgm:prSet presAssocID="{893BFED6-7E83-4F74-849D-08BCAB7FCECC}" presName="sibTrans" presStyleLbl="sibTrans2D1" presStyleIdx="0" presStyleCnt="0"/>
      <dgm:spPr/>
    </dgm:pt>
    <dgm:pt modelId="{01E3C108-A8C2-451A-93A7-D530866D6678}" type="pres">
      <dgm:prSet presAssocID="{828584D8-8CC9-4961-A95A-BE01CB33E147}" presName="compNode" presStyleCnt="0"/>
      <dgm:spPr/>
    </dgm:pt>
    <dgm:pt modelId="{6578DE71-C738-4950-9318-F2298BED6C0F}" type="pres">
      <dgm:prSet presAssocID="{828584D8-8CC9-4961-A95A-BE01CB33E147}" presName="iconBgRect" presStyleLbl="bgShp" presStyleIdx="2" presStyleCnt="4"/>
      <dgm:spPr/>
    </dgm:pt>
    <dgm:pt modelId="{65631D0A-7DFD-4E40-BF11-CDA013488A7A}" type="pres">
      <dgm:prSet presAssocID="{828584D8-8CC9-4961-A95A-BE01CB33E14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EEBFCC1-7E59-457A-8C1C-927AFCDA68A5}" type="pres">
      <dgm:prSet presAssocID="{828584D8-8CC9-4961-A95A-BE01CB33E147}" presName="spaceRect" presStyleCnt="0"/>
      <dgm:spPr/>
    </dgm:pt>
    <dgm:pt modelId="{1DC8D5C4-B117-4FF0-B5DA-B462C3E0083C}" type="pres">
      <dgm:prSet presAssocID="{828584D8-8CC9-4961-A95A-BE01CB33E147}" presName="textRect" presStyleLbl="revTx" presStyleIdx="2" presStyleCnt="4">
        <dgm:presLayoutVars>
          <dgm:chMax val="1"/>
          <dgm:chPref val="1"/>
        </dgm:presLayoutVars>
      </dgm:prSet>
      <dgm:spPr/>
    </dgm:pt>
    <dgm:pt modelId="{BC4A2AC8-2DD5-49B8-B21A-FDD515EABC4B}" type="pres">
      <dgm:prSet presAssocID="{6B776EA4-B11E-4351-9546-DA1B3E115C61}" presName="sibTrans" presStyleLbl="sibTrans2D1" presStyleIdx="0" presStyleCnt="0"/>
      <dgm:spPr/>
    </dgm:pt>
    <dgm:pt modelId="{ABDDB021-ADC8-4A5A-AE77-86774DEA3B8C}" type="pres">
      <dgm:prSet presAssocID="{D6901B73-41AA-454A-862D-F9A35B569C55}" presName="compNode" presStyleCnt="0"/>
      <dgm:spPr/>
    </dgm:pt>
    <dgm:pt modelId="{839BD419-639D-405C-9D5C-9C76E7A81261}" type="pres">
      <dgm:prSet presAssocID="{D6901B73-41AA-454A-862D-F9A35B569C55}" presName="iconBgRect" presStyleLbl="bgShp" presStyleIdx="3" presStyleCnt="4"/>
      <dgm:spPr/>
    </dgm:pt>
    <dgm:pt modelId="{9D2942E8-548A-4CB5-981E-3C3054E10840}" type="pres">
      <dgm:prSet presAssocID="{D6901B73-41AA-454A-862D-F9A35B569C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0C170529-99F0-4020-801C-3B9C1A416E3D}" type="pres">
      <dgm:prSet presAssocID="{D6901B73-41AA-454A-862D-F9A35B569C55}" presName="spaceRect" presStyleCnt="0"/>
      <dgm:spPr/>
    </dgm:pt>
    <dgm:pt modelId="{177C2913-48A4-410F-8CFD-F58E07A13985}" type="pres">
      <dgm:prSet presAssocID="{D6901B73-41AA-454A-862D-F9A35B569C5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CD04A23-B879-46F6-A523-2943C73F9C38}" srcId="{4DC513EC-B177-4522-91CF-ACEA34CAEB46}" destId="{300BEAAF-4E1F-49F1-BE59-1FC1D0CE48A3}" srcOrd="0" destOrd="0" parTransId="{6A49C2EE-F722-4D77-A266-56BE169077B9}" sibTransId="{DA993975-E93E-418D-A0EC-75F2C99A5604}"/>
    <dgm:cxn modelId="{3821D836-35D2-4777-97E6-6BA7240F877A}" type="presOf" srcId="{DA993975-E93E-418D-A0EC-75F2C99A5604}" destId="{61514B54-9F76-48C3-80A6-80C72EE39132}" srcOrd="0" destOrd="0" presId="urn:microsoft.com/office/officeart/2018/2/layout/IconCircleList"/>
    <dgm:cxn modelId="{C836773E-03A0-4BCF-AE9E-85DCCAF5CD14}" srcId="{4DC513EC-B177-4522-91CF-ACEA34CAEB46}" destId="{828584D8-8CC9-4961-A95A-BE01CB33E147}" srcOrd="2" destOrd="0" parTransId="{09569688-B4F4-4E83-B66B-BDB54BF22E91}" sibTransId="{6B776EA4-B11E-4351-9546-DA1B3E115C61}"/>
    <dgm:cxn modelId="{9265A383-CFF2-432E-8B80-3E1F25C91C6B}" type="presOf" srcId="{15A62B08-D4C0-44F8-9E9E-675CC29336DE}" destId="{BBBAA479-FA17-4532-B52D-5BB158FE9C18}" srcOrd="0" destOrd="0" presId="urn:microsoft.com/office/officeart/2018/2/layout/IconCircleList"/>
    <dgm:cxn modelId="{44A6FC93-1512-4C93-AE48-0863CFDF09B2}" type="presOf" srcId="{300BEAAF-4E1F-49F1-BE59-1FC1D0CE48A3}" destId="{E8C594D6-D1BA-4B45-AFCF-6477A16EFCA2}" srcOrd="0" destOrd="0" presId="urn:microsoft.com/office/officeart/2018/2/layout/IconCircleList"/>
    <dgm:cxn modelId="{706D909E-D5BF-4C9A-AAA2-B8851ED495B7}" srcId="{4DC513EC-B177-4522-91CF-ACEA34CAEB46}" destId="{D6901B73-41AA-454A-862D-F9A35B569C55}" srcOrd="3" destOrd="0" parTransId="{E3D7D74C-AA08-4288-86A3-289FFACDC1FC}" sibTransId="{47A7A398-B4F4-4065-8C73-8DA10E51BB92}"/>
    <dgm:cxn modelId="{34A030AD-F7C7-464F-8496-2B2E6EBDFD17}" type="presOf" srcId="{D6901B73-41AA-454A-862D-F9A35B569C55}" destId="{177C2913-48A4-410F-8CFD-F58E07A13985}" srcOrd="0" destOrd="0" presId="urn:microsoft.com/office/officeart/2018/2/layout/IconCircleList"/>
    <dgm:cxn modelId="{54B193BD-7159-4E62-8B53-0EC05C568514}" type="presOf" srcId="{6B776EA4-B11E-4351-9546-DA1B3E115C61}" destId="{BC4A2AC8-2DD5-49B8-B21A-FDD515EABC4B}" srcOrd="0" destOrd="0" presId="urn:microsoft.com/office/officeart/2018/2/layout/IconCircleList"/>
    <dgm:cxn modelId="{3426A2C8-289A-48F7-862A-E23933545BF4}" type="presOf" srcId="{893BFED6-7E83-4F74-849D-08BCAB7FCECC}" destId="{94746A39-5CB4-4A4B-BE85-62F0170CF4F7}" srcOrd="0" destOrd="0" presId="urn:microsoft.com/office/officeart/2018/2/layout/IconCircleList"/>
    <dgm:cxn modelId="{C90061D9-78C5-41D4-9852-5C6B5C7414EF}" type="presOf" srcId="{828584D8-8CC9-4961-A95A-BE01CB33E147}" destId="{1DC8D5C4-B117-4FF0-B5DA-B462C3E0083C}" srcOrd="0" destOrd="0" presId="urn:microsoft.com/office/officeart/2018/2/layout/IconCircleList"/>
    <dgm:cxn modelId="{C3B961DB-1480-4342-BD11-238F09A5C378}" type="presOf" srcId="{4DC513EC-B177-4522-91CF-ACEA34CAEB46}" destId="{B0D91BEE-D965-42E6-8220-7B0FB7351B2C}" srcOrd="0" destOrd="0" presId="urn:microsoft.com/office/officeart/2018/2/layout/IconCircleList"/>
    <dgm:cxn modelId="{BE5744FD-5374-4B36-864E-919E7A1B0761}" srcId="{4DC513EC-B177-4522-91CF-ACEA34CAEB46}" destId="{15A62B08-D4C0-44F8-9E9E-675CC29336DE}" srcOrd="1" destOrd="0" parTransId="{E070D0B9-1B64-4DE5-8D18-9F5D3EE5F1E5}" sibTransId="{893BFED6-7E83-4F74-849D-08BCAB7FCECC}"/>
    <dgm:cxn modelId="{00E4C261-B500-458F-ADC5-7678E445DAF6}" type="presParOf" srcId="{B0D91BEE-D965-42E6-8220-7B0FB7351B2C}" destId="{94A2F996-87E9-45C7-9BC2-73C19E6E5CDA}" srcOrd="0" destOrd="0" presId="urn:microsoft.com/office/officeart/2018/2/layout/IconCircleList"/>
    <dgm:cxn modelId="{97475D60-B95D-458E-A1C9-8E4D39860735}" type="presParOf" srcId="{94A2F996-87E9-45C7-9BC2-73C19E6E5CDA}" destId="{03C1CC7D-D4A6-4FE1-869B-6139CD229C37}" srcOrd="0" destOrd="0" presId="urn:microsoft.com/office/officeart/2018/2/layout/IconCircleList"/>
    <dgm:cxn modelId="{601F15F7-A04A-4E8E-BEE2-60748CA0EFBC}" type="presParOf" srcId="{03C1CC7D-D4A6-4FE1-869B-6139CD229C37}" destId="{E27A1D81-ED9D-40C3-B081-69CA9B4E1532}" srcOrd="0" destOrd="0" presId="urn:microsoft.com/office/officeart/2018/2/layout/IconCircleList"/>
    <dgm:cxn modelId="{76A8FD2A-22CF-426D-8459-8D2E523796FB}" type="presParOf" srcId="{03C1CC7D-D4A6-4FE1-869B-6139CD229C37}" destId="{FB16A103-C323-45D4-932F-F08A3B6404B2}" srcOrd="1" destOrd="0" presId="urn:microsoft.com/office/officeart/2018/2/layout/IconCircleList"/>
    <dgm:cxn modelId="{BC08DD37-280A-4D8C-B4C3-1FF7D58872C0}" type="presParOf" srcId="{03C1CC7D-D4A6-4FE1-869B-6139CD229C37}" destId="{C3C1CBC3-4D3F-422E-B138-7B30DB255BA4}" srcOrd="2" destOrd="0" presId="urn:microsoft.com/office/officeart/2018/2/layout/IconCircleList"/>
    <dgm:cxn modelId="{A797AC30-688D-4873-9B5B-78BC60C60867}" type="presParOf" srcId="{03C1CC7D-D4A6-4FE1-869B-6139CD229C37}" destId="{E8C594D6-D1BA-4B45-AFCF-6477A16EFCA2}" srcOrd="3" destOrd="0" presId="urn:microsoft.com/office/officeart/2018/2/layout/IconCircleList"/>
    <dgm:cxn modelId="{3A47DB58-5DB2-49FB-B83C-68D475CB73B9}" type="presParOf" srcId="{94A2F996-87E9-45C7-9BC2-73C19E6E5CDA}" destId="{61514B54-9F76-48C3-80A6-80C72EE39132}" srcOrd="1" destOrd="0" presId="urn:microsoft.com/office/officeart/2018/2/layout/IconCircleList"/>
    <dgm:cxn modelId="{11AD2E19-4782-45B9-B0E2-4C28FF0E6218}" type="presParOf" srcId="{94A2F996-87E9-45C7-9BC2-73C19E6E5CDA}" destId="{A93A3A1F-DD0E-4836-B20E-E56D8FDEBAD1}" srcOrd="2" destOrd="0" presId="urn:microsoft.com/office/officeart/2018/2/layout/IconCircleList"/>
    <dgm:cxn modelId="{3CD9BFEE-3E76-44C2-996D-5A820D6903A9}" type="presParOf" srcId="{A93A3A1F-DD0E-4836-B20E-E56D8FDEBAD1}" destId="{346EFBD5-5A74-498E-A884-2E2DB0DA01A2}" srcOrd="0" destOrd="0" presId="urn:microsoft.com/office/officeart/2018/2/layout/IconCircleList"/>
    <dgm:cxn modelId="{82669BE2-3229-4CE7-B707-B83ABC0C141C}" type="presParOf" srcId="{A93A3A1F-DD0E-4836-B20E-E56D8FDEBAD1}" destId="{4071FCFC-3FE3-48FC-BE9E-01D9862E0F24}" srcOrd="1" destOrd="0" presId="urn:microsoft.com/office/officeart/2018/2/layout/IconCircleList"/>
    <dgm:cxn modelId="{470F6BAD-92D5-4A1D-A0A5-F08AC2F239A8}" type="presParOf" srcId="{A93A3A1F-DD0E-4836-B20E-E56D8FDEBAD1}" destId="{10C94ECC-E91C-4AB3-91E6-87F455257351}" srcOrd="2" destOrd="0" presId="urn:microsoft.com/office/officeart/2018/2/layout/IconCircleList"/>
    <dgm:cxn modelId="{0C26ABF2-E295-4032-A188-8985115C0B16}" type="presParOf" srcId="{A93A3A1F-DD0E-4836-B20E-E56D8FDEBAD1}" destId="{BBBAA479-FA17-4532-B52D-5BB158FE9C18}" srcOrd="3" destOrd="0" presId="urn:microsoft.com/office/officeart/2018/2/layout/IconCircleList"/>
    <dgm:cxn modelId="{487C6EA7-64E7-480C-A886-9F7DD3EA3571}" type="presParOf" srcId="{94A2F996-87E9-45C7-9BC2-73C19E6E5CDA}" destId="{94746A39-5CB4-4A4B-BE85-62F0170CF4F7}" srcOrd="3" destOrd="0" presId="urn:microsoft.com/office/officeart/2018/2/layout/IconCircleList"/>
    <dgm:cxn modelId="{185305B8-B65C-4D7B-8B61-AB85EF57749C}" type="presParOf" srcId="{94A2F996-87E9-45C7-9BC2-73C19E6E5CDA}" destId="{01E3C108-A8C2-451A-93A7-D530866D6678}" srcOrd="4" destOrd="0" presId="urn:microsoft.com/office/officeart/2018/2/layout/IconCircleList"/>
    <dgm:cxn modelId="{6558B1BD-5CCA-4CEF-B89B-99DC2DC72EF5}" type="presParOf" srcId="{01E3C108-A8C2-451A-93A7-D530866D6678}" destId="{6578DE71-C738-4950-9318-F2298BED6C0F}" srcOrd="0" destOrd="0" presId="urn:microsoft.com/office/officeart/2018/2/layout/IconCircleList"/>
    <dgm:cxn modelId="{295AC782-9410-4B9C-B5FE-4CA118E19FB3}" type="presParOf" srcId="{01E3C108-A8C2-451A-93A7-D530866D6678}" destId="{65631D0A-7DFD-4E40-BF11-CDA013488A7A}" srcOrd="1" destOrd="0" presId="urn:microsoft.com/office/officeart/2018/2/layout/IconCircleList"/>
    <dgm:cxn modelId="{0084656A-0180-4A05-9B81-0D20B07322B3}" type="presParOf" srcId="{01E3C108-A8C2-451A-93A7-D530866D6678}" destId="{5EEBFCC1-7E59-457A-8C1C-927AFCDA68A5}" srcOrd="2" destOrd="0" presId="urn:microsoft.com/office/officeart/2018/2/layout/IconCircleList"/>
    <dgm:cxn modelId="{FEA86212-E6EF-4248-9846-FE29BC836568}" type="presParOf" srcId="{01E3C108-A8C2-451A-93A7-D530866D6678}" destId="{1DC8D5C4-B117-4FF0-B5DA-B462C3E0083C}" srcOrd="3" destOrd="0" presId="urn:microsoft.com/office/officeart/2018/2/layout/IconCircleList"/>
    <dgm:cxn modelId="{BEC0BEC4-5BD4-44D8-B7D8-3C85FB74183B}" type="presParOf" srcId="{94A2F996-87E9-45C7-9BC2-73C19E6E5CDA}" destId="{BC4A2AC8-2DD5-49B8-B21A-FDD515EABC4B}" srcOrd="5" destOrd="0" presId="urn:microsoft.com/office/officeart/2018/2/layout/IconCircleList"/>
    <dgm:cxn modelId="{98B37B14-6078-4686-8B5E-3A4CB331E709}" type="presParOf" srcId="{94A2F996-87E9-45C7-9BC2-73C19E6E5CDA}" destId="{ABDDB021-ADC8-4A5A-AE77-86774DEA3B8C}" srcOrd="6" destOrd="0" presId="urn:microsoft.com/office/officeart/2018/2/layout/IconCircleList"/>
    <dgm:cxn modelId="{175B7B83-E039-4844-82CE-F6E962CB21A4}" type="presParOf" srcId="{ABDDB021-ADC8-4A5A-AE77-86774DEA3B8C}" destId="{839BD419-639D-405C-9D5C-9C76E7A81261}" srcOrd="0" destOrd="0" presId="urn:microsoft.com/office/officeart/2018/2/layout/IconCircleList"/>
    <dgm:cxn modelId="{5EF94738-835D-4AAF-A66A-6311EA9DD4F4}" type="presParOf" srcId="{ABDDB021-ADC8-4A5A-AE77-86774DEA3B8C}" destId="{9D2942E8-548A-4CB5-981E-3C3054E10840}" srcOrd="1" destOrd="0" presId="urn:microsoft.com/office/officeart/2018/2/layout/IconCircleList"/>
    <dgm:cxn modelId="{C93208CD-AF42-4224-BCED-79386BA1F3CB}" type="presParOf" srcId="{ABDDB021-ADC8-4A5A-AE77-86774DEA3B8C}" destId="{0C170529-99F0-4020-801C-3B9C1A416E3D}" srcOrd="2" destOrd="0" presId="urn:microsoft.com/office/officeart/2018/2/layout/IconCircleList"/>
    <dgm:cxn modelId="{144C9ECB-22D0-48A2-A7BB-00CEED6118CC}" type="presParOf" srcId="{ABDDB021-ADC8-4A5A-AE77-86774DEA3B8C}" destId="{177C2913-48A4-410F-8CFD-F58E07A1398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CD9B1A-FB1D-4C24-B799-8DB08DEBAF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444555F-0B4E-43C9-BD09-072968BBFF03}">
      <dgm:prSet/>
      <dgm:spPr/>
      <dgm:t>
        <a:bodyPr/>
        <a:lstStyle/>
        <a:p>
          <a:r>
            <a:rPr lang="en-US"/>
            <a:t>Take a photo of pupils in your class or school.</a:t>
          </a:r>
        </a:p>
      </dgm:t>
    </dgm:pt>
    <dgm:pt modelId="{CC686EFB-DF7D-4F5B-B184-EB32F17A4FBC}" type="parTrans" cxnId="{D9C2224B-08B2-4E79-96B7-EF6316D52728}">
      <dgm:prSet/>
      <dgm:spPr/>
      <dgm:t>
        <a:bodyPr/>
        <a:lstStyle/>
        <a:p>
          <a:endParaRPr lang="en-US"/>
        </a:p>
      </dgm:t>
    </dgm:pt>
    <dgm:pt modelId="{00FE1E2E-A4B1-48DB-B313-DBC2B2D474BD}" type="sibTrans" cxnId="{D9C2224B-08B2-4E79-96B7-EF6316D52728}">
      <dgm:prSet/>
      <dgm:spPr/>
      <dgm:t>
        <a:bodyPr/>
        <a:lstStyle/>
        <a:p>
          <a:endParaRPr lang="en-US"/>
        </a:p>
      </dgm:t>
    </dgm:pt>
    <dgm:pt modelId="{B72E3996-D938-4F95-B512-C2A7A6445FCF}">
      <dgm:prSet/>
      <dgm:spPr/>
      <dgm:t>
        <a:bodyPr/>
        <a:lstStyle/>
        <a:p>
          <a:r>
            <a:rPr lang="en-US"/>
            <a:t>Link their photo to their country of heritage on the world map.</a:t>
          </a:r>
        </a:p>
      </dgm:t>
    </dgm:pt>
    <dgm:pt modelId="{83B92B04-68D1-47E4-B68B-02094C977E84}" type="parTrans" cxnId="{5762F9F6-A72C-40B8-9D13-2225C4442993}">
      <dgm:prSet/>
      <dgm:spPr/>
      <dgm:t>
        <a:bodyPr/>
        <a:lstStyle/>
        <a:p>
          <a:endParaRPr lang="en-US"/>
        </a:p>
      </dgm:t>
    </dgm:pt>
    <dgm:pt modelId="{E8D339FE-B208-45B8-928B-CD702D368941}" type="sibTrans" cxnId="{5762F9F6-A72C-40B8-9D13-2225C4442993}">
      <dgm:prSet/>
      <dgm:spPr/>
      <dgm:t>
        <a:bodyPr/>
        <a:lstStyle/>
        <a:p>
          <a:endParaRPr lang="en-US"/>
        </a:p>
      </dgm:t>
    </dgm:pt>
    <dgm:pt modelId="{F7308230-C5F4-464F-9E73-C31378B9C655}" type="pres">
      <dgm:prSet presAssocID="{3ECD9B1A-FB1D-4C24-B799-8DB08DEBAF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1DEDBE-2913-475C-BA12-92C0484BEC6B}" type="pres">
      <dgm:prSet presAssocID="{8444555F-0B4E-43C9-BD09-072968BBFF03}" presName="hierRoot1" presStyleCnt="0"/>
      <dgm:spPr/>
    </dgm:pt>
    <dgm:pt modelId="{B13D78EC-1D97-4094-BE0C-EAF3D958DCB7}" type="pres">
      <dgm:prSet presAssocID="{8444555F-0B4E-43C9-BD09-072968BBFF03}" presName="composite" presStyleCnt="0"/>
      <dgm:spPr/>
    </dgm:pt>
    <dgm:pt modelId="{68D941EC-DC73-48D3-B0CF-188D1C1B4901}" type="pres">
      <dgm:prSet presAssocID="{8444555F-0B4E-43C9-BD09-072968BBFF03}" presName="background" presStyleLbl="node0" presStyleIdx="0" presStyleCnt="2"/>
      <dgm:spPr/>
    </dgm:pt>
    <dgm:pt modelId="{FE25EA0C-36FF-46EF-8F2B-96E773C6E2AF}" type="pres">
      <dgm:prSet presAssocID="{8444555F-0B4E-43C9-BD09-072968BBFF03}" presName="text" presStyleLbl="fgAcc0" presStyleIdx="0" presStyleCnt="2">
        <dgm:presLayoutVars>
          <dgm:chPref val="3"/>
        </dgm:presLayoutVars>
      </dgm:prSet>
      <dgm:spPr/>
    </dgm:pt>
    <dgm:pt modelId="{DD600140-3008-4BB3-8E77-43CC3241405B}" type="pres">
      <dgm:prSet presAssocID="{8444555F-0B4E-43C9-BD09-072968BBFF03}" presName="hierChild2" presStyleCnt="0"/>
      <dgm:spPr/>
    </dgm:pt>
    <dgm:pt modelId="{19B48D25-2C96-497D-BB08-0D2C7E49E109}" type="pres">
      <dgm:prSet presAssocID="{B72E3996-D938-4F95-B512-C2A7A6445FCF}" presName="hierRoot1" presStyleCnt="0"/>
      <dgm:spPr/>
    </dgm:pt>
    <dgm:pt modelId="{493ED83F-C028-477C-B69A-0457C6D4F472}" type="pres">
      <dgm:prSet presAssocID="{B72E3996-D938-4F95-B512-C2A7A6445FCF}" presName="composite" presStyleCnt="0"/>
      <dgm:spPr/>
    </dgm:pt>
    <dgm:pt modelId="{F32636BB-4275-4CD0-9715-4CA8C43F3610}" type="pres">
      <dgm:prSet presAssocID="{B72E3996-D938-4F95-B512-C2A7A6445FCF}" presName="background" presStyleLbl="node0" presStyleIdx="1" presStyleCnt="2"/>
      <dgm:spPr/>
    </dgm:pt>
    <dgm:pt modelId="{F3FF802F-B308-4250-8003-6E7E844BF55E}" type="pres">
      <dgm:prSet presAssocID="{B72E3996-D938-4F95-B512-C2A7A6445FCF}" presName="text" presStyleLbl="fgAcc0" presStyleIdx="1" presStyleCnt="2">
        <dgm:presLayoutVars>
          <dgm:chPref val="3"/>
        </dgm:presLayoutVars>
      </dgm:prSet>
      <dgm:spPr/>
    </dgm:pt>
    <dgm:pt modelId="{94F1B808-28A8-483C-BBD9-CAEE3E586BA9}" type="pres">
      <dgm:prSet presAssocID="{B72E3996-D938-4F95-B512-C2A7A6445FCF}" presName="hierChild2" presStyleCnt="0"/>
      <dgm:spPr/>
    </dgm:pt>
  </dgm:ptLst>
  <dgm:cxnLst>
    <dgm:cxn modelId="{AC0EAE06-07A7-42C2-8C65-33C7CE043E49}" type="presOf" srcId="{8444555F-0B4E-43C9-BD09-072968BBFF03}" destId="{FE25EA0C-36FF-46EF-8F2B-96E773C6E2AF}" srcOrd="0" destOrd="0" presId="urn:microsoft.com/office/officeart/2005/8/layout/hierarchy1"/>
    <dgm:cxn modelId="{99E5CF3C-AE14-4FB6-8676-4CB1C184EE5E}" type="presOf" srcId="{3ECD9B1A-FB1D-4C24-B799-8DB08DEBAFC9}" destId="{F7308230-C5F4-464F-9E73-C31378B9C655}" srcOrd="0" destOrd="0" presId="urn:microsoft.com/office/officeart/2005/8/layout/hierarchy1"/>
    <dgm:cxn modelId="{D9C2224B-08B2-4E79-96B7-EF6316D52728}" srcId="{3ECD9B1A-FB1D-4C24-B799-8DB08DEBAFC9}" destId="{8444555F-0B4E-43C9-BD09-072968BBFF03}" srcOrd="0" destOrd="0" parTransId="{CC686EFB-DF7D-4F5B-B184-EB32F17A4FBC}" sibTransId="{00FE1E2E-A4B1-48DB-B313-DBC2B2D474BD}"/>
    <dgm:cxn modelId="{4FBA189F-FFD2-47FD-B09D-6575C9F929BB}" type="presOf" srcId="{B72E3996-D938-4F95-B512-C2A7A6445FCF}" destId="{F3FF802F-B308-4250-8003-6E7E844BF55E}" srcOrd="0" destOrd="0" presId="urn:microsoft.com/office/officeart/2005/8/layout/hierarchy1"/>
    <dgm:cxn modelId="{5762F9F6-A72C-40B8-9D13-2225C4442993}" srcId="{3ECD9B1A-FB1D-4C24-B799-8DB08DEBAFC9}" destId="{B72E3996-D938-4F95-B512-C2A7A6445FCF}" srcOrd="1" destOrd="0" parTransId="{83B92B04-68D1-47E4-B68B-02094C977E84}" sibTransId="{E8D339FE-B208-45B8-928B-CD702D368941}"/>
    <dgm:cxn modelId="{FFE3E355-DE65-40A7-A3E9-69E5A82B83D1}" type="presParOf" srcId="{F7308230-C5F4-464F-9E73-C31378B9C655}" destId="{DE1DEDBE-2913-475C-BA12-92C0484BEC6B}" srcOrd="0" destOrd="0" presId="urn:microsoft.com/office/officeart/2005/8/layout/hierarchy1"/>
    <dgm:cxn modelId="{3DD58341-F716-41FD-954D-D3AC1E54156A}" type="presParOf" srcId="{DE1DEDBE-2913-475C-BA12-92C0484BEC6B}" destId="{B13D78EC-1D97-4094-BE0C-EAF3D958DCB7}" srcOrd="0" destOrd="0" presId="urn:microsoft.com/office/officeart/2005/8/layout/hierarchy1"/>
    <dgm:cxn modelId="{83AF142A-187B-42FC-8E9A-C39F28C90098}" type="presParOf" srcId="{B13D78EC-1D97-4094-BE0C-EAF3D958DCB7}" destId="{68D941EC-DC73-48D3-B0CF-188D1C1B4901}" srcOrd="0" destOrd="0" presId="urn:microsoft.com/office/officeart/2005/8/layout/hierarchy1"/>
    <dgm:cxn modelId="{43C3C90A-3F68-4098-B9AF-D9709E89A86B}" type="presParOf" srcId="{B13D78EC-1D97-4094-BE0C-EAF3D958DCB7}" destId="{FE25EA0C-36FF-46EF-8F2B-96E773C6E2AF}" srcOrd="1" destOrd="0" presId="urn:microsoft.com/office/officeart/2005/8/layout/hierarchy1"/>
    <dgm:cxn modelId="{63D0DA63-6972-4981-B2A1-35C8E2B1D46D}" type="presParOf" srcId="{DE1DEDBE-2913-475C-BA12-92C0484BEC6B}" destId="{DD600140-3008-4BB3-8E77-43CC3241405B}" srcOrd="1" destOrd="0" presId="urn:microsoft.com/office/officeart/2005/8/layout/hierarchy1"/>
    <dgm:cxn modelId="{5D5E2B93-9B41-4119-BE69-EF7101E792D7}" type="presParOf" srcId="{F7308230-C5F4-464F-9E73-C31378B9C655}" destId="{19B48D25-2C96-497D-BB08-0D2C7E49E109}" srcOrd="1" destOrd="0" presId="urn:microsoft.com/office/officeart/2005/8/layout/hierarchy1"/>
    <dgm:cxn modelId="{D2523253-83C2-462F-A4EE-F8542A165793}" type="presParOf" srcId="{19B48D25-2C96-497D-BB08-0D2C7E49E109}" destId="{493ED83F-C028-477C-B69A-0457C6D4F472}" srcOrd="0" destOrd="0" presId="urn:microsoft.com/office/officeart/2005/8/layout/hierarchy1"/>
    <dgm:cxn modelId="{3EFEC236-80D3-4BCC-B1DF-A428FAFE7C6B}" type="presParOf" srcId="{493ED83F-C028-477C-B69A-0457C6D4F472}" destId="{F32636BB-4275-4CD0-9715-4CA8C43F3610}" srcOrd="0" destOrd="0" presId="urn:microsoft.com/office/officeart/2005/8/layout/hierarchy1"/>
    <dgm:cxn modelId="{AEDA3655-2CC2-44D1-9D68-A2C8C76511A6}" type="presParOf" srcId="{493ED83F-C028-477C-B69A-0457C6D4F472}" destId="{F3FF802F-B308-4250-8003-6E7E844BF55E}" srcOrd="1" destOrd="0" presId="urn:microsoft.com/office/officeart/2005/8/layout/hierarchy1"/>
    <dgm:cxn modelId="{C5FD8921-FFCC-40EE-813B-71C5B962FC7E}" type="presParOf" srcId="{19B48D25-2C96-497D-BB08-0D2C7E49E109}" destId="{94F1B808-28A8-483C-BBD9-CAEE3E586B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FDCC1D-63C8-4145-8D3F-6129897D14F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27DAF40-59FD-40C5-8C63-999D34D1EB90}">
      <dgm:prSet/>
      <dgm:spPr/>
      <dgm:t>
        <a:bodyPr/>
        <a:lstStyle/>
        <a:p>
          <a:r>
            <a:rPr lang="en-US" dirty="0"/>
            <a:t>Show</a:t>
          </a:r>
        </a:p>
      </dgm:t>
    </dgm:pt>
    <dgm:pt modelId="{FB154ED1-33A4-4A46-8250-BB7A9FB4673B}" type="parTrans" cxnId="{E77D9E37-0BE7-4457-A0FF-57E4E6AB5AF5}">
      <dgm:prSet/>
      <dgm:spPr/>
      <dgm:t>
        <a:bodyPr/>
        <a:lstStyle/>
        <a:p>
          <a:endParaRPr lang="en-US"/>
        </a:p>
      </dgm:t>
    </dgm:pt>
    <dgm:pt modelId="{1581E892-1274-4BCA-91AC-93C22310C664}" type="sibTrans" cxnId="{E77D9E37-0BE7-4457-A0FF-57E4E6AB5AF5}">
      <dgm:prSet/>
      <dgm:spPr/>
      <dgm:t>
        <a:bodyPr/>
        <a:lstStyle/>
        <a:p>
          <a:endParaRPr lang="en-US"/>
        </a:p>
      </dgm:t>
    </dgm:pt>
    <dgm:pt modelId="{E023FD84-90A5-44E1-BE0F-55DC79BA08EB}">
      <dgm:prSet/>
      <dgm:spPr/>
      <dgm:t>
        <a:bodyPr/>
        <a:lstStyle/>
        <a:p>
          <a:r>
            <a:rPr lang="en-US" dirty="0"/>
            <a:t>Show others in you school how proud you are of your multi-lingual class.</a:t>
          </a:r>
        </a:p>
      </dgm:t>
    </dgm:pt>
    <dgm:pt modelId="{3B5B7F5C-148E-4143-BDD9-78DF6EAEDE5C}" type="parTrans" cxnId="{0A2B355E-2D45-4867-B0A4-16239E28D826}">
      <dgm:prSet/>
      <dgm:spPr/>
      <dgm:t>
        <a:bodyPr/>
        <a:lstStyle/>
        <a:p>
          <a:endParaRPr lang="en-US"/>
        </a:p>
      </dgm:t>
    </dgm:pt>
    <dgm:pt modelId="{BA7D23DB-A5DD-488A-9B71-1B1AF0DCD09E}" type="sibTrans" cxnId="{0A2B355E-2D45-4867-B0A4-16239E28D826}">
      <dgm:prSet/>
      <dgm:spPr/>
      <dgm:t>
        <a:bodyPr/>
        <a:lstStyle/>
        <a:p>
          <a:endParaRPr lang="en-US"/>
        </a:p>
      </dgm:t>
    </dgm:pt>
    <dgm:pt modelId="{975A15B6-0C42-4FC0-8BD6-8CFAF8F1CB95}">
      <dgm:prSet/>
      <dgm:spPr/>
      <dgm:t>
        <a:bodyPr/>
        <a:lstStyle/>
        <a:p>
          <a:r>
            <a:rPr lang="en-US" dirty="0"/>
            <a:t>Create</a:t>
          </a:r>
        </a:p>
      </dgm:t>
    </dgm:pt>
    <dgm:pt modelId="{899B1D88-E8D5-49C3-8651-0A1BA566CF47}" type="parTrans" cxnId="{E6D16C03-D0A4-49EC-91F9-B7400AA7B1CF}">
      <dgm:prSet/>
      <dgm:spPr/>
      <dgm:t>
        <a:bodyPr/>
        <a:lstStyle/>
        <a:p>
          <a:endParaRPr lang="en-US"/>
        </a:p>
      </dgm:t>
    </dgm:pt>
    <dgm:pt modelId="{F0B836ED-6D96-4B40-A89F-565FE1E16CFF}" type="sibTrans" cxnId="{E6D16C03-D0A4-49EC-91F9-B7400AA7B1CF}">
      <dgm:prSet/>
      <dgm:spPr/>
      <dgm:t>
        <a:bodyPr/>
        <a:lstStyle/>
        <a:p>
          <a:endParaRPr lang="en-US"/>
        </a:p>
      </dgm:t>
    </dgm:pt>
    <dgm:pt modelId="{9CD8EBB3-A9D7-4835-B388-5A1A6EE23E0A}">
      <dgm:prSet/>
      <dgm:spPr/>
      <dgm:t>
        <a:bodyPr/>
        <a:lstStyle/>
        <a:p>
          <a:r>
            <a:rPr lang="en-US" dirty="0"/>
            <a:t>Create an assembly all about the languages you speak and hear.</a:t>
          </a:r>
        </a:p>
      </dgm:t>
    </dgm:pt>
    <dgm:pt modelId="{88AF3808-8655-4C67-BB16-894164AC12A1}" type="parTrans" cxnId="{F25477E6-CED2-48B2-A0F6-9D5E09DB0EF5}">
      <dgm:prSet/>
      <dgm:spPr/>
      <dgm:t>
        <a:bodyPr/>
        <a:lstStyle/>
        <a:p>
          <a:endParaRPr lang="en-US"/>
        </a:p>
      </dgm:t>
    </dgm:pt>
    <dgm:pt modelId="{BA856A84-4A7F-4E93-B9F2-763D89A86A5B}" type="sibTrans" cxnId="{F25477E6-CED2-48B2-A0F6-9D5E09DB0EF5}">
      <dgm:prSet/>
      <dgm:spPr/>
      <dgm:t>
        <a:bodyPr/>
        <a:lstStyle/>
        <a:p>
          <a:endParaRPr lang="en-US"/>
        </a:p>
      </dgm:t>
    </dgm:pt>
    <dgm:pt modelId="{7025066C-A876-4E72-ACFE-199F4F36691E}">
      <dgm:prSet/>
      <dgm:spPr/>
      <dgm:t>
        <a:bodyPr/>
        <a:lstStyle/>
        <a:p>
          <a:r>
            <a:rPr lang="en-US" dirty="0"/>
            <a:t>Show</a:t>
          </a:r>
        </a:p>
      </dgm:t>
    </dgm:pt>
    <dgm:pt modelId="{944F50F5-CED8-46AC-9F1C-25F8C4626BA9}" type="parTrans" cxnId="{7F21791E-D89E-45D2-98A6-EFC7685093BB}">
      <dgm:prSet/>
      <dgm:spPr/>
      <dgm:t>
        <a:bodyPr/>
        <a:lstStyle/>
        <a:p>
          <a:endParaRPr lang="en-US"/>
        </a:p>
      </dgm:t>
    </dgm:pt>
    <dgm:pt modelId="{5FB4508F-B6EF-4415-A4FB-6D030328A501}" type="sibTrans" cxnId="{7F21791E-D89E-45D2-98A6-EFC7685093BB}">
      <dgm:prSet/>
      <dgm:spPr/>
      <dgm:t>
        <a:bodyPr/>
        <a:lstStyle/>
        <a:p>
          <a:endParaRPr lang="en-US"/>
        </a:p>
      </dgm:t>
    </dgm:pt>
    <dgm:pt modelId="{F8932062-A390-4CA6-B7AF-A805E055B93D}">
      <dgm:prSet/>
      <dgm:spPr/>
      <dgm:t>
        <a:bodyPr/>
        <a:lstStyle/>
        <a:p>
          <a:pPr rtl="0"/>
          <a:r>
            <a:rPr lang="en-US" dirty="0"/>
            <a:t>Show others the words you know and the songs and poems you </a:t>
          </a:r>
          <a:r>
            <a:rPr lang="en-US" dirty="0" err="1"/>
            <a:t>recognise</a:t>
          </a:r>
          <a:r>
            <a:rPr lang="en-US" dirty="0"/>
            <a:t>. Show others</a:t>
          </a:r>
          <a:r>
            <a:rPr lang="en-US" dirty="0">
              <a:latin typeface="Calibri Light" panose="020F0302020204030204"/>
            </a:rPr>
            <a:t> the maps</a:t>
          </a:r>
          <a:r>
            <a:rPr lang="en-US" dirty="0"/>
            <a:t>, flags, traditional clothes or food of the countries whose languages you speak.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74DBC84E-5BB8-4C02-A006-AA781AB44101}" type="parTrans" cxnId="{4BCC707F-0A8C-4C70-82D1-0FE4AAF0E08C}">
      <dgm:prSet/>
      <dgm:spPr/>
      <dgm:t>
        <a:bodyPr/>
        <a:lstStyle/>
        <a:p>
          <a:endParaRPr lang="en-US"/>
        </a:p>
      </dgm:t>
    </dgm:pt>
    <dgm:pt modelId="{FAD2D461-7B74-40B2-9DE0-3AA0A00E3EEC}" type="sibTrans" cxnId="{4BCC707F-0A8C-4C70-82D1-0FE4AAF0E08C}">
      <dgm:prSet/>
      <dgm:spPr/>
      <dgm:t>
        <a:bodyPr/>
        <a:lstStyle/>
        <a:p>
          <a:endParaRPr lang="en-US"/>
        </a:p>
      </dgm:t>
    </dgm:pt>
    <dgm:pt modelId="{7163C0CF-63C8-47F2-80F3-AF1AE9BF02E2}" type="pres">
      <dgm:prSet presAssocID="{51FDCC1D-63C8-4145-8D3F-6129897D14FE}" presName="Name0" presStyleCnt="0">
        <dgm:presLayoutVars>
          <dgm:dir/>
          <dgm:animLvl val="lvl"/>
          <dgm:resizeHandles val="exact"/>
        </dgm:presLayoutVars>
      </dgm:prSet>
      <dgm:spPr/>
    </dgm:pt>
    <dgm:pt modelId="{A063406A-A48B-4B01-AA15-6BE3168A5254}" type="pres">
      <dgm:prSet presAssocID="{7025066C-A876-4E72-ACFE-199F4F36691E}" presName="boxAndChildren" presStyleCnt="0"/>
      <dgm:spPr/>
    </dgm:pt>
    <dgm:pt modelId="{8F6904D6-D22F-4C04-868C-37EF9E2C2377}" type="pres">
      <dgm:prSet presAssocID="{7025066C-A876-4E72-ACFE-199F4F36691E}" presName="parentTextBox" presStyleLbl="alignNode1" presStyleIdx="0" presStyleCnt="3"/>
      <dgm:spPr/>
    </dgm:pt>
    <dgm:pt modelId="{AB3433FB-DB5E-4E66-A64C-30529D5A026F}" type="pres">
      <dgm:prSet presAssocID="{7025066C-A876-4E72-ACFE-199F4F36691E}" presName="descendantBox" presStyleLbl="bgAccFollowNode1" presStyleIdx="0" presStyleCnt="3"/>
      <dgm:spPr/>
    </dgm:pt>
    <dgm:pt modelId="{C889E6E7-4326-4692-9D73-A577985B463C}" type="pres">
      <dgm:prSet presAssocID="{F0B836ED-6D96-4B40-A89F-565FE1E16CFF}" presName="sp" presStyleCnt="0"/>
      <dgm:spPr/>
    </dgm:pt>
    <dgm:pt modelId="{24C107DF-F147-4C72-8B7B-12C4CCC30961}" type="pres">
      <dgm:prSet presAssocID="{975A15B6-0C42-4FC0-8BD6-8CFAF8F1CB95}" presName="arrowAndChildren" presStyleCnt="0"/>
      <dgm:spPr/>
    </dgm:pt>
    <dgm:pt modelId="{3355D9DC-9C45-4B27-A5DB-6C2C02A4E49B}" type="pres">
      <dgm:prSet presAssocID="{975A15B6-0C42-4FC0-8BD6-8CFAF8F1CB95}" presName="parentTextArrow" presStyleLbl="node1" presStyleIdx="0" presStyleCnt="0"/>
      <dgm:spPr/>
    </dgm:pt>
    <dgm:pt modelId="{5C84D896-F541-415A-ACB7-108D3212F318}" type="pres">
      <dgm:prSet presAssocID="{975A15B6-0C42-4FC0-8BD6-8CFAF8F1CB95}" presName="arrow" presStyleLbl="alignNode1" presStyleIdx="1" presStyleCnt="3"/>
      <dgm:spPr/>
    </dgm:pt>
    <dgm:pt modelId="{410F73DB-50AD-43D3-A90C-98AA9098C347}" type="pres">
      <dgm:prSet presAssocID="{975A15B6-0C42-4FC0-8BD6-8CFAF8F1CB95}" presName="descendantArrow" presStyleLbl="bgAccFollowNode1" presStyleIdx="1" presStyleCnt="3"/>
      <dgm:spPr/>
    </dgm:pt>
    <dgm:pt modelId="{9D51ADBA-5A7C-459A-AFD8-2CD70141A726}" type="pres">
      <dgm:prSet presAssocID="{1581E892-1274-4BCA-91AC-93C22310C664}" presName="sp" presStyleCnt="0"/>
      <dgm:spPr/>
    </dgm:pt>
    <dgm:pt modelId="{02AAEA01-BF9D-45E0-BABE-A7EF5AFA5DE3}" type="pres">
      <dgm:prSet presAssocID="{B27DAF40-59FD-40C5-8C63-999D34D1EB90}" presName="arrowAndChildren" presStyleCnt="0"/>
      <dgm:spPr/>
    </dgm:pt>
    <dgm:pt modelId="{A64B5CB3-3382-47C8-BFC5-8CF5B73697CB}" type="pres">
      <dgm:prSet presAssocID="{B27DAF40-59FD-40C5-8C63-999D34D1EB90}" presName="parentTextArrow" presStyleLbl="node1" presStyleIdx="0" presStyleCnt="0"/>
      <dgm:spPr/>
    </dgm:pt>
    <dgm:pt modelId="{3A7285A3-CEA9-4C37-8ACA-250C362F6D87}" type="pres">
      <dgm:prSet presAssocID="{B27DAF40-59FD-40C5-8C63-999D34D1EB90}" presName="arrow" presStyleLbl="alignNode1" presStyleIdx="2" presStyleCnt="3"/>
      <dgm:spPr/>
    </dgm:pt>
    <dgm:pt modelId="{56635114-20C4-4549-8C09-428FAE3C0FC2}" type="pres">
      <dgm:prSet presAssocID="{B27DAF40-59FD-40C5-8C63-999D34D1EB90}" presName="descendantArrow" presStyleLbl="bgAccFollowNode1" presStyleIdx="2" presStyleCnt="3"/>
      <dgm:spPr/>
    </dgm:pt>
  </dgm:ptLst>
  <dgm:cxnLst>
    <dgm:cxn modelId="{BD6D5702-3A22-4339-A5E5-055930780674}" type="presOf" srcId="{F8932062-A390-4CA6-B7AF-A805E055B93D}" destId="{AB3433FB-DB5E-4E66-A64C-30529D5A026F}" srcOrd="0" destOrd="0" presId="urn:microsoft.com/office/officeart/2016/7/layout/VerticalDownArrowProcess"/>
    <dgm:cxn modelId="{E6D16C03-D0A4-49EC-91F9-B7400AA7B1CF}" srcId="{51FDCC1D-63C8-4145-8D3F-6129897D14FE}" destId="{975A15B6-0C42-4FC0-8BD6-8CFAF8F1CB95}" srcOrd="1" destOrd="0" parTransId="{899B1D88-E8D5-49C3-8651-0A1BA566CF47}" sibTransId="{F0B836ED-6D96-4B40-A89F-565FE1E16CFF}"/>
    <dgm:cxn modelId="{7F21791E-D89E-45D2-98A6-EFC7685093BB}" srcId="{51FDCC1D-63C8-4145-8D3F-6129897D14FE}" destId="{7025066C-A876-4E72-ACFE-199F4F36691E}" srcOrd="2" destOrd="0" parTransId="{944F50F5-CED8-46AC-9F1C-25F8C4626BA9}" sibTransId="{5FB4508F-B6EF-4415-A4FB-6D030328A501}"/>
    <dgm:cxn modelId="{7431C827-C029-443E-8A48-D60AB636D1DF}" type="presOf" srcId="{B27DAF40-59FD-40C5-8C63-999D34D1EB90}" destId="{3A7285A3-CEA9-4C37-8ACA-250C362F6D87}" srcOrd="1" destOrd="0" presId="urn:microsoft.com/office/officeart/2016/7/layout/VerticalDownArrowProcess"/>
    <dgm:cxn modelId="{5942E22C-F007-4014-9E8F-DB8DD327F175}" type="presOf" srcId="{51FDCC1D-63C8-4145-8D3F-6129897D14FE}" destId="{7163C0CF-63C8-47F2-80F3-AF1AE9BF02E2}" srcOrd="0" destOrd="0" presId="urn:microsoft.com/office/officeart/2016/7/layout/VerticalDownArrowProcess"/>
    <dgm:cxn modelId="{E77D9E37-0BE7-4457-A0FF-57E4E6AB5AF5}" srcId="{51FDCC1D-63C8-4145-8D3F-6129897D14FE}" destId="{B27DAF40-59FD-40C5-8C63-999D34D1EB90}" srcOrd="0" destOrd="0" parTransId="{FB154ED1-33A4-4A46-8250-BB7A9FB4673B}" sibTransId="{1581E892-1274-4BCA-91AC-93C22310C664}"/>
    <dgm:cxn modelId="{0A2B355E-2D45-4867-B0A4-16239E28D826}" srcId="{B27DAF40-59FD-40C5-8C63-999D34D1EB90}" destId="{E023FD84-90A5-44E1-BE0F-55DC79BA08EB}" srcOrd="0" destOrd="0" parTransId="{3B5B7F5C-148E-4143-BDD9-78DF6EAEDE5C}" sibTransId="{BA7D23DB-A5DD-488A-9B71-1B1AF0DCD09E}"/>
    <dgm:cxn modelId="{8154FC64-2B48-4344-9C55-F98C9DE7E520}" type="presOf" srcId="{9CD8EBB3-A9D7-4835-B388-5A1A6EE23E0A}" destId="{410F73DB-50AD-43D3-A90C-98AA9098C347}" srcOrd="0" destOrd="0" presId="urn:microsoft.com/office/officeart/2016/7/layout/VerticalDownArrowProcess"/>
    <dgm:cxn modelId="{BD1DE048-0973-4639-A7AD-0FC2171ABFAB}" type="presOf" srcId="{B27DAF40-59FD-40C5-8C63-999D34D1EB90}" destId="{A64B5CB3-3382-47C8-BFC5-8CF5B73697CB}" srcOrd="0" destOrd="0" presId="urn:microsoft.com/office/officeart/2016/7/layout/VerticalDownArrowProcess"/>
    <dgm:cxn modelId="{4BCC707F-0A8C-4C70-82D1-0FE4AAF0E08C}" srcId="{7025066C-A876-4E72-ACFE-199F4F36691E}" destId="{F8932062-A390-4CA6-B7AF-A805E055B93D}" srcOrd="0" destOrd="0" parTransId="{74DBC84E-5BB8-4C02-A006-AA781AB44101}" sibTransId="{FAD2D461-7B74-40B2-9DE0-3AA0A00E3EEC}"/>
    <dgm:cxn modelId="{9FC17AB2-E208-407D-93C7-F7CBF35435F8}" type="presOf" srcId="{E023FD84-90A5-44E1-BE0F-55DC79BA08EB}" destId="{56635114-20C4-4549-8C09-428FAE3C0FC2}" srcOrd="0" destOrd="0" presId="urn:microsoft.com/office/officeart/2016/7/layout/VerticalDownArrowProcess"/>
    <dgm:cxn modelId="{5206E0D2-5C29-4EF4-B3D0-787B3191588F}" type="presOf" srcId="{7025066C-A876-4E72-ACFE-199F4F36691E}" destId="{8F6904D6-D22F-4C04-868C-37EF9E2C2377}" srcOrd="0" destOrd="0" presId="urn:microsoft.com/office/officeart/2016/7/layout/VerticalDownArrowProcess"/>
    <dgm:cxn modelId="{72599AD6-9F7C-4187-8A1B-5914C19B75EB}" type="presOf" srcId="{975A15B6-0C42-4FC0-8BD6-8CFAF8F1CB95}" destId="{5C84D896-F541-415A-ACB7-108D3212F318}" srcOrd="1" destOrd="0" presId="urn:microsoft.com/office/officeart/2016/7/layout/VerticalDownArrowProcess"/>
    <dgm:cxn modelId="{F25477E6-CED2-48B2-A0F6-9D5E09DB0EF5}" srcId="{975A15B6-0C42-4FC0-8BD6-8CFAF8F1CB95}" destId="{9CD8EBB3-A9D7-4835-B388-5A1A6EE23E0A}" srcOrd="0" destOrd="0" parTransId="{88AF3808-8655-4C67-BB16-894164AC12A1}" sibTransId="{BA856A84-4A7F-4E93-B9F2-763D89A86A5B}"/>
    <dgm:cxn modelId="{5D8400F0-BFE7-4B65-8154-547694744528}" type="presOf" srcId="{975A15B6-0C42-4FC0-8BD6-8CFAF8F1CB95}" destId="{3355D9DC-9C45-4B27-A5DB-6C2C02A4E49B}" srcOrd="0" destOrd="0" presId="urn:microsoft.com/office/officeart/2016/7/layout/VerticalDownArrowProcess"/>
    <dgm:cxn modelId="{4BACEA23-5305-4E39-9080-3D449B65604C}" type="presParOf" srcId="{7163C0CF-63C8-47F2-80F3-AF1AE9BF02E2}" destId="{A063406A-A48B-4B01-AA15-6BE3168A5254}" srcOrd="0" destOrd="0" presId="urn:microsoft.com/office/officeart/2016/7/layout/VerticalDownArrowProcess"/>
    <dgm:cxn modelId="{9C810BA8-0AEB-45A2-8AE6-A3ED422E35C3}" type="presParOf" srcId="{A063406A-A48B-4B01-AA15-6BE3168A5254}" destId="{8F6904D6-D22F-4C04-868C-37EF9E2C2377}" srcOrd="0" destOrd="0" presId="urn:microsoft.com/office/officeart/2016/7/layout/VerticalDownArrowProcess"/>
    <dgm:cxn modelId="{B7F00CAD-8721-4804-A03F-A722BE1244A8}" type="presParOf" srcId="{A063406A-A48B-4B01-AA15-6BE3168A5254}" destId="{AB3433FB-DB5E-4E66-A64C-30529D5A026F}" srcOrd="1" destOrd="0" presId="urn:microsoft.com/office/officeart/2016/7/layout/VerticalDownArrowProcess"/>
    <dgm:cxn modelId="{A5000514-1AA7-4762-A1E2-901B11229B2F}" type="presParOf" srcId="{7163C0CF-63C8-47F2-80F3-AF1AE9BF02E2}" destId="{C889E6E7-4326-4692-9D73-A577985B463C}" srcOrd="1" destOrd="0" presId="urn:microsoft.com/office/officeart/2016/7/layout/VerticalDownArrowProcess"/>
    <dgm:cxn modelId="{B39D6401-A0E7-4B6B-AF29-26EC6C01F93B}" type="presParOf" srcId="{7163C0CF-63C8-47F2-80F3-AF1AE9BF02E2}" destId="{24C107DF-F147-4C72-8B7B-12C4CCC30961}" srcOrd="2" destOrd="0" presId="urn:microsoft.com/office/officeart/2016/7/layout/VerticalDownArrowProcess"/>
    <dgm:cxn modelId="{ACC9B05E-43AC-4CB2-A5DC-123B7D1A6929}" type="presParOf" srcId="{24C107DF-F147-4C72-8B7B-12C4CCC30961}" destId="{3355D9DC-9C45-4B27-A5DB-6C2C02A4E49B}" srcOrd="0" destOrd="0" presId="urn:microsoft.com/office/officeart/2016/7/layout/VerticalDownArrowProcess"/>
    <dgm:cxn modelId="{5F0B0EBE-9A1D-4723-9355-4ADF4E36B5D5}" type="presParOf" srcId="{24C107DF-F147-4C72-8B7B-12C4CCC30961}" destId="{5C84D896-F541-415A-ACB7-108D3212F318}" srcOrd="1" destOrd="0" presId="urn:microsoft.com/office/officeart/2016/7/layout/VerticalDownArrowProcess"/>
    <dgm:cxn modelId="{25A4AC30-F490-4D0B-9764-B5BC45780527}" type="presParOf" srcId="{24C107DF-F147-4C72-8B7B-12C4CCC30961}" destId="{410F73DB-50AD-43D3-A90C-98AA9098C347}" srcOrd="2" destOrd="0" presId="urn:microsoft.com/office/officeart/2016/7/layout/VerticalDownArrowProcess"/>
    <dgm:cxn modelId="{128CD230-1CC8-492C-9F57-A16EC13726A7}" type="presParOf" srcId="{7163C0CF-63C8-47F2-80F3-AF1AE9BF02E2}" destId="{9D51ADBA-5A7C-459A-AFD8-2CD70141A726}" srcOrd="3" destOrd="0" presId="urn:microsoft.com/office/officeart/2016/7/layout/VerticalDownArrowProcess"/>
    <dgm:cxn modelId="{5BFA2B5A-5801-4766-9887-C198141B111A}" type="presParOf" srcId="{7163C0CF-63C8-47F2-80F3-AF1AE9BF02E2}" destId="{02AAEA01-BF9D-45E0-BABE-A7EF5AFA5DE3}" srcOrd="4" destOrd="0" presId="urn:microsoft.com/office/officeart/2016/7/layout/VerticalDownArrowProcess"/>
    <dgm:cxn modelId="{0A7A39EF-C787-4C04-A01C-7A1534477888}" type="presParOf" srcId="{02AAEA01-BF9D-45E0-BABE-A7EF5AFA5DE3}" destId="{A64B5CB3-3382-47C8-BFC5-8CF5B73697CB}" srcOrd="0" destOrd="0" presId="urn:microsoft.com/office/officeart/2016/7/layout/VerticalDownArrowProcess"/>
    <dgm:cxn modelId="{05FF5808-7EE4-4715-A939-7E12D9130D19}" type="presParOf" srcId="{02AAEA01-BF9D-45E0-BABE-A7EF5AFA5DE3}" destId="{3A7285A3-CEA9-4C37-8ACA-250C362F6D87}" srcOrd="1" destOrd="0" presId="urn:microsoft.com/office/officeart/2016/7/layout/VerticalDownArrowProcess"/>
    <dgm:cxn modelId="{972BB319-7D14-4307-92ED-5559A70B383E}" type="presParOf" srcId="{02AAEA01-BF9D-45E0-BABE-A7EF5AFA5DE3}" destId="{56635114-20C4-4549-8C09-428FAE3C0FC2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BAE0F-FDA6-4650-9769-51640ACC95A2}">
      <dsp:nvSpPr>
        <dsp:cNvPr id="0" name=""/>
        <dsp:cNvSpPr/>
      </dsp:nvSpPr>
      <dsp:spPr>
        <a:xfrm>
          <a:off x="0" y="0"/>
          <a:ext cx="8031577" cy="7563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Can you remember...</a:t>
          </a:r>
        </a:p>
      </dsp:txBody>
      <dsp:txXfrm>
        <a:off x="22154" y="22154"/>
        <a:ext cx="7151456" cy="712083"/>
      </dsp:txXfrm>
    </dsp:sp>
    <dsp:sp modelId="{44F142F7-38EF-4E9C-AE83-5F3211919393}">
      <dsp:nvSpPr>
        <dsp:cNvPr id="0" name=""/>
        <dsp:cNvSpPr/>
      </dsp:nvSpPr>
      <dsp:spPr>
        <a:xfrm>
          <a:off x="672644" y="893917"/>
          <a:ext cx="8031577" cy="7563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 gestures from other countries</a:t>
          </a:r>
        </a:p>
      </dsp:txBody>
      <dsp:txXfrm>
        <a:off x="694798" y="916071"/>
        <a:ext cx="6822970" cy="712083"/>
      </dsp:txXfrm>
    </dsp:sp>
    <dsp:sp modelId="{F130DFAB-1AE3-4846-B3CD-DBD75B13CF54}">
      <dsp:nvSpPr>
        <dsp:cNvPr id="0" name=""/>
        <dsp:cNvSpPr/>
      </dsp:nvSpPr>
      <dsp:spPr>
        <a:xfrm>
          <a:off x="1335249" y="1787834"/>
          <a:ext cx="8031577" cy="7563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 signs in British Sign Language</a:t>
          </a:r>
        </a:p>
      </dsp:txBody>
      <dsp:txXfrm>
        <a:off x="1357403" y="1809988"/>
        <a:ext cx="6833009" cy="712083"/>
      </dsp:txXfrm>
    </dsp:sp>
    <dsp:sp modelId="{669EF99D-A41F-43A1-B4CD-362F0BCFFF11}">
      <dsp:nvSpPr>
        <dsp:cNvPr id="0" name=""/>
        <dsp:cNvSpPr/>
      </dsp:nvSpPr>
      <dsp:spPr>
        <a:xfrm>
          <a:off x="2007894" y="2681752"/>
          <a:ext cx="8031577" cy="7563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 ways you could indicate you find a meal tasty</a:t>
          </a:r>
        </a:p>
      </dsp:txBody>
      <dsp:txXfrm>
        <a:off x="2030048" y="2703906"/>
        <a:ext cx="6822970" cy="712083"/>
      </dsp:txXfrm>
    </dsp:sp>
    <dsp:sp modelId="{3621B3F6-8EB1-4551-8F3B-8AC328994058}">
      <dsp:nvSpPr>
        <dsp:cNvPr id="0" name=""/>
        <dsp:cNvSpPr/>
      </dsp:nvSpPr>
      <dsp:spPr>
        <a:xfrm>
          <a:off x="7539923" y="579327"/>
          <a:ext cx="491654" cy="4916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650545" y="579327"/>
        <a:ext cx="270410" cy="369970"/>
      </dsp:txXfrm>
    </dsp:sp>
    <dsp:sp modelId="{9F5970BE-6211-4BBF-ACAC-2B57FFC8FC61}">
      <dsp:nvSpPr>
        <dsp:cNvPr id="0" name=""/>
        <dsp:cNvSpPr/>
      </dsp:nvSpPr>
      <dsp:spPr>
        <a:xfrm>
          <a:off x="8212567" y="1473244"/>
          <a:ext cx="491654" cy="49165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323189" y="1473244"/>
        <a:ext cx="270410" cy="369970"/>
      </dsp:txXfrm>
    </dsp:sp>
    <dsp:sp modelId="{824EFBE1-71CC-4224-8791-8C577BA42B43}">
      <dsp:nvSpPr>
        <dsp:cNvPr id="0" name=""/>
        <dsp:cNvSpPr/>
      </dsp:nvSpPr>
      <dsp:spPr>
        <a:xfrm>
          <a:off x="8875172" y="2367162"/>
          <a:ext cx="491654" cy="49165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85794" y="2367162"/>
        <a:ext cx="270410" cy="369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A1D81-ED9D-40C3-B081-69CA9B4E1532}">
      <dsp:nvSpPr>
        <dsp:cNvPr id="0" name=""/>
        <dsp:cNvSpPr/>
      </dsp:nvSpPr>
      <dsp:spPr>
        <a:xfrm>
          <a:off x="131616" y="132575"/>
          <a:ext cx="1294253" cy="1294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6A103-C323-45D4-932F-F08A3B6404B2}">
      <dsp:nvSpPr>
        <dsp:cNvPr id="0" name=""/>
        <dsp:cNvSpPr/>
      </dsp:nvSpPr>
      <dsp:spPr>
        <a:xfrm>
          <a:off x="403410" y="404369"/>
          <a:ext cx="750667" cy="7506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594D6-D1BA-4B45-AFCF-6477A16EFCA2}">
      <dsp:nvSpPr>
        <dsp:cNvPr id="0" name=""/>
        <dsp:cNvSpPr/>
      </dsp:nvSpPr>
      <dsp:spPr>
        <a:xfrm>
          <a:off x="1703210" y="132575"/>
          <a:ext cx="3050741" cy="1294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How is your language written?</a:t>
          </a:r>
        </a:p>
      </dsp:txBody>
      <dsp:txXfrm>
        <a:off x="1703210" y="132575"/>
        <a:ext cx="3050741" cy="1294253"/>
      </dsp:txXfrm>
    </dsp:sp>
    <dsp:sp modelId="{346EFBD5-5A74-498E-A884-2E2DB0DA01A2}">
      <dsp:nvSpPr>
        <dsp:cNvPr id="0" name=""/>
        <dsp:cNvSpPr/>
      </dsp:nvSpPr>
      <dsp:spPr>
        <a:xfrm>
          <a:off x="5285520" y="132575"/>
          <a:ext cx="1294253" cy="1294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71FCFC-3FE3-48FC-BE9E-01D9862E0F24}">
      <dsp:nvSpPr>
        <dsp:cNvPr id="0" name=""/>
        <dsp:cNvSpPr/>
      </dsp:nvSpPr>
      <dsp:spPr>
        <a:xfrm>
          <a:off x="5557313" y="404369"/>
          <a:ext cx="750667" cy="7506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AA479-FA17-4532-B52D-5BB158FE9C18}">
      <dsp:nvSpPr>
        <dsp:cNvPr id="0" name=""/>
        <dsp:cNvSpPr/>
      </dsp:nvSpPr>
      <dsp:spPr>
        <a:xfrm>
          <a:off x="6857114" y="132575"/>
          <a:ext cx="3050741" cy="1294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Does it use the same alphabet as English?</a:t>
          </a:r>
        </a:p>
      </dsp:txBody>
      <dsp:txXfrm>
        <a:off x="6857114" y="132575"/>
        <a:ext cx="3050741" cy="1294253"/>
      </dsp:txXfrm>
    </dsp:sp>
    <dsp:sp modelId="{6578DE71-C738-4950-9318-F2298BED6C0F}">
      <dsp:nvSpPr>
        <dsp:cNvPr id="0" name=""/>
        <dsp:cNvSpPr/>
      </dsp:nvSpPr>
      <dsp:spPr>
        <a:xfrm>
          <a:off x="131616" y="2011314"/>
          <a:ext cx="1294253" cy="12942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31D0A-7DFD-4E40-BF11-CDA013488A7A}">
      <dsp:nvSpPr>
        <dsp:cNvPr id="0" name=""/>
        <dsp:cNvSpPr/>
      </dsp:nvSpPr>
      <dsp:spPr>
        <a:xfrm>
          <a:off x="403410" y="2283107"/>
          <a:ext cx="750667" cy="7506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8D5C4-B117-4FF0-B5DA-B462C3E0083C}">
      <dsp:nvSpPr>
        <dsp:cNvPr id="0" name=""/>
        <dsp:cNvSpPr/>
      </dsp:nvSpPr>
      <dsp:spPr>
        <a:xfrm>
          <a:off x="1703210" y="2011314"/>
          <a:ext cx="3050741" cy="1294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Is it written left to right?</a:t>
          </a:r>
        </a:p>
      </dsp:txBody>
      <dsp:txXfrm>
        <a:off x="1703210" y="2011314"/>
        <a:ext cx="3050741" cy="1294253"/>
      </dsp:txXfrm>
    </dsp:sp>
    <dsp:sp modelId="{839BD419-639D-405C-9D5C-9C76E7A81261}">
      <dsp:nvSpPr>
        <dsp:cNvPr id="0" name=""/>
        <dsp:cNvSpPr/>
      </dsp:nvSpPr>
      <dsp:spPr>
        <a:xfrm>
          <a:off x="5285520" y="2011314"/>
          <a:ext cx="1294253" cy="12942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942E8-548A-4CB5-981E-3C3054E10840}">
      <dsp:nvSpPr>
        <dsp:cNvPr id="0" name=""/>
        <dsp:cNvSpPr/>
      </dsp:nvSpPr>
      <dsp:spPr>
        <a:xfrm>
          <a:off x="5557313" y="2283107"/>
          <a:ext cx="750667" cy="7506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C2913-48A4-410F-8CFD-F58E07A13985}">
      <dsp:nvSpPr>
        <dsp:cNvPr id="0" name=""/>
        <dsp:cNvSpPr/>
      </dsp:nvSpPr>
      <dsp:spPr>
        <a:xfrm>
          <a:off x="6857114" y="2011314"/>
          <a:ext cx="3050741" cy="1294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Is it written top to bottom?</a:t>
          </a:r>
        </a:p>
      </dsp:txBody>
      <dsp:txXfrm>
        <a:off x="6857114" y="2011314"/>
        <a:ext cx="3050741" cy="12942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941EC-DC73-48D3-B0CF-188D1C1B4901}">
      <dsp:nvSpPr>
        <dsp:cNvPr id="0" name=""/>
        <dsp:cNvSpPr/>
      </dsp:nvSpPr>
      <dsp:spPr>
        <a:xfrm>
          <a:off x="556" y="1266431"/>
          <a:ext cx="1953562" cy="1240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5EA0C-36FF-46EF-8F2B-96E773C6E2AF}">
      <dsp:nvSpPr>
        <dsp:cNvPr id="0" name=""/>
        <dsp:cNvSpPr/>
      </dsp:nvSpPr>
      <dsp:spPr>
        <a:xfrm>
          <a:off x="217619" y="1472641"/>
          <a:ext cx="1953562" cy="124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Take a photo of pupils in your class or school.</a:t>
          </a:r>
        </a:p>
      </dsp:txBody>
      <dsp:txXfrm>
        <a:off x="253952" y="1508974"/>
        <a:ext cx="1880896" cy="1167846"/>
      </dsp:txXfrm>
    </dsp:sp>
    <dsp:sp modelId="{F32636BB-4275-4CD0-9715-4CA8C43F3610}">
      <dsp:nvSpPr>
        <dsp:cNvPr id="0" name=""/>
        <dsp:cNvSpPr/>
      </dsp:nvSpPr>
      <dsp:spPr>
        <a:xfrm>
          <a:off x="2388243" y="1266431"/>
          <a:ext cx="1953562" cy="12405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F802F-B308-4250-8003-6E7E844BF55E}">
      <dsp:nvSpPr>
        <dsp:cNvPr id="0" name=""/>
        <dsp:cNvSpPr/>
      </dsp:nvSpPr>
      <dsp:spPr>
        <a:xfrm>
          <a:off x="2605306" y="1472641"/>
          <a:ext cx="1953562" cy="1240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Link their photo to their country of heritage on the world map.</a:t>
          </a:r>
        </a:p>
      </dsp:txBody>
      <dsp:txXfrm>
        <a:off x="2641639" y="1508974"/>
        <a:ext cx="1880896" cy="11678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904D6-D22F-4C04-868C-37EF9E2C2377}">
      <dsp:nvSpPr>
        <dsp:cNvPr id="0" name=""/>
        <dsp:cNvSpPr/>
      </dsp:nvSpPr>
      <dsp:spPr>
        <a:xfrm>
          <a:off x="0" y="3276390"/>
          <a:ext cx="2628900" cy="10753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256032" rIns="186967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Show</a:t>
          </a:r>
        </a:p>
      </dsp:txBody>
      <dsp:txXfrm>
        <a:off x="0" y="3276390"/>
        <a:ext cx="2628900" cy="1075384"/>
      </dsp:txXfrm>
    </dsp:sp>
    <dsp:sp modelId="{AB3433FB-DB5E-4E66-A64C-30529D5A026F}">
      <dsp:nvSpPr>
        <dsp:cNvPr id="0" name=""/>
        <dsp:cNvSpPr/>
      </dsp:nvSpPr>
      <dsp:spPr>
        <a:xfrm>
          <a:off x="2628900" y="3276390"/>
          <a:ext cx="7886700" cy="107538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03200" rIns="159980" bIns="20320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Show others the words you know and the songs and poems you </a:t>
          </a:r>
          <a:r>
            <a:rPr lang="en-US" sz="1600" kern="1200" dirty="0" err="1"/>
            <a:t>recognise</a:t>
          </a:r>
          <a:r>
            <a:rPr lang="en-US" sz="1600" kern="1200" dirty="0"/>
            <a:t>. Show others</a:t>
          </a:r>
          <a:r>
            <a:rPr lang="en-US" sz="1600" kern="1200" dirty="0">
              <a:latin typeface="Calibri Light" panose="020F0302020204030204"/>
            </a:rPr>
            <a:t> the maps</a:t>
          </a:r>
          <a:r>
            <a:rPr lang="en-US" sz="1600" kern="1200" dirty="0"/>
            <a:t>, flags, traditional clothes or food of the countries whose languages you speak.</a:t>
          </a:r>
          <a:r>
            <a:rPr lang="en-US" sz="1600" kern="1200" dirty="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2628900" y="3276390"/>
        <a:ext cx="7886700" cy="1075384"/>
      </dsp:txXfrm>
    </dsp:sp>
    <dsp:sp modelId="{5C84D896-F541-415A-ACB7-108D3212F318}">
      <dsp:nvSpPr>
        <dsp:cNvPr id="0" name=""/>
        <dsp:cNvSpPr/>
      </dsp:nvSpPr>
      <dsp:spPr>
        <a:xfrm rot="10800000">
          <a:off x="0" y="1638579"/>
          <a:ext cx="2628900" cy="165394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256032" rIns="186967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Create</a:t>
          </a:r>
        </a:p>
      </dsp:txBody>
      <dsp:txXfrm rot="-10800000">
        <a:off x="0" y="1638579"/>
        <a:ext cx="2628900" cy="1075061"/>
      </dsp:txXfrm>
    </dsp:sp>
    <dsp:sp modelId="{410F73DB-50AD-43D3-A90C-98AA9098C347}">
      <dsp:nvSpPr>
        <dsp:cNvPr id="0" name=""/>
        <dsp:cNvSpPr/>
      </dsp:nvSpPr>
      <dsp:spPr>
        <a:xfrm>
          <a:off x="2628900" y="1638579"/>
          <a:ext cx="7886700" cy="107506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03200" rIns="159980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Create an assembly all about the languages you speak and hear.</a:t>
          </a:r>
        </a:p>
      </dsp:txBody>
      <dsp:txXfrm>
        <a:off x="2628900" y="1638579"/>
        <a:ext cx="7886700" cy="1075061"/>
      </dsp:txXfrm>
    </dsp:sp>
    <dsp:sp modelId="{3A7285A3-CEA9-4C37-8ACA-250C362F6D87}">
      <dsp:nvSpPr>
        <dsp:cNvPr id="0" name=""/>
        <dsp:cNvSpPr/>
      </dsp:nvSpPr>
      <dsp:spPr>
        <a:xfrm rot="10800000">
          <a:off x="0" y="769"/>
          <a:ext cx="2628900" cy="165394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256032" rIns="186967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Show</a:t>
          </a:r>
        </a:p>
      </dsp:txBody>
      <dsp:txXfrm rot="-10800000">
        <a:off x="0" y="769"/>
        <a:ext cx="2628900" cy="1075061"/>
      </dsp:txXfrm>
    </dsp:sp>
    <dsp:sp modelId="{56635114-20C4-4549-8C09-428FAE3C0FC2}">
      <dsp:nvSpPr>
        <dsp:cNvPr id="0" name=""/>
        <dsp:cNvSpPr/>
      </dsp:nvSpPr>
      <dsp:spPr>
        <a:xfrm>
          <a:off x="2628900" y="769"/>
          <a:ext cx="7886700" cy="107506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03200" rIns="159980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Show others in you school how proud you are of your multi-lingual class.</a:t>
          </a:r>
        </a:p>
      </dsp:txBody>
      <dsp:txXfrm>
        <a:off x="2628900" y="769"/>
        <a:ext cx="7886700" cy="1075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souto-digitalteacher.blogspot.com/2015/03/education-lets-celebrate-world-poetry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ultilingual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nish4kiddos.com/spanish-learning-activity-seasons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teacher-png/download/4087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commons.org/courseware/lesson/7055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reen_tick.sv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0992" y="3790396"/>
            <a:ext cx="9523898" cy="1221693"/>
          </a:xfrm>
        </p:spPr>
        <p:txBody>
          <a:bodyPr anchor="b">
            <a:normAutofit/>
          </a:bodyPr>
          <a:lstStyle/>
          <a:p>
            <a:pPr algn="l"/>
            <a:r>
              <a:rPr lang="en-US" b="1">
                <a:cs typeface="Calibri Light"/>
              </a:rPr>
              <a:t>A Celebration of Languages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0399" y="5166784"/>
            <a:ext cx="7839725" cy="7531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dirty="0">
                <a:cs typeface="Calibri"/>
              </a:rPr>
              <a:t>Today let's celebrate the different languages that we speak, understand and learn.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D92AC4A1-4697-7202-E01F-8F2705106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058" y="752707"/>
            <a:ext cx="3644568" cy="32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B3AC-6213-48AB-A016-AA5C052F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>
                <a:cs typeface="Calibri Light"/>
              </a:rPr>
              <a:t>Tell us more....</a:t>
            </a:r>
            <a:endParaRPr lang="en-US" sz="5400" b="1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F9DBA-8445-48E5-8951-CDD258F4E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BAC79-834A-4D50-ACC7-2E3446959397}"/>
              </a:ext>
            </a:extLst>
          </p:cNvPr>
          <p:cNvSpPr txBox="1"/>
          <p:nvPr/>
        </p:nvSpPr>
        <p:spPr>
          <a:xfrm>
            <a:off x="5408908" y="1043553"/>
            <a:ext cx="619157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3600" dirty="0">
                <a:cs typeface="Arial"/>
              </a:rPr>
              <a:t> Do you know a song or a poem in your other language?​</a:t>
            </a:r>
          </a:p>
          <a:p>
            <a:pPr>
              <a:buChar char="•"/>
            </a:pPr>
            <a:endParaRPr lang="en-US" sz="3600">
              <a:cs typeface="Arial"/>
            </a:endParaRPr>
          </a:p>
          <a:p>
            <a:pPr>
              <a:buChar char="•"/>
            </a:pPr>
            <a:r>
              <a:rPr lang="en-US" sz="3600" dirty="0">
                <a:cs typeface="Arial"/>
              </a:rPr>
              <a:t> Which countries speak your language?​</a:t>
            </a:r>
            <a:endParaRPr lang="en-US" sz="3600" dirty="0">
              <a:ea typeface="Calibri"/>
              <a:cs typeface="Arial"/>
            </a:endParaRPr>
          </a:p>
          <a:p>
            <a:pPr>
              <a:buChar char="•"/>
            </a:pPr>
            <a:endParaRPr lang="en-US" sz="3600">
              <a:cs typeface="Arial"/>
            </a:endParaRPr>
          </a:p>
          <a:p>
            <a:pPr>
              <a:buChar char="•"/>
            </a:pPr>
            <a:r>
              <a:rPr lang="en-US" sz="3600" dirty="0">
                <a:cs typeface="Arial"/>
              </a:rPr>
              <a:t> Have you been there? What is it like?</a:t>
            </a:r>
            <a:endParaRPr lang="en-US" sz="3600" dirty="0">
              <a:ea typeface="Calibri"/>
              <a:cs typeface="Arial"/>
            </a:endParaRPr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AF6AAFCC-92AC-A096-7D34-060BB59E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2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7B346-3ABB-463E-BB29-690CDCE7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294409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following slides are choices...how will you celebrate your classroom of languages?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World of Languages | Free SVG">
            <a:extLst>
              <a:ext uri="{FF2B5EF4-FFF2-40B4-BE49-F238E27FC236}">
                <a16:creationId xmlns:a16="http://schemas.microsoft.com/office/drawing/2014/main" id="{EEA81A23-FB14-44CF-BAF3-E443D0C42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760306" y="666728"/>
            <a:ext cx="5482402" cy="546579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8A99BA78-3AB6-7451-6861-C874ABA02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9F888-DE48-43C2-804A-9B7C23D0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>
                <a:cs typeface="Calibri Light"/>
              </a:rPr>
              <a:t>1) Create a Class Poem</a:t>
            </a:r>
            <a:endParaRPr lang="en-US" sz="3700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C9480-225D-417F-88FE-2F0C14955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04" y="2330505"/>
            <a:ext cx="5094714" cy="39984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Your task is to write a poem about the languages spoken in your class.</a:t>
            </a:r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You can use words from other languages.</a:t>
            </a:r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It could be entirely in other languages.</a:t>
            </a:r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It doesn't have to rhyme.</a:t>
            </a:r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My example is on the next slide...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65A7690F-0A36-400E-992D-A4064BB42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2E76344A-0539-7AE0-1D45-CF0D0CEC7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9BEA5-DDE0-4B19-8AA1-F3352746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ea typeface="+mj-lt"/>
                <a:cs typeface="+mj-lt"/>
              </a:rPr>
              <a:t>My Multilingual Class </a:t>
            </a:r>
            <a:endParaRPr lang="en-US" sz="4000" b="1">
              <a:ea typeface="+mj-lt"/>
              <a:cs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4CA23-4D6E-4AEA-B79B-962CDEDCF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752" y="2932730"/>
            <a:ext cx="5186230" cy="33773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400"/>
              <a:t>Deutsch, English, Français and Polskie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We are a multilingual class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Harry likes la música de España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Thai food is our favourite lunch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Poppy reads menus in other languages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Ahmed's Dad works in Barcelona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عربى and Ελληνικά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/>
              <a:t>We learn languages together in der Schule!</a:t>
            </a:r>
            <a:endParaRPr lang="en-US">
              <a:cs typeface="Calibri" panose="020F0502020204030204"/>
            </a:endParaRPr>
          </a:p>
          <a:p>
            <a:pPr marL="0"/>
            <a:endParaRPr lang="en-US" sz="2000"/>
          </a:p>
          <a:p>
            <a:pPr marL="0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40EA60F-89C5-4112-929D-98A8B6D780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967" r="15296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D6FD27F7-D5D0-01E5-6A2A-C367C1262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4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79F84-9FA9-4446-3878-8F0098BC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2) Make a Video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B829D-8101-6BD9-9122-A1B26434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/>
            <a:r>
              <a:rPr lang="en-US" sz="2400" dirty="0"/>
              <a:t>Hola! Hallo! </a:t>
            </a:r>
            <a:r>
              <a:rPr lang="en-US" sz="2400" err="1"/>
              <a:t>Bounjourno</a:t>
            </a:r>
            <a:r>
              <a:rPr lang="en-US" sz="2400" dirty="0"/>
              <a:t>! Namaste! As-</a:t>
            </a:r>
            <a:r>
              <a:rPr lang="en-US" sz="2400" err="1"/>
              <a:t>salamu</a:t>
            </a:r>
            <a:r>
              <a:rPr lang="en-US" sz="2400" dirty="0"/>
              <a:t> </a:t>
            </a:r>
            <a:r>
              <a:rPr lang="en-US" sz="2400" err="1"/>
              <a:t>Alaikum</a:t>
            </a:r>
            <a:r>
              <a:rPr lang="en-US" sz="2400" dirty="0"/>
              <a:t>!</a:t>
            </a:r>
            <a:endParaRPr lang="en-US" sz="2400" dirty="0">
              <a:ea typeface="Calibri"/>
              <a:cs typeface="Calibri"/>
            </a:endParaRPr>
          </a:p>
          <a:p>
            <a:pPr marL="0"/>
            <a:endParaRPr lang="en-US" sz="2400" dirty="0">
              <a:ea typeface="Calibri"/>
              <a:cs typeface="Calibri"/>
            </a:endParaRPr>
          </a:p>
          <a:p>
            <a:pPr marL="0"/>
            <a:r>
              <a:rPr lang="en-US" sz="2400" dirty="0"/>
              <a:t>Film people in your school, or class, saying a greeting in a language, other than English, that they speak.</a:t>
            </a:r>
            <a:endParaRPr lang="en-US" sz="2400" dirty="0">
              <a:ea typeface="Calibri"/>
              <a:cs typeface="Calibri"/>
            </a:endParaRPr>
          </a:p>
          <a:p>
            <a:pPr marL="0"/>
            <a:endParaRPr lang="en-US" sz="2400" dirty="0">
              <a:ea typeface="Calibri"/>
              <a:cs typeface="Calibri"/>
            </a:endParaRPr>
          </a:p>
          <a:p>
            <a:pPr marL="0"/>
            <a:r>
              <a:rPr lang="en-US" sz="2400" dirty="0"/>
              <a:t>Edit the clips to create a film celebrating all the languages spoken in your school community.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Scene board in red background">
            <a:extLst>
              <a:ext uri="{FF2B5EF4-FFF2-40B4-BE49-F238E27FC236}">
                <a16:creationId xmlns:a16="http://schemas.microsoft.com/office/drawing/2014/main" id="{9082B0B0-FA21-3738-5839-D9A51CD84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1" r="37789" b="-1"/>
          <a:stretch/>
        </p:blipFill>
        <p:spPr>
          <a:xfrm>
            <a:off x="7312968" y="901032"/>
            <a:ext cx="3458301" cy="511622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597E55DA-6FC5-31E2-46F4-9FE97B86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57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55B5-2CDB-42F0-8724-A3BA0FB9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cs typeface="Calibri Light"/>
              </a:rPr>
              <a:t>3. Make a class language mobile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06861-4F5D-471B-9715-76BEE1AA4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8553" y="183271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Think about the items in your house or in your classroom.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Where do you see writing in different languages?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Where do the things in our lives come from?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F32E7-0E36-456D-BCAC-CF86AD51E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797" y="200607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Where is your car made?</a:t>
            </a:r>
          </a:p>
          <a:p>
            <a:r>
              <a:rPr lang="en-US">
                <a:cs typeface="Calibri"/>
              </a:rPr>
              <a:t>Where is your school jumper made?</a:t>
            </a:r>
          </a:p>
          <a:p>
            <a:r>
              <a:rPr lang="en-US">
                <a:cs typeface="Calibri"/>
              </a:rPr>
              <a:t>Where does pasta come from?</a:t>
            </a:r>
          </a:p>
          <a:p>
            <a:r>
              <a:rPr lang="en-US">
                <a:cs typeface="Calibri"/>
              </a:rPr>
              <a:t>If you have a mobile phone, where is that made?</a:t>
            </a:r>
          </a:p>
          <a:p>
            <a:r>
              <a:rPr lang="en-US">
                <a:cs typeface="Calibri"/>
              </a:rPr>
              <a:t>Where are your bananas grown?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61068476-E8A3-B98E-6131-E45D6EF2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7869C-34A2-834B-6E04-77905AD1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2468"/>
            <a:ext cx="12192000" cy="2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82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5461E-CEE3-4A03-AB56-0DBA2BF6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My example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23554-6ED2-45E1-90A5-F90B1E92C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Find pictures of things you have in your life that come from other countries or that show other languages.</a:t>
            </a:r>
          </a:p>
          <a:p>
            <a:endParaRPr lang="en-US" sz="2000"/>
          </a:p>
          <a:p>
            <a:r>
              <a:rPr lang="en-US" sz="2000"/>
              <a:t>Copy out the words in the language (e.g., spaghetti from Italy).</a:t>
            </a:r>
          </a:p>
          <a:p>
            <a:endParaRPr lang="en-US" sz="2000"/>
          </a:p>
          <a:p>
            <a:r>
              <a:rPr lang="en-US" sz="2000"/>
              <a:t>Attach your pictures and words to a coat hanger and create a hanging mobile.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81906F7-87D9-4EF1-A3F8-DAE1225B42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91" r="640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5DB23EAB-DCAC-F8ED-48A8-C6C0D4C74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8AA17-BBDA-0A3E-6049-574029AA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4. Make a Mural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outdoor, colorful&#10;&#10;Description automatically generated">
            <a:extLst>
              <a:ext uri="{FF2B5EF4-FFF2-40B4-BE49-F238E27FC236}">
                <a16:creationId xmlns:a16="http://schemas.microsoft.com/office/drawing/2014/main" id="{382C3777-D729-06C6-E0B7-DB67693031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066" r="1441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F12BC45-90E5-9200-CAC3-826D2406AE9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714894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21" descr="A blue and white logo&#10;&#10;AI-generated content may be incorrect.">
            <a:extLst>
              <a:ext uri="{FF2B5EF4-FFF2-40B4-BE49-F238E27FC236}">
                <a16:creationId xmlns:a16="http://schemas.microsoft.com/office/drawing/2014/main" id="{CC27BA5D-DABF-5E31-64C2-7AAA10296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FFDA3-C9EB-4C5D-894A-35F9C857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r>
              <a:rPr lang="en-US" sz="5200" b="1">
                <a:cs typeface="Calibri Light"/>
              </a:rPr>
              <a:t>5. Prepare a class assembly</a:t>
            </a:r>
            <a:endParaRPr lang="en-US" sz="5200">
              <a:ea typeface="Calibri Light" panose="020F0302020204030204"/>
              <a:cs typeface="Calibri Light" panose="020F0302020204030204"/>
            </a:endParaRPr>
          </a:p>
        </p:txBody>
      </p:sp>
      <p:graphicFrame>
        <p:nvGraphicFramePr>
          <p:cNvPr id="40" name="Content Placeholder 2">
            <a:extLst>
              <a:ext uri="{FF2B5EF4-FFF2-40B4-BE49-F238E27FC236}">
                <a16:creationId xmlns:a16="http://schemas.microsoft.com/office/drawing/2014/main" id="{AE73057E-1130-106C-0B2C-BE282A4592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73345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Picture 27" descr="A blue and white logo&#10;&#10;AI-generated content may be incorrect.">
            <a:extLst>
              <a:ext uri="{FF2B5EF4-FFF2-40B4-BE49-F238E27FC236}">
                <a16:creationId xmlns:a16="http://schemas.microsoft.com/office/drawing/2014/main" id="{EE395BAB-4246-417D-7870-3A22C731A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91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20A04-D8CD-46C8-B06B-66E5EDDDF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en-US" sz="4000" b="1" dirty="0">
                <a:latin typeface="Calibri"/>
                <a:ea typeface="Calibri"/>
                <a:cs typeface="Calibri Light"/>
              </a:rPr>
              <a:t>6. Teach a mini lesson</a:t>
            </a:r>
            <a:endParaRPr lang="en-US" sz="4000" dirty="0">
              <a:latin typeface="Calibri"/>
              <a:ea typeface="Calibri"/>
              <a:cs typeface="Calibri Light" panose="020F030202020403020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46F1E-9E93-435C-8151-86482B5C6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04" y="2330505"/>
            <a:ext cx="5069524" cy="39984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Have you enjoyed teaching others to count from 1 – 5 or to say "hello" in your other language?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You could take this further and teach a language lesson. 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Can you teach how to ask someone's name and how to respond. Or can you teach how to ask how old someone is?</a:t>
            </a:r>
            <a:endParaRPr lang="en-US" sz="2400" dirty="0"/>
          </a:p>
          <a:p>
            <a:endParaRPr lang="en-US" sz="200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04C3589-A10E-347E-AA41-45859AE14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028" b="-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EA683-09E1-BE1E-801E-7F899D67B62A}"/>
              </a:ext>
            </a:extLst>
          </p:cNvPr>
          <p:cNvSpPr txBox="1"/>
          <p:nvPr/>
        </p:nvSpPr>
        <p:spPr>
          <a:xfrm>
            <a:off x="8113059" y="4951132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E104A767-89E0-87C3-2470-F4F05694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3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3D033-1E05-4020-85D1-730AC787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cs typeface="Calibri Ligh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DC30-D270-43A3-8CF7-83DE19548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43" y="2524721"/>
            <a:ext cx="5558405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cs typeface="Calibri"/>
              </a:rPr>
              <a:t>We can see that not all languages use the same writing system as English.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We can see that our lives are full of things from all over the world.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We can show how we appreciate and celebrate the different languages we speak in our community.</a:t>
            </a:r>
            <a:endParaRPr lang="en-US" sz="2400" dirty="0">
              <a:ea typeface="Calibri"/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EE67768D-8914-3A95-F73A-BE140E8B2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493" y="1553399"/>
            <a:ext cx="4223252" cy="381148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42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6D9B3-9A8F-4ABB-87AD-08354991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>
                <a:cs typeface="Calibri Light"/>
              </a:rPr>
              <a:t>7. Act it out</a:t>
            </a:r>
            <a:endParaRPr lang="en-US" sz="4000" b="1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3D15-7AAC-4895-BA64-ECBB6F0E2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Create a drama sketch about how we communicate: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with one shared language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with those who speak languages we don't understand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cs typeface="Calibri"/>
              </a:rPr>
              <a:t>with other forms of communication that don't require words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curtain, furniture, balloon&#10;&#10;Description automatically generated">
            <a:extLst>
              <a:ext uri="{FF2B5EF4-FFF2-40B4-BE49-F238E27FC236}">
                <a16:creationId xmlns:a16="http://schemas.microsoft.com/office/drawing/2014/main" id="{B6039C9E-D3AB-5EC1-7BB8-1DB67E5F5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62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0F5E1-12AF-085D-BB18-319DAB6D9563}"/>
              </a:ext>
            </a:extLst>
          </p:cNvPr>
          <p:cNvSpPr txBox="1"/>
          <p:nvPr/>
        </p:nvSpPr>
        <p:spPr>
          <a:xfrm>
            <a:off x="8136835" y="5191539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2650D925-FD14-F47F-7AA9-B228EB33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C5DD4-107A-45E3-B887-B33F478E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6000" b="1" err="1"/>
              <a:t>WoLLoW</a:t>
            </a:r>
            <a:r>
              <a:rPr lang="en-US" sz="6000" b="1"/>
              <a:t> would like to know...</a:t>
            </a:r>
            <a:endParaRPr lang="en-US" sz="6000" b="1"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29118-2BF5-4FFB-B1D8-081754ADF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039" y="2673657"/>
            <a:ext cx="5354535" cy="30485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cs typeface="Calibri" panose="020F0502020204030204"/>
              </a:rPr>
              <a:t>What three things you have learnt about language and communication </a:t>
            </a:r>
            <a:r>
              <a:rPr lang="en-US" sz="2400">
                <a:ea typeface="+mn-lt"/>
                <a:cs typeface="+mn-lt"/>
              </a:rPr>
              <a:t>in this unit?</a:t>
            </a:r>
            <a:endParaRPr lang="en-US" sz="2400" dirty="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cs typeface="Calibri" panose="020F0502020204030204"/>
              </a:rPr>
              <a:t>Tell these to your partner.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cs typeface="Calibri" panose="020F0502020204030204"/>
              </a:rPr>
              <a:t>At home tell them to your parents or </a:t>
            </a:r>
            <a:r>
              <a:rPr lang="en-US" sz="2400" err="1">
                <a:cs typeface="Calibri" panose="020F0502020204030204"/>
              </a:rPr>
              <a:t>carers</a:t>
            </a:r>
            <a:r>
              <a:rPr lang="en-US" sz="2400">
                <a:cs typeface="Calibri" panose="020F0502020204030204"/>
              </a:rPr>
              <a:t>.</a:t>
            </a: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92B42B1A-6631-BA67-12DE-CB08385B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58" y="2676949"/>
            <a:ext cx="3621478" cy="325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6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EAAC2-36F3-15F5-A9B6-767FDA59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b="1">
                <a:cs typeface="Calibri Light"/>
              </a:rPr>
              <a:t>Let's Go!</a:t>
            </a:r>
            <a:endParaRPr lang="en-US" sz="5400">
              <a:cs typeface="Calibri Light" panose="020F0302020204030204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white logo&#10;&#10;AI-generated content may be incorrect.">
            <a:extLst>
              <a:ext uri="{FF2B5EF4-FFF2-40B4-BE49-F238E27FC236}">
                <a16:creationId xmlns:a16="http://schemas.microsoft.com/office/drawing/2014/main" id="{2D3309F0-0F3E-6D0B-7C1C-6C494A98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9FB9DC5-CA19-A496-CE33-C3984C0A3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246604"/>
              </p:ext>
            </p:extLst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192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0D85-9AD5-40E1-A532-C0BE53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931"/>
            <a:ext cx="10515600" cy="1104337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cs typeface="Calibri Light"/>
              </a:rPr>
            </a:br>
            <a:r>
              <a:rPr lang="en-US" b="1" dirty="0">
                <a:cs typeface="Calibri Light"/>
              </a:rPr>
              <a:t>How many languages do you </a:t>
            </a:r>
            <a:r>
              <a:rPr lang="en-US" b="1" noProof="1">
                <a:cs typeface="Calibri Light"/>
              </a:rPr>
              <a:t>recognise</a:t>
            </a:r>
            <a:r>
              <a:rPr lang="en-US" b="1" dirty="0">
                <a:cs typeface="Calibri Ligh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EE40F-EA84-45E5-840B-A461B6A2E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8076"/>
            <a:ext cx="5181600" cy="39088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Bonjour</a:t>
            </a:r>
            <a:endParaRPr lang="en-US" dirty="0"/>
          </a:p>
          <a:p>
            <a:pPr marL="514350" indent="-514350">
              <a:buAutoNum type="arabicPeriod"/>
            </a:pPr>
            <a:r>
              <a:rPr lang="ar" dirty="0">
                <a:latin typeface="Consolas"/>
                <a:cs typeface="Calibri"/>
              </a:rPr>
              <a:t>مرحبا</a:t>
            </a:r>
            <a:endParaRPr lang="en-US" dirty="0">
              <a:cs typeface="Calibri"/>
            </a:endParaRPr>
          </a:p>
          <a:p>
            <a:pPr marL="514350" indent="-514350">
              <a:buAutoNum type="arabicPeriod"/>
            </a:pPr>
            <a:r>
              <a:rPr lang="en-US" noProof="1">
                <a:cs typeface="Calibri"/>
              </a:rPr>
              <a:t>Guten</a:t>
            </a:r>
            <a:r>
              <a:rPr lang="en-US" dirty="0">
                <a:cs typeface="Calibri"/>
              </a:rPr>
              <a:t> Tag</a:t>
            </a:r>
          </a:p>
          <a:p>
            <a:pPr marL="514350" indent="-514350">
              <a:buAutoNum type="arabicPeriod"/>
            </a:pPr>
            <a:r>
              <a:rPr lang="th" dirty="0">
                <a:latin typeface="Consolas"/>
                <a:cs typeface="Calibri"/>
              </a:rPr>
              <a:t>สวัสดี</a:t>
            </a:r>
            <a:endParaRPr lang="en-US" dirty="0">
              <a:cs typeface="Calibri"/>
            </a:endParaRPr>
          </a:p>
          <a:p>
            <a:pPr marL="514350" indent="-514350">
              <a:buAutoNum type="arabicPeriod"/>
            </a:pPr>
            <a:r>
              <a:rPr lang="pl" dirty="0">
                <a:latin typeface="Consolas"/>
                <a:cs typeface="Calibri"/>
              </a:rPr>
              <a:t>cześć</a:t>
            </a:r>
            <a:endParaRPr lang="ru" dirty="0">
              <a:latin typeface="Consolas"/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Hola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Ciao</a:t>
            </a:r>
          </a:p>
          <a:p>
            <a:pPr marL="514350" indent="-514350">
              <a:buAutoNum type="arabicPeriod"/>
            </a:pPr>
            <a:r>
              <a:rPr lang="zh-CN" altLang="en-US">
                <a:latin typeface="Consolas"/>
                <a:cs typeface="Calibri"/>
              </a:rPr>
              <a:t>你好</a:t>
            </a:r>
            <a:endParaRPr lang="en-US">
              <a:cs typeface="Calibri"/>
            </a:endParaRPr>
          </a:p>
          <a:p>
            <a:pPr marL="514350" indent="-514350">
              <a:buAutoNum type="arabicPeriod"/>
            </a:pPr>
            <a:endParaRPr lang="zh-CN" altLang="en-US">
              <a:latin typeface="Consolas"/>
              <a:ea typeface="宋体"/>
              <a:cs typeface="Calibri"/>
            </a:endParaRPr>
          </a:p>
          <a:p>
            <a:endParaRPr lang="en-US">
              <a:latin typeface="Consolas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634126-A437-4E5D-AF28-35BB365E7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1304"/>
            <a:ext cx="5181600" cy="39826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lphaLcPeriod"/>
            </a:pPr>
            <a:r>
              <a:rPr lang="en-US">
                <a:cs typeface="Calibri"/>
              </a:rPr>
              <a:t>German</a:t>
            </a:r>
            <a:endParaRPr lang="en-US"/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Chinese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Polish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Spanish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French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Arabic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Italian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Thai</a:t>
            </a:r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328A890B-04A2-59F8-9195-6DEC03C6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0D85-9AD5-40E1-A532-C0BE533D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What was your score  out of 10?</a:t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>What do these words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EE40F-EA84-45E5-840B-A461B6A2E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8076"/>
            <a:ext cx="5181600" cy="39088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>
                <a:cs typeface="Calibri"/>
              </a:rPr>
              <a:t>Bonjour</a:t>
            </a:r>
            <a:endParaRPr lang="en-US"/>
          </a:p>
          <a:p>
            <a:pPr marL="514350" indent="-514350">
              <a:buAutoNum type="arabicPeriod"/>
            </a:pPr>
            <a:r>
              <a:rPr lang="ar">
                <a:latin typeface="Consolas"/>
                <a:cs typeface="Calibri"/>
              </a:rPr>
              <a:t>مرحبا</a:t>
            </a:r>
            <a:endParaRPr lang="en-US">
              <a:cs typeface="Calibri"/>
            </a:endParaRPr>
          </a:p>
          <a:p>
            <a:pPr marL="514350" indent="-514350">
              <a:buAutoNum type="arabicPeriod"/>
            </a:pPr>
            <a:r>
              <a:rPr lang="en-US" err="1">
                <a:cs typeface="Calibri"/>
              </a:rPr>
              <a:t>Guten</a:t>
            </a:r>
            <a:r>
              <a:rPr lang="en-US">
                <a:cs typeface="Calibri"/>
              </a:rPr>
              <a:t> Tag</a:t>
            </a:r>
          </a:p>
          <a:p>
            <a:pPr marL="514350" indent="-514350">
              <a:buAutoNum type="arabicPeriod"/>
            </a:pPr>
            <a:r>
              <a:rPr lang="th">
                <a:latin typeface="Consolas"/>
                <a:cs typeface="Calibri"/>
              </a:rPr>
              <a:t>สวัสดี</a:t>
            </a:r>
            <a:endParaRPr lang="en-US">
              <a:cs typeface="Calibri"/>
            </a:endParaRPr>
          </a:p>
          <a:p>
            <a:pPr marL="514350" indent="-514350">
              <a:buAutoNum type="arabicPeriod"/>
            </a:pPr>
            <a:r>
              <a:rPr lang="pl">
                <a:latin typeface="Consolas"/>
                <a:cs typeface="Calibri"/>
              </a:rPr>
              <a:t>cześć</a:t>
            </a:r>
            <a:endParaRPr lang="ru">
              <a:latin typeface="Consolas"/>
              <a:cs typeface="Calibri"/>
            </a:endParaRPr>
          </a:p>
          <a:p>
            <a:pPr marL="514350" indent="-514350">
              <a:buAutoNum type="arabicPeriod"/>
            </a:pPr>
            <a:r>
              <a:rPr lang="en-US">
                <a:cs typeface="Calibri"/>
              </a:rPr>
              <a:t>Hola</a:t>
            </a:r>
          </a:p>
          <a:p>
            <a:pPr marL="514350" indent="-514350">
              <a:buAutoNum type="arabicPeriod"/>
            </a:pPr>
            <a:r>
              <a:rPr lang="en-US">
                <a:cs typeface="Calibri"/>
              </a:rPr>
              <a:t>Ciao</a:t>
            </a:r>
          </a:p>
          <a:p>
            <a:pPr marL="514350" indent="-514350">
              <a:buAutoNum type="arabicPeriod"/>
            </a:pPr>
            <a:r>
              <a:rPr lang="zh-CN" altLang="en-US">
                <a:latin typeface="Consolas"/>
                <a:cs typeface="Calibri"/>
              </a:rPr>
              <a:t>你好</a:t>
            </a:r>
            <a:endParaRPr lang="en-US">
              <a:cs typeface="Calibri"/>
            </a:endParaRPr>
          </a:p>
          <a:p>
            <a:pPr marL="514350" indent="-514350">
              <a:buAutoNum type="arabicPeriod"/>
            </a:pPr>
            <a:endParaRPr lang="zh-CN" altLang="en-US">
              <a:latin typeface="Consolas"/>
              <a:ea typeface="宋体"/>
              <a:cs typeface="Calibri"/>
            </a:endParaRPr>
          </a:p>
          <a:p>
            <a:endParaRPr lang="en-US">
              <a:latin typeface="Consolas"/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634126-A437-4E5D-AF28-35BB365E7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4334"/>
            <a:ext cx="5181600" cy="39826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lphaLcPeriod"/>
            </a:pPr>
            <a:r>
              <a:rPr lang="en-US">
                <a:cs typeface="Calibri"/>
              </a:rPr>
              <a:t>French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Arabic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German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Thai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Polish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Spanish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Italian</a:t>
            </a:r>
          </a:p>
          <a:p>
            <a:pPr marL="514350" indent="-514350">
              <a:buAutoNum type="alphaLcPeriod"/>
            </a:pPr>
            <a:r>
              <a:rPr lang="en-US">
                <a:cs typeface="Calibri"/>
              </a:rPr>
              <a:t>Chinese</a:t>
            </a:r>
          </a:p>
          <a:p>
            <a:pPr marL="514350" indent="-514350">
              <a:buAutoNum type="alphaLcPeriod"/>
            </a:pP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BB5F9-B3FA-4E46-BF89-D4B38EB6240C}"/>
              </a:ext>
            </a:extLst>
          </p:cNvPr>
          <p:cNvSpPr txBox="1"/>
          <p:nvPr/>
        </p:nvSpPr>
        <p:spPr>
          <a:xfrm>
            <a:off x="4724400" y="432435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C338A2B-A333-48B1-B4B0-D35C6BA4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36626" y="2610465"/>
            <a:ext cx="27432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751EB-982C-4B34-AC53-3D1C03A9B54A}"/>
              </a:ext>
            </a:extLst>
          </p:cNvPr>
          <p:cNvSpPr txBox="1"/>
          <p:nvPr/>
        </p:nvSpPr>
        <p:spPr>
          <a:xfrm>
            <a:off x="9013723" y="5058697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A4096FCE-07D4-19A5-F66D-B7A350D68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2CCE-6AB7-48E0-9B58-E52BDF4B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Can you finish the sentences...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A800B-3361-455C-9CEA-46E1D4F3D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490" y="2378690"/>
            <a:ext cx="660727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My car is made in __________</a:t>
            </a:r>
          </a:p>
          <a:p>
            <a:r>
              <a:rPr lang="en-US" dirty="0">
                <a:cs typeface="Calibri"/>
              </a:rPr>
              <a:t>My spaghetti comes from  _________</a:t>
            </a:r>
          </a:p>
          <a:p>
            <a:r>
              <a:rPr lang="en-US" dirty="0">
                <a:cs typeface="Calibri"/>
              </a:rPr>
              <a:t>My mobile </a:t>
            </a:r>
            <a:r>
              <a:rPr lang="en-US" noProof="1">
                <a:cs typeface="Calibri"/>
              </a:rPr>
              <a:t>phone</a:t>
            </a:r>
            <a:r>
              <a:rPr lang="en-US" dirty="0">
                <a:cs typeface="Calibri"/>
              </a:rPr>
              <a:t> comes from _________</a:t>
            </a:r>
          </a:p>
          <a:p>
            <a:r>
              <a:rPr lang="en-US" dirty="0">
                <a:cs typeface="Calibri"/>
              </a:rPr>
              <a:t>My naan was made in ____________</a:t>
            </a:r>
          </a:p>
          <a:p>
            <a:r>
              <a:rPr lang="en-US" dirty="0">
                <a:cs typeface="Calibri"/>
              </a:rPr>
              <a:t>My cheese comes from _____________</a:t>
            </a:r>
          </a:p>
          <a:p>
            <a:r>
              <a:rPr lang="en-US" dirty="0">
                <a:cs typeface="Calibri"/>
              </a:rPr>
              <a:t>My olives come from __________</a:t>
            </a:r>
          </a:p>
          <a:p>
            <a:r>
              <a:rPr lang="en-US" dirty="0">
                <a:cs typeface="Calibri"/>
              </a:rPr>
              <a:t>My sushi comes from __________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BF86E-0C53-4B86-A87D-D2414E97E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45910" y="2440141"/>
            <a:ext cx="309224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Deutschland</a:t>
            </a:r>
          </a:p>
          <a:p>
            <a:r>
              <a:rPr lang="en-US">
                <a:cs typeface="Calibri"/>
              </a:rPr>
              <a:t>Italia</a:t>
            </a:r>
          </a:p>
          <a:p>
            <a:r>
              <a:rPr lang="zh-CN" altLang="en-US">
                <a:latin typeface="Consolas"/>
                <a:cs typeface="Calibri"/>
              </a:rPr>
              <a:t>中国</a:t>
            </a:r>
            <a:endParaRPr lang="en-US">
              <a:cs typeface="Calibri"/>
            </a:endParaRPr>
          </a:p>
          <a:p>
            <a:r>
              <a:rPr lang="hi">
                <a:latin typeface="Consolas"/>
                <a:ea typeface="宋体"/>
                <a:cs typeface="Calibri"/>
              </a:rPr>
              <a:t>इंडिया</a:t>
            </a:r>
            <a:endParaRPr lang="hi" altLang="zh-CN">
              <a:latin typeface="Consolas"/>
              <a:ea typeface="宋体"/>
              <a:cs typeface="Calibri"/>
            </a:endParaRPr>
          </a:p>
          <a:p>
            <a:r>
              <a:rPr lang="en-US">
                <a:cs typeface="Calibri"/>
              </a:rPr>
              <a:t>La France</a:t>
            </a:r>
          </a:p>
          <a:p>
            <a:r>
              <a:rPr lang="el">
                <a:latin typeface="Consolas"/>
                <a:cs typeface="Calibri"/>
              </a:rPr>
              <a:t>Ελλάδα</a:t>
            </a:r>
            <a:endParaRPr lang="en-US">
              <a:latin typeface="Calibri" panose="020F0502020204030204"/>
              <a:cs typeface="Calibri"/>
            </a:endParaRPr>
          </a:p>
          <a:p>
            <a:r>
              <a:rPr lang="ja" altLang="en-US">
                <a:latin typeface="Consolas"/>
                <a:ea typeface="+mn-lt"/>
                <a:cs typeface="+mn-lt"/>
              </a:rPr>
              <a:t>日本</a:t>
            </a:r>
            <a:endParaRPr lang="ja-JP" altLang="el" u="sng">
              <a:ea typeface="+mn-lt"/>
              <a:cs typeface="+mn-lt"/>
            </a:endParaRPr>
          </a:p>
          <a:p>
            <a:pPr marL="0" indent="0">
              <a:buNone/>
            </a:pPr>
            <a:endParaRPr lang="el">
              <a:ea typeface="+mn-lt"/>
              <a:cs typeface="+mn-lt"/>
            </a:endParaRPr>
          </a:p>
          <a:p>
            <a:endParaRPr lang="el">
              <a:latin typeface="Consolas"/>
              <a:cs typeface="Calibri"/>
            </a:endParaRP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CA217999-9FEB-A0B0-48D6-803489B0D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0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07E9615-8F96-4981-A46C-AC0AD222EB0A}"/>
              </a:ext>
            </a:extLst>
          </p:cNvPr>
          <p:cNvSpPr/>
          <p:nvPr/>
        </p:nvSpPr>
        <p:spPr>
          <a:xfrm>
            <a:off x="3396337" y="1891447"/>
            <a:ext cx="5392961" cy="356969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8688C-3C51-41CD-B1BF-905AF473B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079" y="1717121"/>
            <a:ext cx="6595981" cy="2874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>
              <a:cs typeface="Calibri"/>
            </a:endParaRPr>
          </a:p>
          <a:p>
            <a:pPr marL="0" indent="0" algn="ctr">
              <a:buNone/>
            </a:pPr>
            <a:endParaRPr lang="en-US">
              <a:cs typeface="Calibri"/>
            </a:endParaRP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Do you 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remember which languages we 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speak in our class?</a:t>
            </a:r>
          </a:p>
          <a:p>
            <a:pPr marL="0" indent="0" algn="ctr">
              <a:buNone/>
            </a:pPr>
            <a:endParaRPr lang="en-US">
              <a:cs typeface="Calibri"/>
            </a:endParaRPr>
          </a:p>
          <a:p>
            <a:pPr marL="0" indent="0" algn="ctr">
              <a:buNone/>
            </a:pPr>
            <a:endParaRPr lang="en-US">
              <a:cs typeface="Calibri"/>
            </a:endParaRPr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5E4F83AC-B28E-15C0-1CD6-FDC46141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99E19A-3DD3-D73D-7685-003F8BB32F11}"/>
              </a:ext>
            </a:extLst>
          </p:cNvPr>
          <p:cNvCxnSpPr/>
          <p:nvPr/>
        </p:nvCxnSpPr>
        <p:spPr>
          <a:xfrm>
            <a:off x="5988242" y="831272"/>
            <a:ext cx="15393" cy="104678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AC556E-AFC2-FADF-D782-98081EBAA786}"/>
              </a:ext>
            </a:extLst>
          </p:cNvPr>
          <p:cNvCxnSpPr>
            <a:cxnSpLocks/>
          </p:cNvCxnSpPr>
          <p:nvPr/>
        </p:nvCxnSpPr>
        <p:spPr>
          <a:xfrm flipH="1" flipV="1">
            <a:off x="8794836" y="3409756"/>
            <a:ext cx="1319681" cy="4268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7CDD46-96D5-0CBD-9D67-E2362EB98FA0}"/>
              </a:ext>
            </a:extLst>
          </p:cNvPr>
          <p:cNvCxnSpPr>
            <a:cxnSpLocks/>
          </p:cNvCxnSpPr>
          <p:nvPr/>
        </p:nvCxnSpPr>
        <p:spPr>
          <a:xfrm flipH="1">
            <a:off x="7729155" y="1253205"/>
            <a:ext cx="639549" cy="98381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AE9CF4-34F2-5FA7-A5F0-A2D2E4141CBA}"/>
              </a:ext>
            </a:extLst>
          </p:cNvPr>
          <p:cNvCxnSpPr>
            <a:cxnSpLocks/>
          </p:cNvCxnSpPr>
          <p:nvPr/>
        </p:nvCxnSpPr>
        <p:spPr>
          <a:xfrm>
            <a:off x="3261415" y="1423237"/>
            <a:ext cx="985211" cy="97751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75AA63-5F07-E8FD-A3D6-0752F086C7DF}"/>
              </a:ext>
            </a:extLst>
          </p:cNvPr>
          <p:cNvCxnSpPr>
            <a:cxnSpLocks/>
          </p:cNvCxnSpPr>
          <p:nvPr/>
        </p:nvCxnSpPr>
        <p:spPr>
          <a:xfrm>
            <a:off x="1894853" y="3614775"/>
            <a:ext cx="1470119" cy="3288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4DFFC4-CC7F-BBFD-12CC-7FC99CBE56B1}"/>
              </a:ext>
            </a:extLst>
          </p:cNvPr>
          <p:cNvCxnSpPr>
            <a:cxnSpLocks/>
          </p:cNvCxnSpPr>
          <p:nvPr/>
        </p:nvCxnSpPr>
        <p:spPr>
          <a:xfrm>
            <a:off x="6158274" y="5459949"/>
            <a:ext cx="15393" cy="104678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25609C-AD2B-C5E4-AEDB-D8D0FED756B7}"/>
              </a:ext>
            </a:extLst>
          </p:cNvPr>
          <p:cNvCxnSpPr>
            <a:cxnSpLocks/>
          </p:cNvCxnSpPr>
          <p:nvPr/>
        </p:nvCxnSpPr>
        <p:spPr>
          <a:xfrm>
            <a:off x="8072720" y="4937255"/>
            <a:ext cx="695525" cy="97121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461C6F-D50F-45F4-5217-3BD4C09082A8}"/>
              </a:ext>
            </a:extLst>
          </p:cNvPr>
          <p:cNvCxnSpPr>
            <a:cxnSpLocks/>
          </p:cNvCxnSpPr>
          <p:nvPr/>
        </p:nvCxnSpPr>
        <p:spPr>
          <a:xfrm flipH="1">
            <a:off x="3226428" y="4918362"/>
            <a:ext cx="834771" cy="87675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B3FC6B-A199-64F7-6E5A-B6D4676E7EBB}"/>
              </a:ext>
            </a:extLst>
          </p:cNvPr>
          <p:cNvCxnSpPr>
            <a:cxnSpLocks/>
          </p:cNvCxnSpPr>
          <p:nvPr/>
        </p:nvCxnSpPr>
        <p:spPr>
          <a:xfrm>
            <a:off x="7146985" y="1990015"/>
            <a:ext cx="15393" cy="104678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30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B3AC-6213-48AB-A016-AA5C052F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latin typeface="Calibri"/>
                <a:ea typeface="Calibri"/>
                <a:cs typeface="Calibri Light"/>
              </a:rPr>
              <a:t>Tell us more....</a:t>
            </a:r>
            <a:br>
              <a:rPr lang="en-US" sz="3000" b="1" dirty="0">
                <a:latin typeface="Calibri"/>
                <a:cs typeface="Calibri Light"/>
              </a:rPr>
            </a:br>
            <a:br>
              <a:rPr lang="en-US" sz="3000" b="1" dirty="0">
                <a:latin typeface="Calibri"/>
                <a:cs typeface="+mj-lt"/>
              </a:rPr>
            </a:br>
            <a:r>
              <a:rPr lang="en-US" sz="3000" dirty="0">
                <a:latin typeface="Calibri"/>
                <a:ea typeface="+mj-lt"/>
                <a:cs typeface="+mj-lt"/>
              </a:rPr>
              <a:t>Can you teach us how to say "hello" in your other language? </a:t>
            </a:r>
            <a:endParaRPr lang="en-US" sz="3000" b="1" dirty="0"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F9DBA-8445-48E5-8951-CDD258F4E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dirty="0">
                <a:cs typeface="Calibri"/>
              </a:rPr>
              <a:t>What similarities and differences do you notice between the languages we have heard?</a:t>
            </a:r>
            <a:endParaRPr lang="en-US" sz="3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3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000" dirty="0">
                <a:cs typeface="Calibri"/>
              </a:rPr>
              <a:t>What sounds do you hear?</a:t>
            </a:r>
            <a:endParaRPr lang="en-US" sz="3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3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000" dirty="0">
                <a:cs typeface="Calibri"/>
              </a:rPr>
              <a:t>What do you like about these languages?</a:t>
            </a:r>
            <a:endParaRPr lang="en-US" sz="3000" dirty="0">
              <a:ea typeface="Calibri"/>
              <a:cs typeface="Calibri"/>
            </a:endParaRP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FE618554-F4E4-726E-1B4F-50D44E00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B3AC-6213-48AB-A016-AA5C052F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b="1">
                <a:cs typeface="Calibri Light"/>
              </a:rPr>
              <a:t>Tell us more....</a:t>
            </a:r>
            <a:endParaRPr lang="en-US" sz="5400" b="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A3678584-CC19-7FDE-A748-A96D5758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386" y="76072"/>
            <a:ext cx="650446" cy="561573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0480BC9-E838-CC28-90E7-CCE21C6C9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491496"/>
              </p:ext>
            </p:extLst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4249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4A62F04B66FB4987FF5F75B7C6923B" ma:contentTypeVersion="0" ma:contentTypeDescription="Create a new document." ma:contentTypeScope="" ma:versionID="6933566ca9964ff0339705a3cf86247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7291bd3bbf7a2c2f590eed14957b8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E52AF9-D319-4F6C-989B-1FC4EB47AB6A}"/>
</file>

<file path=customXml/itemProps2.xml><?xml version="1.0" encoding="utf-8"?>
<ds:datastoreItem xmlns:ds="http://schemas.openxmlformats.org/officeDocument/2006/customXml" ds:itemID="{762FD8DC-1653-4A3C-A1F5-EE6BDE5853DF}"/>
</file>

<file path=customXml/itemProps3.xml><?xml version="1.0" encoding="utf-8"?>
<ds:datastoreItem xmlns:ds="http://schemas.openxmlformats.org/officeDocument/2006/customXml" ds:itemID="{007D725C-D4AE-4FA2-BB8C-6CF7701080D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 Celebration of Languages</vt:lpstr>
      <vt:lpstr>Objectives</vt:lpstr>
      <vt:lpstr>Let's Go!</vt:lpstr>
      <vt:lpstr> How many languages do you recognise?</vt:lpstr>
      <vt:lpstr>What was your score  out of 10? What do these words mean?</vt:lpstr>
      <vt:lpstr>Can you finish the sentences...</vt:lpstr>
      <vt:lpstr>PowerPoint Presentation</vt:lpstr>
      <vt:lpstr>Tell us more....  Can you teach us how to say "hello" in your other language? </vt:lpstr>
      <vt:lpstr>Tell us more....</vt:lpstr>
      <vt:lpstr>Tell us more....</vt:lpstr>
      <vt:lpstr>The following slides are choices...how will you celebrate your classroom of languages?</vt:lpstr>
      <vt:lpstr>1) Create a Class Poem</vt:lpstr>
      <vt:lpstr>My Multilingual Class </vt:lpstr>
      <vt:lpstr>2) Make a Video</vt:lpstr>
      <vt:lpstr>3. Make a class language mobile</vt:lpstr>
      <vt:lpstr>My example</vt:lpstr>
      <vt:lpstr>4. Make a Mural</vt:lpstr>
      <vt:lpstr>5. Prepare a class assembly</vt:lpstr>
      <vt:lpstr>6. Teach a mini lesson</vt:lpstr>
      <vt:lpstr>7. Act it out</vt:lpstr>
      <vt:lpstr>WoLLoW would like to know...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239</cp:revision>
  <dcterms:created xsi:type="dcterms:W3CDTF">2021-06-04T19:42:14Z</dcterms:created>
  <dcterms:modified xsi:type="dcterms:W3CDTF">2025-05-12T13:53:17Z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be7e27-37b0-4475-944b-149a85385b67_Enabled">
    <vt:lpwstr>true</vt:lpwstr>
  </property>
  <property fmtid="{D5CDD505-2E9C-101B-9397-08002B2CF9AE}" pid="3" name="MSIP_Label_98be7e27-37b0-4475-944b-149a85385b67_SetDate">
    <vt:lpwstr>2022-05-15T13:03:00Z</vt:lpwstr>
  </property>
  <property fmtid="{D5CDD505-2E9C-101B-9397-08002B2CF9AE}" pid="4" name="MSIP_Label_98be7e27-37b0-4475-944b-149a85385b67_Method">
    <vt:lpwstr>Standard</vt:lpwstr>
  </property>
  <property fmtid="{D5CDD505-2E9C-101B-9397-08002B2CF9AE}" pid="5" name="MSIP_Label_98be7e27-37b0-4475-944b-149a85385b67_Name">
    <vt:lpwstr>defa4170-0d19-0005-0004-bc88714345d2</vt:lpwstr>
  </property>
  <property fmtid="{D5CDD505-2E9C-101B-9397-08002B2CF9AE}" pid="6" name="MSIP_Label_98be7e27-37b0-4475-944b-149a85385b67_SiteId">
    <vt:lpwstr>ee9f1815-02c5-4408-9dab-2cb52c8e7fbd</vt:lpwstr>
  </property>
  <property fmtid="{D5CDD505-2E9C-101B-9397-08002B2CF9AE}" pid="7" name="MSIP_Label_98be7e27-37b0-4475-944b-149a85385b67_ActionId">
    <vt:lpwstr>c97c189d-4d95-4720-b554-f4fb758ad474</vt:lpwstr>
  </property>
  <property fmtid="{D5CDD505-2E9C-101B-9397-08002B2CF9AE}" pid="8" name="MSIP_Label_98be7e27-37b0-4475-944b-149a85385b67_ContentBits">
    <vt:lpwstr>0</vt:lpwstr>
  </property>
  <property fmtid="{D5CDD505-2E9C-101B-9397-08002B2CF9AE}" pid="9" name="ContentTypeId">
    <vt:lpwstr>0x010100EE4A62F04B66FB4987FF5F75B7C6923B</vt:lpwstr>
  </property>
</Properties>
</file>