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59" r:id="rId4"/>
    <p:sldId id="260" r:id="rId5"/>
    <p:sldId id="257" r:id="rId6"/>
    <p:sldId id="258" r:id="rId7"/>
    <p:sldId id="264" r:id="rId8"/>
    <p:sldId id="261" r:id="rId9"/>
    <p:sldId id="262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E3965-7B45-375A-691B-24B902E2158F}" v="209" dt="2024-11-14T15:10:48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 Dean" userId="S::adean@norwich-school.org.uk::eb0bf335-6c13-47ca-b9be-6b7c7be3c862" providerId="AD" clId="Web-{5A7E3965-7B45-375A-691B-24B902E2158F}"/>
    <pc:docChg chg="addSld modSld">
      <pc:chgData name="AS Dean" userId="S::adean@norwich-school.org.uk::eb0bf335-6c13-47ca-b9be-6b7c7be3c862" providerId="AD" clId="Web-{5A7E3965-7B45-375A-691B-24B902E2158F}" dt="2024-11-14T15:10:47.956" v="159" actId="20577"/>
      <pc:docMkLst>
        <pc:docMk/>
      </pc:docMkLst>
      <pc:sldChg chg="addSp delSp modSp">
        <pc:chgData name="AS Dean" userId="S::adean@norwich-school.org.uk::eb0bf335-6c13-47ca-b9be-6b7c7be3c862" providerId="AD" clId="Web-{5A7E3965-7B45-375A-691B-24B902E2158F}" dt="2024-11-14T15:07:36.450" v="155" actId="20577"/>
        <pc:sldMkLst>
          <pc:docMk/>
          <pc:sldMk cId="1100511142" sldId="257"/>
        </pc:sldMkLst>
        <pc:spChg chg="mod">
          <ac:chgData name="AS Dean" userId="S::adean@norwich-school.org.uk::eb0bf335-6c13-47ca-b9be-6b7c7be3c862" providerId="AD" clId="Web-{5A7E3965-7B45-375A-691B-24B902E2158F}" dt="2024-11-14T15:07:13.731" v="153" actId="20577"/>
          <ac:spMkLst>
            <pc:docMk/>
            <pc:sldMk cId="1100511142" sldId="257"/>
            <ac:spMk id="10" creationId="{694249E7-1417-45AD-2B49-251F459B56EE}"/>
          </ac:spMkLst>
        </pc:spChg>
        <pc:spChg chg="mod">
          <ac:chgData name="AS Dean" userId="S::adean@norwich-school.org.uk::eb0bf335-6c13-47ca-b9be-6b7c7be3c862" providerId="AD" clId="Web-{5A7E3965-7B45-375A-691B-24B902E2158F}" dt="2024-11-14T15:05:27.572" v="116" actId="20577"/>
          <ac:spMkLst>
            <pc:docMk/>
            <pc:sldMk cId="1100511142" sldId="257"/>
            <ac:spMk id="13" creationId="{F958851C-2A86-27BA-404A-3F317302F246}"/>
          </ac:spMkLst>
        </pc:spChg>
        <pc:spChg chg="mod">
          <ac:chgData name="AS Dean" userId="S::adean@norwich-school.org.uk::eb0bf335-6c13-47ca-b9be-6b7c7be3c862" providerId="AD" clId="Web-{5A7E3965-7B45-375A-691B-24B902E2158F}" dt="2024-11-14T15:07:03.340" v="149" actId="20577"/>
          <ac:spMkLst>
            <pc:docMk/>
            <pc:sldMk cId="1100511142" sldId="257"/>
            <ac:spMk id="14" creationId="{42648740-E7CE-E5CB-70BC-0B228D987E07}"/>
          </ac:spMkLst>
        </pc:spChg>
        <pc:spChg chg="mod">
          <ac:chgData name="AS Dean" userId="S::adean@norwich-school.org.uk::eb0bf335-6c13-47ca-b9be-6b7c7be3c862" providerId="AD" clId="Web-{5A7E3965-7B45-375A-691B-24B902E2158F}" dt="2024-11-14T15:05:58.276" v="126" actId="20577"/>
          <ac:spMkLst>
            <pc:docMk/>
            <pc:sldMk cId="1100511142" sldId="257"/>
            <ac:spMk id="15" creationId="{B0F1B5DB-921D-8C5F-6B46-55AD6158DE6A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56.137" v="147" actId="20577"/>
          <ac:spMkLst>
            <pc:docMk/>
            <pc:sldMk cId="1100511142" sldId="257"/>
            <ac:spMk id="16" creationId="{DAFCD3E6-B89E-1B29-9F48-BA7AD40597BB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25.526" v="135" actId="20577"/>
          <ac:spMkLst>
            <pc:docMk/>
            <pc:sldMk cId="1100511142" sldId="257"/>
            <ac:spMk id="17" creationId="{492AD564-9AD3-9037-6002-4B2DBBD51797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03.276" v="128" actId="20577"/>
          <ac:spMkLst>
            <pc:docMk/>
            <pc:sldMk cId="1100511142" sldId="257"/>
            <ac:spMk id="18" creationId="{FECE4E22-7425-6F5E-1E4C-95430A57520A}"/>
          </ac:spMkLst>
        </pc:spChg>
        <pc:spChg chg="mod">
          <ac:chgData name="AS Dean" userId="S::adean@norwich-school.org.uk::eb0bf335-6c13-47ca-b9be-6b7c7be3c862" providerId="AD" clId="Web-{5A7E3965-7B45-375A-691B-24B902E2158F}" dt="2024-11-14T15:05:50.994" v="124" actId="20577"/>
          <ac:spMkLst>
            <pc:docMk/>
            <pc:sldMk cId="1100511142" sldId="257"/>
            <ac:spMk id="19" creationId="{9E44E1FD-FA4E-1BA5-C148-1E4EE0A227ED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44.090" v="143" actId="20577"/>
          <ac:spMkLst>
            <pc:docMk/>
            <pc:sldMk cId="1100511142" sldId="257"/>
            <ac:spMk id="26" creationId="{939DD7E9-8846-D5C1-9A70-5EDCFB369B87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50.043" v="145" actId="20577"/>
          <ac:spMkLst>
            <pc:docMk/>
            <pc:sldMk cId="1100511142" sldId="257"/>
            <ac:spMk id="31" creationId="{07CC2756-CFC9-37FB-1831-009D8C0CC377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29.777" v="137" actId="20577"/>
          <ac:spMkLst>
            <pc:docMk/>
            <pc:sldMk cId="1100511142" sldId="257"/>
            <ac:spMk id="33" creationId="{4AD9CB54-61D4-C74B-3D1A-4996826309F5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39.027" v="141" actId="20577"/>
          <ac:spMkLst>
            <pc:docMk/>
            <pc:sldMk cId="1100511142" sldId="257"/>
            <ac:spMk id="34" creationId="{E1E36AD5-1232-B2DE-A529-B41D59F39450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08.260" v="130" actId="20577"/>
          <ac:spMkLst>
            <pc:docMk/>
            <pc:sldMk cId="1100511142" sldId="257"/>
            <ac:spMk id="36" creationId="{67DAB192-F87C-3676-F121-8613A1E27563}"/>
          </ac:spMkLst>
        </pc:spChg>
        <pc:spChg chg="mod">
          <ac:chgData name="AS Dean" userId="S::adean@norwich-school.org.uk::eb0bf335-6c13-47ca-b9be-6b7c7be3c862" providerId="AD" clId="Web-{5A7E3965-7B45-375A-691B-24B902E2158F}" dt="2024-11-14T15:06:34.058" v="139" actId="20577"/>
          <ac:spMkLst>
            <pc:docMk/>
            <pc:sldMk cId="1100511142" sldId="257"/>
            <ac:spMk id="37" creationId="{10CBD14F-5F73-A51C-97D0-CD4A6D6FAF04}"/>
          </ac:spMkLst>
        </pc:spChg>
        <pc:spChg chg="mod">
          <ac:chgData name="AS Dean" userId="S::adean@norwich-school.org.uk::eb0bf335-6c13-47ca-b9be-6b7c7be3c862" providerId="AD" clId="Web-{5A7E3965-7B45-375A-691B-24B902E2158F}" dt="2024-11-14T15:07:36.450" v="155" actId="20577"/>
          <ac:spMkLst>
            <pc:docMk/>
            <pc:sldMk cId="1100511142" sldId="257"/>
            <ac:spMk id="38" creationId="{C9178EB8-3D35-9CD4-5569-AB9D6F026872}"/>
          </ac:spMkLst>
        </pc:spChg>
        <pc:spChg chg="mod">
          <ac:chgData name="AS Dean" userId="S::adean@norwich-school.org.uk::eb0bf335-6c13-47ca-b9be-6b7c7be3c862" providerId="AD" clId="Web-{5A7E3965-7B45-375A-691B-24B902E2158F}" dt="2024-11-14T15:07:08.106" v="151" actId="20577"/>
          <ac:spMkLst>
            <pc:docMk/>
            <pc:sldMk cId="1100511142" sldId="257"/>
            <ac:spMk id="39" creationId="{AF9360A2-967D-98E0-B69D-99CE48237681}"/>
          </ac:spMkLst>
        </pc:spChg>
        <pc:spChg chg="mod">
          <ac:chgData name="AS Dean" userId="S::adean@norwich-school.org.uk::eb0bf335-6c13-47ca-b9be-6b7c7be3c862" providerId="AD" clId="Web-{5A7E3965-7B45-375A-691B-24B902E2158F}" dt="2024-11-14T15:05:37.697" v="120" actId="20577"/>
          <ac:spMkLst>
            <pc:docMk/>
            <pc:sldMk cId="1100511142" sldId="257"/>
            <ac:spMk id="40" creationId="{AF3EA54B-28A3-E866-D0F0-5B8F271BE69A}"/>
          </ac:spMkLst>
        </pc:spChg>
        <pc:spChg chg="mod">
          <ac:chgData name="AS Dean" userId="S::adean@norwich-school.org.uk::eb0bf335-6c13-47ca-b9be-6b7c7be3c862" providerId="AD" clId="Web-{5A7E3965-7B45-375A-691B-24B902E2158F}" dt="2024-11-14T15:05:32.478" v="118" actId="20577"/>
          <ac:spMkLst>
            <pc:docMk/>
            <pc:sldMk cId="1100511142" sldId="257"/>
            <ac:spMk id="41" creationId="{136FEB69-2B3F-CB64-06FD-6598E747C649}"/>
          </ac:spMkLst>
        </pc:spChg>
        <pc:spChg chg="mod">
          <ac:chgData name="AS Dean" userId="S::adean@norwich-school.org.uk::eb0bf335-6c13-47ca-b9be-6b7c7be3c862" providerId="AD" clId="Web-{5A7E3965-7B45-375A-691B-24B902E2158F}" dt="2024-11-14T15:05:44.400" v="122" actId="20577"/>
          <ac:spMkLst>
            <pc:docMk/>
            <pc:sldMk cId="1100511142" sldId="257"/>
            <ac:spMk id="45" creationId="{78F0D7B0-ED03-ABE0-D787-C486216448C5}"/>
          </ac:spMkLst>
        </pc:spChg>
        <pc:picChg chg="add">
          <ac:chgData name="AS Dean" userId="S::adean@norwich-school.org.uk::eb0bf335-6c13-47ca-b9be-6b7c7be3c862" providerId="AD" clId="Web-{5A7E3965-7B45-375A-691B-24B902E2158F}" dt="2024-11-14T14:44:34.410" v="7"/>
          <ac:picMkLst>
            <pc:docMk/>
            <pc:sldMk cId="1100511142" sldId="257"/>
            <ac:picMk id="3" creationId="{A2A1BBFA-10B5-FCC6-FD25-301DBC80073C}"/>
          </ac:picMkLst>
        </pc:picChg>
        <pc:picChg chg="del">
          <ac:chgData name="AS Dean" userId="S::adean@norwich-school.org.uk::eb0bf335-6c13-47ca-b9be-6b7c7be3c862" providerId="AD" clId="Web-{5A7E3965-7B45-375A-691B-24B902E2158F}" dt="2024-11-14T14:44:32.832" v="6"/>
          <ac:picMkLst>
            <pc:docMk/>
            <pc:sldMk cId="1100511142" sldId="257"/>
            <ac:picMk id="43" creationId="{91B294EF-689E-43C4-F34D-8E36822BF5EF}"/>
          </ac:picMkLst>
        </pc:picChg>
      </pc:sldChg>
      <pc:sldChg chg="addSp delSp">
        <pc:chgData name="AS Dean" userId="S::adean@norwich-school.org.uk::eb0bf335-6c13-47ca-b9be-6b7c7be3c862" providerId="AD" clId="Web-{5A7E3965-7B45-375A-691B-24B902E2158F}" dt="2024-11-14T14:44:39.441" v="9"/>
        <pc:sldMkLst>
          <pc:docMk/>
          <pc:sldMk cId="1397119682" sldId="258"/>
        </pc:sldMkLst>
        <pc:picChg chg="add">
          <ac:chgData name="AS Dean" userId="S::adean@norwich-school.org.uk::eb0bf335-6c13-47ca-b9be-6b7c7be3c862" providerId="AD" clId="Web-{5A7E3965-7B45-375A-691B-24B902E2158F}" dt="2024-11-14T14:44:39.441" v="9"/>
          <ac:picMkLst>
            <pc:docMk/>
            <pc:sldMk cId="1397119682" sldId="258"/>
            <ac:picMk id="5" creationId="{B6D6BDF4-3FDF-C59F-7AF6-84F78B407360}"/>
          </ac:picMkLst>
        </pc:picChg>
        <pc:picChg chg="del">
          <ac:chgData name="AS Dean" userId="S::adean@norwich-school.org.uk::eb0bf335-6c13-47ca-b9be-6b7c7be3c862" providerId="AD" clId="Web-{5A7E3965-7B45-375A-691B-24B902E2158F}" dt="2024-11-14T14:44:37.519" v="8"/>
          <ac:picMkLst>
            <pc:docMk/>
            <pc:sldMk cId="1397119682" sldId="258"/>
            <ac:picMk id="7" creationId="{7DC86B9E-76EC-1E13-CDA5-AE8177EFD39D}"/>
          </ac:picMkLst>
        </pc:picChg>
      </pc:sldChg>
      <pc:sldChg chg="addSp delSp modSp">
        <pc:chgData name="AS Dean" userId="S::adean@norwich-school.org.uk::eb0bf335-6c13-47ca-b9be-6b7c7be3c862" providerId="AD" clId="Web-{5A7E3965-7B45-375A-691B-24B902E2158F}" dt="2024-11-14T14:44:21.066" v="3" actId="1076"/>
        <pc:sldMkLst>
          <pc:docMk/>
          <pc:sldMk cId="199152946" sldId="259"/>
        </pc:sldMkLst>
        <pc:picChg chg="del">
          <ac:chgData name="AS Dean" userId="S::adean@norwich-school.org.uk::eb0bf335-6c13-47ca-b9be-6b7c7be3c862" providerId="AD" clId="Web-{5A7E3965-7B45-375A-691B-24B902E2158F}" dt="2024-11-14T14:44:12.706" v="0"/>
          <ac:picMkLst>
            <pc:docMk/>
            <pc:sldMk cId="199152946" sldId="259"/>
            <ac:picMk id="5" creationId="{1B25A83C-A3ED-FCB4-1BEB-A4F116717D16}"/>
          </ac:picMkLst>
        </pc:picChg>
        <pc:picChg chg="add mod">
          <ac:chgData name="AS Dean" userId="S::adean@norwich-school.org.uk::eb0bf335-6c13-47ca-b9be-6b7c7be3c862" providerId="AD" clId="Web-{5A7E3965-7B45-375A-691B-24B902E2158F}" dt="2024-11-14T14:44:21.066" v="3" actId="1076"/>
          <ac:picMkLst>
            <pc:docMk/>
            <pc:sldMk cId="199152946" sldId="259"/>
            <ac:picMk id="6" creationId="{ECE6D59A-79A8-C108-EEEB-AF0DAA8D58C6}"/>
          </ac:picMkLst>
        </pc:picChg>
      </pc:sldChg>
      <pc:sldChg chg="addSp delSp">
        <pc:chgData name="AS Dean" userId="S::adean@norwich-school.org.uk::eb0bf335-6c13-47ca-b9be-6b7c7be3c862" providerId="AD" clId="Web-{5A7E3965-7B45-375A-691B-24B902E2158F}" dt="2024-11-14T14:44:28.847" v="5"/>
        <pc:sldMkLst>
          <pc:docMk/>
          <pc:sldMk cId="2054310042" sldId="260"/>
        </pc:sldMkLst>
        <pc:picChg chg="del">
          <ac:chgData name="AS Dean" userId="S::adean@norwich-school.org.uk::eb0bf335-6c13-47ca-b9be-6b7c7be3c862" providerId="AD" clId="Web-{5A7E3965-7B45-375A-691B-24B902E2158F}" dt="2024-11-14T14:44:27.207" v="4"/>
          <ac:picMkLst>
            <pc:docMk/>
            <pc:sldMk cId="2054310042" sldId="260"/>
            <ac:picMk id="5" creationId="{173A9D7C-2A07-28AA-B161-D12217C0EC8B}"/>
          </ac:picMkLst>
        </pc:picChg>
        <pc:picChg chg="add">
          <ac:chgData name="AS Dean" userId="S::adean@norwich-school.org.uk::eb0bf335-6c13-47ca-b9be-6b7c7be3c862" providerId="AD" clId="Web-{5A7E3965-7B45-375A-691B-24B902E2158F}" dt="2024-11-14T14:44:28.847" v="5"/>
          <ac:picMkLst>
            <pc:docMk/>
            <pc:sldMk cId="2054310042" sldId="260"/>
            <ac:picMk id="6" creationId="{1A8BDDBC-C728-5A62-4A0C-DB9A1284F917}"/>
          </ac:picMkLst>
        </pc:picChg>
      </pc:sldChg>
      <pc:sldChg chg="addSp delSp">
        <pc:chgData name="AS Dean" userId="S::adean@norwich-school.org.uk::eb0bf335-6c13-47ca-b9be-6b7c7be3c862" providerId="AD" clId="Web-{5A7E3965-7B45-375A-691B-24B902E2158F}" dt="2024-11-14T14:44:59.801" v="15"/>
        <pc:sldMkLst>
          <pc:docMk/>
          <pc:sldMk cId="843750193" sldId="261"/>
        </pc:sldMkLst>
        <pc:picChg chg="del">
          <ac:chgData name="AS Dean" userId="S::adean@norwich-school.org.uk::eb0bf335-6c13-47ca-b9be-6b7c7be3c862" providerId="AD" clId="Web-{5A7E3965-7B45-375A-691B-24B902E2158F}" dt="2024-11-14T14:44:58.051" v="14"/>
          <ac:picMkLst>
            <pc:docMk/>
            <pc:sldMk cId="843750193" sldId="261"/>
            <ac:picMk id="4" creationId="{AD455B83-0D21-F192-26C0-DA12CAF14FB3}"/>
          </ac:picMkLst>
        </pc:picChg>
        <pc:picChg chg="add">
          <ac:chgData name="AS Dean" userId="S::adean@norwich-school.org.uk::eb0bf335-6c13-47ca-b9be-6b7c7be3c862" providerId="AD" clId="Web-{5A7E3965-7B45-375A-691B-24B902E2158F}" dt="2024-11-14T14:44:59.801" v="15"/>
          <ac:picMkLst>
            <pc:docMk/>
            <pc:sldMk cId="843750193" sldId="261"/>
            <ac:picMk id="7" creationId="{B6D85020-251A-37F0-0964-34A93A4BDBCB}"/>
          </ac:picMkLst>
        </pc:picChg>
      </pc:sldChg>
      <pc:sldChg chg="addSp delSp">
        <pc:chgData name="AS Dean" userId="S::adean@norwich-school.org.uk::eb0bf335-6c13-47ca-b9be-6b7c7be3c862" providerId="AD" clId="Web-{5A7E3965-7B45-375A-691B-24B902E2158F}" dt="2024-11-14T14:44:54.145" v="13"/>
        <pc:sldMkLst>
          <pc:docMk/>
          <pc:sldMk cId="346263799" sldId="262"/>
        </pc:sldMkLst>
        <pc:picChg chg="add">
          <ac:chgData name="AS Dean" userId="S::adean@norwich-school.org.uk::eb0bf335-6c13-47ca-b9be-6b7c7be3c862" providerId="AD" clId="Web-{5A7E3965-7B45-375A-691B-24B902E2158F}" dt="2024-11-14T14:44:54.145" v="13"/>
          <ac:picMkLst>
            <pc:docMk/>
            <pc:sldMk cId="346263799" sldId="262"/>
            <ac:picMk id="5" creationId="{E9D4363A-F839-69DC-2022-51DA62C66958}"/>
          </ac:picMkLst>
        </pc:picChg>
        <pc:picChg chg="del">
          <ac:chgData name="AS Dean" userId="S::adean@norwich-school.org.uk::eb0bf335-6c13-47ca-b9be-6b7c7be3c862" providerId="AD" clId="Web-{5A7E3965-7B45-375A-691B-24B902E2158F}" dt="2024-11-14T14:44:52.551" v="12"/>
          <ac:picMkLst>
            <pc:docMk/>
            <pc:sldMk cId="346263799" sldId="262"/>
            <ac:picMk id="6" creationId="{CC94EC39-109D-5AAB-0156-C21F290D1172}"/>
          </ac:picMkLst>
        </pc:picChg>
      </pc:sldChg>
      <pc:sldChg chg="addSp delSp modSp">
        <pc:chgData name="AS Dean" userId="S::adean@norwich-school.org.uk::eb0bf335-6c13-47ca-b9be-6b7c7be3c862" providerId="AD" clId="Web-{5A7E3965-7B45-375A-691B-24B902E2158F}" dt="2024-11-14T15:10:47.956" v="159" actId="20577"/>
        <pc:sldMkLst>
          <pc:docMk/>
          <pc:sldMk cId="22053767" sldId="263"/>
        </pc:sldMkLst>
        <pc:spChg chg="mod">
          <ac:chgData name="AS Dean" userId="S::adean@norwich-school.org.uk::eb0bf335-6c13-47ca-b9be-6b7c7be3c862" providerId="AD" clId="Web-{5A7E3965-7B45-375A-691B-24B902E2158F}" dt="2024-11-14T15:10:47.956" v="159" actId="20577"/>
          <ac:spMkLst>
            <pc:docMk/>
            <pc:sldMk cId="22053767" sldId="263"/>
            <ac:spMk id="4" creationId="{6E438B7B-EDB8-80A6-5F1D-C14411150F53}"/>
          </ac:spMkLst>
        </pc:spChg>
        <pc:spChg chg="mod">
          <ac:chgData name="AS Dean" userId="S::adean@norwich-school.org.uk::eb0bf335-6c13-47ca-b9be-6b7c7be3c862" providerId="AD" clId="Web-{5A7E3965-7B45-375A-691B-24B902E2158F}" dt="2024-11-14T15:10:45.018" v="157" actId="20577"/>
          <ac:spMkLst>
            <pc:docMk/>
            <pc:sldMk cId="22053767" sldId="263"/>
            <ac:spMk id="42" creationId="{3FAAE1E4-4881-8572-3AA0-4590E08786A2}"/>
          </ac:spMkLst>
        </pc:spChg>
        <pc:picChg chg="add">
          <ac:chgData name="AS Dean" userId="S::adean@norwich-school.org.uk::eb0bf335-6c13-47ca-b9be-6b7c7be3c862" providerId="AD" clId="Web-{5A7E3965-7B45-375A-691B-24B902E2158F}" dt="2024-11-14T14:45:05.020" v="17"/>
          <ac:picMkLst>
            <pc:docMk/>
            <pc:sldMk cId="22053767" sldId="263"/>
            <ac:picMk id="11" creationId="{9132DD32-46CC-34BE-B190-1FF5FDD8C288}"/>
          </ac:picMkLst>
        </pc:picChg>
        <pc:picChg chg="del">
          <ac:chgData name="AS Dean" userId="S::adean@norwich-school.org.uk::eb0bf335-6c13-47ca-b9be-6b7c7be3c862" providerId="AD" clId="Web-{5A7E3965-7B45-375A-691B-24B902E2158F}" dt="2024-11-14T14:45:03.380" v="16"/>
          <ac:picMkLst>
            <pc:docMk/>
            <pc:sldMk cId="22053767" sldId="263"/>
            <ac:picMk id="22" creationId="{B9BDC477-D588-B74F-85DD-6C625B4CD43B}"/>
          </ac:picMkLst>
        </pc:picChg>
      </pc:sldChg>
      <pc:sldChg chg="addSp delSp">
        <pc:chgData name="AS Dean" userId="S::adean@norwich-school.org.uk::eb0bf335-6c13-47ca-b9be-6b7c7be3c862" providerId="AD" clId="Web-{5A7E3965-7B45-375A-691B-24B902E2158F}" dt="2024-11-14T14:44:49.145" v="11"/>
        <pc:sldMkLst>
          <pc:docMk/>
          <pc:sldMk cId="906024214" sldId="264"/>
        </pc:sldMkLst>
        <pc:picChg chg="del">
          <ac:chgData name="AS Dean" userId="S::adean@norwich-school.org.uk::eb0bf335-6c13-47ca-b9be-6b7c7be3c862" providerId="AD" clId="Web-{5A7E3965-7B45-375A-691B-24B902E2158F}" dt="2024-11-14T14:44:47.379" v="10"/>
          <ac:picMkLst>
            <pc:docMk/>
            <pc:sldMk cId="906024214" sldId="264"/>
            <ac:picMk id="4" creationId="{2B36DF62-AD44-209A-2972-3B7E6196D3EA}"/>
          </ac:picMkLst>
        </pc:picChg>
        <pc:picChg chg="add">
          <ac:chgData name="AS Dean" userId="S::adean@norwich-school.org.uk::eb0bf335-6c13-47ca-b9be-6b7c7be3c862" providerId="AD" clId="Web-{5A7E3965-7B45-375A-691B-24B902E2158F}" dt="2024-11-14T14:44:49.145" v="11"/>
          <ac:picMkLst>
            <pc:docMk/>
            <pc:sldMk cId="906024214" sldId="264"/>
            <ac:picMk id="5" creationId="{1BE77AF6-D374-AC5A-9E4C-C65D30103659}"/>
          </ac:picMkLst>
        </pc:picChg>
      </pc:sldChg>
      <pc:sldChg chg="addSp delSp modSp">
        <pc:chgData name="AS Dean" userId="S::adean@norwich-school.org.uk::eb0bf335-6c13-47ca-b9be-6b7c7be3c862" providerId="AD" clId="Web-{5A7E3965-7B45-375A-691B-24B902E2158F}" dt="2024-11-14T14:45:36.068" v="28" actId="1076"/>
        <pc:sldMkLst>
          <pc:docMk/>
          <pc:sldMk cId="2488006106" sldId="265"/>
        </pc:sldMkLst>
        <pc:spChg chg="mod">
          <ac:chgData name="AS Dean" userId="S::adean@norwich-school.org.uk::eb0bf335-6c13-47ca-b9be-6b7c7be3c862" providerId="AD" clId="Web-{5A7E3965-7B45-375A-691B-24B902E2158F}" dt="2024-11-14T14:45:23.115" v="23" actId="1076"/>
          <ac:spMkLst>
            <pc:docMk/>
            <pc:sldMk cId="2488006106" sldId="265"/>
            <ac:spMk id="2" creationId="{6F72F429-1C16-D610-A721-8BBDBA038ABC}"/>
          </ac:spMkLst>
        </pc:spChg>
        <pc:picChg chg="del">
          <ac:chgData name="AS Dean" userId="S::adean@norwich-school.org.uk::eb0bf335-6c13-47ca-b9be-6b7c7be3c862" providerId="AD" clId="Web-{5A7E3965-7B45-375A-691B-24B902E2158F}" dt="2024-11-14T14:45:09.864" v="18"/>
          <ac:picMkLst>
            <pc:docMk/>
            <pc:sldMk cId="2488006106" sldId="265"/>
            <ac:picMk id="5" creationId="{81A7700B-7425-B337-EDAD-87057EC04A2C}"/>
          </ac:picMkLst>
        </pc:picChg>
        <pc:picChg chg="add mod">
          <ac:chgData name="AS Dean" userId="S::adean@norwich-school.org.uk::eb0bf335-6c13-47ca-b9be-6b7c7be3c862" providerId="AD" clId="Web-{5A7E3965-7B45-375A-691B-24B902E2158F}" dt="2024-11-14T14:45:36.068" v="28" actId="1076"/>
          <ac:picMkLst>
            <pc:docMk/>
            <pc:sldMk cId="2488006106" sldId="265"/>
            <ac:picMk id="6" creationId="{93A5B86A-0742-B741-2E2F-42211A95E18F}"/>
          </ac:picMkLst>
        </pc:picChg>
      </pc:sldChg>
      <pc:sldChg chg="addSp modSp new">
        <pc:chgData name="AS Dean" userId="S::adean@norwich-school.org.uk::eb0bf335-6c13-47ca-b9be-6b7c7be3c862" providerId="AD" clId="Web-{5A7E3965-7B45-375A-691B-24B902E2158F}" dt="2024-11-14T15:04:44.555" v="114" actId="20577"/>
        <pc:sldMkLst>
          <pc:docMk/>
          <pc:sldMk cId="3349772623" sldId="284"/>
        </pc:sldMkLst>
        <pc:spChg chg="mod">
          <ac:chgData name="AS Dean" userId="S::adean@norwich-school.org.uk::eb0bf335-6c13-47ca-b9be-6b7c7be3c862" providerId="AD" clId="Web-{5A7E3965-7B45-375A-691B-24B902E2158F}" dt="2024-11-14T15:01:49.315" v="33" actId="20577"/>
          <ac:spMkLst>
            <pc:docMk/>
            <pc:sldMk cId="3349772623" sldId="284"/>
            <ac:spMk id="2" creationId="{E324B559-D279-7CC3-2E22-AB5BE60FA3EC}"/>
          </ac:spMkLst>
        </pc:spChg>
        <pc:spChg chg="mod">
          <ac:chgData name="AS Dean" userId="S::adean@norwich-school.org.uk::eb0bf335-6c13-47ca-b9be-6b7c7be3c862" providerId="AD" clId="Web-{5A7E3965-7B45-375A-691B-24B902E2158F}" dt="2024-11-14T15:04:44.555" v="114" actId="20577"/>
          <ac:spMkLst>
            <pc:docMk/>
            <pc:sldMk cId="3349772623" sldId="284"/>
            <ac:spMk id="3" creationId="{B48B52D7-4016-15DD-E793-A3ED90D78B3A}"/>
          </ac:spMkLst>
        </pc:spChg>
        <pc:picChg chg="add mod">
          <ac:chgData name="AS Dean" userId="S::adean@norwich-school.org.uk::eb0bf335-6c13-47ca-b9be-6b7c7be3c862" providerId="AD" clId="Web-{5A7E3965-7B45-375A-691B-24B902E2158F}" dt="2024-11-14T15:01:54.519" v="35" actId="1076"/>
          <ac:picMkLst>
            <pc:docMk/>
            <pc:sldMk cId="3349772623" sldId="284"/>
            <ac:picMk id="5" creationId="{0F07AD69-CC95-9E45-B5DC-13015D809C1B}"/>
          </ac:picMkLst>
        </pc:picChg>
      </pc:sldChg>
    </pc:docChg>
  </pc:docChgLst>
  <pc:docChgLst>
    <pc:chgData name="AS Dean" userId="S::adean@norwich-school.org.uk::eb0bf335-6c13-47ca-b9be-6b7c7be3c862" providerId="AD" clId="Web-{E28B24F6-CFE6-4AEA-B9FD-9C17A1D441B5}"/>
    <pc:docChg chg="addSld modSld">
      <pc:chgData name="AS Dean" userId="S::adean@norwich-school.org.uk::eb0bf335-6c13-47ca-b9be-6b7c7be3c862" providerId="AD" clId="Web-{E28B24F6-CFE6-4AEA-B9FD-9C17A1D441B5}" dt="2024-03-03T17:54:20.440" v="710" actId="20577"/>
      <pc:docMkLst>
        <pc:docMk/>
      </pc:docMkLst>
      <pc:sldChg chg="addSp delSp modSp">
        <pc:chgData name="AS Dean" userId="S::adean@norwich-school.org.uk::eb0bf335-6c13-47ca-b9be-6b7c7be3c862" providerId="AD" clId="Web-{E28B24F6-CFE6-4AEA-B9FD-9C17A1D441B5}" dt="2024-03-03T17:42:36.323" v="426" actId="14100"/>
        <pc:sldMkLst>
          <pc:docMk/>
          <pc:sldMk cId="109857222" sldId="256"/>
        </pc:sldMkLst>
        <pc:spChg chg="del mod">
          <ac:chgData name="AS Dean" userId="S::adean@norwich-school.org.uk::eb0bf335-6c13-47ca-b9be-6b7c7be3c862" providerId="AD" clId="Web-{E28B24F6-CFE6-4AEA-B9FD-9C17A1D441B5}" dt="2024-03-03T17:40:48.429" v="402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S Dean" userId="S::adean@norwich-school.org.uk::eb0bf335-6c13-47ca-b9be-6b7c7be3c862" providerId="AD" clId="Web-{E28B24F6-CFE6-4AEA-B9FD-9C17A1D441B5}" dt="2024-03-03T17:42:36.323" v="426" actId="14100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AS Dean" userId="S::adean@norwich-school.org.uk::eb0bf335-6c13-47ca-b9be-6b7c7be3c862" providerId="AD" clId="Web-{E28B24F6-CFE6-4AEA-B9FD-9C17A1D441B5}" dt="2024-03-03T17:40:39.304" v="398"/>
          <ac:spMkLst>
            <pc:docMk/>
            <pc:sldMk cId="109857222" sldId="256"/>
            <ac:spMk id="5" creationId="{82F51F27-90F8-896F-D3FC-4A2412CB81D4}"/>
          </ac:spMkLst>
        </pc:spChg>
        <pc:picChg chg="add mod">
          <ac:chgData name="AS Dean" userId="S::adean@norwich-school.org.uk::eb0bf335-6c13-47ca-b9be-6b7c7be3c862" providerId="AD" clId="Web-{E28B24F6-CFE6-4AEA-B9FD-9C17A1D441B5}" dt="2024-03-03T17:42:28.760" v="424" actId="1076"/>
          <ac:picMkLst>
            <pc:docMk/>
            <pc:sldMk cId="109857222" sldId="256"/>
            <ac:picMk id="4" creationId="{76482E05-7C86-2624-0ACC-7192C1F71887}"/>
          </ac:picMkLst>
        </pc:picChg>
        <pc:picChg chg="add mod">
          <ac:chgData name="AS Dean" userId="S::adean@norwich-school.org.uk::eb0bf335-6c13-47ca-b9be-6b7c7be3c862" providerId="AD" clId="Web-{E28B24F6-CFE6-4AEA-B9FD-9C17A1D441B5}" dt="2024-03-03T17:42:22.791" v="421" actId="1076"/>
          <ac:picMkLst>
            <pc:docMk/>
            <pc:sldMk cId="109857222" sldId="256"/>
            <ac:picMk id="7" creationId="{B6DF7B01-35D6-6B8A-5021-ACB428AFB7F8}"/>
          </ac:picMkLst>
        </pc:picChg>
      </pc:sldChg>
      <pc:sldChg chg="addSp delSp modSp new">
        <pc:chgData name="AS Dean" userId="S::adean@norwich-school.org.uk::eb0bf335-6c13-47ca-b9be-6b7c7be3c862" providerId="AD" clId="Web-{E28B24F6-CFE6-4AEA-B9FD-9C17A1D441B5}" dt="2024-03-03T17:45:35.001" v="441" actId="20577"/>
        <pc:sldMkLst>
          <pc:docMk/>
          <pc:sldMk cId="1100511142" sldId="257"/>
        </pc:sldMkLst>
        <pc:spChg chg="del">
          <ac:chgData name="AS Dean" userId="S::adean@norwich-school.org.uk::eb0bf335-6c13-47ca-b9be-6b7c7be3c862" providerId="AD" clId="Web-{E28B24F6-CFE6-4AEA-B9FD-9C17A1D441B5}" dt="2024-03-03T17:02:45.035" v="14"/>
          <ac:spMkLst>
            <pc:docMk/>
            <pc:sldMk cId="1100511142" sldId="257"/>
            <ac:spMk id="2" creationId="{7A2C8FAB-68B7-8F2C-98BA-534A0E89EB7F}"/>
          </ac:spMkLst>
        </pc:spChg>
        <pc:spChg chg="del">
          <ac:chgData name="AS Dean" userId="S::adean@norwich-school.org.uk::eb0bf335-6c13-47ca-b9be-6b7c7be3c862" providerId="AD" clId="Web-{E28B24F6-CFE6-4AEA-B9FD-9C17A1D441B5}" dt="2024-03-03T17:02:29.706" v="9"/>
          <ac:spMkLst>
            <pc:docMk/>
            <pc:sldMk cId="1100511142" sldId="257"/>
            <ac:spMk id="3" creationId="{320BD70B-6BFF-5550-7409-13A98B1E2255}"/>
          </ac:spMkLst>
        </pc:spChg>
        <pc:spChg chg="add del mod">
          <ac:chgData name="AS Dean" userId="S::adean@norwich-school.org.uk::eb0bf335-6c13-47ca-b9be-6b7c7be3c862" providerId="AD" clId="Web-{E28B24F6-CFE6-4AEA-B9FD-9C17A1D441B5}" dt="2024-03-03T17:02:39.082" v="13"/>
          <ac:spMkLst>
            <pc:docMk/>
            <pc:sldMk cId="1100511142" sldId="257"/>
            <ac:spMk id="5" creationId="{B4CCE9FB-F2B1-D9B1-EB80-6F25472FD7E4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17:00.340" v="200" actId="1076"/>
          <ac:spMkLst>
            <pc:docMk/>
            <pc:sldMk cId="1100511142" sldId="257"/>
            <ac:spMk id="7" creationId="{54318D36-7C29-FF1C-F0CC-703EF4C2E251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08:03.482" v="93" actId="14100"/>
          <ac:spMkLst>
            <pc:docMk/>
            <pc:sldMk cId="1100511142" sldId="257"/>
            <ac:spMk id="8" creationId="{BE510482-FAE9-0CD9-B7D0-F8A45FB17039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08:36.842" v="109" actId="14100"/>
          <ac:spMkLst>
            <pc:docMk/>
            <pc:sldMk cId="1100511142" sldId="257"/>
            <ac:spMk id="9" creationId="{99A04FA0-EC04-3F47-B00C-BF9C7DB32411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07:52.059" v="90" actId="14100"/>
          <ac:spMkLst>
            <pc:docMk/>
            <pc:sldMk cId="1100511142" sldId="257"/>
            <ac:spMk id="10" creationId="{694249E7-1417-45AD-2B49-251F459B56EE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35:46.171" v="383" actId="1076"/>
          <ac:spMkLst>
            <pc:docMk/>
            <pc:sldMk cId="1100511142" sldId="257"/>
            <ac:spMk id="11" creationId="{C6C716D8-C14A-ECC1-8146-535341BE6D9D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06:59.605" v="75" actId="14100"/>
          <ac:spMkLst>
            <pc:docMk/>
            <pc:sldMk cId="1100511142" sldId="257"/>
            <ac:spMk id="12" creationId="{87A13757-FE83-8378-5390-41F0F9647F56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31:58.758" v="371" actId="1076"/>
          <ac:spMkLst>
            <pc:docMk/>
            <pc:sldMk cId="1100511142" sldId="257"/>
            <ac:spMk id="13" creationId="{F958851C-2A86-27BA-404A-3F317302F246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0:08.660" v="244" actId="1076"/>
          <ac:spMkLst>
            <pc:docMk/>
            <pc:sldMk cId="1100511142" sldId="257"/>
            <ac:spMk id="14" creationId="{42648740-E7CE-E5CB-70BC-0B228D987E07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10:25.095" v="139" actId="1076"/>
          <ac:spMkLst>
            <pc:docMk/>
            <pc:sldMk cId="1100511142" sldId="257"/>
            <ac:spMk id="15" creationId="{B0F1B5DB-921D-8C5F-6B46-55AD6158DE6A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0:02.769" v="243" actId="1076"/>
          <ac:spMkLst>
            <pc:docMk/>
            <pc:sldMk cId="1100511142" sldId="257"/>
            <ac:spMk id="16" creationId="{DAFCD3E6-B89E-1B29-9F48-BA7AD40597BB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19:31.378" v="241" actId="1076"/>
          <ac:spMkLst>
            <pc:docMk/>
            <pc:sldMk cId="1100511142" sldId="257"/>
            <ac:spMk id="17" creationId="{492AD564-9AD3-9037-6002-4B2DBBD51797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09:00.921" v="116" actId="1076"/>
          <ac:spMkLst>
            <pc:docMk/>
            <pc:sldMk cId="1100511142" sldId="257"/>
            <ac:spMk id="18" creationId="{FECE4E22-7425-6F5E-1E4C-95430A57520A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09:40.937" v="129" actId="1076"/>
          <ac:spMkLst>
            <pc:docMk/>
            <pc:sldMk cId="1100511142" sldId="257"/>
            <ac:spMk id="19" creationId="{9E44E1FD-FA4E-1BA5-C148-1E4EE0A227ED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14:13.304" v="182" actId="20577"/>
          <ac:spMkLst>
            <pc:docMk/>
            <pc:sldMk cId="1100511142" sldId="257"/>
            <ac:spMk id="20" creationId="{FFD2BAFD-1A7A-A3D1-0E88-261B5DA47881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15:32.775" v="190" actId="1076"/>
          <ac:spMkLst>
            <pc:docMk/>
            <pc:sldMk cId="1100511142" sldId="257"/>
            <ac:spMk id="21" creationId="{AD07D708-825B-310B-5762-AAFA9E53AB8E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6:15.077" v="306" actId="14100"/>
          <ac:spMkLst>
            <pc:docMk/>
            <pc:sldMk cId="1100511142" sldId="257"/>
            <ac:spMk id="26" creationId="{939DD7E9-8846-D5C1-9A70-5EDCFB369B87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19:37.550" v="242" actId="1076"/>
          <ac:spMkLst>
            <pc:docMk/>
            <pc:sldMk cId="1100511142" sldId="257"/>
            <ac:spMk id="27" creationId="{C3DADAFE-24DB-16D6-1CAE-5DD3DA8A21D4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0:58.958" v="257" actId="20577"/>
          <ac:spMkLst>
            <pc:docMk/>
            <pc:sldMk cId="1100511142" sldId="257"/>
            <ac:spMk id="30" creationId="{107FD41A-293F-2F55-5D49-109722CE307D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2:20.148" v="266" actId="20577"/>
          <ac:spMkLst>
            <pc:docMk/>
            <pc:sldMk cId="1100511142" sldId="257"/>
            <ac:spMk id="31" creationId="{07CC2756-CFC9-37FB-1831-009D8C0CC377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3:09.649" v="276" actId="14100"/>
          <ac:spMkLst>
            <pc:docMk/>
            <pc:sldMk cId="1100511142" sldId="257"/>
            <ac:spMk id="32" creationId="{D22AE889-63FE-AA34-9C34-0ECFE3945514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7:55.783" v="319" actId="1076"/>
          <ac:spMkLst>
            <pc:docMk/>
            <pc:sldMk cId="1100511142" sldId="257"/>
            <ac:spMk id="33" creationId="{4AD9CB54-61D4-C74B-3D1A-4996826309F5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8:53.237" v="325" actId="1076"/>
          <ac:spMkLst>
            <pc:docMk/>
            <pc:sldMk cId="1100511142" sldId="257"/>
            <ac:spMk id="34" creationId="{E1E36AD5-1232-B2DE-A529-B41D59F39450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6:23.936" v="309" actId="14100"/>
          <ac:spMkLst>
            <pc:docMk/>
            <pc:sldMk cId="1100511142" sldId="257"/>
            <ac:spMk id="35" creationId="{E32E1EC3-314D-3F21-F489-5FADE2DD147E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45:35.001" v="441" actId="20577"/>
          <ac:spMkLst>
            <pc:docMk/>
            <pc:sldMk cId="1100511142" sldId="257"/>
            <ac:spMk id="36" creationId="{67DAB192-F87C-3676-F121-8613A1E27563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8:57.362" v="327" actId="20577"/>
          <ac:spMkLst>
            <pc:docMk/>
            <pc:sldMk cId="1100511142" sldId="257"/>
            <ac:spMk id="37" creationId="{10CBD14F-5F73-A51C-97D0-CD4A6D6FAF04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29:47.379" v="350" actId="1076"/>
          <ac:spMkLst>
            <pc:docMk/>
            <pc:sldMk cId="1100511142" sldId="257"/>
            <ac:spMk id="38" creationId="{C9178EB8-3D35-9CD4-5569-AB9D6F026872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31:03.350" v="364" actId="20577"/>
          <ac:spMkLst>
            <pc:docMk/>
            <pc:sldMk cId="1100511142" sldId="257"/>
            <ac:spMk id="39" creationId="{AF9360A2-967D-98E0-B69D-99CE48237681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35:29.983" v="380" actId="20577"/>
          <ac:spMkLst>
            <pc:docMk/>
            <pc:sldMk cId="1100511142" sldId="257"/>
            <ac:spMk id="40" creationId="{AF3EA54B-28A3-E866-D0F0-5B8F271BE69A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35:37.733" v="382" actId="1076"/>
          <ac:spMkLst>
            <pc:docMk/>
            <pc:sldMk cId="1100511142" sldId="257"/>
            <ac:spMk id="41" creationId="{136FEB69-2B3F-CB64-06FD-6598E747C649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39:02.692" v="390" actId="14100"/>
          <ac:spMkLst>
            <pc:docMk/>
            <pc:sldMk cId="1100511142" sldId="257"/>
            <ac:spMk id="42" creationId="{9CF96CA6-9C9D-3141-00E4-BD126F79AD2F}"/>
          </ac:spMkLst>
        </pc:spChg>
        <pc:spChg chg="add mod">
          <ac:chgData name="AS Dean" userId="S::adean@norwich-school.org.uk::eb0bf335-6c13-47ca-b9be-6b7c7be3c862" providerId="AD" clId="Web-{E28B24F6-CFE6-4AEA-B9FD-9C17A1D441B5}" dt="2024-03-03T17:45:27.235" v="439" actId="14100"/>
          <ac:spMkLst>
            <pc:docMk/>
            <pc:sldMk cId="1100511142" sldId="257"/>
            <ac:spMk id="45" creationId="{78F0D7B0-ED03-ABE0-D787-C486216448C5}"/>
          </ac:spMkLst>
        </pc:spChg>
        <pc:graphicFrameChg chg="add del mod modGraphic">
          <ac:chgData name="AS Dean" userId="S::adean@norwich-school.org.uk::eb0bf335-6c13-47ca-b9be-6b7c7be3c862" providerId="AD" clId="Web-{E28B24F6-CFE6-4AEA-B9FD-9C17A1D441B5}" dt="2024-03-03T17:18:43.673" v="221"/>
          <ac:graphicFrameMkLst>
            <pc:docMk/>
            <pc:sldMk cId="1100511142" sldId="257"/>
            <ac:graphicFrameMk id="29" creationId="{D5CFFFC3-7CCA-AE59-0AE1-4F931B03FE35}"/>
          </ac:graphicFrameMkLst>
        </pc:graphicFrameChg>
        <pc:picChg chg="add mod ord">
          <ac:chgData name="AS Dean" userId="S::adean@norwich-school.org.uk::eb0bf335-6c13-47ca-b9be-6b7c7be3c862" providerId="AD" clId="Web-{E28B24F6-CFE6-4AEA-B9FD-9C17A1D441B5}" dt="2024-03-03T17:03:05.801" v="23" actId="1076"/>
          <ac:picMkLst>
            <pc:docMk/>
            <pc:sldMk cId="1100511142" sldId="257"/>
            <ac:picMk id="4" creationId="{3A3D53A3-3F59-58DA-C874-6AC295080538}"/>
          </ac:picMkLst>
        </pc:picChg>
        <pc:picChg chg="add del">
          <ac:chgData name="AS Dean" userId="S::adean@norwich-school.org.uk::eb0bf335-6c13-47ca-b9be-6b7c7be3c862" providerId="AD" clId="Web-{E28B24F6-CFE6-4AEA-B9FD-9C17A1D441B5}" dt="2024-03-03T17:16:21.699" v="193"/>
          <ac:picMkLst>
            <pc:docMk/>
            <pc:sldMk cId="1100511142" sldId="257"/>
            <ac:picMk id="23" creationId="{B0E07051-3868-516E-AD50-2A8BC8B4F466}"/>
          </ac:picMkLst>
        </pc:picChg>
        <pc:picChg chg="add del">
          <ac:chgData name="AS Dean" userId="S::adean@norwich-school.org.uk::eb0bf335-6c13-47ca-b9be-6b7c7be3c862" providerId="AD" clId="Web-{E28B24F6-CFE6-4AEA-B9FD-9C17A1D441B5}" dt="2024-03-03T17:16:30.543" v="196"/>
          <ac:picMkLst>
            <pc:docMk/>
            <pc:sldMk cId="1100511142" sldId="257"/>
            <ac:picMk id="25" creationId="{DCE941E3-E0A1-3F88-F500-78079A656FC0}"/>
          </ac:picMkLst>
        </pc:picChg>
        <pc:picChg chg="add mod">
          <ac:chgData name="AS Dean" userId="S::adean@norwich-school.org.uk::eb0bf335-6c13-47ca-b9be-6b7c7be3c862" providerId="AD" clId="Web-{E28B24F6-CFE6-4AEA-B9FD-9C17A1D441B5}" dt="2024-03-03T17:43:39.887" v="431" actId="1076"/>
          <ac:picMkLst>
            <pc:docMk/>
            <pc:sldMk cId="1100511142" sldId="257"/>
            <ac:picMk id="43" creationId="{91B294EF-689E-43C4-F34D-8E36822BF5EF}"/>
          </ac:picMkLst>
        </pc:picChg>
        <pc:picChg chg="add del mod">
          <ac:chgData name="AS Dean" userId="S::adean@norwich-school.org.uk::eb0bf335-6c13-47ca-b9be-6b7c7be3c862" providerId="AD" clId="Web-{E28B24F6-CFE6-4AEA-B9FD-9C17A1D441B5}" dt="2024-03-03T17:45:02.515" v="433"/>
          <ac:picMkLst>
            <pc:docMk/>
            <pc:sldMk cId="1100511142" sldId="257"/>
            <ac:picMk id="44" creationId="{2FAA3FE1-9B25-B7B1-48F1-6B38901B3656}"/>
          </ac:picMkLst>
        </pc:picChg>
      </pc:sldChg>
      <pc:sldChg chg="modSp new">
        <pc:chgData name="AS Dean" userId="S::adean@norwich-school.org.uk::eb0bf335-6c13-47ca-b9be-6b7c7be3c862" providerId="AD" clId="Web-{E28B24F6-CFE6-4AEA-B9FD-9C17A1D441B5}" dt="2024-03-03T17:48:56.384" v="543" actId="20577"/>
        <pc:sldMkLst>
          <pc:docMk/>
          <pc:sldMk cId="1397119682" sldId="258"/>
        </pc:sldMkLst>
        <pc:spChg chg="mod">
          <ac:chgData name="AS Dean" userId="S::adean@norwich-school.org.uk::eb0bf335-6c13-47ca-b9be-6b7c7be3c862" providerId="AD" clId="Web-{E28B24F6-CFE6-4AEA-B9FD-9C17A1D441B5}" dt="2024-03-03T17:47:23.882" v="493" actId="20577"/>
          <ac:spMkLst>
            <pc:docMk/>
            <pc:sldMk cId="1397119682" sldId="258"/>
            <ac:spMk id="2" creationId="{8FC0A876-4D57-74E0-6C3F-951D4D687122}"/>
          </ac:spMkLst>
        </pc:spChg>
        <pc:spChg chg="mod">
          <ac:chgData name="AS Dean" userId="S::adean@norwich-school.org.uk::eb0bf335-6c13-47ca-b9be-6b7c7be3c862" providerId="AD" clId="Web-{E28B24F6-CFE6-4AEA-B9FD-9C17A1D441B5}" dt="2024-03-03T17:48:56.384" v="543" actId="20577"/>
          <ac:spMkLst>
            <pc:docMk/>
            <pc:sldMk cId="1397119682" sldId="258"/>
            <ac:spMk id="3" creationId="{47A9211B-924D-D677-D917-654C672B756A}"/>
          </ac:spMkLst>
        </pc:spChg>
      </pc:sldChg>
      <pc:sldChg chg="addSp modSp new mod setBg">
        <pc:chgData name="AS Dean" userId="S::adean@norwich-school.org.uk::eb0bf335-6c13-47ca-b9be-6b7c7be3c862" providerId="AD" clId="Web-{E28B24F6-CFE6-4AEA-B9FD-9C17A1D441B5}" dt="2024-03-03T17:53:30.408" v="707" actId="20577"/>
        <pc:sldMkLst>
          <pc:docMk/>
          <pc:sldMk cId="199152946" sldId="259"/>
        </pc:sldMkLst>
        <pc:spChg chg="mod">
          <ac:chgData name="AS Dean" userId="S::adean@norwich-school.org.uk::eb0bf335-6c13-47ca-b9be-6b7c7be3c862" providerId="AD" clId="Web-{E28B24F6-CFE6-4AEA-B9FD-9C17A1D441B5}" dt="2024-03-03T17:53:25.486" v="706"/>
          <ac:spMkLst>
            <pc:docMk/>
            <pc:sldMk cId="199152946" sldId="259"/>
            <ac:spMk id="2" creationId="{C442C8E6-734F-97AA-B3FB-9DABFE3AD1A0}"/>
          </ac:spMkLst>
        </pc:spChg>
        <pc:spChg chg="mod">
          <ac:chgData name="AS Dean" userId="S::adean@norwich-school.org.uk::eb0bf335-6c13-47ca-b9be-6b7c7be3c862" providerId="AD" clId="Web-{E28B24F6-CFE6-4AEA-B9FD-9C17A1D441B5}" dt="2024-03-03T17:53:30.408" v="707" actId="20577"/>
          <ac:spMkLst>
            <pc:docMk/>
            <pc:sldMk cId="199152946" sldId="259"/>
            <ac:spMk id="3" creationId="{B809559E-566B-D273-DC3C-6EBA246D346D}"/>
          </ac:spMkLst>
        </pc:spChg>
        <pc:spChg chg="add">
          <ac:chgData name="AS Dean" userId="S::adean@norwich-school.org.uk::eb0bf335-6c13-47ca-b9be-6b7c7be3c862" providerId="AD" clId="Web-{E28B24F6-CFE6-4AEA-B9FD-9C17A1D441B5}" dt="2024-03-03T17:53:25.486" v="706"/>
          <ac:spMkLst>
            <pc:docMk/>
            <pc:sldMk cId="199152946" sldId="259"/>
            <ac:spMk id="10" creationId="{081EA652-8C6A-4E69-BEB9-170809474553}"/>
          </ac:spMkLst>
        </pc:spChg>
        <pc:spChg chg="add">
          <ac:chgData name="AS Dean" userId="S::adean@norwich-school.org.uk::eb0bf335-6c13-47ca-b9be-6b7c7be3c862" providerId="AD" clId="Web-{E28B24F6-CFE6-4AEA-B9FD-9C17A1D441B5}" dt="2024-03-03T17:53:25.486" v="706"/>
          <ac:spMkLst>
            <pc:docMk/>
            <pc:sldMk cId="199152946" sldId="259"/>
            <ac:spMk id="12" creationId="{5298780A-33B9-4EA2-8F67-DE68AD62841B}"/>
          </ac:spMkLst>
        </pc:spChg>
        <pc:spChg chg="add">
          <ac:chgData name="AS Dean" userId="S::adean@norwich-school.org.uk::eb0bf335-6c13-47ca-b9be-6b7c7be3c862" providerId="AD" clId="Web-{E28B24F6-CFE6-4AEA-B9FD-9C17A1D441B5}" dt="2024-03-03T17:53:25.486" v="706"/>
          <ac:spMkLst>
            <pc:docMk/>
            <pc:sldMk cId="199152946" sldId="259"/>
            <ac:spMk id="14" creationId="{7F488E8B-4E1E-4402-8935-D4E6C02615C7}"/>
          </ac:spMkLst>
        </pc:spChg>
        <pc:picChg chg="add">
          <ac:chgData name="AS Dean" userId="S::adean@norwich-school.org.uk::eb0bf335-6c13-47ca-b9be-6b7c7be3c862" providerId="AD" clId="Web-{E28B24F6-CFE6-4AEA-B9FD-9C17A1D441B5}" dt="2024-03-03T17:49:39.901" v="573"/>
          <ac:picMkLst>
            <pc:docMk/>
            <pc:sldMk cId="199152946" sldId="259"/>
            <ac:picMk id="5" creationId="{1B25A83C-A3ED-FCB4-1BEB-A4F116717D16}"/>
          </ac:picMkLst>
        </pc:picChg>
        <pc:cxnChg chg="add">
          <ac:chgData name="AS Dean" userId="S::adean@norwich-school.org.uk::eb0bf335-6c13-47ca-b9be-6b7c7be3c862" providerId="AD" clId="Web-{E28B24F6-CFE6-4AEA-B9FD-9C17A1D441B5}" dt="2024-03-03T17:53:25.486" v="706"/>
          <ac:cxnSpMkLst>
            <pc:docMk/>
            <pc:sldMk cId="199152946" sldId="259"/>
            <ac:cxnSpMk id="16" creationId="{23AAC9B5-8015-485C-ACF9-A750390E9A56}"/>
          </ac:cxnSpMkLst>
        </pc:cxnChg>
      </pc:sldChg>
      <pc:sldChg chg="addSp modSp new mod setBg">
        <pc:chgData name="AS Dean" userId="S::adean@norwich-school.org.uk::eb0bf335-6c13-47ca-b9be-6b7c7be3c862" providerId="AD" clId="Web-{E28B24F6-CFE6-4AEA-B9FD-9C17A1D441B5}" dt="2024-03-03T17:54:20.440" v="710" actId="20577"/>
        <pc:sldMkLst>
          <pc:docMk/>
          <pc:sldMk cId="2054310042" sldId="260"/>
        </pc:sldMkLst>
        <pc:spChg chg="mod">
          <ac:chgData name="AS Dean" userId="S::adean@norwich-school.org.uk::eb0bf335-6c13-47ca-b9be-6b7c7be3c862" providerId="AD" clId="Web-{E28B24F6-CFE6-4AEA-B9FD-9C17A1D441B5}" dt="2024-03-03T17:54:05.471" v="708"/>
          <ac:spMkLst>
            <pc:docMk/>
            <pc:sldMk cId="2054310042" sldId="260"/>
            <ac:spMk id="2" creationId="{3025142B-402D-DD70-E159-347EB9CA947E}"/>
          </ac:spMkLst>
        </pc:spChg>
        <pc:spChg chg="mod">
          <ac:chgData name="AS Dean" userId="S::adean@norwich-school.org.uk::eb0bf335-6c13-47ca-b9be-6b7c7be3c862" providerId="AD" clId="Web-{E28B24F6-CFE6-4AEA-B9FD-9C17A1D441B5}" dt="2024-03-03T17:54:20.440" v="710" actId="20577"/>
          <ac:spMkLst>
            <pc:docMk/>
            <pc:sldMk cId="2054310042" sldId="260"/>
            <ac:spMk id="3" creationId="{75AA2B7F-D8E0-7879-93B7-8750692D417E}"/>
          </ac:spMkLst>
        </pc:spChg>
        <pc:spChg chg="add">
          <ac:chgData name="AS Dean" userId="S::adean@norwich-school.org.uk::eb0bf335-6c13-47ca-b9be-6b7c7be3c862" providerId="AD" clId="Web-{E28B24F6-CFE6-4AEA-B9FD-9C17A1D441B5}" dt="2024-03-03T17:54:05.471" v="708"/>
          <ac:spMkLst>
            <pc:docMk/>
            <pc:sldMk cId="2054310042" sldId="260"/>
            <ac:spMk id="10" creationId="{081EA652-8C6A-4E69-BEB9-170809474553}"/>
          </ac:spMkLst>
        </pc:spChg>
        <pc:spChg chg="add">
          <ac:chgData name="AS Dean" userId="S::adean@norwich-school.org.uk::eb0bf335-6c13-47ca-b9be-6b7c7be3c862" providerId="AD" clId="Web-{E28B24F6-CFE6-4AEA-B9FD-9C17A1D441B5}" dt="2024-03-03T17:54:05.471" v="708"/>
          <ac:spMkLst>
            <pc:docMk/>
            <pc:sldMk cId="2054310042" sldId="260"/>
            <ac:spMk id="12" creationId="{5298780A-33B9-4EA2-8F67-DE68AD62841B}"/>
          </ac:spMkLst>
        </pc:spChg>
        <pc:spChg chg="add">
          <ac:chgData name="AS Dean" userId="S::adean@norwich-school.org.uk::eb0bf335-6c13-47ca-b9be-6b7c7be3c862" providerId="AD" clId="Web-{E28B24F6-CFE6-4AEA-B9FD-9C17A1D441B5}" dt="2024-03-03T17:54:05.471" v="708"/>
          <ac:spMkLst>
            <pc:docMk/>
            <pc:sldMk cId="2054310042" sldId="260"/>
            <ac:spMk id="14" creationId="{7F488E8B-4E1E-4402-8935-D4E6C02615C7}"/>
          </ac:spMkLst>
        </pc:spChg>
        <pc:picChg chg="add mod">
          <ac:chgData name="AS Dean" userId="S::adean@norwich-school.org.uk::eb0bf335-6c13-47ca-b9be-6b7c7be3c862" providerId="AD" clId="Web-{E28B24F6-CFE6-4AEA-B9FD-9C17A1D441B5}" dt="2024-03-03T17:53:13.032" v="705" actId="1076"/>
          <ac:picMkLst>
            <pc:docMk/>
            <pc:sldMk cId="2054310042" sldId="260"/>
            <ac:picMk id="5" creationId="{173A9D7C-2A07-28AA-B161-D12217C0EC8B}"/>
          </ac:picMkLst>
        </pc:picChg>
        <pc:cxnChg chg="add">
          <ac:chgData name="AS Dean" userId="S::adean@norwich-school.org.uk::eb0bf335-6c13-47ca-b9be-6b7c7be3c862" providerId="AD" clId="Web-{E28B24F6-CFE6-4AEA-B9FD-9C17A1D441B5}" dt="2024-03-03T17:54:05.471" v="708"/>
          <ac:cxnSpMkLst>
            <pc:docMk/>
            <pc:sldMk cId="2054310042" sldId="260"/>
            <ac:cxnSpMk id="16" creationId="{23AAC9B5-8015-485C-ACF9-A750390E9A56}"/>
          </ac:cxnSpMkLst>
        </pc:cxnChg>
      </pc:sldChg>
    </pc:docChg>
  </pc:docChgLst>
  <pc:docChgLst>
    <pc:chgData name="AS Dean" userId="S::adean@norwich-school.org.uk::eb0bf335-6c13-47ca-b9be-6b7c7be3c862" providerId="AD" clId="Web-{B56D9ACD-E682-D3C1-D193-64F9E7346BD0}"/>
    <pc:docChg chg="addSld delSld modSld sldOrd">
      <pc:chgData name="AS Dean" userId="S::adean@norwich-school.org.uk::eb0bf335-6c13-47ca-b9be-6b7c7be3c862" providerId="AD" clId="Web-{B56D9ACD-E682-D3C1-D193-64F9E7346BD0}" dt="2024-08-22T20:07:39.368" v="8" actId="14100"/>
      <pc:docMkLst>
        <pc:docMk/>
      </pc:docMkLst>
      <pc:sldChg chg="del">
        <pc:chgData name="AS Dean" userId="S::adean@norwich-school.org.uk::eb0bf335-6c13-47ca-b9be-6b7c7be3c862" providerId="AD" clId="Web-{B56D9ACD-E682-D3C1-D193-64F9E7346BD0}" dt="2024-08-22T20:07:16.961" v="0"/>
        <pc:sldMkLst>
          <pc:docMk/>
          <pc:sldMk cId="109857222" sldId="256"/>
        </pc:sldMkLst>
      </pc:sldChg>
      <pc:sldChg chg="ord">
        <pc:chgData name="AS Dean" userId="S::adean@norwich-school.org.uk::eb0bf335-6c13-47ca-b9be-6b7c7be3c862" providerId="AD" clId="Web-{B56D9ACD-E682-D3C1-D193-64F9E7346BD0}" dt="2024-08-22T20:07:27.227" v="2"/>
        <pc:sldMkLst>
          <pc:docMk/>
          <pc:sldMk cId="199152946" sldId="259"/>
        </pc:sldMkLst>
      </pc:sldChg>
      <pc:sldChg chg="new del">
        <pc:chgData name="AS Dean" userId="S::adean@norwich-school.org.uk::eb0bf335-6c13-47ca-b9be-6b7c7be3c862" providerId="AD" clId="Web-{B56D9ACD-E682-D3C1-D193-64F9E7346BD0}" dt="2024-08-22T20:07:31.024" v="4"/>
        <pc:sldMkLst>
          <pc:docMk/>
          <pc:sldMk cId="1083112612" sldId="266"/>
        </pc:sldMkLst>
      </pc:sldChg>
      <pc:sldChg chg="modSp add">
        <pc:chgData name="AS Dean" userId="S::adean@norwich-school.org.uk::eb0bf335-6c13-47ca-b9be-6b7c7be3c862" providerId="AD" clId="Web-{B56D9ACD-E682-D3C1-D193-64F9E7346BD0}" dt="2024-08-22T20:07:39.368" v="8" actId="14100"/>
        <pc:sldMkLst>
          <pc:docMk/>
          <pc:sldMk cId="892068567" sldId="283"/>
        </pc:sldMkLst>
        <pc:spChg chg="mod">
          <ac:chgData name="AS Dean" userId="S::adean@norwich-school.org.uk::eb0bf335-6c13-47ca-b9be-6b7c7be3c862" providerId="AD" clId="Web-{B56D9ACD-E682-D3C1-D193-64F9E7346BD0}" dt="2024-08-22T20:07:39.368" v="8" actId="14100"/>
          <ac:spMkLst>
            <pc:docMk/>
            <pc:sldMk cId="892068567" sldId="283"/>
            <ac:spMk id="2" creationId="{F427CDF3-903B-C573-B296-EBCA3262DA69}"/>
          </ac:spMkLst>
        </pc:spChg>
      </pc:sldChg>
    </pc:docChg>
  </pc:docChgLst>
  <pc:docChgLst>
    <pc:chgData name="AS Dean" userId="S::adean@norwich-school.org.uk::eb0bf335-6c13-47ca-b9be-6b7c7be3c862" providerId="AD" clId="Web-{09396367-C4E9-96E6-91D2-78A1DD1E0FD8}"/>
    <pc:docChg chg="addSld modSld">
      <pc:chgData name="AS Dean" userId="S::adean@norwich-school.org.uk::eb0bf335-6c13-47ca-b9be-6b7c7be3c862" providerId="AD" clId="Web-{09396367-C4E9-96E6-91D2-78A1DD1E0FD8}" dt="2024-03-03T18:11:18.485" v="15" actId="20577"/>
      <pc:docMkLst>
        <pc:docMk/>
      </pc:docMkLst>
      <pc:sldChg chg="addSp delSp modSp mod setBg">
        <pc:chgData name="AS Dean" userId="S::adean@norwich-school.org.uk::eb0bf335-6c13-47ca-b9be-6b7c7be3c862" providerId="AD" clId="Web-{09396367-C4E9-96E6-91D2-78A1DD1E0FD8}" dt="2024-03-03T18:10:16.870" v="2"/>
        <pc:sldMkLst>
          <pc:docMk/>
          <pc:sldMk cId="346263799" sldId="262"/>
        </pc:sldMkLst>
        <pc:spChg chg="mod ord">
          <ac:chgData name="AS Dean" userId="S::adean@norwich-school.org.uk::eb0bf335-6c13-47ca-b9be-6b7c7be3c862" providerId="AD" clId="Web-{09396367-C4E9-96E6-91D2-78A1DD1E0FD8}" dt="2024-03-03T18:10:09.964" v="1"/>
          <ac:spMkLst>
            <pc:docMk/>
            <pc:sldMk cId="346263799" sldId="262"/>
            <ac:spMk id="2" creationId="{BF28F6DF-F797-D7D7-DE72-83769582C78D}"/>
          </ac:spMkLst>
        </pc:spChg>
        <pc:spChg chg="del">
          <ac:chgData name="AS Dean" userId="S::adean@norwich-school.org.uk::eb0bf335-6c13-47ca-b9be-6b7c7be3c862" providerId="AD" clId="Web-{09396367-C4E9-96E6-91D2-78A1DD1E0FD8}" dt="2024-03-03T18:10:07.307" v="0"/>
          <ac:spMkLst>
            <pc:docMk/>
            <pc:sldMk cId="346263799" sldId="262"/>
            <ac:spMk id="3" creationId="{EB7AC61D-DDB2-55C5-7992-4EAFDF7C2FCA}"/>
          </ac:spMkLst>
        </pc:spChg>
        <pc:spChg chg="add">
          <ac:chgData name="AS Dean" userId="S::adean@norwich-school.org.uk::eb0bf335-6c13-47ca-b9be-6b7c7be3c862" providerId="AD" clId="Web-{09396367-C4E9-96E6-91D2-78A1DD1E0FD8}" dt="2024-03-03T18:10:09.964" v="1"/>
          <ac:spMkLst>
            <pc:docMk/>
            <pc:sldMk cId="346263799" sldId="262"/>
            <ac:spMk id="9" creationId="{B9D7E975-9161-4F2D-AC53-69E1912F6B5D}"/>
          </ac:spMkLst>
        </pc:spChg>
        <pc:spChg chg="add">
          <ac:chgData name="AS Dean" userId="S::adean@norwich-school.org.uk::eb0bf335-6c13-47ca-b9be-6b7c7be3c862" providerId="AD" clId="Web-{09396367-C4E9-96E6-91D2-78A1DD1E0FD8}" dt="2024-03-03T18:10:09.964" v="1"/>
          <ac:spMkLst>
            <pc:docMk/>
            <pc:sldMk cId="346263799" sldId="262"/>
            <ac:spMk id="11" creationId="{827DC2C4-B485-428A-BF4A-472D2967F47F}"/>
          </ac:spMkLst>
        </pc:spChg>
        <pc:spChg chg="add">
          <ac:chgData name="AS Dean" userId="S::adean@norwich-school.org.uk::eb0bf335-6c13-47ca-b9be-6b7c7be3c862" providerId="AD" clId="Web-{09396367-C4E9-96E6-91D2-78A1DD1E0FD8}" dt="2024-03-03T18:10:09.964" v="1"/>
          <ac:spMkLst>
            <pc:docMk/>
            <pc:sldMk cId="346263799" sldId="262"/>
            <ac:spMk id="13" creationId="{463E6235-1649-4B47-9862-4026FC473B6F}"/>
          </ac:spMkLst>
        </pc:spChg>
        <pc:picChg chg="add mod ord">
          <ac:chgData name="AS Dean" userId="S::adean@norwich-school.org.uk::eb0bf335-6c13-47ca-b9be-6b7c7be3c862" providerId="AD" clId="Web-{09396367-C4E9-96E6-91D2-78A1DD1E0FD8}" dt="2024-03-03T18:10:09.964" v="1"/>
          <ac:picMkLst>
            <pc:docMk/>
            <pc:sldMk cId="346263799" sldId="262"/>
            <ac:picMk id="4" creationId="{293A9DCD-58FE-5A96-D81B-FD8FC7DB090F}"/>
          </ac:picMkLst>
        </pc:picChg>
        <pc:picChg chg="add">
          <ac:chgData name="AS Dean" userId="S::adean@norwich-school.org.uk::eb0bf335-6c13-47ca-b9be-6b7c7be3c862" providerId="AD" clId="Web-{09396367-C4E9-96E6-91D2-78A1DD1E0FD8}" dt="2024-03-03T18:10:16.870" v="2"/>
          <ac:picMkLst>
            <pc:docMk/>
            <pc:sldMk cId="346263799" sldId="262"/>
            <ac:picMk id="6" creationId="{CC94EC39-109D-5AAB-0156-C21F290D1172}"/>
          </ac:picMkLst>
        </pc:picChg>
      </pc:sldChg>
      <pc:sldChg chg="modSp new">
        <pc:chgData name="AS Dean" userId="S::adean@norwich-school.org.uk::eb0bf335-6c13-47ca-b9be-6b7c7be3c862" providerId="AD" clId="Web-{09396367-C4E9-96E6-91D2-78A1DD1E0FD8}" dt="2024-03-03T18:11:18.485" v="15" actId="20577"/>
        <pc:sldMkLst>
          <pc:docMk/>
          <pc:sldMk cId="22053767" sldId="263"/>
        </pc:sldMkLst>
        <pc:spChg chg="mod">
          <ac:chgData name="AS Dean" userId="S::adean@norwich-school.org.uk::eb0bf335-6c13-47ca-b9be-6b7c7be3c862" providerId="AD" clId="Web-{09396367-C4E9-96E6-91D2-78A1DD1E0FD8}" dt="2024-03-03T18:11:18.485" v="15" actId="20577"/>
          <ac:spMkLst>
            <pc:docMk/>
            <pc:sldMk cId="22053767" sldId="263"/>
            <ac:spMk id="2" creationId="{9C8CEEBD-9DDA-312E-3D5F-9847AFE1CFAB}"/>
          </ac:spMkLst>
        </pc:spChg>
      </pc:sldChg>
    </pc:docChg>
  </pc:docChgLst>
  <pc:docChgLst>
    <pc:chgData name="AS Dean" userId="eb0bf335-6c13-47ca-b9be-6b7c7be3c862" providerId="ADAL" clId="{7EA99EF8-73B8-45D1-B5CD-0BED898938C1}"/>
    <pc:docChg chg="undo custSel addSld modSld sldOrd">
      <pc:chgData name="AS Dean" userId="eb0bf335-6c13-47ca-b9be-6b7c7be3c862" providerId="ADAL" clId="{7EA99EF8-73B8-45D1-B5CD-0BED898938C1}" dt="2024-03-03T18:34:25.618" v="1649" actId="1076"/>
      <pc:docMkLst>
        <pc:docMk/>
      </pc:docMkLst>
      <pc:sldChg chg="addSp delSp modSp mod setBg">
        <pc:chgData name="AS Dean" userId="eb0bf335-6c13-47ca-b9be-6b7c7be3c862" providerId="ADAL" clId="{7EA99EF8-73B8-45D1-B5CD-0BED898938C1}" dt="2024-03-03T17:58:30.429" v="94" actId="20577"/>
        <pc:sldMkLst>
          <pc:docMk/>
          <pc:sldMk cId="1397119682" sldId="258"/>
        </pc:sldMkLst>
        <pc:spChg chg="mod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2" creationId="{8FC0A876-4D57-74E0-6C3F-951D4D687122}"/>
          </ac:spMkLst>
        </pc:spChg>
        <pc:spChg chg="mod">
          <ac:chgData name="AS Dean" userId="eb0bf335-6c13-47ca-b9be-6b7c7be3c862" providerId="ADAL" clId="{7EA99EF8-73B8-45D1-B5CD-0BED898938C1}" dt="2024-03-03T17:58:30.429" v="94" actId="20577"/>
          <ac:spMkLst>
            <pc:docMk/>
            <pc:sldMk cId="1397119682" sldId="258"/>
            <ac:spMk id="3" creationId="{47A9211B-924D-D677-D917-654C672B756A}"/>
          </ac:spMkLst>
        </pc:spChg>
        <pc:spChg chg="add del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8" creationId="{081EA652-8C6A-4E69-BEB9-170809474553}"/>
          </ac:spMkLst>
        </pc:spChg>
        <pc:spChg chg="add del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10" creationId="{5298780A-33B9-4EA2-8F67-DE68AD62841B}"/>
          </ac:spMkLst>
        </pc:spChg>
        <pc:spChg chg="add del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12" creationId="{7F488E8B-4E1E-4402-8935-D4E6C02615C7}"/>
          </ac:spMkLst>
        </pc:spChg>
        <pc:spChg chg="add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19" creationId="{081EA652-8C6A-4E69-BEB9-170809474553}"/>
          </ac:spMkLst>
        </pc:spChg>
        <pc:spChg chg="add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21" creationId="{5298780A-33B9-4EA2-8F67-DE68AD62841B}"/>
          </ac:spMkLst>
        </pc:spChg>
        <pc:spChg chg="add">
          <ac:chgData name="AS Dean" userId="eb0bf335-6c13-47ca-b9be-6b7c7be3c862" providerId="ADAL" clId="{7EA99EF8-73B8-45D1-B5CD-0BED898938C1}" dt="2024-03-03T17:57:29.878" v="38" actId="26606"/>
          <ac:spMkLst>
            <pc:docMk/>
            <pc:sldMk cId="1397119682" sldId="258"/>
            <ac:spMk id="23" creationId="{7F488E8B-4E1E-4402-8935-D4E6C02615C7}"/>
          </ac:spMkLst>
        </pc:spChg>
        <pc:picChg chg="add del mod">
          <ac:chgData name="AS Dean" userId="eb0bf335-6c13-47ca-b9be-6b7c7be3c862" providerId="ADAL" clId="{7EA99EF8-73B8-45D1-B5CD-0BED898938C1}" dt="2024-03-03T17:55:39.652" v="6" actId="478"/>
          <ac:picMkLst>
            <pc:docMk/>
            <pc:sldMk cId="1397119682" sldId="258"/>
            <ac:picMk id="4" creationId="{E0C48B40-5D64-B084-DCEB-37408C7A41EA}"/>
          </ac:picMkLst>
        </pc:picChg>
        <pc:picChg chg="add del mod">
          <ac:chgData name="AS Dean" userId="eb0bf335-6c13-47ca-b9be-6b7c7be3c862" providerId="ADAL" clId="{7EA99EF8-73B8-45D1-B5CD-0BED898938C1}" dt="2024-03-03T17:55:39.652" v="6" actId="478"/>
          <ac:picMkLst>
            <pc:docMk/>
            <pc:sldMk cId="1397119682" sldId="258"/>
            <ac:picMk id="5" creationId="{763D13D1-F502-8C5F-7E89-F01091F3C124}"/>
          </ac:picMkLst>
        </pc:picChg>
        <pc:picChg chg="add mod">
          <ac:chgData name="AS Dean" userId="eb0bf335-6c13-47ca-b9be-6b7c7be3c862" providerId="ADAL" clId="{7EA99EF8-73B8-45D1-B5CD-0BED898938C1}" dt="2024-03-03T17:56:05.385" v="10" actId="1076"/>
          <ac:picMkLst>
            <pc:docMk/>
            <pc:sldMk cId="1397119682" sldId="258"/>
            <ac:picMk id="7" creationId="{7DC86B9E-76EC-1E13-CDA5-AE8177EFD39D}"/>
          </ac:picMkLst>
        </pc:picChg>
        <pc:cxnChg chg="add del">
          <ac:chgData name="AS Dean" userId="eb0bf335-6c13-47ca-b9be-6b7c7be3c862" providerId="ADAL" clId="{7EA99EF8-73B8-45D1-B5CD-0BED898938C1}" dt="2024-03-03T17:57:29.878" v="38" actId="26606"/>
          <ac:cxnSpMkLst>
            <pc:docMk/>
            <pc:sldMk cId="1397119682" sldId="258"/>
            <ac:cxnSpMk id="14" creationId="{23AAC9B5-8015-485C-ACF9-A750390E9A56}"/>
          </ac:cxnSpMkLst>
        </pc:cxnChg>
      </pc:sldChg>
      <pc:sldChg chg="modSp mod">
        <pc:chgData name="AS Dean" userId="eb0bf335-6c13-47ca-b9be-6b7c7be3c862" providerId="ADAL" clId="{7EA99EF8-73B8-45D1-B5CD-0BED898938C1}" dt="2024-03-03T18:33:03.145" v="1562" actId="27636"/>
        <pc:sldMkLst>
          <pc:docMk/>
          <pc:sldMk cId="199152946" sldId="259"/>
        </pc:sldMkLst>
        <pc:spChg chg="mod">
          <ac:chgData name="AS Dean" userId="eb0bf335-6c13-47ca-b9be-6b7c7be3c862" providerId="ADAL" clId="{7EA99EF8-73B8-45D1-B5CD-0BED898938C1}" dt="2024-03-03T18:33:03.145" v="1562" actId="27636"/>
          <ac:spMkLst>
            <pc:docMk/>
            <pc:sldMk cId="199152946" sldId="259"/>
            <ac:spMk id="3" creationId="{B809559E-566B-D273-DC3C-6EBA246D346D}"/>
          </ac:spMkLst>
        </pc:spChg>
      </pc:sldChg>
      <pc:sldChg chg="addSp delSp modSp mod">
        <pc:chgData name="AS Dean" userId="eb0bf335-6c13-47ca-b9be-6b7c7be3c862" providerId="ADAL" clId="{7EA99EF8-73B8-45D1-B5CD-0BED898938C1}" dt="2024-03-03T17:57:06.904" v="37" actId="113"/>
        <pc:sldMkLst>
          <pc:docMk/>
          <pc:sldMk cId="2054310042" sldId="260"/>
        </pc:sldMkLst>
        <pc:spChg chg="mod">
          <ac:chgData name="AS Dean" userId="eb0bf335-6c13-47ca-b9be-6b7c7be3c862" providerId="ADAL" clId="{7EA99EF8-73B8-45D1-B5CD-0BED898938C1}" dt="2024-03-03T17:57:06.904" v="37" actId="113"/>
          <ac:spMkLst>
            <pc:docMk/>
            <pc:sldMk cId="2054310042" sldId="260"/>
            <ac:spMk id="2" creationId="{3025142B-402D-DD70-E159-347EB9CA947E}"/>
          </ac:spMkLst>
        </pc:spChg>
        <pc:spChg chg="mod">
          <ac:chgData name="AS Dean" userId="eb0bf335-6c13-47ca-b9be-6b7c7be3c862" providerId="ADAL" clId="{7EA99EF8-73B8-45D1-B5CD-0BED898938C1}" dt="2024-03-03T17:57:01.562" v="36" actId="1076"/>
          <ac:spMkLst>
            <pc:docMk/>
            <pc:sldMk cId="2054310042" sldId="260"/>
            <ac:spMk id="3" creationId="{75AA2B7F-D8E0-7879-93B7-8750692D417E}"/>
          </ac:spMkLst>
        </pc:spChg>
        <pc:picChg chg="add mod">
          <ac:chgData name="AS Dean" userId="eb0bf335-6c13-47ca-b9be-6b7c7be3c862" providerId="ADAL" clId="{7EA99EF8-73B8-45D1-B5CD-0BED898938C1}" dt="2024-03-03T17:55:26.248" v="3"/>
          <ac:picMkLst>
            <pc:docMk/>
            <pc:sldMk cId="2054310042" sldId="260"/>
            <ac:picMk id="4" creationId="{173A9D7C-2A07-28AA-B161-D12217C0EC8B}"/>
          </ac:picMkLst>
        </pc:picChg>
        <pc:picChg chg="add del">
          <ac:chgData name="AS Dean" userId="eb0bf335-6c13-47ca-b9be-6b7c7be3c862" providerId="ADAL" clId="{7EA99EF8-73B8-45D1-B5CD-0BED898938C1}" dt="2024-03-03T17:55:31.288" v="4" actId="21"/>
          <ac:picMkLst>
            <pc:docMk/>
            <pc:sldMk cId="2054310042" sldId="260"/>
            <ac:picMk id="5" creationId="{173A9D7C-2A07-28AA-B161-D12217C0EC8B}"/>
          </ac:picMkLst>
        </pc:picChg>
        <pc:picChg chg="add mod">
          <ac:chgData name="AS Dean" userId="eb0bf335-6c13-47ca-b9be-6b7c7be3c862" providerId="ADAL" clId="{7EA99EF8-73B8-45D1-B5CD-0BED898938C1}" dt="2024-03-03T17:55:26.248" v="3"/>
          <ac:picMkLst>
            <pc:docMk/>
            <pc:sldMk cId="2054310042" sldId="260"/>
            <ac:picMk id="6" creationId="{4559647C-E92A-35B8-4E2A-1E05C658995E}"/>
          </ac:picMkLst>
        </pc:picChg>
        <pc:picChg chg="add del">
          <ac:chgData name="AS Dean" userId="eb0bf335-6c13-47ca-b9be-6b7c7be3c862" providerId="ADAL" clId="{7EA99EF8-73B8-45D1-B5CD-0BED898938C1}" dt="2024-03-03T17:55:31.288" v="4" actId="21"/>
          <ac:picMkLst>
            <pc:docMk/>
            <pc:sldMk cId="2054310042" sldId="260"/>
            <ac:picMk id="1026" creationId="{4559647C-E92A-35B8-4E2A-1E05C658995E}"/>
          </ac:picMkLst>
        </pc:picChg>
      </pc:sldChg>
      <pc:sldChg chg="addSp delSp modSp new mod setBg">
        <pc:chgData name="AS Dean" userId="eb0bf335-6c13-47ca-b9be-6b7c7be3c862" providerId="ADAL" clId="{7EA99EF8-73B8-45D1-B5CD-0BED898938C1}" dt="2024-03-03T18:34:25.618" v="1649" actId="1076"/>
        <pc:sldMkLst>
          <pc:docMk/>
          <pc:sldMk cId="843750193" sldId="261"/>
        </pc:sldMkLst>
        <pc:spChg chg="mod">
          <ac:chgData name="AS Dean" userId="eb0bf335-6c13-47ca-b9be-6b7c7be3c862" providerId="ADAL" clId="{7EA99EF8-73B8-45D1-B5CD-0BED898938C1}" dt="2024-03-03T18:34:21.357" v="1648" actId="5793"/>
          <ac:spMkLst>
            <pc:docMk/>
            <pc:sldMk cId="843750193" sldId="261"/>
            <ac:spMk id="2" creationId="{C9818AA4-7E4F-D38D-92CA-5CFF0AB8B590}"/>
          </ac:spMkLst>
        </pc:spChg>
        <pc:spChg chg="mod">
          <ac:chgData name="AS Dean" userId="eb0bf335-6c13-47ca-b9be-6b7c7be3c862" providerId="ADAL" clId="{7EA99EF8-73B8-45D1-B5CD-0BED898938C1}" dt="2024-03-03T18:06:02.072" v="577" actId="27636"/>
          <ac:spMkLst>
            <pc:docMk/>
            <pc:sldMk cId="843750193" sldId="261"/>
            <ac:spMk id="3" creationId="{8482576F-E5A4-705E-2DEF-16AB0B475CED}"/>
          </ac:spMkLst>
        </pc:spChg>
        <pc:spChg chg="add del">
          <ac:chgData name="AS Dean" userId="eb0bf335-6c13-47ca-b9be-6b7c7be3c862" providerId="ADAL" clId="{7EA99EF8-73B8-45D1-B5CD-0BED898938C1}" dt="2024-03-03T18:05:44.585" v="570" actId="26606"/>
          <ac:spMkLst>
            <pc:docMk/>
            <pc:sldMk cId="843750193" sldId="261"/>
            <ac:spMk id="8" creationId="{081EA652-8C6A-4E69-BEB9-170809474553}"/>
          </ac:spMkLst>
        </pc:spChg>
        <pc:spChg chg="add del">
          <ac:chgData name="AS Dean" userId="eb0bf335-6c13-47ca-b9be-6b7c7be3c862" providerId="ADAL" clId="{7EA99EF8-73B8-45D1-B5CD-0BED898938C1}" dt="2024-03-03T18:05:44.585" v="570" actId="26606"/>
          <ac:spMkLst>
            <pc:docMk/>
            <pc:sldMk cId="843750193" sldId="261"/>
            <ac:spMk id="10" creationId="{A4026A73-1F7F-49F2-B319-8CA3B3D53269}"/>
          </ac:spMkLst>
        </pc:spChg>
        <pc:spChg chg="add del">
          <ac:chgData name="AS Dean" userId="eb0bf335-6c13-47ca-b9be-6b7c7be3c862" providerId="ADAL" clId="{7EA99EF8-73B8-45D1-B5CD-0BED898938C1}" dt="2024-03-03T18:05:44.585" v="570" actId="26606"/>
          <ac:spMkLst>
            <pc:docMk/>
            <pc:sldMk cId="843750193" sldId="261"/>
            <ac:spMk id="12" creationId="{5298780A-33B9-4EA2-8F67-DE68AD62841B}"/>
          </ac:spMkLst>
        </pc:spChg>
        <pc:spChg chg="add del">
          <ac:chgData name="AS Dean" userId="eb0bf335-6c13-47ca-b9be-6b7c7be3c862" providerId="ADAL" clId="{7EA99EF8-73B8-45D1-B5CD-0BED898938C1}" dt="2024-03-03T18:05:44.585" v="570" actId="26606"/>
          <ac:spMkLst>
            <pc:docMk/>
            <pc:sldMk cId="843750193" sldId="261"/>
            <ac:spMk id="14" creationId="{7F488E8B-4E1E-4402-8935-D4E6C02615C7}"/>
          </ac:spMkLst>
        </pc:spChg>
        <pc:spChg chg="add del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21" creationId="{081EA652-8C6A-4E69-BEB9-170809474553}"/>
          </ac:spMkLst>
        </pc:spChg>
        <pc:spChg chg="add del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23" creationId="{A4026A73-1F7F-49F2-B319-8CA3B3D53269}"/>
          </ac:spMkLst>
        </pc:spChg>
        <pc:spChg chg="add del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25" creationId="{5298780A-33B9-4EA2-8F67-DE68AD62841B}"/>
          </ac:spMkLst>
        </pc:spChg>
        <pc:spChg chg="add del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27" creationId="{7F488E8B-4E1E-4402-8935-D4E6C02615C7}"/>
          </ac:spMkLst>
        </pc:spChg>
        <pc:spChg chg="add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34" creationId="{8B9AA7C6-5E5A-498E-A6DF-A943376E09BC}"/>
          </ac:spMkLst>
        </pc:spChg>
        <pc:spChg chg="add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40" creationId="{81E140AE-0ABF-47C8-BF32-7D2F0CF2BA44}"/>
          </ac:spMkLst>
        </pc:spChg>
        <pc:spChg chg="add">
          <ac:chgData name="AS Dean" userId="eb0bf335-6c13-47ca-b9be-6b7c7be3c862" providerId="ADAL" clId="{7EA99EF8-73B8-45D1-B5CD-0BED898938C1}" dt="2024-03-03T18:05:50.322" v="572" actId="26606"/>
          <ac:spMkLst>
            <pc:docMk/>
            <pc:sldMk cId="843750193" sldId="261"/>
            <ac:spMk id="42" creationId="{CBC4F608-B4B8-48C3-9572-C0F061B1CD99}"/>
          </ac:spMkLst>
        </pc:spChg>
        <pc:grpChg chg="add">
          <ac:chgData name="AS Dean" userId="eb0bf335-6c13-47ca-b9be-6b7c7be3c862" providerId="ADAL" clId="{7EA99EF8-73B8-45D1-B5CD-0BED898938C1}" dt="2024-03-03T18:05:50.322" v="572" actId="26606"/>
          <ac:grpSpMkLst>
            <pc:docMk/>
            <pc:sldMk cId="843750193" sldId="261"/>
            <ac:grpSpMk id="36" creationId="{83EAB11A-76F7-48F4-9B4F-5BFDF4BF9670}"/>
          </ac:grpSpMkLst>
        </pc:grpChg>
        <pc:picChg chg="add mod">
          <ac:chgData name="AS Dean" userId="eb0bf335-6c13-47ca-b9be-6b7c7be3c862" providerId="ADAL" clId="{7EA99EF8-73B8-45D1-B5CD-0BED898938C1}" dt="2024-03-03T18:06:40.719" v="578"/>
          <ac:picMkLst>
            <pc:docMk/>
            <pc:sldMk cId="843750193" sldId="261"/>
            <ac:picMk id="4" creationId="{AD455B83-0D21-F192-26C0-DA12CAF14FB3}"/>
          </ac:picMkLst>
        </pc:picChg>
        <pc:picChg chg="add mod">
          <ac:chgData name="AS Dean" userId="eb0bf335-6c13-47ca-b9be-6b7c7be3c862" providerId="ADAL" clId="{7EA99EF8-73B8-45D1-B5CD-0BED898938C1}" dt="2024-03-03T18:34:25.618" v="1649" actId="1076"/>
          <ac:picMkLst>
            <pc:docMk/>
            <pc:sldMk cId="843750193" sldId="261"/>
            <ac:picMk id="6" creationId="{38458994-7473-910F-8DAA-35331A06241A}"/>
          </ac:picMkLst>
        </pc:picChg>
        <pc:cxnChg chg="add del">
          <ac:chgData name="AS Dean" userId="eb0bf335-6c13-47ca-b9be-6b7c7be3c862" providerId="ADAL" clId="{7EA99EF8-73B8-45D1-B5CD-0BED898938C1}" dt="2024-03-03T18:05:44.585" v="570" actId="26606"/>
          <ac:cxnSpMkLst>
            <pc:docMk/>
            <pc:sldMk cId="843750193" sldId="261"/>
            <ac:cxnSpMk id="16" creationId="{23AAC9B5-8015-485C-ACF9-A750390E9A56}"/>
          </ac:cxnSpMkLst>
        </pc:cxnChg>
        <pc:cxnChg chg="add del">
          <ac:chgData name="AS Dean" userId="eb0bf335-6c13-47ca-b9be-6b7c7be3c862" providerId="ADAL" clId="{7EA99EF8-73B8-45D1-B5CD-0BED898938C1}" dt="2024-03-03T18:05:50.322" v="572" actId="26606"/>
          <ac:cxnSpMkLst>
            <pc:docMk/>
            <pc:sldMk cId="843750193" sldId="261"/>
            <ac:cxnSpMk id="29" creationId="{23AAC9B5-8015-485C-ACF9-A750390E9A56}"/>
          </ac:cxnSpMkLst>
        </pc:cxnChg>
      </pc:sldChg>
      <pc:sldChg chg="modSp new mod ord">
        <pc:chgData name="AS Dean" userId="eb0bf335-6c13-47ca-b9be-6b7c7be3c862" providerId="ADAL" clId="{7EA99EF8-73B8-45D1-B5CD-0BED898938C1}" dt="2024-03-03T18:28:59.928" v="1296"/>
        <pc:sldMkLst>
          <pc:docMk/>
          <pc:sldMk cId="346263799" sldId="262"/>
        </pc:sldMkLst>
        <pc:spChg chg="mod">
          <ac:chgData name="AS Dean" userId="eb0bf335-6c13-47ca-b9be-6b7c7be3c862" providerId="ADAL" clId="{7EA99EF8-73B8-45D1-B5CD-0BED898938C1}" dt="2024-03-03T18:07:56.892" v="625" actId="20577"/>
          <ac:spMkLst>
            <pc:docMk/>
            <pc:sldMk cId="346263799" sldId="262"/>
            <ac:spMk id="2" creationId="{BF28F6DF-F797-D7D7-DE72-83769582C78D}"/>
          </ac:spMkLst>
        </pc:spChg>
      </pc:sldChg>
      <pc:sldChg chg="addSp modSp mod ord setBg">
        <pc:chgData name="AS Dean" userId="eb0bf335-6c13-47ca-b9be-6b7c7be3c862" providerId="ADAL" clId="{7EA99EF8-73B8-45D1-B5CD-0BED898938C1}" dt="2024-03-03T18:31:12.556" v="1421"/>
        <pc:sldMkLst>
          <pc:docMk/>
          <pc:sldMk cId="22053767" sldId="263"/>
        </pc:sldMkLst>
        <pc:spChg chg="mod">
          <ac:chgData name="AS Dean" userId="eb0bf335-6c13-47ca-b9be-6b7c7be3c862" providerId="ADAL" clId="{7EA99EF8-73B8-45D1-B5CD-0BED898938C1}" dt="2024-03-03T18:30:48.617" v="1413" actId="27636"/>
          <ac:spMkLst>
            <pc:docMk/>
            <pc:sldMk cId="22053767" sldId="263"/>
            <ac:spMk id="2" creationId="{9C8CEEBD-9DDA-312E-3D5F-9847AFE1CFAB}"/>
          </ac:spMkLst>
        </pc:spChg>
        <pc:spChg chg="mod">
          <ac:chgData name="AS Dean" userId="eb0bf335-6c13-47ca-b9be-6b7c7be3c862" providerId="ADAL" clId="{7EA99EF8-73B8-45D1-B5CD-0BED898938C1}" dt="2024-03-03T18:19:56.565" v="1140" actId="20577"/>
          <ac:spMkLst>
            <pc:docMk/>
            <pc:sldMk cId="22053767" sldId="263"/>
            <ac:spMk id="3" creationId="{A0829133-A467-D5DC-C034-766BDBFC10EB}"/>
          </ac:spMkLst>
        </pc:spChg>
        <pc:spChg chg="add mod">
          <ac:chgData name="AS Dean" userId="eb0bf335-6c13-47ca-b9be-6b7c7be3c862" providerId="ADAL" clId="{7EA99EF8-73B8-45D1-B5CD-0BED898938C1}" dt="2024-03-03T18:18:46.420" v="1080" actId="14100"/>
          <ac:spMkLst>
            <pc:docMk/>
            <pc:sldMk cId="22053767" sldId="263"/>
            <ac:spMk id="4" creationId="{6E438B7B-EDB8-80A6-5F1D-C14411150F53}"/>
          </ac:spMkLst>
        </pc:spChg>
        <pc:spChg chg="add">
          <ac:chgData name="AS Dean" userId="eb0bf335-6c13-47ca-b9be-6b7c7be3c862" providerId="ADAL" clId="{7EA99EF8-73B8-45D1-B5CD-0BED898938C1}" dt="2024-03-03T18:18:38.098" v="1077" actId="26606"/>
          <ac:spMkLst>
            <pc:docMk/>
            <pc:sldMk cId="22053767" sldId="263"/>
            <ac:spMk id="27" creationId="{56E9B3E6-E277-4D68-BA48-9CB43FFBD6E2}"/>
          </ac:spMkLst>
        </pc:spChg>
        <pc:spChg chg="add">
          <ac:chgData name="AS Dean" userId="eb0bf335-6c13-47ca-b9be-6b7c7be3c862" providerId="ADAL" clId="{7EA99EF8-73B8-45D1-B5CD-0BED898938C1}" dt="2024-03-03T18:18:38.098" v="1077" actId="26606"/>
          <ac:spMkLst>
            <pc:docMk/>
            <pc:sldMk cId="22053767" sldId="263"/>
            <ac:spMk id="34" creationId="{D5B0017B-2ECA-49AF-B397-DC140825DF8D}"/>
          </ac:spMkLst>
        </pc:spChg>
        <pc:spChg chg="add mod">
          <ac:chgData name="AS Dean" userId="eb0bf335-6c13-47ca-b9be-6b7c7be3c862" providerId="ADAL" clId="{7EA99EF8-73B8-45D1-B5CD-0BED898938C1}" dt="2024-03-03T18:21:10.223" v="1182" actId="1076"/>
          <ac:spMkLst>
            <pc:docMk/>
            <pc:sldMk cId="22053767" sldId="263"/>
            <ac:spMk id="41" creationId="{FF1AC190-E6EC-533E-47DD-CB94A63C87DB}"/>
          </ac:spMkLst>
        </pc:spChg>
        <pc:spChg chg="add mod">
          <ac:chgData name="AS Dean" userId="eb0bf335-6c13-47ca-b9be-6b7c7be3c862" providerId="ADAL" clId="{7EA99EF8-73B8-45D1-B5CD-0BED898938C1}" dt="2024-03-03T18:31:03.548" v="1419" actId="5793"/>
          <ac:spMkLst>
            <pc:docMk/>
            <pc:sldMk cId="22053767" sldId="263"/>
            <ac:spMk id="42" creationId="{3FAAE1E4-4881-8572-3AA0-4590E08786A2}"/>
          </ac:spMkLst>
        </pc:spChg>
        <pc:spChg chg="add mod">
          <ac:chgData name="AS Dean" userId="eb0bf335-6c13-47ca-b9be-6b7c7be3c862" providerId="ADAL" clId="{7EA99EF8-73B8-45D1-B5CD-0BED898938C1}" dt="2024-03-03T18:21:04.373" v="1181" actId="1076"/>
          <ac:spMkLst>
            <pc:docMk/>
            <pc:sldMk cId="22053767" sldId="263"/>
            <ac:spMk id="43" creationId="{C8D97D18-3512-CFCD-EF77-FD2036C9EC3A}"/>
          </ac:spMkLst>
        </pc:spChg>
        <pc:grpChg chg="add">
          <ac:chgData name="AS Dean" userId="eb0bf335-6c13-47ca-b9be-6b7c7be3c862" providerId="ADAL" clId="{7EA99EF8-73B8-45D1-B5CD-0BED898938C1}" dt="2024-03-03T18:18:38.098" v="1077" actId="26606"/>
          <ac:grpSpMkLst>
            <pc:docMk/>
            <pc:sldMk cId="22053767" sldId="263"/>
            <ac:grpSpMk id="29" creationId="{AE1C45F0-260A-458C-96ED-C1F6D2151219}"/>
          </ac:grpSpMkLst>
        </pc:grpChg>
        <pc:picChg chg="add mod">
          <ac:chgData name="AS Dean" userId="eb0bf335-6c13-47ca-b9be-6b7c7be3c862" providerId="ADAL" clId="{7EA99EF8-73B8-45D1-B5CD-0BED898938C1}" dt="2024-03-03T18:22:48.334" v="1270" actId="1076"/>
          <ac:picMkLst>
            <pc:docMk/>
            <pc:sldMk cId="22053767" sldId="263"/>
            <ac:picMk id="22" creationId="{B9BDC477-D588-B74F-85DD-6C625B4CD43B}"/>
          </ac:picMkLst>
        </pc:picChg>
        <pc:cxnChg chg="add mod">
          <ac:chgData name="AS Dean" userId="eb0bf335-6c13-47ca-b9be-6b7c7be3c862" providerId="ADAL" clId="{7EA99EF8-73B8-45D1-B5CD-0BED898938C1}" dt="2024-03-03T18:21:16.188" v="1184" actId="1076"/>
          <ac:cxnSpMkLst>
            <pc:docMk/>
            <pc:sldMk cId="22053767" sldId="263"/>
            <ac:cxnSpMk id="6" creationId="{EBDD8F6E-B62A-6E98-241D-7085B716FF69}"/>
          </ac:cxnSpMkLst>
        </pc:cxnChg>
        <pc:cxnChg chg="add mod">
          <ac:chgData name="AS Dean" userId="eb0bf335-6c13-47ca-b9be-6b7c7be3c862" providerId="ADAL" clId="{7EA99EF8-73B8-45D1-B5CD-0BED898938C1}" dt="2024-03-03T18:19:35.548" v="1104" actId="14100"/>
          <ac:cxnSpMkLst>
            <pc:docMk/>
            <pc:sldMk cId="22053767" sldId="263"/>
            <ac:cxnSpMk id="7" creationId="{BBD2DB41-6D5D-3384-ED75-3F6A81FA3E71}"/>
          </ac:cxnSpMkLst>
        </pc:cxnChg>
        <pc:cxnChg chg="add mod">
          <ac:chgData name="AS Dean" userId="eb0bf335-6c13-47ca-b9be-6b7c7be3c862" providerId="ADAL" clId="{7EA99EF8-73B8-45D1-B5CD-0BED898938C1}" dt="2024-03-03T18:20:00.219" v="1141" actId="14100"/>
          <ac:cxnSpMkLst>
            <pc:docMk/>
            <pc:sldMk cId="22053767" sldId="263"/>
            <ac:cxnSpMk id="8" creationId="{ECBA7CCB-83A5-9659-1ED3-315BD1DF5BA3}"/>
          </ac:cxnSpMkLst>
        </pc:cxnChg>
        <pc:cxnChg chg="add mod">
          <ac:chgData name="AS Dean" userId="eb0bf335-6c13-47ca-b9be-6b7c7be3c862" providerId="ADAL" clId="{7EA99EF8-73B8-45D1-B5CD-0BED898938C1}" dt="2024-03-03T18:21:14.689" v="1183" actId="1076"/>
          <ac:cxnSpMkLst>
            <pc:docMk/>
            <pc:sldMk cId="22053767" sldId="263"/>
            <ac:cxnSpMk id="9" creationId="{C476E497-8206-EDC4-B211-6A55112FFBD5}"/>
          </ac:cxnSpMkLst>
        </pc:cxnChg>
        <pc:cxnChg chg="add mod">
          <ac:chgData name="AS Dean" userId="eb0bf335-6c13-47ca-b9be-6b7c7be3c862" providerId="ADAL" clId="{7EA99EF8-73B8-45D1-B5CD-0BED898938C1}" dt="2024-03-03T18:19:41.134" v="1106" actId="14100"/>
          <ac:cxnSpMkLst>
            <pc:docMk/>
            <pc:sldMk cId="22053767" sldId="263"/>
            <ac:cxnSpMk id="10" creationId="{B12BE305-6E12-2E83-7F77-A219280DFC0A}"/>
          </ac:cxnSpMkLst>
        </pc:cxnChg>
        <pc:cxnChg chg="add mod">
          <ac:chgData name="AS Dean" userId="eb0bf335-6c13-47ca-b9be-6b7c7be3c862" providerId="ADAL" clId="{7EA99EF8-73B8-45D1-B5CD-0BED898938C1}" dt="2024-03-03T18:19:30.476" v="1102" actId="14100"/>
          <ac:cxnSpMkLst>
            <pc:docMk/>
            <pc:sldMk cId="22053767" sldId="263"/>
            <ac:cxnSpMk id="14" creationId="{96FB60F7-AF2A-1FCE-FDC7-B06C11D15239}"/>
          </ac:cxnSpMkLst>
        </pc:cxnChg>
        <pc:cxnChg chg="add mod">
          <ac:chgData name="AS Dean" userId="eb0bf335-6c13-47ca-b9be-6b7c7be3c862" providerId="ADAL" clId="{7EA99EF8-73B8-45D1-B5CD-0BED898938C1}" dt="2024-03-03T18:19:17.643" v="1098" actId="14100"/>
          <ac:cxnSpMkLst>
            <pc:docMk/>
            <pc:sldMk cId="22053767" sldId="263"/>
            <ac:cxnSpMk id="15" creationId="{EC13F92F-32F8-78FC-8B32-B3BEAEAB61C3}"/>
          </ac:cxnSpMkLst>
        </pc:cxnChg>
        <pc:cxnChg chg="add mod">
          <ac:chgData name="AS Dean" userId="eb0bf335-6c13-47ca-b9be-6b7c7be3c862" providerId="ADAL" clId="{7EA99EF8-73B8-45D1-B5CD-0BED898938C1}" dt="2024-03-03T18:19:27.971" v="1101" actId="14100"/>
          <ac:cxnSpMkLst>
            <pc:docMk/>
            <pc:sldMk cId="22053767" sldId="263"/>
            <ac:cxnSpMk id="18" creationId="{65B6E782-7DFF-C5BE-CCB1-C08C4280B5B6}"/>
          </ac:cxnSpMkLst>
        </pc:cxnChg>
        <pc:cxnChg chg="add">
          <ac:chgData name="AS Dean" userId="eb0bf335-6c13-47ca-b9be-6b7c7be3c862" providerId="ADAL" clId="{7EA99EF8-73B8-45D1-B5CD-0BED898938C1}" dt="2024-03-03T18:18:38.098" v="1077" actId="26606"/>
          <ac:cxnSpMkLst>
            <pc:docMk/>
            <pc:sldMk cId="22053767" sldId="263"/>
            <ac:cxnSpMk id="36" creationId="{6CF1BAF6-AD41-4082-B212-8A1F9A2E8779}"/>
          </ac:cxnSpMkLst>
        </pc:cxnChg>
      </pc:sldChg>
      <pc:sldChg chg="addSp delSp modSp new mod ord setBg">
        <pc:chgData name="AS Dean" userId="eb0bf335-6c13-47ca-b9be-6b7c7be3c862" providerId="ADAL" clId="{7EA99EF8-73B8-45D1-B5CD-0BED898938C1}" dt="2024-03-03T18:34:05.739" v="1626" actId="20577"/>
        <pc:sldMkLst>
          <pc:docMk/>
          <pc:sldMk cId="906024214" sldId="264"/>
        </pc:sldMkLst>
        <pc:spChg chg="mod">
          <ac:chgData name="AS Dean" userId="eb0bf335-6c13-47ca-b9be-6b7c7be3c862" providerId="ADAL" clId="{7EA99EF8-73B8-45D1-B5CD-0BED898938C1}" dt="2024-03-03T18:34:05.739" v="1626" actId="20577"/>
          <ac:spMkLst>
            <pc:docMk/>
            <pc:sldMk cId="906024214" sldId="264"/>
            <ac:spMk id="2" creationId="{BE9E41EF-0CE8-BD88-A774-D970C0598531}"/>
          </ac:spMkLst>
        </pc:spChg>
        <pc:spChg chg="del mod">
          <ac:chgData name="AS Dean" userId="eb0bf335-6c13-47ca-b9be-6b7c7be3c862" providerId="ADAL" clId="{7EA99EF8-73B8-45D1-B5CD-0BED898938C1}" dt="2024-03-03T18:24:01.581" v="1273" actId="22"/>
          <ac:spMkLst>
            <pc:docMk/>
            <pc:sldMk cId="906024214" sldId="264"/>
            <ac:spMk id="3" creationId="{46DD95FA-7510-4B68-011E-59C3B300DF69}"/>
          </ac:spMkLst>
        </pc:spChg>
        <pc:spChg chg="add">
          <ac:chgData name="AS Dean" userId="eb0bf335-6c13-47ca-b9be-6b7c7be3c862" providerId="ADAL" clId="{7EA99EF8-73B8-45D1-B5CD-0BED898938C1}" dt="2024-03-03T18:22:27.407" v="1263" actId="26606"/>
          <ac:spMkLst>
            <pc:docMk/>
            <pc:sldMk cId="906024214" sldId="264"/>
            <ac:spMk id="8" creationId="{B6CDA21F-E7AF-4C75-8395-33F58D5B0E45}"/>
          </ac:spMkLst>
        </pc:spChg>
        <pc:spChg chg="add">
          <ac:chgData name="AS Dean" userId="eb0bf335-6c13-47ca-b9be-6b7c7be3c862" providerId="ADAL" clId="{7EA99EF8-73B8-45D1-B5CD-0BED898938C1}" dt="2024-03-03T18:22:27.407" v="1263" actId="26606"/>
          <ac:spMkLst>
            <pc:docMk/>
            <pc:sldMk cId="906024214" sldId="264"/>
            <ac:spMk id="15" creationId="{D5B0017B-2ECA-49AF-B397-DC140825DF8D}"/>
          </ac:spMkLst>
        </pc:spChg>
        <pc:grpChg chg="add">
          <ac:chgData name="AS Dean" userId="eb0bf335-6c13-47ca-b9be-6b7c7be3c862" providerId="ADAL" clId="{7EA99EF8-73B8-45D1-B5CD-0BED898938C1}" dt="2024-03-03T18:22:27.407" v="1263" actId="26606"/>
          <ac:grpSpMkLst>
            <pc:docMk/>
            <pc:sldMk cId="906024214" sldId="264"/>
            <ac:grpSpMk id="10" creationId="{AE1C45F0-260A-458C-96ED-C1F6D2151219}"/>
          </ac:grpSpMkLst>
        </pc:grpChg>
        <pc:picChg chg="add mod">
          <ac:chgData name="AS Dean" userId="eb0bf335-6c13-47ca-b9be-6b7c7be3c862" providerId="ADAL" clId="{7EA99EF8-73B8-45D1-B5CD-0BED898938C1}" dt="2024-03-03T18:22:43.148" v="1268" actId="14100"/>
          <ac:picMkLst>
            <pc:docMk/>
            <pc:sldMk cId="906024214" sldId="264"/>
            <ac:picMk id="4" creationId="{2B36DF62-AD44-209A-2972-3B7E6196D3EA}"/>
          </ac:picMkLst>
        </pc:picChg>
        <pc:picChg chg="add mod ord">
          <ac:chgData name="AS Dean" userId="eb0bf335-6c13-47ca-b9be-6b7c7be3c862" providerId="ADAL" clId="{7EA99EF8-73B8-45D1-B5CD-0BED898938C1}" dt="2024-03-03T18:24:27.019" v="1276" actId="1076"/>
          <ac:picMkLst>
            <pc:docMk/>
            <pc:sldMk cId="906024214" sldId="264"/>
            <ac:picMk id="6" creationId="{7013782C-A555-161E-C9E6-D6D7B4B54970}"/>
          </ac:picMkLst>
        </pc:picChg>
        <pc:picChg chg="add mod">
          <ac:chgData name="AS Dean" userId="eb0bf335-6c13-47ca-b9be-6b7c7be3c862" providerId="ADAL" clId="{7EA99EF8-73B8-45D1-B5CD-0BED898938C1}" dt="2024-03-03T18:24:25.112" v="1275" actId="1076"/>
          <ac:picMkLst>
            <pc:docMk/>
            <pc:sldMk cId="906024214" sldId="264"/>
            <ac:picMk id="9" creationId="{BB55EB40-702F-C352-6292-624B2DABFCD9}"/>
          </ac:picMkLst>
        </pc:picChg>
        <pc:picChg chg="add mod">
          <ac:chgData name="AS Dean" userId="eb0bf335-6c13-47ca-b9be-6b7c7be3c862" providerId="ADAL" clId="{7EA99EF8-73B8-45D1-B5CD-0BED898938C1}" dt="2024-03-03T18:25:18.482" v="1278" actId="1076"/>
          <ac:picMkLst>
            <pc:docMk/>
            <pc:sldMk cId="906024214" sldId="264"/>
            <ac:picMk id="16" creationId="{B895F4EA-611D-DAFE-2C16-C1CEB071353A}"/>
          </ac:picMkLst>
        </pc:picChg>
        <pc:picChg chg="add mod">
          <ac:chgData name="AS Dean" userId="eb0bf335-6c13-47ca-b9be-6b7c7be3c862" providerId="ADAL" clId="{7EA99EF8-73B8-45D1-B5CD-0BED898938C1}" dt="2024-03-03T18:26:00.301" v="1280" actId="1076"/>
          <ac:picMkLst>
            <pc:docMk/>
            <pc:sldMk cId="906024214" sldId="264"/>
            <ac:picMk id="19" creationId="{21BE90B3-BEA2-70D4-3820-1B7268FE2383}"/>
          </ac:picMkLst>
        </pc:picChg>
        <pc:picChg chg="add mod">
          <ac:chgData name="AS Dean" userId="eb0bf335-6c13-47ca-b9be-6b7c7be3c862" providerId="ADAL" clId="{7EA99EF8-73B8-45D1-B5CD-0BED898938C1}" dt="2024-03-03T18:28:30.654" v="1289" actId="1076"/>
          <ac:picMkLst>
            <pc:docMk/>
            <pc:sldMk cId="906024214" sldId="264"/>
            <ac:picMk id="21" creationId="{1D7E9990-B6FA-BE17-E8D0-8C371A9FBF2D}"/>
          </ac:picMkLst>
        </pc:picChg>
        <pc:picChg chg="add mod">
          <ac:chgData name="AS Dean" userId="eb0bf335-6c13-47ca-b9be-6b7c7be3c862" providerId="ADAL" clId="{7EA99EF8-73B8-45D1-B5CD-0BED898938C1}" dt="2024-03-03T18:28:27.945" v="1288" actId="1076"/>
          <ac:picMkLst>
            <pc:docMk/>
            <pc:sldMk cId="906024214" sldId="264"/>
            <ac:picMk id="23" creationId="{F11D1DA1-D8D9-CBE2-EFD5-32F5F062EC7F}"/>
          </ac:picMkLst>
        </pc:picChg>
        <pc:picChg chg="add mod">
          <ac:chgData name="AS Dean" userId="eb0bf335-6c13-47ca-b9be-6b7c7be3c862" providerId="ADAL" clId="{7EA99EF8-73B8-45D1-B5CD-0BED898938C1}" dt="2024-03-03T18:28:24.897" v="1286" actId="1076"/>
          <ac:picMkLst>
            <pc:docMk/>
            <pc:sldMk cId="906024214" sldId="264"/>
            <ac:picMk id="25" creationId="{AF271B77-7116-16D7-4273-2731113F27A0}"/>
          </ac:picMkLst>
        </pc:picChg>
        <pc:cxnChg chg="add">
          <ac:chgData name="AS Dean" userId="eb0bf335-6c13-47ca-b9be-6b7c7be3c862" providerId="ADAL" clId="{7EA99EF8-73B8-45D1-B5CD-0BED898938C1}" dt="2024-03-03T18:22:27.407" v="1263" actId="26606"/>
          <ac:cxnSpMkLst>
            <pc:docMk/>
            <pc:sldMk cId="906024214" sldId="264"/>
            <ac:cxnSpMk id="17" creationId="{6CF1BAF6-AD41-4082-B212-8A1F9A2E8779}"/>
          </ac:cxnSpMkLst>
        </pc:cxnChg>
      </pc:sldChg>
      <pc:sldChg chg="addSp delSp modSp new mod setBg">
        <pc:chgData name="AS Dean" userId="eb0bf335-6c13-47ca-b9be-6b7c7be3c862" providerId="ADAL" clId="{7EA99EF8-73B8-45D1-B5CD-0BED898938C1}" dt="2024-03-03T18:32:52.596" v="1558" actId="20577"/>
        <pc:sldMkLst>
          <pc:docMk/>
          <pc:sldMk cId="2488006106" sldId="265"/>
        </pc:sldMkLst>
        <pc:spChg chg="mod">
          <ac:chgData name="AS Dean" userId="eb0bf335-6c13-47ca-b9be-6b7c7be3c862" providerId="ADAL" clId="{7EA99EF8-73B8-45D1-B5CD-0BED898938C1}" dt="2024-03-03T18:32:43.788" v="1553" actId="14100"/>
          <ac:spMkLst>
            <pc:docMk/>
            <pc:sldMk cId="2488006106" sldId="265"/>
            <ac:spMk id="2" creationId="{6F72F429-1C16-D610-A721-8BBDBA038ABC}"/>
          </ac:spMkLst>
        </pc:spChg>
        <pc:spChg chg="mod">
          <ac:chgData name="AS Dean" userId="eb0bf335-6c13-47ca-b9be-6b7c7be3c862" providerId="ADAL" clId="{7EA99EF8-73B8-45D1-B5CD-0BED898938C1}" dt="2024-03-03T18:32:52.596" v="1558" actId="20577"/>
          <ac:spMkLst>
            <pc:docMk/>
            <pc:sldMk cId="2488006106" sldId="265"/>
            <ac:spMk id="3" creationId="{E6CF4900-64D3-07A0-6979-9BDE9AB4F92F}"/>
          </ac:spMkLst>
        </pc:spChg>
        <pc:spChg chg="add del">
          <ac:chgData name="AS Dean" userId="eb0bf335-6c13-47ca-b9be-6b7c7be3c862" providerId="ADAL" clId="{7EA99EF8-73B8-45D1-B5CD-0BED898938C1}" dt="2024-03-03T18:32:00.419" v="1541" actId="26606"/>
          <ac:spMkLst>
            <pc:docMk/>
            <pc:sldMk cId="2488006106" sldId="265"/>
            <ac:spMk id="9" creationId="{081EA652-8C6A-4E69-BEB9-170809474553}"/>
          </ac:spMkLst>
        </pc:spChg>
        <pc:spChg chg="add del">
          <ac:chgData name="AS Dean" userId="eb0bf335-6c13-47ca-b9be-6b7c7be3c862" providerId="ADAL" clId="{7EA99EF8-73B8-45D1-B5CD-0BED898938C1}" dt="2024-03-03T18:32:00.419" v="1541" actId="26606"/>
          <ac:spMkLst>
            <pc:docMk/>
            <pc:sldMk cId="2488006106" sldId="265"/>
            <ac:spMk id="11" creationId="{5298780A-33B9-4EA2-8F67-DE68AD62841B}"/>
          </ac:spMkLst>
        </pc:spChg>
        <pc:spChg chg="add del">
          <ac:chgData name="AS Dean" userId="eb0bf335-6c13-47ca-b9be-6b7c7be3c862" providerId="ADAL" clId="{7EA99EF8-73B8-45D1-B5CD-0BED898938C1}" dt="2024-03-03T18:32:00.419" v="1541" actId="26606"/>
          <ac:spMkLst>
            <pc:docMk/>
            <pc:sldMk cId="2488006106" sldId="265"/>
            <ac:spMk id="13" creationId="{7F488E8B-4E1E-4402-8935-D4E6C02615C7}"/>
          </ac:spMkLst>
        </pc:spChg>
        <pc:spChg chg="add">
          <ac:chgData name="AS Dean" userId="eb0bf335-6c13-47ca-b9be-6b7c7be3c862" providerId="ADAL" clId="{7EA99EF8-73B8-45D1-B5CD-0BED898938C1}" dt="2024-03-03T18:32:00.426" v="1542" actId="26606"/>
          <ac:spMkLst>
            <pc:docMk/>
            <pc:sldMk cId="2488006106" sldId="265"/>
            <ac:spMk id="16" creationId="{3873B707-463F-40B0-8227-E8CC6C67EB25}"/>
          </ac:spMkLst>
        </pc:spChg>
        <pc:spChg chg="add">
          <ac:chgData name="AS Dean" userId="eb0bf335-6c13-47ca-b9be-6b7c7be3c862" providerId="ADAL" clId="{7EA99EF8-73B8-45D1-B5CD-0BED898938C1}" dt="2024-03-03T18:32:00.426" v="1542" actId="26606"/>
          <ac:spMkLst>
            <pc:docMk/>
            <pc:sldMk cId="2488006106" sldId="265"/>
            <ac:spMk id="17" creationId="{7515D20E-1AB7-4E74-9236-2B72B63D60B6}"/>
          </ac:spMkLst>
        </pc:spChg>
        <pc:spChg chg="add">
          <ac:chgData name="AS Dean" userId="eb0bf335-6c13-47ca-b9be-6b7c7be3c862" providerId="ADAL" clId="{7EA99EF8-73B8-45D1-B5CD-0BED898938C1}" dt="2024-03-03T18:32:00.426" v="1542" actId="26606"/>
          <ac:spMkLst>
            <pc:docMk/>
            <pc:sldMk cId="2488006106" sldId="265"/>
            <ac:spMk id="18" creationId="{19C9EAEA-39D0-4B0E-A0EB-51E7B26740B1}"/>
          </ac:spMkLst>
        </pc:spChg>
        <pc:grpChg chg="add">
          <ac:chgData name="AS Dean" userId="eb0bf335-6c13-47ca-b9be-6b7c7be3c862" providerId="ADAL" clId="{7EA99EF8-73B8-45D1-B5CD-0BED898938C1}" dt="2024-03-03T18:32:00.426" v="1542" actId="26606"/>
          <ac:grpSpMkLst>
            <pc:docMk/>
            <pc:sldMk cId="2488006106" sldId="265"/>
            <ac:grpSpMk id="19" creationId="{032D8612-31EB-44CF-A1D0-14FD4C705424}"/>
          </ac:grpSpMkLst>
        </pc:grpChg>
        <pc:picChg chg="add del mod">
          <ac:chgData name="AS Dean" userId="eb0bf335-6c13-47ca-b9be-6b7c7be3c862" providerId="ADAL" clId="{7EA99EF8-73B8-45D1-B5CD-0BED898938C1}" dt="2024-03-03T18:32:16.012" v="1548" actId="478"/>
          <ac:picMkLst>
            <pc:docMk/>
            <pc:sldMk cId="2488006106" sldId="265"/>
            <ac:picMk id="4" creationId="{3A0D1305-12F9-668E-24B4-3C6B6727211F}"/>
          </ac:picMkLst>
        </pc:picChg>
        <pc:picChg chg="add mod">
          <ac:chgData name="AS Dean" userId="eb0bf335-6c13-47ca-b9be-6b7c7be3c862" providerId="ADAL" clId="{7EA99EF8-73B8-45D1-B5CD-0BED898938C1}" dt="2024-03-03T18:32:37.025" v="1551" actId="1076"/>
          <ac:picMkLst>
            <pc:docMk/>
            <pc:sldMk cId="2488006106" sldId="265"/>
            <ac:picMk id="5" creationId="{81A7700B-7425-B337-EDAD-87057EC04A2C}"/>
          </ac:picMkLst>
        </pc:picChg>
        <pc:cxnChg chg="add del">
          <ac:chgData name="AS Dean" userId="eb0bf335-6c13-47ca-b9be-6b7c7be3c862" providerId="ADAL" clId="{7EA99EF8-73B8-45D1-B5CD-0BED898938C1}" dt="2024-03-03T18:32:00.419" v="1541" actId="26606"/>
          <ac:cxnSpMkLst>
            <pc:docMk/>
            <pc:sldMk cId="2488006106" sldId="265"/>
            <ac:cxnSpMk id="15" creationId="{23AAC9B5-8015-485C-ACF9-A750390E9A5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differentlanguages.com/words/journey/bengali" TargetMode="External"/><Relationship Id="rId13" Type="http://schemas.openxmlformats.org/officeDocument/2006/relationships/hyperlink" Target="https://www.indifferentlanguages.com/words/journey/arabic" TargetMode="External"/><Relationship Id="rId3" Type="http://schemas.openxmlformats.org/officeDocument/2006/relationships/hyperlink" Target="https://en.wikipedia.org/wiki/File:Flag-map_of_the_world_(2017).png" TargetMode="External"/><Relationship Id="rId7" Type="http://schemas.openxmlformats.org/officeDocument/2006/relationships/hyperlink" Target="https://www.indifferentlanguages.com/words/journey/ukrainian" TargetMode="External"/><Relationship Id="rId12" Type="http://schemas.openxmlformats.org/officeDocument/2006/relationships/hyperlink" Target="https://www.indifferentlanguages.com/words/journey/vietname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ifferentlanguages.com/words/journey/hindi" TargetMode="External"/><Relationship Id="rId11" Type="http://schemas.openxmlformats.org/officeDocument/2006/relationships/hyperlink" Target="https://www.indifferentlanguages.com/words/journey/sinhala" TargetMode="External"/><Relationship Id="rId5" Type="http://schemas.openxmlformats.org/officeDocument/2006/relationships/hyperlink" Target="https://www.indifferentlanguages.com/words/journey/russian" TargetMode="External"/><Relationship Id="rId10" Type="http://schemas.openxmlformats.org/officeDocument/2006/relationships/hyperlink" Target="https://www.indifferentlanguages.com/words/journey/pashto" TargetMode="External"/><Relationship Id="rId4" Type="http://schemas.openxmlformats.org/officeDocument/2006/relationships/hyperlink" Target="https://www.indifferentlanguages.com/words/journey/chinese_simplified" TargetMode="External"/><Relationship Id="rId9" Type="http://schemas.openxmlformats.org/officeDocument/2006/relationships/hyperlink" Target="https://www.indifferentlanguages.com/words/journey/japanese" TargetMode="External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54180&amp;picture=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7CDF3-903B-C573-B296-EBCA3262D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78" y="2691466"/>
            <a:ext cx="4784566" cy="1325563"/>
          </a:xfrm>
        </p:spPr>
        <p:txBody>
          <a:bodyPr>
            <a:noAutofit/>
          </a:bodyPr>
          <a:lstStyle/>
          <a:p>
            <a:r>
              <a:rPr lang="en-US" sz="10000" b="1" dirty="0">
                <a:ea typeface="Calibri Light"/>
                <a:cs typeface="Calibri Light"/>
              </a:rPr>
              <a:t>Journey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27EE9F-5361-92D8-FA54-4307962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5890" y="1253331"/>
            <a:ext cx="4809686" cy="4351338"/>
          </a:xfrm>
        </p:spPr>
      </p:pic>
    </p:spTree>
    <p:extLst>
      <p:ext uri="{BB962C8B-B14F-4D97-AF65-F5344CB8AC3E}">
        <p14:creationId xmlns:p14="http://schemas.microsoft.com/office/powerpoint/2010/main" val="892068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CEEBD-9DDA-312E-3D5F-9847AFE1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99" y="669887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3500" b="1">
                <a:cs typeface="Calibri Light"/>
              </a:rPr>
              <a:t>Is a journey just a physical thing? </a:t>
            </a:r>
            <a:br>
              <a:rPr lang="en-US" sz="3500" b="1">
                <a:cs typeface="Calibri Light"/>
              </a:rPr>
            </a:br>
            <a:r>
              <a:rPr lang="en-US" sz="3500" b="1">
                <a:cs typeface="Calibri Light"/>
              </a:rPr>
              <a:t>Or can it be more personal, emotional or spiritual?</a:t>
            </a:r>
            <a:br>
              <a:rPr lang="en-US" sz="3500" b="1">
                <a:cs typeface="Calibri Light"/>
              </a:rPr>
            </a:br>
            <a:r>
              <a:rPr lang="en-US" sz="3500" b="1">
                <a:cs typeface="Calibri Light"/>
              </a:rPr>
              <a:t>Can you add to my word wheel?</a:t>
            </a:r>
            <a:endParaRPr lang="en-US" sz="3500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29133-A467-D5DC-C034-766BDBFC10EB}"/>
              </a:ext>
            </a:extLst>
          </p:cNvPr>
          <p:cNvSpPr>
            <a:spLocks/>
          </p:cNvSpPr>
          <p:nvPr/>
        </p:nvSpPr>
        <p:spPr>
          <a:xfrm>
            <a:off x="2411320" y="3017519"/>
            <a:ext cx="6890299" cy="2851194"/>
          </a:xfrm>
          <a:prstGeom prst="rect">
            <a:avLst/>
          </a:prstGeom>
        </p:spPr>
        <p:txBody>
          <a:bodyPr/>
          <a:lstStyle/>
          <a:p>
            <a:pPr defTabSz="594360">
              <a:spcAft>
                <a:spcPts val="600"/>
              </a:spcAft>
            </a:pPr>
            <a:endParaRPr lang="en-US" sz="117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94360">
              <a:spcAft>
                <a:spcPts val="600"/>
              </a:spcAft>
            </a:pPr>
            <a:endParaRPr lang="en-US" sz="117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94360">
              <a:spcAft>
                <a:spcPts val="600"/>
              </a:spcAft>
            </a:pPr>
            <a:endParaRPr lang="en-US" sz="117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94360">
              <a:spcAft>
                <a:spcPts val="600"/>
              </a:spcAft>
            </a:pPr>
            <a:r>
              <a:rPr lang="en-US" sz="117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</a:t>
            </a:r>
          </a:p>
          <a:p>
            <a:pPr defTabSz="594360">
              <a:spcAft>
                <a:spcPts val="600"/>
              </a:spcAft>
            </a:pPr>
            <a:endParaRPr lang="en-US" sz="117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94360">
              <a:spcAft>
                <a:spcPts val="600"/>
              </a:spcAft>
            </a:pPr>
            <a:endParaRPr lang="en-US" sz="117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594360">
              <a:spcAft>
                <a:spcPts val="600"/>
              </a:spcAft>
            </a:pPr>
            <a:r>
              <a:rPr lang="en-US" sz="117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</a:t>
            </a:r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438B7B-EDB8-80A6-5F1D-C14411150F53}"/>
              </a:ext>
            </a:extLst>
          </p:cNvPr>
          <p:cNvSpPr/>
          <p:nvPr/>
        </p:nvSpPr>
        <p:spPr>
          <a:xfrm>
            <a:off x="4700014" y="3973945"/>
            <a:ext cx="1939622" cy="8287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594360">
              <a:spcAft>
                <a:spcPts val="600"/>
              </a:spcAft>
            </a:pPr>
            <a:r>
              <a:rPr lang="en-GB" sz="2450" dirty="0">
                <a:solidFill>
                  <a:schemeClr val="tx1"/>
                </a:solidFill>
              </a:rPr>
              <a:t>journey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DD8F6E-B62A-6E98-241D-7085B716FF69}"/>
              </a:ext>
            </a:extLst>
          </p:cNvPr>
          <p:cNvCxnSpPr>
            <a:cxnSpLocks/>
          </p:cNvCxnSpPr>
          <p:nvPr/>
        </p:nvCxnSpPr>
        <p:spPr>
          <a:xfrm flipV="1">
            <a:off x="5659721" y="3132162"/>
            <a:ext cx="0" cy="841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D2DB41-6D5D-3384-ED75-3F6A81FA3E71}"/>
              </a:ext>
            </a:extLst>
          </p:cNvPr>
          <p:cNvCxnSpPr>
            <a:cxnSpLocks/>
          </p:cNvCxnSpPr>
          <p:nvPr/>
        </p:nvCxnSpPr>
        <p:spPr>
          <a:xfrm flipH="1" flipV="1">
            <a:off x="4353636" y="3262469"/>
            <a:ext cx="596924" cy="832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BA7CCB-83A5-9659-1ED3-315BD1DF5BA3}"/>
              </a:ext>
            </a:extLst>
          </p:cNvPr>
          <p:cNvCxnSpPr>
            <a:cxnSpLocks/>
          </p:cNvCxnSpPr>
          <p:nvPr/>
        </p:nvCxnSpPr>
        <p:spPr>
          <a:xfrm flipH="1">
            <a:off x="3493827" y="4388331"/>
            <a:ext cx="1206187" cy="8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76E497-8206-EDC4-B211-6A55112FFBD5}"/>
              </a:ext>
            </a:extLst>
          </p:cNvPr>
          <p:cNvCxnSpPr>
            <a:cxnSpLocks/>
          </p:cNvCxnSpPr>
          <p:nvPr/>
        </p:nvCxnSpPr>
        <p:spPr>
          <a:xfrm flipV="1">
            <a:off x="5659721" y="4802718"/>
            <a:ext cx="0" cy="942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2BE305-6E12-2E83-7F77-A219280DFC0A}"/>
              </a:ext>
            </a:extLst>
          </p:cNvPr>
          <p:cNvCxnSpPr>
            <a:cxnSpLocks/>
          </p:cNvCxnSpPr>
          <p:nvPr/>
        </p:nvCxnSpPr>
        <p:spPr>
          <a:xfrm flipV="1">
            <a:off x="6307171" y="3357345"/>
            <a:ext cx="770131" cy="716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6FB60F7-AF2A-1FCE-FDC7-B06C11D15239}"/>
              </a:ext>
            </a:extLst>
          </p:cNvPr>
          <p:cNvCxnSpPr>
            <a:cxnSpLocks/>
          </p:cNvCxnSpPr>
          <p:nvPr/>
        </p:nvCxnSpPr>
        <p:spPr>
          <a:xfrm flipH="1">
            <a:off x="6639636" y="4328464"/>
            <a:ext cx="1337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13F92F-32F8-78FC-8B32-B3BEAEAB61C3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3882788" y="4681347"/>
            <a:ext cx="1101277" cy="737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B6E782-7DFF-C5BE-CCB1-C08C4280B5B6}"/>
              </a:ext>
            </a:extLst>
          </p:cNvPr>
          <p:cNvCxnSpPr>
            <a:cxnSpLocks/>
          </p:cNvCxnSpPr>
          <p:nvPr/>
        </p:nvCxnSpPr>
        <p:spPr>
          <a:xfrm flipH="1" flipV="1">
            <a:off x="6243488" y="4706744"/>
            <a:ext cx="1213374" cy="712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F1AC190-E6EC-533E-47DD-CB94A63C87DB}"/>
              </a:ext>
            </a:extLst>
          </p:cNvPr>
          <p:cNvSpPr txBox="1"/>
          <p:nvPr/>
        </p:nvSpPr>
        <p:spPr>
          <a:xfrm>
            <a:off x="3234371" y="2905865"/>
            <a:ext cx="168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growth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AAE1E4-4881-8572-3AA0-4590E08786A2}"/>
              </a:ext>
            </a:extLst>
          </p:cNvPr>
          <p:cNvSpPr txBox="1"/>
          <p:nvPr/>
        </p:nvSpPr>
        <p:spPr>
          <a:xfrm>
            <a:off x="8168185" y="4210334"/>
            <a:ext cx="226552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self-discovery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D97D18-3512-CFCD-EF77-FD2036C9EC3A}"/>
              </a:ext>
            </a:extLst>
          </p:cNvPr>
          <p:cNvSpPr txBox="1"/>
          <p:nvPr/>
        </p:nvSpPr>
        <p:spPr>
          <a:xfrm>
            <a:off x="4928626" y="5856443"/>
            <a:ext cx="211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language</a:t>
            </a:r>
          </a:p>
        </p:txBody>
      </p:sp>
      <p:pic>
        <p:nvPicPr>
          <p:cNvPr id="11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9132DD32-46CC-34BE-B190-1FF5FDD8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2F429-1C16-D610-A721-8BBDBA03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458" y="818150"/>
            <a:ext cx="3892732" cy="1254502"/>
          </a:xfrm>
        </p:spPr>
        <p:txBody>
          <a:bodyPr anchor="ctr">
            <a:normAutofit/>
          </a:bodyPr>
          <a:lstStyle/>
          <a:p>
            <a:r>
              <a:rPr lang="en-GB" sz="3200" b="1" err="1"/>
              <a:t>WoLLoW</a:t>
            </a:r>
            <a:r>
              <a:rPr lang="en-GB" sz="3200" b="1" dirty="0"/>
              <a:t> would like to know…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4900-64D3-07A0-6979-9BDE9AB4F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Autofit/>
          </a:bodyPr>
          <a:lstStyle/>
          <a:p>
            <a:r>
              <a:rPr lang="en-GB" sz="3000"/>
              <a:t>What three things have stuck in your mind from today’s lesson?</a:t>
            </a:r>
          </a:p>
          <a:p>
            <a:endParaRPr lang="en-GB" sz="3000"/>
          </a:p>
          <a:p>
            <a:endParaRPr lang="en-GB" sz="3000"/>
          </a:p>
          <a:p>
            <a:r>
              <a:rPr lang="en-GB" sz="3000"/>
              <a:t>1</a:t>
            </a:r>
          </a:p>
          <a:p>
            <a:r>
              <a:rPr lang="en-GB" sz="3000"/>
              <a:t>2</a:t>
            </a:r>
          </a:p>
          <a:p>
            <a:r>
              <a:rPr lang="en-GB" sz="3000"/>
              <a:t>3</a:t>
            </a:r>
          </a:p>
        </p:txBody>
      </p:sp>
      <p:pic>
        <p:nvPicPr>
          <p:cNvPr id="6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93A5B86A-0742-B741-2E2F-42211A95E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92" y="2297319"/>
            <a:ext cx="3320673" cy="30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0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4B559-D279-7CC3-2E22-AB5BE60F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Calibri Light"/>
                <a:cs typeface="Calibri Light"/>
              </a:rPr>
              <a:t>Objectives: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B52D7-4016-15DD-E793-A3ED90D78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8116"/>
            <a:ext cx="4692770" cy="44088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Think about the journeys we have made in our lives.</a:t>
            </a:r>
          </a:p>
          <a:p>
            <a:pPr marL="514350" indent="-51435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To learn about journeys people make when they </a:t>
            </a:r>
            <a:r>
              <a:rPr lang="en-US">
                <a:ea typeface="Calibri"/>
                <a:cs typeface="Calibri"/>
              </a:rPr>
              <a:t>move countries.</a:t>
            </a: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en-US" dirty="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>
                <a:ea typeface="Calibri"/>
                <a:cs typeface="Calibri"/>
              </a:rPr>
              <a:t>To consider different types of journeys.</a:t>
            </a:r>
          </a:p>
        </p:txBody>
      </p:sp>
      <p:pic>
        <p:nvPicPr>
          <p:cNvPr id="5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0F07AD69-CC95-9E45-B5DC-13015D809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362" y="1699029"/>
            <a:ext cx="48096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2C8E6-734F-97AA-B3FB-9DABFE3A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 b="1">
                <a:cs typeface="Calibri Light"/>
              </a:rPr>
              <a:t>Let's go...</a:t>
            </a:r>
            <a:endParaRPr lang="en-US" sz="6600" b="1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9559E-566B-D273-DC3C-6EBA246D3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59" y="958204"/>
            <a:ext cx="5942727" cy="485574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>
                <a:cs typeface="Calibri"/>
              </a:rPr>
              <a:t>Across all cultures and all time periods, humans have been on journeys.</a:t>
            </a:r>
          </a:p>
          <a:p>
            <a:pPr marL="0" indent="0">
              <a:buNone/>
            </a:pPr>
            <a:endParaRPr lang="en-US" sz="3000">
              <a:cs typeface="Calibri"/>
            </a:endParaRPr>
          </a:p>
          <a:p>
            <a:pPr marL="0" indent="0">
              <a:buNone/>
            </a:pPr>
            <a:r>
              <a:rPr lang="en-US" sz="3000">
                <a:cs typeface="Calibri"/>
              </a:rPr>
              <a:t>Tell you partner three things about a journey you have been on.</a:t>
            </a:r>
          </a:p>
          <a:p>
            <a:endParaRPr lang="en-US" sz="3000">
              <a:cs typeface="Calibri"/>
            </a:endParaRPr>
          </a:p>
          <a:p>
            <a:r>
              <a:rPr lang="en-US" sz="3000">
                <a:cs typeface="Calibri"/>
              </a:rPr>
              <a:t>1</a:t>
            </a:r>
          </a:p>
          <a:p>
            <a:r>
              <a:rPr lang="en-US" sz="3000">
                <a:cs typeface="Calibri"/>
              </a:rPr>
              <a:t>2</a:t>
            </a:r>
          </a:p>
          <a:p>
            <a:r>
              <a:rPr lang="en-US" sz="3000">
                <a:cs typeface="Calibri"/>
              </a:rPr>
              <a:t>3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CE6D59A-79A8-C108-EEEB-AF0DAA8D5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5142B-402D-DD70-E159-347EB9CA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3600" b="1">
                <a:cs typeface="Calibri Light"/>
              </a:rPr>
              <a:t>Let's investigate...</a:t>
            </a:r>
            <a:br>
              <a:rPr lang="en-US" sz="3600"/>
            </a:br>
            <a:br>
              <a:rPr lang="en-US" sz="3600"/>
            </a:br>
            <a:r>
              <a:rPr lang="en-US" sz="3600">
                <a:latin typeface="Calibri"/>
                <a:cs typeface="Calibri"/>
              </a:rPr>
              <a:t>On the next slide, you will see the word journey in lots of languages.</a:t>
            </a:r>
            <a:endParaRPr lang="en-US" sz="36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A2B7F-D8E0-7879-93B7-8750692D4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296" y="1328148"/>
            <a:ext cx="5922256" cy="4480726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endParaRPr lang="en-US" sz="2500">
              <a:cs typeface="Calibri"/>
            </a:endParaRPr>
          </a:p>
          <a:p>
            <a:pPr marL="0" indent="0">
              <a:buNone/>
            </a:pPr>
            <a:r>
              <a:rPr lang="en-US" sz="4000">
                <a:cs typeface="Calibri"/>
              </a:rPr>
              <a:t>1. Can you add any words to the map?</a:t>
            </a:r>
          </a:p>
          <a:p>
            <a:endParaRPr lang="en-US" sz="4000">
              <a:cs typeface="Calibri"/>
            </a:endParaRPr>
          </a:p>
          <a:p>
            <a:pPr marL="0" indent="0">
              <a:buNone/>
            </a:pPr>
            <a:r>
              <a:rPr lang="en-US" sz="4000">
                <a:cs typeface="Calibri"/>
              </a:rPr>
              <a:t>2. What do you notice about the way the words are written?</a:t>
            </a:r>
          </a:p>
          <a:p>
            <a:endParaRPr lang="en-US" sz="4000">
              <a:cs typeface="Calibri"/>
            </a:endParaRPr>
          </a:p>
          <a:p>
            <a:pPr marL="0" indent="0">
              <a:buNone/>
            </a:pPr>
            <a:r>
              <a:rPr lang="en-US" sz="4000">
                <a:cs typeface="Calibri"/>
              </a:rPr>
              <a:t>3. Can you see any patterns? </a:t>
            </a:r>
          </a:p>
          <a:p>
            <a:endParaRPr lang="en-US" sz="4000">
              <a:cs typeface="Calibri"/>
            </a:endParaRPr>
          </a:p>
          <a:p>
            <a:pPr marL="0" indent="0">
              <a:buNone/>
            </a:pPr>
            <a:r>
              <a:rPr lang="en-US" sz="4000">
                <a:cs typeface="Calibri"/>
              </a:rPr>
              <a:t>4. Are there any similarities between the languages?</a:t>
            </a:r>
          </a:p>
          <a:p>
            <a:endParaRPr lang="en-US" sz="4000">
              <a:cs typeface="Calibri"/>
            </a:endParaRPr>
          </a:p>
          <a:p>
            <a:pPr marL="0" indent="0">
              <a:buNone/>
            </a:pPr>
            <a:r>
              <a:rPr lang="en-US" sz="4000">
                <a:cs typeface="Calibri"/>
              </a:rPr>
              <a:t>5. Why do the same words appear in different parts of the world?</a:t>
            </a:r>
          </a:p>
          <a:p>
            <a:endParaRPr lang="en-US" sz="1300">
              <a:cs typeface="Calibri"/>
            </a:endParaRPr>
          </a:p>
          <a:p>
            <a:endParaRPr lang="en-US" sz="1300">
              <a:cs typeface="Calibri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A8BDDBC-C728-5A62-4A0C-DB9A1284F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ap of the world with different flags&#10;&#10;Description automatically generated">
            <a:extLst>
              <a:ext uri="{FF2B5EF4-FFF2-40B4-BE49-F238E27FC236}">
                <a16:creationId xmlns:a16="http://schemas.microsoft.com/office/drawing/2014/main" id="{3A3D53A3-3F59-58DA-C874-6AC295080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5021" y="119918"/>
            <a:ext cx="11936096" cy="652596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318D36-7C29-FF1C-F0CC-703EF4C2E251}"/>
              </a:ext>
            </a:extLst>
          </p:cNvPr>
          <p:cNvSpPr txBox="1"/>
          <p:nvPr/>
        </p:nvSpPr>
        <p:spPr>
          <a:xfrm>
            <a:off x="7964705" y="1873502"/>
            <a:ext cx="158320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sz="2000">
                <a:latin typeface="Arial"/>
                <a:ea typeface="ＭＳ Ｐゴシック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旅行 </a:t>
            </a:r>
            <a:r>
              <a:rPr lang="ja-JP" sz="2000">
                <a:latin typeface="Arial"/>
                <a:ea typeface="ＭＳ Ｐゴシック"/>
                <a:cs typeface="Arial"/>
              </a:rPr>
              <a:t>[lǚxíng]</a:t>
            </a:r>
            <a:endParaRPr lang="en-US" altLang="ja-JP" sz="2000">
              <a:ea typeface="ＭＳ Ｐゴシック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10482-FAE9-0CD9-B7D0-F8A45FB17039}"/>
              </a:ext>
            </a:extLst>
          </p:cNvPr>
          <p:cNvSpPr txBox="1"/>
          <p:nvPr/>
        </p:nvSpPr>
        <p:spPr>
          <a:xfrm>
            <a:off x="4992904" y="1316655"/>
            <a:ext cx="997054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Reise</a:t>
            </a:r>
            <a:endParaRPr lang="en-US" sz="2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04FA0-EC04-3F47-B00C-BF9C7DB32411}"/>
              </a:ext>
            </a:extLst>
          </p:cNvPr>
          <p:cNvSpPr txBox="1"/>
          <p:nvPr/>
        </p:nvSpPr>
        <p:spPr>
          <a:xfrm>
            <a:off x="9223803" y="4614130"/>
            <a:ext cx="100291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journey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4249E7-1417-45AD-2B49-251F459B56EE}"/>
              </a:ext>
            </a:extLst>
          </p:cNvPr>
          <p:cNvSpPr txBox="1"/>
          <p:nvPr/>
        </p:nvSpPr>
        <p:spPr>
          <a:xfrm>
            <a:off x="6804531" y="806393"/>
            <a:ext cx="349993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" sz="200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путешествие </a:t>
            </a:r>
            <a:r>
              <a:rPr lang="en-US" sz="2000" dirty="0">
                <a:latin typeface="Arial"/>
                <a:cs typeface="Arial"/>
              </a:rPr>
              <a:t>[</a:t>
            </a:r>
            <a:r>
              <a:rPr lang="en-US" sz="2000" noProof="1">
                <a:latin typeface="Arial"/>
                <a:cs typeface="Arial"/>
              </a:rPr>
              <a:t>puteshestviye</a:t>
            </a:r>
            <a:r>
              <a:rPr lang="en-US" sz="2000" dirty="0">
                <a:latin typeface="Arial"/>
                <a:cs typeface="Arial"/>
              </a:rPr>
              <a:t>]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716D8-C14A-ECC1-8146-535341BE6D9D}"/>
              </a:ext>
            </a:extLst>
          </p:cNvPr>
          <p:cNvSpPr txBox="1"/>
          <p:nvPr/>
        </p:nvSpPr>
        <p:spPr>
          <a:xfrm>
            <a:off x="1328003" y="1596878"/>
            <a:ext cx="108497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journey</a:t>
            </a:r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A13757-FE83-8378-5390-41F0F9647F56}"/>
              </a:ext>
            </a:extLst>
          </p:cNvPr>
          <p:cNvSpPr txBox="1"/>
          <p:nvPr/>
        </p:nvSpPr>
        <p:spPr>
          <a:xfrm>
            <a:off x="2713383" y="4006792"/>
            <a:ext cx="92085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jornada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58851C-2A86-27BA-404A-3F317302F246}"/>
              </a:ext>
            </a:extLst>
          </p:cNvPr>
          <p:cNvSpPr txBox="1"/>
          <p:nvPr/>
        </p:nvSpPr>
        <p:spPr>
          <a:xfrm>
            <a:off x="1304351" y="2776796"/>
            <a:ext cx="78017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noProof="1">
                <a:cs typeface="Calibri"/>
              </a:rPr>
              <a:t>viaje</a:t>
            </a:r>
            <a:endParaRPr lang="en-US" sz="2000" noProof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648740-E7CE-E5CB-70BC-0B228D987E07}"/>
              </a:ext>
            </a:extLst>
          </p:cNvPr>
          <p:cNvSpPr txBox="1"/>
          <p:nvPr/>
        </p:nvSpPr>
        <p:spPr>
          <a:xfrm>
            <a:off x="6962997" y="2777310"/>
            <a:ext cx="1747329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i" sz="2000" dirty="0">
                <a:latin typeface="Arial"/>
                <a:cs typeface="Mang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यात्रा </a:t>
            </a:r>
            <a:r>
              <a:rPr lang="en-US" sz="2000" dirty="0">
                <a:latin typeface="Arial"/>
                <a:cs typeface="Arial"/>
              </a:rPr>
              <a:t>[</a:t>
            </a:r>
            <a:r>
              <a:rPr lang="en-US" sz="2000" noProof="1">
                <a:latin typeface="Arial"/>
                <a:cs typeface="Arial"/>
              </a:rPr>
              <a:t>yaatra</a:t>
            </a:r>
            <a:r>
              <a:rPr lang="en-US" sz="2000" dirty="0">
                <a:latin typeface="Arial"/>
                <a:cs typeface="Arial"/>
              </a:rPr>
              <a:t>]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1B5DB-921D-8C5F-6B46-55AD6158DE6A}"/>
              </a:ext>
            </a:extLst>
          </p:cNvPr>
          <p:cNvSpPr txBox="1"/>
          <p:nvPr/>
        </p:nvSpPr>
        <p:spPr>
          <a:xfrm>
            <a:off x="5695055" y="1318197"/>
            <a:ext cx="238623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" sz="2000" dirty="0">
                <a:latin typeface="Calibri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подорож </a:t>
            </a:r>
            <a:r>
              <a:rPr lang="en-US" sz="2000" dirty="0">
                <a:latin typeface="Calibri"/>
                <a:cs typeface="Arial"/>
              </a:rPr>
              <a:t>[</a:t>
            </a:r>
            <a:r>
              <a:rPr lang="en-US" sz="2000" noProof="1">
                <a:latin typeface="Calibri"/>
                <a:cs typeface="Arial"/>
              </a:rPr>
              <a:t>podorozh</a:t>
            </a:r>
            <a:r>
              <a:rPr lang="en-US" sz="2000" dirty="0">
                <a:latin typeface="Calibri"/>
                <a:cs typeface="Arial"/>
              </a:rPr>
              <a:t>]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CD3E6-B89E-1B29-9F48-BA7AD40597BB}"/>
              </a:ext>
            </a:extLst>
          </p:cNvPr>
          <p:cNvSpPr txBox="1"/>
          <p:nvPr/>
        </p:nvSpPr>
        <p:spPr>
          <a:xfrm>
            <a:off x="7128252" y="2338825"/>
            <a:ext cx="1630099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n-IN" u="none" strike="noStrike" dirty="0">
                <a:latin typeface="Arial"/>
                <a:ea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য</a:t>
            </a:r>
            <a:r>
              <a:rPr lang="bn-IN" sz="2000" u="none" strike="noStrike" dirty="0">
                <a:latin typeface="Arial"/>
                <a:ea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াত্রা </a:t>
            </a:r>
            <a:r>
              <a:rPr lang="bn-IN" sz="2000" dirty="0">
                <a:latin typeface="Arial"/>
                <a:ea typeface="Arial"/>
                <a:cs typeface="Arial"/>
              </a:rPr>
              <a:t>[</a:t>
            </a:r>
            <a:r>
              <a:rPr lang="en-US" sz="2000" noProof="1">
                <a:latin typeface="Arial"/>
                <a:ea typeface="Arial"/>
                <a:cs typeface="Arial"/>
              </a:rPr>
              <a:t>yātrā</a:t>
            </a:r>
            <a:r>
              <a:rPr lang="en-US" sz="2000" dirty="0">
                <a:latin typeface="Arial"/>
                <a:ea typeface="Arial"/>
                <a:cs typeface="Arial"/>
              </a:rPr>
              <a:t>]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2AD564-9AD3-9037-6002-4B2DBBD51797}"/>
              </a:ext>
            </a:extLst>
          </p:cNvPr>
          <p:cNvSpPr txBox="1"/>
          <p:nvPr/>
        </p:nvSpPr>
        <p:spPr>
          <a:xfrm>
            <a:off x="5008947" y="1804191"/>
            <a:ext cx="979469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noProof="1">
                <a:cs typeface="Calibri"/>
              </a:rPr>
              <a:t>viaggio</a:t>
            </a:r>
            <a:endParaRPr lang="en-US" sz="2000" noProof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E4E22-7425-6F5E-1E4C-95430A57520A}"/>
              </a:ext>
            </a:extLst>
          </p:cNvPr>
          <p:cNvSpPr txBox="1"/>
          <p:nvPr/>
        </p:nvSpPr>
        <p:spPr>
          <a:xfrm>
            <a:off x="4201905" y="1740331"/>
            <a:ext cx="739146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noProof="1">
                <a:cs typeface="Calibri"/>
              </a:rPr>
              <a:t>viaje</a:t>
            </a:r>
            <a:endParaRPr lang="en-US" sz="2000" noProof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44E1FD-FA4E-1BA5-C148-1E4EE0A227ED}"/>
              </a:ext>
            </a:extLst>
          </p:cNvPr>
          <p:cNvSpPr txBox="1"/>
          <p:nvPr/>
        </p:nvSpPr>
        <p:spPr>
          <a:xfrm>
            <a:off x="5267161" y="515166"/>
            <a:ext cx="65708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noProof="1">
                <a:cs typeface="Calibri"/>
              </a:rPr>
              <a:t>resa</a:t>
            </a:r>
            <a:endParaRPr lang="en-US" sz="2000" noProof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D2BAFD-1A7A-A3D1-0E88-261B5DA47881}"/>
              </a:ext>
            </a:extLst>
          </p:cNvPr>
          <p:cNvSpPr txBox="1"/>
          <p:nvPr/>
        </p:nvSpPr>
        <p:spPr>
          <a:xfrm>
            <a:off x="9469576" y="2202158"/>
            <a:ext cx="1067391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" altLang="en-US" sz="2000">
                <a:latin typeface="Arial"/>
                <a:ea typeface="ＭＳ Ｐゴシック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旅</a:t>
            </a:r>
            <a:r>
              <a:rPr lang="ja" altLang="en-US" sz="2000">
                <a:latin typeface="Arial"/>
                <a:ea typeface="ＭＳ Ｐゴシック"/>
                <a:cs typeface="Arial"/>
              </a:rPr>
              <a:t> dabi</a:t>
            </a:r>
            <a:endParaRPr lang="en-US" sz="2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07D708-825B-310B-5762-AAFA9E53AB8E}"/>
              </a:ext>
            </a:extLst>
          </p:cNvPr>
          <p:cNvSpPr txBox="1"/>
          <p:nvPr/>
        </p:nvSpPr>
        <p:spPr>
          <a:xfrm>
            <a:off x="6685346" y="1803573"/>
            <a:ext cx="686392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سفر</a:t>
            </a:r>
            <a:endParaRPr lang="en-US" sz="2000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9DD7E9-8846-D5C1-9A70-5EDCFB369B87}"/>
              </a:ext>
            </a:extLst>
          </p:cNvPr>
          <p:cNvSpPr txBox="1"/>
          <p:nvPr/>
        </p:nvSpPr>
        <p:spPr>
          <a:xfrm>
            <a:off x="6962583" y="3439180"/>
            <a:ext cx="2059146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ගමන </a:t>
            </a:r>
            <a:r>
              <a:rPr lang="en-US" sz="2000" dirty="0">
                <a:latin typeface="Arial"/>
                <a:cs typeface="Arial"/>
              </a:rPr>
              <a:t>[</a:t>
            </a:r>
            <a:r>
              <a:rPr lang="en-US" sz="2000" noProof="1">
                <a:latin typeface="Arial"/>
                <a:cs typeface="Arial"/>
              </a:rPr>
              <a:t>gamana</a:t>
            </a:r>
            <a:r>
              <a:rPr lang="en-US" sz="2000" dirty="0">
                <a:latin typeface="Arial"/>
                <a:cs typeface="Arial"/>
              </a:rPr>
              <a:t>]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DADAFE-24DB-16D6-1CAE-5DD3DA8A21D4}"/>
              </a:ext>
            </a:extLst>
          </p:cNvPr>
          <p:cNvSpPr txBox="1"/>
          <p:nvPr/>
        </p:nvSpPr>
        <p:spPr>
          <a:xfrm>
            <a:off x="5805184" y="2075188"/>
            <a:ext cx="992760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tr-TR" sz="2000">
                <a:highlight>
                  <a:srgbClr val="FFFFFF"/>
                </a:highlight>
                <a:latin typeface="Calibri"/>
                <a:cs typeface="Arial"/>
              </a:rPr>
              <a:t>seyahat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7FD41A-293F-2F55-5D49-109722CE307D}"/>
              </a:ext>
            </a:extLst>
          </p:cNvPr>
          <p:cNvSpPr txBox="1"/>
          <p:nvPr/>
        </p:nvSpPr>
        <p:spPr>
          <a:xfrm>
            <a:off x="8765469" y="3050569"/>
            <a:ext cx="142414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vi" u="sng"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hành trình</a:t>
            </a:r>
            <a:endParaRPr lang="en-US" u="sng"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CC2756-CFC9-37FB-1831-009D8C0CC377}"/>
              </a:ext>
            </a:extLst>
          </p:cNvPr>
          <p:cNvSpPr txBox="1"/>
          <p:nvPr/>
        </p:nvSpPr>
        <p:spPr>
          <a:xfrm>
            <a:off x="6149473" y="2599334"/>
            <a:ext cx="104294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" sz="1200" dirty="0"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رحلة </a:t>
            </a:r>
            <a:r>
              <a:rPr lang="en-US" dirty="0">
                <a:latin typeface="Arial"/>
                <a:cs typeface="Arial"/>
              </a:rPr>
              <a:t>[</a:t>
            </a:r>
            <a:r>
              <a:rPr lang="en-US" noProof="1">
                <a:latin typeface="Arial"/>
                <a:cs typeface="Arial"/>
              </a:rPr>
              <a:t>rihla</a:t>
            </a:r>
            <a:r>
              <a:rPr lang="en-US" dirty="0">
                <a:latin typeface="Arial"/>
                <a:cs typeface="Arial"/>
              </a:rPr>
              <a:t>]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2AE889-63FE-AA34-9C34-0ECFE3945514}"/>
              </a:ext>
            </a:extLst>
          </p:cNvPr>
          <p:cNvSpPr txBox="1"/>
          <p:nvPr/>
        </p:nvSpPr>
        <p:spPr>
          <a:xfrm>
            <a:off x="5603015" y="5147766"/>
            <a:ext cx="614843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reis</a:t>
            </a:r>
            <a:endParaRPr lang="en-US" sz="20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D9CB54-61D4-C74B-3D1A-4996826309F5}"/>
              </a:ext>
            </a:extLst>
          </p:cNvPr>
          <p:cNvSpPr txBox="1"/>
          <p:nvPr/>
        </p:nvSpPr>
        <p:spPr>
          <a:xfrm>
            <a:off x="4635551" y="3313003"/>
            <a:ext cx="751511" cy="375193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noProof="1">
                <a:latin typeface="Arial"/>
                <a:cs typeface="Arial"/>
              </a:rPr>
              <a:t>njem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E36AD5-1232-B2DE-A529-B41D59F39450}"/>
              </a:ext>
            </a:extLst>
          </p:cNvPr>
          <p:cNvSpPr txBox="1"/>
          <p:nvPr/>
        </p:nvSpPr>
        <p:spPr>
          <a:xfrm>
            <a:off x="5828632" y="4480786"/>
            <a:ext cx="1037492" cy="38105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noProof="1">
                <a:latin typeface="Arial"/>
                <a:cs typeface="Arial"/>
              </a:rPr>
              <a:t>rwendo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2E1EC3-314D-3F21-F489-5FADE2DD147E}"/>
              </a:ext>
            </a:extLst>
          </p:cNvPr>
          <p:cNvSpPr txBox="1"/>
          <p:nvPr/>
        </p:nvSpPr>
        <p:spPr>
          <a:xfrm>
            <a:off x="5974038" y="3542631"/>
            <a:ext cx="74986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cs typeface="Calibri"/>
              </a:rPr>
              <a:t>safari</a:t>
            </a:r>
            <a:endParaRPr lang="en-US" sz="20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DAB192-F87C-3676-F121-8613A1E27563}"/>
              </a:ext>
            </a:extLst>
          </p:cNvPr>
          <p:cNvSpPr txBox="1"/>
          <p:nvPr/>
        </p:nvSpPr>
        <p:spPr>
          <a:xfrm>
            <a:off x="4316354" y="2940846"/>
            <a:ext cx="89568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noProof="1">
                <a:latin typeface="Arial"/>
                <a:cs typeface="Arial"/>
              </a:rPr>
              <a:t>irin</a:t>
            </a:r>
            <a:r>
              <a:rPr lang="en-US" dirty="0">
                <a:latin typeface="Arial"/>
                <a:cs typeface="Arial"/>
              </a:rPr>
              <a:t> ajo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CBD14F-5F73-A51C-97D0-CD4A6D6FAF04}"/>
              </a:ext>
            </a:extLst>
          </p:cNvPr>
          <p:cNvSpPr txBox="1"/>
          <p:nvPr/>
        </p:nvSpPr>
        <p:spPr>
          <a:xfrm>
            <a:off x="5360736" y="4799262"/>
            <a:ext cx="1136315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noProof="1">
                <a:cs typeface="Calibri"/>
              </a:rPr>
              <a:t>uhambo</a:t>
            </a:r>
            <a:endParaRPr lang="en-US" sz="2000" noProof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178EB8-3D35-9CD4-5569-AB9D6F026872}"/>
              </a:ext>
            </a:extLst>
          </p:cNvPr>
          <p:cNvSpPr txBox="1"/>
          <p:nvPr/>
        </p:nvSpPr>
        <p:spPr>
          <a:xfrm>
            <a:off x="10266741" y="5788217"/>
            <a:ext cx="132347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noProof="1">
                <a:latin typeface="Arial"/>
                <a:cs typeface="Arial"/>
              </a:rPr>
              <a:t>haerenga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9360A2-967D-98E0-B69D-99CE48237681}"/>
              </a:ext>
            </a:extLst>
          </p:cNvPr>
          <p:cNvSpPr txBox="1"/>
          <p:nvPr/>
        </p:nvSpPr>
        <p:spPr>
          <a:xfrm>
            <a:off x="8943473" y="3851750"/>
            <a:ext cx="1429391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noProof="1">
                <a:latin typeface="Arial"/>
                <a:cs typeface="Arial"/>
              </a:rPr>
              <a:t>paglalakbay</a:t>
            </a:r>
            <a:endParaRPr lang="en-US" noProof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3EA54B-28A3-E866-D0F0-5B8F271BE69A}"/>
              </a:ext>
            </a:extLst>
          </p:cNvPr>
          <p:cNvSpPr txBox="1"/>
          <p:nvPr/>
        </p:nvSpPr>
        <p:spPr>
          <a:xfrm>
            <a:off x="1871579" y="3555999"/>
            <a:ext cx="975894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noProof="1">
                <a:cs typeface="Calibri"/>
              </a:rPr>
              <a:t>puriy</a:t>
            </a:r>
            <a:endParaRPr lang="en-US" noProof="1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6FEB69-2B3F-CB64-06FD-6598E747C649}"/>
              </a:ext>
            </a:extLst>
          </p:cNvPr>
          <p:cNvSpPr txBox="1"/>
          <p:nvPr/>
        </p:nvSpPr>
        <p:spPr>
          <a:xfrm>
            <a:off x="2324258" y="4611457"/>
            <a:ext cx="780177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noProof="1">
                <a:cs typeface="Calibri"/>
              </a:rPr>
              <a:t>viaje</a:t>
            </a:r>
            <a:endParaRPr lang="en-US" sz="2000" noProof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F96CA6-9C9D-3141-00E4-BD126F79AD2F}"/>
              </a:ext>
            </a:extLst>
          </p:cNvPr>
          <p:cNvSpPr txBox="1"/>
          <p:nvPr/>
        </p:nvSpPr>
        <p:spPr>
          <a:xfrm>
            <a:off x="4302985" y="751201"/>
            <a:ext cx="690736" cy="40011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s" sz="2000">
                <a:solidFill>
                  <a:srgbClr val="202124"/>
                </a:solidFill>
                <a:latin typeface="Calibri"/>
                <a:cs typeface="Calibri"/>
              </a:rPr>
              <a:t>ferð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F0D7B0-ED03-ABE0-D787-C486216448C5}"/>
              </a:ext>
            </a:extLst>
          </p:cNvPr>
          <p:cNvSpPr txBox="1"/>
          <p:nvPr/>
        </p:nvSpPr>
        <p:spPr>
          <a:xfrm>
            <a:off x="4761385" y="2399428"/>
            <a:ext cx="104861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ar" sz="1200" dirty="0">
                <a:latin typeface="Arial"/>
                <a:cs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حلة </a:t>
            </a:r>
            <a:r>
              <a:rPr lang="en-US" dirty="0">
                <a:latin typeface="Arial"/>
                <a:cs typeface="Arial"/>
              </a:rPr>
              <a:t>[</a:t>
            </a:r>
            <a:r>
              <a:rPr lang="en-US" noProof="1">
                <a:latin typeface="Arial"/>
                <a:cs typeface="Arial"/>
              </a:rPr>
              <a:t>rihla</a:t>
            </a:r>
            <a:r>
              <a:rPr lang="en-US" dirty="0">
                <a:latin typeface="Arial"/>
                <a:cs typeface="Arial"/>
              </a:rPr>
              <a:t>]</a:t>
            </a:r>
            <a:endParaRPr lang="en-US" dirty="0"/>
          </a:p>
        </p:txBody>
      </p:sp>
      <p:pic>
        <p:nvPicPr>
          <p:cNvPr id="3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A2A1BBFA-10B5-FCC6-FD25-301DBC8007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0A876-4D57-74E0-6C3F-951D4D687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5000" b="1">
                <a:cs typeface="Calibri Light"/>
              </a:rPr>
              <a:t>Where does the word "journey"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9211B-924D-D677-D917-654C672B7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cs typeface="Calibri"/>
              </a:rPr>
              <a:t>It comes from the old French word for "day", </a:t>
            </a:r>
            <a:r>
              <a:rPr lang="en-US" sz="2400" i="1" err="1">
                <a:cs typeface="Calibri"/>
              </a:rPr>
              <a:t>journee</a:t>
            </a:r>
            <a:r>
              <a:rPr lang="en-US" sz="2400">
                <a:cs typeface="Calibri"/>
              </a:rPr>
              <a:t>. It could mean a day's travel or a day's work. The modern French word for "day" if </a:t>
            </a:r>
            <a:r>
              <a:rPr lang="en-US" sz="2400" i="1">
                <a:cs typeface="Calibri"/>
              </a:rPr>
              <a:t>jour</a:t>
            </a:r>
            <a:r>
              <a:rPr lang="en-US" sz="2400">
                <a:cs typeface="Calibri"/>
              </a:rPr>
              <a:t>.</a:t>
            </a:r>
            <a:endParaRPr lang="en-US" sz="2400" i="1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What does the word “journey” mean to you?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6BDF4-3FDF-C59F-7AF6-84F78B407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E41EF-0CE8-BD88-A774-D970C059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 fontScale="90000"/>
          </a:bodyPr>
          <a:lstStyle/>
          <a:p>
            <a:r>
              <a:rPr lang="en-GB" sz="4800" b="1"/>
              <a:t>Is this what you thought of?</a:t>
            </a:r>
            <a:br>
              <a:rPr lang="en-GB" sz="4800" b="1"/>
            </a:br>
            <a:r>
              <a:rPr lang="en-GB" sz="4800" b="1"/>
              <a:t>What kind of journey do you like the look of? Why? What picture could you add?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13782C-A555-161E-C9E6-D6D7B4B54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822" y="2848931"/>
            <a:ext cx="2343167" cy="1409710"/>
          </a:xfr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B55EB40-702F-C352-6292-624B2DABF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970" y="2860043"/>
            <a:ext cx="2428893" cy="1409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95F4EA-611D-DAFE-2C16-C1CEB0713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666" y="2777977"/>
            <a:ext cx="2152666" cy="15716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BE90B3-BEA2-70D4-3820-1B7268FE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31" y="2800717"/>
            <a:ext cx="2486043" cy="14763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7E9990-B6FA-BE17-E8D0-8C371A9FB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5284" y="4466822"/>
            <a:ext cx="2809896" cy="14478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1D1DA1-D8D9-CBE2-EFD5-32F5F062E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7158" y="4466822"/>
            <a:ext cx="2686070" cy="14954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271B77-7116-16D7-4273-2731113F27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185" y="4485336"/>
            <a:ext cx="2686070" cy="145733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E77AF6-D374-AC5A-9E4C-C65D301036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2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18AA4-7E4F-D38D-92CA-5CFF0AB8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GB" sz="5200" b="1"/>
              <a:t>Quiz Time!</a:t>
            </a:r>
            <a:br>
              <a:rPr lang="en-GB" sz="5200" b="1"/>
            </a:br>
            <a:r>
              <a:rPr lang="en-GB" sz="5200" b="1"/>
              <a:t>Test your partner…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576F-E5A4-705E-2DEF-16AB0B475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633" y="937490"/>
            <a:ext cx="6486309" cy="5169883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500"/>
              <a:t>Have you ever been on a journey? Where did you go?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What modes of transport can you use for a journey?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Why do people go on journeys?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Can you name different types of journey? (e.g. educational)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What might you pack for a journey?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How do you prepare for a journey?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What challenges might people face on a journey?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500"/>
              <a:t>How has technology changed the way people go on journeys?</a:t>
            </a:r>
          </a:p>
          <a:p>
            <a:endParaRPr lang="en-GB" sz="2000"/>
          </a:p>
        </p:txBody>
      </p:sp>
      <p:pic>
        <p:nvPicPr>
          <p:cNvPr id="6" name="Picture 5" descr="A red stamp with text&#10;&#10;Description automatically generated">
            <a:extLst>
              <a:ext uri="{FF2B5EF4-FFF2-40B4-BE49-F238E27FC236}">
                <a16:creationId xmlns:a16="http://schemas.microsoft.com/office/drawing/2014/main" id="{38458994-7473-910F-8DAA-35331A06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8464" y="766733"/>
            <a:ext cx="2187233" cy="15310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6D85020-251A-37F0-0964-34A93A4B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5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book cover with a group of people and rocks&#10;&#10;Description automatically generated">
            <a:extLst>
              <a:ext uri="{FF2B5EF4-FFF2-40B4-BE49-F238E27FC236}">
                <a16:creationId xmlns:a16="http://schemas.microsoft.com/office/drawing/2014/main" id="{293A9DCD-58FE-5A96-D81B-FD8FC7DB0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1675" y="684321"/>
            <a:ext cx="6589537" cy="5485789"/>
          </a:xfrm>
          <a:prstGeom prst="rect">
            <a:avLst/>
          </a:prstGeom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8F6DF-F797-D7D7-DE72-83769582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497" y="1056640"/>
            <a:ext cx="3197660" cy="31257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Are all journeys easy?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D4363A-F839-69DC-2022-51DA62C6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829" y="275815"/>
            <a:ext cx="707202" cy="69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3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4A62F04B66FB4987FF5F75B7C6923B" ma:contentTypeVersion="0" ma:contentTypeDescription="Create a new document." ma:contentTypeScope="" ma:versionID="6933566ca9964ff0339705a3cf86247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291bd3bbf7a2c2f590eed14957b8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1C504A-6813-4A98-986E-BBC529FF9EBB}"/>
</file>

<file path=customXml/itemProps2.xml><?xml version="1.0" encoding="utf-8"?>
<ds:datastoreItem xmlns:ds="http://schemas.openxmlformats.org/officeDocument/2006/customXml" ds:itemID="{4E8C84F9-FCF1-44A3-AB3E-CB24E01A71CC}"/>
</file>

<file path=customXml/itemProps3.xml><?xml version="1.0" encoding="utf-8"?>
<ds:datastoreItem xmlns:ds="http://schemas.openxmlformats.org/officeDocument/2006/customXml" ds:itemID="{6CDB3507-EE1F-4A38-AD73-0E7599F8032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Journey</vt:lpstr>
      <vt:lpstr>Objectives:</vt:lpstr>
      <vt:lpstr>Let's go...</vt:lpstr>
      <vt:lpstr>Let's investigate...  On the next slide, you will see the word journey in lots of languages.</vt:lpstr>
      <vt:lpstr>PowerPoint Presentation</vt:lpstr>
      <vt:lpstr>Where does the word "journey" come from?</vt:lpstr>
      <vt:lpstr>Is this what you thought of? What kind of journey do you like the look of? Why? What picture could you add?</vt:lpstr>
      <vt:lpstr>Quiz Time! Test your partner…</vt:lpstr>
      <vt:lpstr>Are all journeys easy?</vt:lpstr>
      <vt:lpstr>Is a journey just a physical thing?  Or can it be more personal, emotional or spiritual? Can you add to my word wheel?</vt:lpstr>
      <vt:lpstr>WoLLoW would like to know…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63</cp:revision>
  <dcterms:created xsi:type="dcterms:W3CDTF">2024-03-03T17:01:18Z</dcterms:created>
  <dcterms:modified xsi:type="dcterms:W3CDTF">2024-11-14T15:12:10Z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0x010100EE4A62F04B66FB4987FF5F75B7C6923B</vt:lpwstr>
  </property>
</Properties>
</file>