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48"/>
  </p:notesMasterIdLst>
  <p:sldIdLst>
    <p:sldId id="256" r:id="rId6"/>
    <p:sldId id="261" r:id="rId7"/>
    <p:sldId id="260" r:id="rId8"/>
    <p:sldId id="263" r:id="rId9"/>
    <p:sldId id="309" r:id="rId10"/>
    <p:sldId id="311" r:id="rId11"/>
    <p:sldId id="312" r:id="rId12"/>
    <p:sldId id="313" r:id="rId13"/>
    <p:sldId id="314" r:id="rId14"/>
    <p:sldId id="315" r:id="rId15"/>
    <p:sldId id="316" r:id="rId16"/>
    <p:sldId id="310" r:id="rId17"/>
    <p:sldId id="317" r:id="rId18"/>
    <p:sldId id="318" r:id="rId19"/>
    <p:sldId id="319" r:id="rId20"/>
    <p:sldId id="267" r:id="rId21"/>
    <p:sldId id="268" r:id="rId22"/>
    <p:sldId id="269" r:id="rId23"/>
    <p:sldId id="270" r:id="rId24"/>
    <p:sldId id="271" r:id="rId25"/>
    <p:sldId id="272" r:id="rId26"/>
    <p:sldId id="274" r:id="rId27"/>
    <p:sldId id="275" r:id="rId28"/>
    <p:sldId id="276" r:id="rId29"/>
    <p:sldId id="277" r:id="rId30"/>
    <p:sldId id="278" r:id="rId31"/>
    <p:sldId id="279" r:id="rId32"/>
    <p:sldId id="280" r:id="rId33"/>
    <p:sldId id="281" r:id="rId34"/>
    <p:sldId id="282" r:id="rId35"/>
    <p:sldId id="284" r:id="rId36"/>
    <p:sldId id="320" r:id="rId37"/>
    <p:sldId id="285" r:id="rId38"/>
    <p:sldId id="321" r:id="rId39"/>
    <p:sldId id="286" r:id="rId40"/>
    <p:sldId id="287" r:id="rId41"/>
    <p:sldId id="288" r:id="rId42"/>
    <p:sldId id="265" r:id="rId43"/>
    <p:sldId id="322" r:id="rId44"/>
    <p:sldId id="323" r:id="rId45"/>
    <p:sldId id="303" r:id="rId46"/>
    <p:sldId id="304" r:id="rId4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61943" autoAdjust="0"/>
  </p:normalViewPr>
  <p:slideViewPr>
    <p:cSldViewPr snapToGrid="0" snapToObjects="1">
      <p:cViewPr varScale="1">
        <p:scale>
          <a:sx n="58" d="100"/>
          <a:sy n="58" d="100"/>
        </p:scale>
        <p:origin x="1920"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DDF1E6A-1B5E-A54D-8D42-4D02FE3C28E1}" type="datetimeFigureOut">
              <a:rPr lang="en-US" smtClean="0"/>
              <a:t>2/25/2026</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2EB8506-ACAB-3042-AA6A-0F23A710C3DE}" type="slidenum">
              <a:rPr lang="en-US" smtClean="0"/>
              <a:t>‹#›</a:t>
            </a:fld>
            <a:endParaRPr lang="en-US"/>
          </a:p>
        </p:txBody>
      </p:sp>
    </p:spTree>
    <p:extLst>
      <p:ext uri="{BB962C8B-B14F-4D97-AF65-F5344CB8AC3E}">
        <p14:creationId xmlns:p14="http://schemas.microsoft.com/office/powerpoint/2010/main" val="879253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electoralcommission.org.uk/i-am-a/candidate-or-agent/local-elections-england"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EB8506-ACAB-3042-AA6A-0F23A710C3DE}" type="slidenum">
              <a:rPr lang="en-US" smtClean="0"/>
              <a:t>1</a:t>
            </a:fld>
            <a:endParaRPr lang="en-US"/>
          </a:p>
        </p:txBody>
      </p:sp>
    </p:spTree>
    <p:extLst>
      <p:ext uri="{BB962C8B-B14F-4D97-AF65-F5344CB8AC3E}">
        <p14:creationId xmlns:p14="http://schemas.microsoft.com/office/powerpoint/2010/main" val="1291467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EB8506-ACAB-3042-AA6A-0F23A710C3DE}" type="slidenum">
              <a:rPr lang="en-US" smtClean="0"/>
              <a:t>10</a:t>
            </a:fld>
            <a:endParaRPr lang="en-US"/>
          </a:p>
        </p:txBody>
      </p:sp>
    </p:spTree>
    <p:extLst>
      <p:ext uri="{BB962C8B-B14F-4D97-AF65-F5344CB8AC3E}">
        <p14:creationId xmlns:p14="http://schemas.microsoft.com/office/powerpoint/2010/main" val="1398168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EB8506-ACAB-3042-AA6A-0F23A710C3DE}" type="slidenum">
              <a:rPr lang="en-US" smtClean="0"/>
              <a:t>11</a:t>
            </a:fld>
            <a:endParaRPr lang="en-US"/>
          </a:p>
        </p:txBody>
      </p:sp>
    </p:spTree>
    <p:extLst>
      <p:ext uri="{BB962C8B-B14F-4D97-AF65-F5344CB8AC3E}">
        <p14:creationId xmlns:p14="http://schemas.microsoft.com/office/powerpoint/2010/main" val="668047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EB8506-ACAB-3042-AA6A-0F23A710C3DE}" type="slidenum">
              <a:rPr lang="en-US" smtClean="0"/>
              <a:t>12</a:t>
            </a:fld>
            <a:endParaRPr lang="en-US"/>
          </a:p>
        </p:txBody>
      </p:sp>
    </p:spTree>
    <p:extLst>
      <p:ext uri="{BB962C8B-B14F-4D97-AF65-F5344CB8AC3E}">
        <p14:creationId xmlns:p14="http://schemas.microsoft.com/office/powerpoint/2010/main" val="2074839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EB8506-ACAB-3042-AA6A-0F23A710C3DE}" type="slidenum">
              <a:rPr lang="en-US" smtClean="0"/>
              <a:t>13</a:t>
            </a:fld>
            <a:endParaRPr lang="en-US"/>
          </a:p>
        </p:txBody>
      </p:sp>
    </p:spTree>
    <p:extLst>
      <p:ext uri="{BB962C8B-B14F-4D97-AF65-F5344CB8AC3E}">
        <p14:creationId xmlns:p14="http://schemas.microsoft.com/office/powerpoint/2010/main" val="2217629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EB8506-ACAB-3042-AA6A-0F23A710C3DE}" type="slidenum">
              <a:rPr lang="en-US" smtClean="0"/>
              <a:t>14</a:t>
            </a:fld>
            <a:endParaRPr lang="en-US"/>
          </a:p>
        </p:txBody>
      </p:sp>
    </p:spTree>
    <p:extLst>
      <p:ext uri="{BB962C8B-B14F-4D97-AF65-F5344CB8AC3E}">
        <p14:creationId xmlns:p14="http://schemas.microsoft.com/office/powerpoint/2010/main" val="427491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EB8506-ACAB-3042-AA6A-0F23A710C3DE}" type="slidenum">
              <a:rPr lang="en-US" smtClean="0"/>
              <a:t>15</a:t>
            </a:fld>
            <a:endParaRPr lang="en-US"/>
          </a:p>
        </p:txBody>
      </p:sp>
    </p:spTree>
    <p:extLst>
      <p:ext uri="{BB962C8B-B14F-4D97-AF65-F5344CB8AC3E}">
        <p14:creationId xmlns:p14="http://schemas.microsoft.com/office/powerpoint/2010/main" val="2174899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a:t>Explain what ‘qualifying’ means: i.e. someone who has indefinite leave to enter or remain in the UK, or does not require such leave.</a:t>
            </a:r>
          </a:p>
          <a:p>
            <a:pPr eaLnBrk="1" hangingPunct="1"/>
            <a:endParaRPr lang="en-GB" altLang="en-US" dirty="0"/>
          </a:p>
          <a:p>
            <a:pPr eaLnBrk="1" hangingPunct="1"/>
            <a:r>
              <a:rPr lang="en-GB" altLang="en-US" dirty="0"/>
              <a:t>The qualification to be a registered elector is an on-going qualification that must be satisfied (unless qualified under another criterion stated above) for the duration of the term of office should a candidate be elected.</a:t>
            </a:r>
          </a:p>
          <a:p>
            <a:pPr eaLnBrk="1" hangingPunct="1"/>
            <a:endParaRPr lang="en-GB" altLang="en-US" dirty="0"/>
          </a:p>
          <a:p>
            <a:pPr eaLnBrk="1" hangingPunct="1"/>
            <a:r>
              <a:rPr lang="en-GB" altLang="en-US" dirty="0"/>
              <a:t>Highlight that it is important to mark all of the qualifications that the candidate satisfies when completing the consent to nomination.</a:t>
            </a:r>
          </a:p>
          <a:p>
            <a:pPr eaLnBrk="1" hangingPunct="1"/>
            <a:endParaRPr lang="en-GB" altLang="en-US" dirty="0"/>
          </a:p>
          <a:p>
            <a:pPr eaLnBrk="1" hangingPunct="1"/>
            <a:r>
              <a:rPr lang="en-GB" altLang="en-US" dirty="0"/>
              <a:t>Highlight that someone does not need to be in paid employment in order to satisfy the principal/only place of work qualification. </a:t>
            </a:r>
          </a:p>
          <a:p>
            <a:pPr eaLnBrk="1" hangingPunct="1"/>
            <a:endParaRPr lang="en-GB" altLang="en-US" dirty="0"/>
          </a:p>
          <a:p>
            <a:pPr eaLnBrk="1" hangingPunct="1"/>
            <a:r>
              <a:rPr lang="en-GB" altLang="en-US" dirty="0"/>
              <a:t>At parish council elections, the qualification of living in the local authority area is extended: it includes the parish and any area within 4.8km of it.</a:t>
            </a:r>
          </a:p>
          <a:p>
            <a:endParaRPr lang="en-GB" dirty="0"/>
          </a:p>
        </p:txBody>
      </p:sp>
      <p:sp>
        <p:nvSpPr>
          <p:cNvPr id="4" name="Slide Number Placeholder 3"/>
          <p:cNvSpPr>
            <a:spLocks noGrp="1"/>
          </p:cNvSpPr>
          <p:nvPr>
            <p:ph type="sldNum" sz="quarter" idx="5"/>
          </p:nvPr>
        </p:nvSpPr>
        <p:spPr/>
        <p:txBody>
          <a:bodyPr/>
          <a:lstStyle/>
          <a:p>
            <a:fld id="{B2EB8506-ACAB-3042-AA6A-0F23A710C3DE}" type="slidenum">
              <a:rPr lang="en-US" smtClean="0"/>
              <a:t>16</a:t>
            </a:fld>
            <a:endParaRPr lang="en-US"/>
          </a:p>
        </p:txBody>
      </p:sp>
    </p:spTree>
    <p:extLst>
      <p:ext uri="{BB962C8B-B14F-4D97-AF65-F5344CB8AC3E}">
        <p14:creationId xmlns:p14="http://schemas.microsoft.com/office/powerpoint/2010/main" val="4264515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A person may also be disqualified from election if they have been disqualified from standing for election to a local authority following a decision of the First-tier Tribunal (formerly the Adjudication Panel for England). </a:t>
            </a:r>
          </a:p>
          <a:p>
            <a:endParaRPr lang="en-GB" altLang="en-US" dirty="0"/>
          </a:p>
          <a:p>
            <a:r>
              <a:rPr lang="en-GB" altLang="en-US" dirty="0"/>
              <a:t>Political restrictions do not apply at parish council elections.</a:t>
            </a:r>
          </a:p>
          <a:p>
            <a:endParaRPr lang="en-GB" altLang="en-US" dirty="0"/>
          </a:p>
          <a:p>
            <a:r>
              <a:rPr lang="en-GB" altLang="en-US" b="1" dirty="0"/>
              <a:t>This list is not comprehensive. </a:t>
            </a:r>
            <a:r>
              <a:rPr lang="en-GB" altLang="en-US" dirty="0"/>
              <a:t>Candidates should read Part 1 of the Commission’s guidance for further information on disqualifications.  </a:t>
            </a:r>
          </a:p>
          <a:p>
            <a:endParaRPr lang="en-GB" altLang="en-US" dirty="0"/>
          </a:p>
          <a:p>
            <a:r>
              <a:rPr lang="en-US" altLang="en-US" dirty="0"/>
              <a:t>If candidates are in doubt about whether they are disqualified, they must do everything they can to check that they are not disqualified before submitting their nomination papers. Candidates must be sure that they are not disqualified as they will be asked to sign one of the required nomination papers to confirm that they are not disqualified. It is a criminal offence to make a false statement on nomination papers as to the qualification for being elected, so if candidates are in any doubt, they should contact their employer, consult the legislation or, if necessary, take their own independent legal advice. </a:t>
            </a:r>
          </a:p>
          <a:p>
            <a:endParaRPr lang="en-US" altLang="en-US" dirty="0"/>
          </a:p>
          <a:p>
            <a:r>
              <a:rPr lang="en-US" altLang="en-US" dirty="0"/>
              <a:t>The Returning Officer will not be able to confirm whether or not candidates are disqualified.</a:t>
            </a:r>
            <a:endParaRPr lang="en-GB" altLang="en-US" dirty="0"/>
          </a:p>
          <a:p>
            <a:endParaRPr lang="en-GB" dirty="0"/>
          </a:p>
        </p:txBody>
      </p:sp>
      <p:sp>
        <p:nvSpPr>
          <p:cNvPr id="4" name="Slide Number Placeholder 3"/>
          <p:cNvSpPr>
            <a:spLocks noGrp="1"/>
          </p:cNvSpPr>
          <p:nvPr>
            <p:ph type="sldNum" sz="quarter" idx="5"/>
          </p:nvPr>
        </p:nvSpPr>
        <p:spPr/>
        <p:txBody>
          <a:bodyPr/>
          <a:lstStyle/>
          <a:p>
            <a:fld id="{B2EB8506-ACAB-3042-AA6A-0F23A710C3DE}" type="slidenum">
              <a:rPr lang="en-US" smtClean="0"/>
              <a:t>17</a:t>
            </a:fld>
            <a:endParaRPr lang="en-US"/>
          </a:p>
        </p:txBody>
      </p:sp>
    </p:spTree>
    <p:extLst>
      <p:ext uri="{BB962C8B-B14F-4D97-AF65-F5344CB8AC3E}">
        <p14:creationId xmlns:p14="http://schemas.microsoft.com/office/powerpoint/2010/main" val="21612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EB8506-ACAB-3042-AA6A-0F23A710C3DE}" type="slidenum">
              <a:rPr lang="en-US" smtClean="0"/>
              <a:t>18</a:t>
            </a:fld>
            <a:endParaRPr lang="en-US"/>
          </a:p>
        </p:txBody>
      </p:sp>
    </p:spTree>
    <p:extLst>
      <p:ext uri="{BB962C8B-B14F-4D97-AF65-F5344CB8AC3E}">
        <p14:creationId xmlns:p14="http://schemas.microsoft.com/office/powerpoint/2010/main" val="1679326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Remind the candidates or agents that they must make sure the form is completed correctly. Take time to complete it and use the Commission’s guidance. Arrange for an informal check.</a:t>
            </a:r>
          </a:p>
          <a:p>
            <a:endParaRPr lang="en-US" altLang="en-US" dirty="0"/>
          </a:p>
          <a:p>
            <a:r>
              <a:rPr lang="en-US" altLang="en-US" dirty="0">
                <a:solidFill>
                  <a:srgbClr val="FF0000"/>
                </a:solidFill>
              </a:rPr>
              <a:t>Highlight any arrangements you have put in place to carry out informal checks for example encouraging electronic/remote checks instead of in-person checks.</a:t>
            </a:r>
          </a:p>
          <a:p>
            <a:endParaRPr lang="en-US" altLang="en-US" dirty="0"/>
          </a:p>
          <a:p>
            <a:r>
              <a:rPr lang="en-US" altLang="en-US" b="1" dirty="0"/>
              <a:t>Remind the candidates or agents that the rules regarding the submission of nomination papers has not changed</a:t>
            </a:r>
          </a:p>
          <a:p>
            <a:endParaRPr lang="en-US" altLang="en-US" i="1" u="sng" dirty="0"/>
          </a:p>
          <a:p>
            <a:r>
              <a:rPr lang="en-GB" altLang="en-US" dirty="0"/>
              <a:t>The nomination form</a:t>
            </a:r>
            <a:r>
              <a:rPr lang="en-GB" altLang="en-US" dirty="0">
                <a:solidFill>
                  <a:srgbClr val="92D050"/>
                </a:solidFill>
              </a:rPr>
              <a:t>, home address form </a:t>
            </a:r>
            <a:r>
              <a:rPr lang="en-GB" altLang="en-US" dirty="0"/>
              <a:t>and consent to nomination must be delivered by hand and cannot be submitted by post, fax, e-mail or other electronic means. The certificate of authorisation and the emblem request form may be submitted by post, but may not be submitted by fax, e-mail or other electronic means. </a:t>
            </a:r>
          </a:p>
          <a:p>
            <a:endParaRPr lang="en-US" altLang="en-US" dirty="0">
              <a:solidFill>
                <a:srgbClr val="FF0000"/>
              </a:solidFill>
            </a:endParaRPr>
          </a:p>
          <a:p>
            <a:r>
              <a:rPr lang="en-US" altLang="en-US" dirty="0">
                <a:solidFill>
                  <a:srgbClr val="FF0000"/>
                </a:solidFill>
              </a:rPr>
              <a:t>No restrictions on who can deliver the nomination papers but should be candidate/agent or someone they trust.</a:t>
            </a:r>
          </a:p>
          <a:p>
            <a:endParaRPr lang="en-US" altLang="en-US" dirty="0">
              <a:solidFill>
                <a:srgbClr val="FF0000"/>
              </a:solidFill>
            </a:endParaRPr>
          </a:p>
          <a:p>
            <a:endParaRPr lang="en-US" altLang="en-US" dirty="0">
              <a:solidFill>
                <a:srgbClr val="FF0000"/>
              </a:solidFill>
            </a:endParaRPr>
          </a:p>
          <a:p>
            <a:endParaRPr lang="en-US" altLang="en-US" dirty="0">
              <a:solidFill>
                <a:srgbClr val="FF0000"/>
              </a:solidFill>
            </a:endParaRPr>
          </a:p>
          <a:p>
            <a:endParaRPr lang="en-GB" dirty="0"/>
          </a:p>
        </p:txBody>
      </p:sp>
      <p:sp>
        <p:nvSpPr>
          <p:cNvPr id="4" name="Slide Number Placeholder 3"/>
          <p:cNvSpPr>
            <a:spLocks noGrp="1"/>
          </p:cNvSpPr>
          <p:nvPr>
            <p:ph type="sldNum" sz="quarter" idx="5"/>
          </p:nvPr>
        </p:nvSpPr>
        <p:spPr/>
        <p:txBody>
          <a:bodyPr/>
          <a:lstStyle/>
          <a:p>
            <a:fld id="{B2EB8506-ACAB-3042-AA6A-0F23A710C3DE}" type="slidenum">
              <a:rPr lang="en-US" smtClean="0"/>
              <a:t>19</a:t>
            </a:fld>
            <a:endParaRPr lang="en-US"/>
          </a:p>
        </p:txBody>
      </p:sp>
    </p:spTree>
    <p:extLst>
      <p:ext uri="{BB962C8B-B14F-4D97-AF65-F5344CB8AC3E}">
        <p14:creationId xmlns:p14="http://schemas.microsoft.com/office/powerpoint/2010/main" val="4058822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EB8506-ACAB-3042-AA6A-0F23A710C3DE}" type="slidenum">
              <a:rPr lang="en-US" smtClean="0"/>
              <a:t>2</a:t>
            </a:fld>
            <a:endParaRPr lang="en-US"/>
          </a:p>
        </p:txBody>
      </p:sp>
    </p:spTree>
    <p:extLst>
      <p:ext uri="{BB962C8B-B14F-4D97-AF65-F5344CB8AC3E}">
        <p14:creationId xmlns:p14="http://schemas.microsoft.com/office/powerpoint/2010/main" val="929861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EB8506-ACAB-3042-AA6A-0F23A710C3DE}" type="slidenum">
              <a:rPr lang="en-US" smtClean="0"/>
              <a:t>20</a:t>
            </a:fld>
            <a:endParaRPr lang="en-US"/>
          </a:p>
        </p:txBody>
      </p:sp>
    </p:spTree>
    <p:extLst>
      <p:ext uri="{BB962C8B-B14F-4D97-AF65-F5344CB8AC3E}">
        <p14:creationId xmlns:p14="http://schemas.microsoft.com/office/powerpoint/2010/main" val="1278687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defRPr/>
            </a:pPr>
            <a:endParaRPr lang="en-GB" dirty="0"/>
          </a:p>
          <a:p>
            <a:r>
              <a:rPr lang="en-GB" dirty="0"/>
              <a:t>Commonly used forename and surname if used are the only names shown on official notices and ballot papers. Use of commonly used name section is optional, so that even if you are commonly known by another name, you may leave this blank and stand under your actual name.</a:t>
            </a:r>
            <a:endParaRPr lang="en-US" dirty="0"/>
          </a:p>
          <a:p>
            <a:endParaRPr lang="en-GB" dirty="0"/>
          </a:p>
          <a:p>
            <a:r>
              <a:rPr lang="en-GB" dirty="0">
                <a:latin typeface="Times"/>
                <a:cs typeface="Times"/>
              </a:rPr>
              <a:t>For elections on or after 2 May 2024, the Elections Act 2022 introduced legislation which permits greater flexibility in the names a candidate can put on their nomination paper. If a candidate commonly uses a surname or forename that is different from any other surname or forename they have, or uses one or more of their forenames or surname in a different way from the way they are stated on the nomination form, the candidate may use them as a commonly used name </a:t>
            </a:r>
            <a:br>
              <a:rPr lang="en-GB" dirty="0">
                <a:latin typeface="Times"/>
                <a:cs typeface="Times"/>
              </a:rPr>
            </a:br>
            <a:endParaRPr lang="en-US" dirty="0">
              <a:cs typeface="Times"/>
            </a:endParaRPr>
          </a:p>
          <a:p>
            <a:r>
              <a:rPr lang="en-GB" dirty="0">
                <a:latin typeface="Times"/>
                <a:cs typeface="Times"/>
              </a:rPr>
              <a:t>Need to make sure that the description/party name written on the nomination form matches the description on the certificate of authorisation from the nominating officer (or issued by someone authorised to act on their behalf). </a:t>
            </a:r>
            <a:br>
              <a:rPr lang="en-GB" dirty="0">
                <a:latin typeface="Times"/>
                <a:cs typeface="Times"/>
              </a:rPr>
            </a:br>
            <a:endParaRPr lang="en-GB" dirty="0">
              <a:cs typeface="Times"/>
            </a:endParaRPr>
          </a:p>
          <a:p>
            <a:r>
              <a:rPr lang="en-GB" dirty="0">
                <a:latin typeface="Times"/>
                <a:cs typeface="Times"/>
              </a:rPr>
              <a:t>Parish council candidates may use any description up to six words, as long as it does not confuse with a registered political party name or description. However, party candidates will need a certificate of authorisation.</a:t>
            </a:r>
          </a:p>
          <a:p>
            <a:pPr lvl="1" eaLnBrk="1" hangingPunct="1">
              <a:defRPr/>
            </a:pPr>
            <a:endParaRPr lang="en-GB" dirty="0"/>
          </a:p>
          <a:p>
            <a:endParaRPr lang="en-GB" dirty="0"/>
          </a:p>
        </p:txBody>
      </p:sp>
      <p:sp>
        <p:nvSpPr>
          <p:cNvPr id="4" name="Slide Number Placeholder 3"/>
          <p:cNvSpPr>
            <a:spLocks noGrp="1"/>
          </p:cNvSpPr>
          <p:nvPr>
            <p:ph type="sldNum" sz="quarter" idx="5"/>
          </p:nvPr>
        </p:nvSpPr>
        <p:spPr/>
        <p:txBody>
          <a:bodyPr/>
          <a:lstStyle/>
          <a:p>
            <a:fld id="{B2EB8506-ACAB-3042-AA6A-0F23A710C3DE}" type="slidenum">
              <a:rPr lang="en-US" smtClean="0"/>
              <a:t>21</a:t>
            </a:fld>
            <a:endParaRPr lang="en-US"/>
          </a:p>
        </p:txBody>
      </p:sp>
    </p:spTree>
    <p:extLst>
      <p:ext uri="{BB962C8B-B14F-4D97-AF65-F5344CB8AC3E}">
        <p14:creationId xmlns:p14="http://schemas.microsoft.com/office/powerpoint/2010/main" val="512586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sz="18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The form must be signed by two registered electors, a proposer and seconder from the relevant division/ward.</a:t>
            </a:r>
            <a:endParaRPr lang="en-GB" sz="1800" dirty="0">
              <a:effectLst/>
              <a:latin typeface="Verdana" panose="020B0604030504040204" pitchFamily="34" charset="0"/>
              <a:ea typeface="Calibri" panose="020F0502020204030204" pitchFamily="34" charset="0"/>
              <a:cs typeface="Times New Roman" panose="02020603050405020304" pitchFamily="18" charset="0"/>
            </a:endParaRPr>
          </a:p>
          <a:p>
            <a:pPr>
              <a:spcAft>
                <a:spcPts val="1200"/>
              </a:spcAft>
            </a:pPr>
            <a:r>
              <a:rPr lang="en-US" sz="18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As the Notice of Election will be published earlier than 30 March, we can help you with elector numbers if you tell us the full name and address of each subscriber. Contact us at Each subscriber must sign the nomination form in the signature column. Their name must be printed too, preferably in capitals, and does not have to exactly match the name printed in the electoral register. </a:t>
            </a:r>
            <a:endParaRPr lang="en-GB" sz="1800" dirty="0">
              <a:effectLst/>
              <a:latin typeface="Verdana" panose="020B0604030504040204" pitchFamily="34" charset="0"/>
              <a:ea typeface="Calibri" panose="020F0502020204030204" pitchFamily="34" charset="0"/>
              <a:cs typeface="Times New Roman" panose="02020603050405020304" pitchFamily="18" charset="0"/>
            </a:endParaRPr>
          </a:p>
          <a:p>
            <a:pPr>
              <a:spcAft>
                <a:spcPts val="1200"/>
              </a:spcAft>
            </a:pPr>
            <a:r>
              <a:rPr lang="en-US" sz="18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An elector must not sign more nomination papers than there are vacancies in the ward. If subscribers sign more nomination papers than there are vacancies, their signature will only be valid on the first papers delivered to the Returning Officer. </a:t>
            </a:r>
            <a:endParaRPr lang="en-GB" sz="1800" dirty="0">
              <a:effectLst/>
              <a:latin typeface="Verdana" panose="020B060403050404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For further information see the </a:t>
            </a:r>
            <a:r>
              <a:rPr lang="en-US" sz="1800" u="sng"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hlinkClick r:id="rId3"/>
              </a:rPr>
              <a:t>Electoral Commission guidance</a:t>
            </a:r>
            <a:endParaRPr lang="en-GB" altLang="en-US" dirty="0"/>
          </a:p>
          <a:p>
            <a:endParaRPr lang="en-GB" dirty="0"/>
          </a:p>
        </p:txBody>
      </p:sp>
      <p:sp>
        <p:nvSpPr>
          <p:cNvPr id="4" name="Slide Number Placeholder 3"/>
          <p:cNvSpPr>
            <a:spLocks noGrp="1"/>
          </p:cNvSpPr>
          <p:nvPr>
            <p:ph type="sldNum" sz="quarter" idx="5"/>
          </p:nvPr>
        </p:nvSpPr>
        <p:spPr/>
        <p:txBody>
          <a:bodyPr/>
          <a:lstStyle/>
          <a:p>
            <a:fld id="{B2EB8506-ACAB-3042-AA6A-0F23A710C3DE}" type="slidenum">
              <a:rPr lang="en-US" smtClean="0"/>
              <a:t>22</a:t>
            </a:fld>
            <a:endParaRPr lang="en-US"/>
          </a:p>
        </p:txBody>
      </p:sp>
    </p:spTree>
    <p:extLst>
      <p:ext uri="{BB962C8B-B14F-4D97-AF65-F5344CB8AC3E}">
        <p14:creationId xmlns:p14="http://schemas.microsoft.com/office/powerpoint/2010/main" val="3208988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EB8506-ACAB-3042-AA6A-0F23A710C3DE}" type="slidenum">
              <a:rPr lang="en-US" smtClean="0"/>
              <a:t>23</a:t>
            </a:fld>
            <a:endParaRPr lang="en-US"/>
          </a:p>
        </p:txBody>
      </p:sp>
    </p:spTree>
    <p:extLst>
      <p:ext uri="{BB962C8B-B14F-4D97-AF65-F5344CB8AC3E}">
        <p14:creationId xmlns:p14="http://schemas.microsoft.com/office/powerpoint/2010/main" val="2772671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anose="020B0604020202020204" pitchFamily="34" charset="0"/>
              <a:buChar char="•"/>
            </a:pPr>
            <a:r>
              <a:rPr lang="en-GB" altLang="en-US" sz="2000" dirty="0"/>
              <a:t>Part 1 of the home address form must state:</a:t>
            </a:r>
          </a:p>
          <a:p>
            <a:pPr lvl="1">
              <a:buFont typeface="Arial" panose="020B0604020202020204" pitchFamily="34" charset="0"/>
              <a:buChar char="-"/>
            </a:pPr>
            <a:endParaRPr lang="en-GB" altLang="en-US" sz="2000" dirty="0"/>
          </a:p>
          <a:p>
            <a:pPr lvl="2">
              <a:spcBef>
                <a:spcPct val="0"/>
              </a:spcBef>
              <a:buFont typeface="Arial" panose="020B0604020202020204" pitchFamily="34" charset="0"/>
              <a:buChar char="-"/>
            </a:pPr>
            <a:r>
              <a:rPr lang="en-GB" altLang="en-US" dirty="0"/>
              <a:t>your full name and home address in full</a:t>
            </a:r>
          </a:p>
          <a:p>
            <a:pPr lvl="2">
              <a:spcBef>
                <a:spcPct val="0"/>
              </a:spcBef>
              <a:buFont typeface="Arial" panose="020B0604020202020204" pitchFamily="34" charset="0"/>
              <a:buChar char="-"/>
            </a:pPr>
            <a:r>
              <a:rPr lang="en-GB" altLang="en-US" dirty="0"/>
              <a:t>your qualifying address, or, where you have declared on your consent to nomination that you meet more than one qualification, your qualifying addresses</a:t>
            </a:r>
          </a:p>
          <a:p>
            <a:pPr lvl="2">
              <a:spcBef>
                <a:spcPct val="0"/>
              </a:spcBef>
              <a:buFont typeface="Arial" panose="020B0604020202020204" pitchFamily="34" charset="0"/>
              <a:buChar char="-"/>
            </a:pPr>
            <a:r>
              <a:rPr lang="en-GB" altLang="en-US" dirty="0"/>
              <a:t>which of the qualifications your qualifying address or addresses relate to (a, b, c and/or d) </a:t>
            </a:r>
          </a:p>
          <a:p>
            <a:pPr lvl="2">
              <a:spcBef>
                <a:spcPct val="0"/>
              </a:spcBef>
              <a:buFont typeface="Arial" panose="020B0604020202020204" pitchFamily="34" charset="0"/>
              <a:buChar char="-"/>
            </a:pPr>
            <a:r>
              <a:rPr lang="en-GB" altLang="en-US" dirty="0"/>
              <a:t>the full name and the home address in full of the witness to your consent to nomination</a:t>
            </a:r>
          </a:p>
          <a:p>
            <a:endParaRPr lang="en-GB" dirty="0"/>
          </a:p>
        </p:txBody>
      </p:sp>
      <p:sp>
        <p:nvSpPr>
          <p:cNvPr id="4" name="Slide Number Placeholder 3"/>
          <p:cNvSpPr>
            <a:spLocks noGrp="1"/>
          </p:cNvSpPr>
          <p:nvPr>
            <p:ph type="sldNum" sz="quarter" idx="5"/>
          </p:nvPr>
        </p:nvSpPr>
        <p:spPr/>
        <p:txBody>
          <a:bodyPr/>
          <a:lstStyle/>
          <a:p>
            <a:fld id="{B2EB8506-ACAB-3042-AA6A-0F23A710C3DE}" type="slidenum">
              <a:rPr lang="en-US" smtClean="0"/>
              <a:t>24</a:t>
            </a:fld>
            <a:endParaRPr lang="en-US"/>
          </a:p>
        </p:txBody>
      </p:sp>
    </p:spTree>
    <p:extLst>
      <p:ext uri="{BB962C8B-B14F-4D97-AF65-F5344CB8AC3E}">
        <p14:creationId xmlns:p14="http://schemas.microsoft.com/office/powerpoint/2010/main" val="3462739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anose="020B0604020202020204" pitchFamily="34" charset="0"/>
              <a:buChar char="•"/>
            </a:pPr>
            <a:r>
              <a:rPr lang="en-GB" altLang="en-US" sz="2000" dirty="0"/>
              <a:t>Part 1 of the home address form must state:</a:t>
            </a:r>
          </a:p>
          <a:p>
            <a:pPr lvl="1">
              <a:buFont typeface="Arial" panose="020B0604020202020204" pitchFamily="34" charset="0"/>
              <a:buChar char="-"/>
            </a:pPr>
            <a:endParaRPr lang="en-GB" altLang="en-US" sz="2000" dirty="0"/>
          </a:p>
          <a:p>
            <a:pPr lvl="2">
              <a:spcBef>
                <a:spcPct val="0"/>
              </a:spcBef>
              <a:buFont typeface="Arial" panose="020B0604020202020204" pitchFamily="34" charset="0"/>
              <a:buChar char="-"/>
            </a:pPr>
            <a:r>
              <a:rPr lang="en-GB" altLang="en-US" dirty="0"/>
              <a:t>your full name and home address in full</a:t>
            </a:r>
          </a:p>
          <a:p>
            <a:pPr lvl="2">
              <a:spcBef>
                <a:spcPct val="0"/>
              </a:spcBef>
              <a:buFont typeface="Arial" panose="020B0604020202020204" pitchFamily="34" charset="0"/>
              <a:buChar char="-"/>
            </a:pPr>
            <a:r>
              <a:rPr lang="en-GB" altLang="en-US" dirty="0"/>
              <a:t>your qualifying address, or, where you have declared on your consent to nomination that you meet more than one qualification, your qualifying addresses</a:t>
            </a:r>
          </a:p>
          <a:p>
            <a:pPr lvl="2">
              <a:spcBef>
                <a:spcPct val="0"/>
              </a:spcBef>
              <a:buFont typeface="Arial" panose="020B0604020202020204" pitchFamily="34" charset="0"/>
              <a:buChar char="-"/>
            </a:pPr>
            <a:r>
              <a:rPr lang="en-GB" altLang="en-US" dirty="0"/>
              <a:t>which of the qualifications your qualifying address or addresses relate to (a, b, c and/or d) </a:t>
            </a:r>
          </a:p>
          <a:p>
            <a:pPr lvl="2">
              <a:spcBef>
                <a:spcPct val="0"/>
              </a:spcBef>
              <a:buFont typeface="Arial" panose="020B0604020202020204" pitchFamily="34" charset="0"/>
              <a:buChar char="-"/>
            </a:pPr>
            <a:r>
              <a:rPr lang="en-GB" altLang="en-US" dirty="0"/>
              <a:t>the full name and the home address in full of the witness to your consent to nomination</a:t>
            </a:r>
          </a:p>
          <a:p>
            <a:endParaRPr lang="en-GB" dirty="0"/>
          </a:p>
        </p:txBody>
      </p:sp>
      <p:sp>
        <p:nvSpPr>
          <p:cNvPr id="4" name="Slide Number Placeholder 3"/>
          <p:cNvSpPr>
            <a:spLocks noGrp="1"/>
          </p:cNvSpPr>
          <p:nvPr>
            <p:ph type="sldNum" sz="quarter" idx="5"/>
          </p:nvPr>
        </p:nvSpPr>
        <p:spPr/>
        <p:txBody>
          <a:bodyPr/>
          <a:lstStyle/>
          <a:p>
            <a:fld id="{B2EB8506-ACAB-3042-AA6A-0F23A710C3DE}" type="slidenum">
              <a:rPr lang="en-US" smtClean="0"/>
              <a:t>25</a:t>
            </a:fld>
            <a:endParaRPr lang="en-US"/>
          </a:p>
        </p:txBody>
      </p:sp>
    </p:spTree>
    <p:extLst>
      <p:ext uri="{BB962C8B-B14F-4D97-AF65-F5344CB8AC3E}">
        <p14:creationId xmlns:p14="http://schemas.microsoft.com/office/powerpoint/2010/main" val="2695968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GB" b="0" i="0" u="none" strike="noStrike" dirty="0">
                <a:solidFill>
                  <a:srgbClr val="000000"/>
                </a:solidFill>
                <a:effectLst/>
                <a:latin typeface="Arial" panose="020B0604020202020204" pitchFamily="34" charset="0"/>
              </a:rPr>
              <a:t>Part 2 of the home address form must be completed if you do not want your address to be made public:</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GB"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GB" b="0" i="0" u="none" strike="noStrike" dirty="0">
                <a:solidFill>
                  <a:srgbClr val="000000"/>
                </a:solidFill>
                <a:effectLst/>
                <a:latin typeface="Arial" panose="020B0604020202020204" pitchFamily="34" charset="0"/>
              </a:rPr>
              <a:t>The name of the relevant area in which your home address is situated (if your home address is in the UK),</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GB" b="0" i="0" u="none" strike="noStrike" dirty="0">
                <a:solidFill>
                  <a:srgbClr val="000000"/>
                </a:solidFill>
                <a:effectLst/>
                <a:latin typeface="Arial" panose="020B0604020202020204" pitchFamily="34" charset="0"/>
              </a:rPr>
              <a:t>if you live outside the UK, the name of the country in which your home address is situated.</a:t>
            </a:r>
            <a:r>
              <a:rPr lang="en-US" b="0" i="0" dirty="0">
                <a:solidFill>
                  <a:srgbClr val="000000"/>
                </a:solidFill>
                <a:effectLst/>
                <a:latin typeface="Arial" panose="020B0604020202020204" pitchFamily="34" charset="0"/>
              </a:rPr>
              <a:t>​</a:t>
            </a:r>
          </a:p>
          <a:p>
            <a:endParaRPr lang="en-GB" dirty="0"/>
          </a:p>
          <a:p>
            <a:r>
              <a:rPr lang="en-GB" altLang="en-US" dirty="0">
                <a:solidFill>
                  <a:srgbClr val="92D050"/>
                </a:solidFill>
              </a:rPr>
              <a:t>The name of the ‘relevant area’ in which your home address is situated (if your home address is in the UK)</a:t>
            </a:r>
          </a:p>
          <a:p>
            <a:endParaRPr lang="en-GB" altLang="en-US" b="1" dirty="0"/>
          </a:p>
          <a:p>
            <a:r>
              <a:rPr lang="en-GB" altLang="en-US" b="1" dirty="0"/>
              <a:t>For home addresses in England</a:t>
            </a:r>
            <a:r>
              <a:rPr lang="en-GB" altLang="en-US" dirty="0"/>
              <a:t>:</a:t>
            </a:r>
          </a:p>
          <a:p>
            <a:pPr lvl="1"/>
            <a:r>
              <a:rPr lang="en-GB" altLang="en-US" dirty="0"/>
              <a:t>if the address is within a district for which there is a district council, that district;</a:t>
            </a:r>
          </a:p>
          <a:p>
            <a:pPr lvl="1"/>
            <a:r>
              <a:rPr lang="en-GB" altLang="en-US" dirty="0"/>
              <a:t>if the address is within a county in which there are no districts with councils, that county;</a:t>
            </a:r>
          </a:p>
          <a:p>
            <a:pPr lvl="1"/>
            <a:r>
              <a:rPr lang="en-GB" altLang="en-US" dirty="0"/>
              <a:t>if the address is within a London borough, that London borough;</a:t>
            </a:r>
          </a:p>
          <a:p>
            <a:pPr lvl="1"/>
            <a:r>
              <a:rPr lang="en-GB" altLang="en-US" dirty="0"/>
              <a:t>if the address is within the City of London (including the Inner and Middle Temples), the City of London; and</a:t>
            </a:r>
          </a:p>
          <a:p>
            <a:pPr lvl="1"/>
            <a:r>
              <a:rPr lang="en-GB" altLang="en-US" dirty="0"/>
              <a:t>if the address is within the Isles of Scilly, the Isles of Scilly</a:t>
            </a:r>
            <a:r>
              <a:rPr lang="en-GB" altLang="en-US" b="1" dirty="0"/>
              <a:t> </a:t>
            </a:r>
            <a:endParaRPr lang="en-GB" altLang="en-US" dirty="0"/>
          </a:p>
          <a:p>
            <a:endParaRPr lang="en-GB" dirty="0"/>
          </a:p>
        </p:txBody>
      </p:sp>
      <p:sp>
        <p:nvSpPr>
          <p:cNvPr id="4" name="Slide Number Placeholder 3"/>
          <p:cNvSpPr>
            <a:spLocks noGrp="1"/>
          </p:cNvSpPr>
          <p:nvPr>
            <p:ph type="sldNum" sz="quarter" idx="5"/>
          </p:nvPr>
        </p:nvSpPr>
        <p:spPr/>
        <p:txBody>
          <a:bodyPr/>
          <a:lstStyle/>
          <a:p>
            <a:fld id="{B2EB8506-ACAB-3042-AA6A-0F23A710C3DE}" type="slidenum">
              <a:rPr lang="en-US" smtClean="0"/>
              <a:t>26</a:t>
            </a:fld>
            <a:endParaRPr lang="en-US"/>
          </a:p>
        </p:txBody>
      </p:sp>
    </p:spTree>
    <p:extLst>
      <p:ext uri="{BB962C8B-B14F-4D97-AF65-F5344CB8AC3E}">
        <p14:creationId xmlns:p14="http://schemas.microsoft.com/office/powerpoint/2010/main" val="9774408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GB" b="0" i="0" u="none" strike="noStrike" dirty="0">
                <a:solidFill>
                  <a:srgbClr val="000000"/>
                </a:solidFill>
                <a:effectLst/>
                <a:latin typeface="Arial" panose="020B0604020202020204" pitchFamily="34" charset="0"/>
              </a:rPr>
              <a:t>Must include:</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GB" b="0" i="0" u="none" strike="noStrike" dirty="0">
                <a:solidFill>
                  <a:srgbClr val="000000"/>
                </a:solidFill>
                <a:effectLst/>
                <a:latin typeface="Arial" panose="020B0604020202020204" pitchFamily="34" charset="0"/>
              </a:rPr>
              <a:t>name and address </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GB" b="0" i="0" u="none" strike="noStrike" dirty="0">
                <a:solidFill>
                  <a:srgbClr val="000000"/>
                </a:solidFill>
                <a:effectLst/>
                <a:latin typeface="Arial" panose="020B0604020202020204" pitchFamily="34" charset="0"/>
              </a:rPr>
              <a:t>which area standing in</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GB" b="0" i="0" u="none" strike="noStrike" dirty="0">
                <a:solidFill>
                  <a:srgbClr val="000000"/>
                </a:solidFill>
                <a:effectLst/>
                <a:latin typeface="Arial" panose="020B0604020202020204" pitchFamily="34" charset="0"/>
              </a:rPr>
              <a:t>confirmation of qualification(s) that apply (at least 1, but select all that apply)</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GB" b="0" i="0" u="none" strike="noStrike" dirty="0">
                <a:solidFill>
                  <a:srgbClr val="000000"/>
                </a:solidFill>
                <a:effectLst/>
                <a:latin typeface="Arial" panose="020B0604020202020204" pitchFamily="34" charset="0"/>
              </a:rPr>
              <a:t>date of birth &amp; signature</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GB" b="0" i="0" u="none" strike="noStrike" dirty="0">
                <a:solidFill>
                  <a:srgbClr val="000000"/>
                </a:solidFill>
                <a:effectLst/>
                <a:latin typeface="Arial" panose="020B0604020202020204" pitchFamily="34" charset="0"/>
              </a:rPr>
              <a:t>date of consent</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GB" b="0" i="0" u="none" strike="noStrike" dirty="0">
                <a:solidFill>
                  <a:srgbClr val="000000"/>
                </a:solidFill>
                <a:effectLst/>
                <a:latin typeface="Arial" panose="020B0604020202020204" pitchFamily="34" charset="0"/>
              </a:rPr>
              <a:t>witness’ name, address and signature</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GB" b="0" i="0" dirty="0">
                <a:solidFill>
                  <a:srgbClr val="000000"/>
                </a:solidFill>
                <a:effectLst/>
                <a:latin typeface="Times New Roman" panose="02020603050405020304" pitchFamily="18" charset="0"/>
              </a:rPr>
              <a:t>​</a:t>
            </a:r>
            <a:endParaRPr lang="en-GB" b="0" i="0" dirty="0">
              <a:solidFill>
                <a:srgbClr val="000000"/>
              </a:solidFill>
              <a:effectLst/>
              <a:latin typeface="Arial" panose="020B0604020202020204" pitchFamily="34" charset="0"/>
            </a:endParaRPr>
          </a:p>
          <a:p>
            <a:pPr eaLnBrk="1" hangingPunct="1"/>
            <a:r>
              <a:rPr lang="en-GB" altLang="en-US" dirty="0"/>
              <a:t>Advise people that if they qualify under more than one qualification it is good practice to use them all in case any become invalid once they have become elected.  </a:t>
            </a:r>
          </a:p>
          <a:p>
            <a:pPr eaLnBrk="1" hangingPunct="1"/>
            <a:endParaRPr lang="en-GB" altLang="en-US" dirty="0"/>
          </a:p>
          <a:p>
            <a:pPr eaLnBrk="1" hangingPunct="1"/>
            <a:r>
              <a:rPr lang="en-GB" altLang="en-US" dirty="0"/>
              <a:t>The candidate’s signature must be witnessed and the witness must sign the form. The witness should be the same person whose details you give on your home address form </a:t>
            </a:r>
          </a:p>
          <a:p>
            <a:pPr eaLnBrk="1" hangingPunct="1"/>
            <a:endParaRPr lang="en-GB" altLang="en-US" b="1" dirty="0"/>
          </a:p>
          <a:p>
            <a:r>
              <a:rPr lang="en-GB" altLang="en-US" dirty="0"/>
              <a:t>Highlight that candidates </a:t>
            </a:r>
            <a:r>
              <a:rPr lang="en-GB" altLang="en-US" b="1" dirty="0"/>
              <a:t>must not </a:t>
            </a:r>
            <a:r>
              <a:rPr lang="en-GB" altLang="en-US" dirty="0"/>
              <a:t>sign the form if they are not qualified to stand. Point to Part 1 of the Commission’s guidance for candidates and agents (www.electoralcommission.org.uk). </a:t>
            </a:r>
          </a:p>
          <a:p>
            <a:endParaRPr lang="en-GB" altLang="en-US" dirty="0"/>
          </a:p>
          <a:p>
            <a:r>
              <a:rPr lang="en-GB" altLang="en-US" dirty="0"/>
              <a:t>You must not sign the consent form earlier than one calendar month before the deadline for submitting your nomination papers</a:t>
            </a:r>
          </a:p>
          <a:p>
            <a:endParaRPr lang="en-GB" altLang="en-US" dirty="0"/>
          </a:p>
          <a:p>
            <a:endParaRPr lang="en-GB" altLang="en-US" dirty="0"/>
          </a:p>
          <a:p>
            <a:endParaRPr lang="en-GB" dirty="0"/>
          </a:p>
        </p:txBody>
      </p:sp>
      <p:sp>
        <p:nvSpPr>
          <p:cNvPr id="4" name="Slide Number Placeholder 3"/>
          <p:cNvSpPr>
            <a:spLocks noGrp="1"/>
          </p:cNvSpPr>
          <p:nvPr>
            <p:ph type="sldNum" sz="quarter" idx="5"/>
          </p:nvPr>
        </p:nvSpPr>
        <p:spPr/>
        <p:txBody>
          <a:bodyPr/>
          <a:lstStyle/>
          <a:p>
            <a:fld id="{B2EB8506-ACAB-3042-AA6A-0F23A710C3DE}" type="slidenum">
              <a:rPr lang="en-US" smtClean="0"/>
              <a:t>27</a:t>
            </a:fld>
            <a:endParaRPr lang="en-US"/>
          </a:p>
        </p:txBody>
      </p:sp>
    </p:spTree>
    <p:extLst>
      <p:ext uri="{BB962C8B-B14F-4D97-AF65-F5344CB8AC3E}">
        <p14:creationId xmlns:p14="http://schemas.microsoft.com/office/powerpoint/2010/main" val="38724719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EB8506-ACAB-3042-AA6A-0F23A710C3DE}" type="slidenum">
              <a:rPr lang="en-US" smtClean="0"/>
              <a:t>28</a:t>
            </a:fld>
            <a:endParaRPr lang="en-US"/>
          </a:p>
        </p:txBody>
      </p:sp>
    </p:spTree>
    <p:extLst>
      <p:ext uri="{BB962C8B-B14F-4D97-AF65-F5344CB8AC3E}">
        <p14:creationId xmlns:p14="http://schemas.microsoft.com/office/powerpoint/2010/main" val="9850576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GB" b="0" i="0" u="none" strike="noStrike" dirty="0">
                <a:solidFill>
                  <a:srgbClr val="000000"/>
                </a:solidFill>
                <a:effectLst/>
                <a:latin typeface="Arial" panose="020B0604020202020204" pitchFamily="34" charset="0"/>
              </a:rPr>
              <a:t>Must include:</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GB" b="0" i="0" u="none" strike="noStrike" dirty="0">
                <a:solidFill>
                  <a:srgbClr val="000000"/>
                </a:solidFill>
                <a:effectLst/>
                <a:latin typeface="Arial" panose="020B0604020202020204" pitchFamily="34" charset="0"/>
              </a:rPr>
              <a:t>name and address </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GB" b="0" i="0" u="none" strike="noStrike" dirty="0">
                <a:solidFill>
                  <a:srgbClr val="000000"/>
                </a:solidFill>
                <a:effectLst/>
                <a:latin typeface="Arial" panose="020B0604020202020204" pitchFamily="34" charset="0"/>
              </a:rPr>
              <a:t>which area standing in</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GB" b="0" i="0" u="none" strike="noStrike" dirty="0">
                <a:solidFill>
                  <a:srgbClr val="000000"/>
                </a:solidFill>
                <a:effectLst/>
                <a:latin typeface="Arial" panose="020B0604020202020204" pitchFamily="34" charset="0"/>
              </a:rPr>
              <a:t>confirmation of qualification(s) that apply (at least 1, but select all that apply)</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GB" b="0" i="0" u="none" strike="noStrike" dirty="0">
                <a:solidFill>
                  <a:srgbClr val="000000"/>
                </a:solidFill>
                <a:effectLst/>
                <a:latin typeface="Arial" panose="020B0604020202020204" pitchFamily="34" charset="0"/>
              </a:rPr>
              <a:t>date of birth &amp; signature</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GB" b="0" i="0" u="none" strike="noStrike" dirty="0">
                <a:solidFill>
                  <a:srgbClr val="000000"/>
                </a:solidFill>
                <a:effectLst/>
                <a:latin typeface="Arial" panose="020B0604020202020204" pitchFamily="34" charset="0"/>
              </a:rPr>
              <a:t>date of consent</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GB" b="0" i="0" u="none" strike="noStrike" dirty="0">
                <a:solidFill>
                  <a:srgbClr val="000000"/>
                </a:solidFill>
                <a:effectLst/>
                <a:latin typeface="Arial" panose="020B0604020202020204" pitchFamily="34" charset="0"/>
              </a:rPr>
              <a:t>witness’ name, address and signature</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GB" b="0" i="0" dirty="0">
                <a:solidFill>
                  <a:srgbClr val="000000"/>
                </a:solidFill>
                <a:effectLst/>
                <a:latin typeface="Times New Roman" panose="02020603050405020304" pitchFamily="18" charset="0"/>
              </a:rPr>
              <a:t>​</a:t>
            </a:r>
            <a:endParaRPr lang="en-GB" b="0" i="0" dirty="0">
              <a:solidFill>
                <a:srgbClr val="000000"/>
              </a:solidFill>
              <a:effectLst/>
              <a:latin typeface="Arial" panose="020B0604020202020204" pitchFamily="34" charset="0"/>
            </a:endParaRPr>
          </a:p>
          <a:p>
            <a:pPr eaLnBrk="1" hangingPunct="1"/>
            <a:r>
              <a:rPr lang="en-GB" altLang="en-US" dirty="0"/>
              <a:t>Advise people that if they qualify under more than one qualification it is good practice to use them all in case any become invalid once they have become elected.  </a:t>
            </a:r>
          </a:p>
          <a:p>
            <a:pPr eaLnBrk="1" hangingPunct="1"/>
            <a:endParaRPr lang="en-GB" altLang="en-US" dirty="0"/>
          </a:p>
          <a:p>
            <a:pPr eaLnBrk="1" hangingPunct="1"/>
            <a:r>
              <a:rPr lang="en-GB" altLang="en-US" dirty="0"/>
              <a:t>The candidate’s signature must be witnessed and the witness must sign the form. The witness should be the same person whose details you give on your home address form </a:t>
            </a:r>
          </a:p>
          <a:p>
            <a:pPr eaLnBrk="1" hangingPunct="1"/>
            <a:endParaRPr lang="en-GB" altLang="en-US" b="1" dirty="0"/>
          </a:p>
          <a:p>
            <a:r>
              <a:rPr lang="en-GB" altLang="en-US" dirty="0"/>
              <a:t>Highlight that candidates </a:t>
            </a:r>
            <a:r>
              <a:rPr lang="en-GB" altLang="en-US" b="1" dirty="0"/>
              <a:t>must not </a:t>
            </a:r>
            <a:r>
              <a:rPr lang="en-GB" altLang="en-US" dirty="0"/>
              <a:t>sign the form if they are not qualified to stand. Point to Part 1 of the Commission’s guidance for candidates and agents (www.electoralcommission.org.uk). </a:t>
            </a:r>
          </a:p>
          <a:p>
            <a:endParaRPr lang="en-GB" altLang="en-US" dirty="0"/>
          </a:p>
          <a:p>
            <a:r>
              <a:rPr lang="en-GB" altLang="en-US" dirty="0"/>
              <a:t>You must not sign the consent form earlier than one calendar month before the deadline for submitting your nomination papers</a:t>
            </a:r>
          </a:p>
          <a:p>
            <a:endParaRPr lang="en-GB" altLang="en-US" dirty="0"/>
          </a:p>
          <a:p>
            <a:endParaRPr lang="en-GB" altLang="en-US" dirty="0"/>
          </a:p>
          <a:p>
            <a:endParaRPr lang="en-GB" dirty="0"/>
          </a:p>
        </p:txBody>
      </p:sp>
      <p:sp>
        <p:nvSpPr>
          <p:cNvPr id="4" name="Slide Number Placeholder 3"/>
          <p:cNvSpPr>
            <a:spLocks noGrp="1"/>
          </p:cNvSpPr>
          <p:nvPr>
            <p:ph type="sldNum" sz="quarter" idx="5"/>
          </p:nvPr>
        </p:nvSpPr>
        <p:spPr/>
        <p:txBody>
          <a:bodyPr/>
          <a:lstStyle/>
          <a:p>
            <a:fld id="{B2EB8506-ACAB-3042-AA6A-0F23A710C3DE}" type="slidenum">
              <a:rPr lang="en-US" smtClean="0"/>
              <a:t>29</a:t>
            </a:fld>
            <a:endParaRPr lang="en-US"/>
          </a:p>
        </p:txBody>
      </p:sp>
    </p:spTree>
    <p:extLst>
      <p:ext uri="{BB962C8B-B14F-4D97-AF65-F5344CB8AC3E}">
        <p14:creationId xmlns:p14="http://schemas.microsoft.com/office/powerpoint/2010/main" val="1169725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EB8506-ACAB-3042-AA6A-0F23A710C3DE}" type="slidenum">
              <a:rPr lang="en-US" smtClean="0"/>
              <a:t>3</a:t>
            </a:fld>
            <a:endParaRPr lang="en-US"/>
          </a:p>
        </p:txBody>
      </p:sp>
    </p:spTree>
    <p:extLst>
      <p:ext uri="{BB962C8B-B14F-4D97-AF65-F5344CB8AC3E}">
        <p14:creationId xmlns:p14="http://schemas.microsoft.com/office/powerpoint/2010/main" val="25096200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GB" b="0" i="0" u="none" strike="noStrike" dirty="0">
                <a:solidFill>
                  <a:srgbClr val="000000"/>
                </a:solidFill>
                <a:effectLst/>
                <a:latin typeface="Arial" panose="020B0604020202020204" pitchFamily="34" charset="0"/>
              </a:rPr>
              <a:t>Party candidates must have written permission to use the party name/description from the Nominating Officer (or a person appointed to act on their behalf)</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GB" b="0" i="0" u="none" strike="noStrike" dirty="0">
                <a:solidFill>
                  <a:srgbClr val="000000"/>
                </a:solidFill>
                <a:effectLst/>
                <a:latin typeface="Arial" panose="020B0604020202020204" pitchFamily="34" charset="0"/>
              </a:rPr>
              <a:t>The certificate may:</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GB" b="0" i="0" u="none" strike="noStrike" dirty="0">
                <a:solidFill>
                  <a:srgbClr val="000000"/>
                </a:solidFill>
                <a:effectLst/>
                <a:latin typeface="Arial" panose="020B0604020202020204" pitchFamily="34" charset="0"/>
              </a:rPr>
              <a:t>allow the use of the party name or a particular description</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GB" b="0" i="0" u="none" strike="noStrike" dirty="0">
                <a:solidFill>
                  <a:srgbClr val="000000"/>
                </a:solidFill>
                <a:effectLst/>
                <a:latin typeface="Arial" panose="020B0604020202020204" pitchFamily="34" charset="0"/>
              </a:rPr>
              <a:t>allow candidate to choose whether to use the party name or any of the descriptions registered with the Electoral Commission</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GB" b="0" i="0" u="none" strike="noStrike" dirty="0">
                <a:solidFill>
                  <a:srgbClr val="000000"/>
                </a:solidFill>
                <a:effectLst/>
                <a:latin typeface="Arial" panose="020B0604020202020204" pitchFamily="34" charset="0"/>
              </a:rPr>
              <a:t>Party candidates can ask an emblem to printed on the ballot paper</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GB" b="0" i="0" u="none" strike="noStrike" dirty="0">
                <a:solidFill>
                  <a:srgbClr val="000000"/>
                </a:solidFill>
                <a:effectLst/>
                <a:latin typeface="Arial" panose="020B0604020202020204" pitchFamily="34" charset="0"/>
              </a:rPr>
              <a:t>Party candidates should supply an electronic version of the emblem to the Returning Officer if required</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GB" b="0" i="0" u="none" strike="noStrike" dirty="0">
                <a:solidFill>
                  <a:srgbClr val="000000"/>
                </a:solidFill>
                <a:effectLst/>
                <a:latin typeface="Arial" panose="020B0604020202020204" pitchFamily="34" charset="0"/>
              </a:rPr>
              <a:t>Must be submitted by 4pm 9 April</a:t>
            </a:r>
            <a:r>
              <a:rPr lang="en-US" b="0" i="0" dirty="0">
                <a:solidFill>
                  <a:srgbClr val="000000"/>
                </a:solidFill>
                <a:effectLst/>
                <a:latin typeface="Arial" panose="020B0604020202020204" pitchFamily="34" charset="0"/>
              </a:rPr>
              <a:t>​</a:t>
            </a:r>
          </a:p>
          <a:p>
            <a:endParaRPr lang="en-GB" dirty="0"/>
          </a:p>
          <a:p>
            <a:pPr eaLnBrk="1" hangingPunct="1"/>
            <a:r>
              <a:rPr lang="en-GB" altLang="en-US" dirty="0"/>
              <a:t>If the ‘certificate of authorisation’ states a particular description or the party name to be used then that must be used by the candidate. </a:t>
            </a:r>
          </a:p>
          <a:p>
            <a:pPr eaLnBrk="1" hangingPunct="1"/>
            <a:endParaRPr lang="en-GB" altLang="en-US" dirty="0"/>
          </a:p>
          <a:p>
            <a:pPr eaLnBrk="1" hangingPunct="1"/>
            <a:r>
              <a:rPr lang="en-GB" altLang="en-US" dirty="0"/>
              <a:t>If the certificate allows the candidate to choose, they must choose either the party name or a description registered with the Electoral Commission. Party names and descriptions are on the Commission website and must match exactly. </a:t>
            </a:r>
            <a:r>
              <a:rPr lang="en-US" altLang="en-US" dirty="0"/>
              <a:t>No alteration is permitted.</a:t>
            </a:r>
          </a:p>
          <a:p>
            <a:endParaRPr lang="en-GB" dirty="0"/>
          </a:p>
          <a:p>
            <a:pPr marL="228600" lvl="1" indent="-228600">
              <a:buFontTx/>
              <a:buChar char="•"/>
              <a:defRPr/>
            </a:pPr>
            <a:r>
              <a:rPr lang="en-GB" sz="1200" dirty="0"/>
              <a:t>Party candidates can ask for an emblem to be printed on the ballot paper</a:t>
            </a:r>
          </a:p>
          <a:p>
            <a:pPr marL="0" lvl="1" indent="0">
              <a:buFontTx/>
              <a:buNone/>
              <a:defRPr/>
            </a:pPr>
            <a:endParaRPr lang="en-GB" sz="1200" dirty="0"/>
          </a:p>
          <a:p>
            <a:pPr marL="228600" lvl="1" indent="-228600">
              <a:buFontTx/>
              <a:buChar char="•"/>
              <a:defRPr/>
            </a:pPr>
            <a:r>
              <a:rPr lang="en-GB" sz="1200" dirty="0"/>
              <a:t>Emblem request form must be submitted by 4pm </a:t>
            </a:r>
            <a:r>
              <a:rPr lang="en-GB" sz="1200" dirty="0">
                <a:solidFill>
                  <a:srgbClr val="FF0000"/>
                </a:solidFill>
              </a:rPr>
              <a:t>[E-19]</a:t>
            </a:r>
          </a:p>
          <a:p>
            <a:pPr marL="0" lvl="1" indent="0">
              <a:buFontTx/>
              <a:buNone/>
              <a:defRPr/>
            </a:pPr>
            <a:endParaRPr lang="en-GB" sz="1200" dirty="0"/>
          </a:p>
          <a:p>
            <a:pPr marL="228600" lvl="1" indent="-228600">
              <a:buFontTx/>
              <a:buChar char="•"/>
              <a:defRPr/>
            </a:pPr>
            <a:r>
              <a:rPr lang="en-GB" sz="1200" dirty="0"/>
              <a:t>Party candidates should supply an electronic version of the emblem to the Returning Officer if required</a:t>
            </a:r>
          </a:p>
          <a:p>
            <a:endParaRPr lang="en-GB" dirty="0"/>
          </a:p>
        </p:txBody>
      </p:sp>
      <p:sp>
        <p:nvSpPr>
          <p:cNvPr id="4" name="Slide Number Placeholder 3"/>
          <p:cNvSpPr>
            <a:spLocks noGrp="1"/>
          </p:cNvSpPr>
          <p:nvPr>
            <p:ph type="sldNum" sz="quarter" idx="5"/>
          </p:nvPr>
        </p:nvSpPr>
        <p:spPr/>
        <p:txBody>
          <a:bodyPr/>
          <a:lstStyle/>
          <a:p>
            <a:fld id="{B2EB8506-ACAB-3042-AA6A-0F23A710C3DE}" type="slidenum">
              <a:rPr lang="en-US" smtClean="0"/>
              <a:t>30</a:t>
            </a:fld>
            <a:endParaRPr lang="en-US"/>
          </a:p>
        </p:txBody>
      </p:sp>
    </p:spTree>
    <p:extLst>
      <p:ext uri="{BB962C8B-B14F-4D97-AF65-F5344CB8AC3E}">
        <p14:creationId xmlns:p14="http://schemas.microsoft.com/office/powerpoint/2010/main" val="1210150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EB8506-ACAB-3042-AA6A-0F23A710C3DE}" type="slidenum">
              <a:rPr lang="en-US" smtClean="0"/>
              <a:t>31</a:t>
            </a:fld>
            <a:endParaRPr lang="en-US"/>
          </a:p>
        </p:txBody>
      </p:sp>
    </p:spTree>
    <p:extLst>
      <p:ext uri="{BB962C8B-B14F-4D97-AF65-F5344CB8AC3E}">
        <p14:creationId xmlns:p14="http://schemas.microsoft.com/office/powerpoint/2010/main" val="16639106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EB8506-ACAB-3042-AA6A-0F23A710C3DE}" type="slidenum">
              <a:rPr lang="en-US" smtClean="0"/>
              <a:t>32</a:t>
            </a:fld>
            <a:endParaRPr lang="en-US"/>
          </a:p>
        </p:txBody>
      </p:sp>
    </p:spTree>
    <p:extLst>
      <p:ext uri="{BB962C8B-B14F-4D97-AF65-F5344CB8AC3E}">
        <p14:creationId xmlns:p14="http://schemas.microsoft.com/office/powerpoint/2010/main" val="21684831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a:t>Agents, including a candidate acting as their own agent, can be replaced at any time.</a:t>
            </a:r>
          </a:p>
          <a:p>
            <a:pPr eaLnBrk="1" hangingPunct="1"/>
            <a:endParaRPr lang="en-GB" altLang="en-US" dirty="0"/>
          </a:p>
          <a:p>
            <a:pPr eaLnBrk="1" hangingPunct="1"/>
            <a:r>
              <a:rPr lang="en-GB" altLang="en-US" dirty="0"/>
              <a:t>Remind candidates that is they act as their own agent and do not provide an office address their home address will be published on the notice of election agents, even if they have requested for this information to be withheld from the SOPN and ballot paper</a:t>
            </a:r>
          </a:p>
          <a:p>
            <a:pPr eaLnBrk="1" hangingPunct="1"/>
            <a:endParaRPr lang="en-GB" altLang="en-US" dirty="0"/>
          </a:p>
          <a:p>
            <a:pPr eaLnBrk="1" hangingPunct="1"/>
            <a:r>
              <a:rPr lang="en-GB" altLang="en-US" dirty="0"/>
              <a:t>No election agents for parish council elections.</a:t>
            </a:r>
          </a:p>
          <a:p>
            <a:endParaRPr lang="en-GB" dirty="0"/>
          </a:p>
        </p:txBody>
      </p:sp>
      <p:sp>
        <p:nvSpPr>
          <p:cNvPr id="4" name="Slide Number Placeholder 3"/>
          <p:cNvSpPr>
            <a:spLocks noGrp="1"/>
          </p:cNvSpPr>
          <p:nvPr>
            <p:ph type="sldNum" sz="quarter" idx="5"/>
          </p:nvPr>
        </p:nvSpPr>
        <p:spPr/>
        <p:txBody>
          <a:bodyPr/>
          <a:lstStyle/>
          <a:p>
            <a:fld id="{B2EB8506-ACAB-3042-AA6A-0F23A710C3DE}" type="slidenum">
              <a:rPr lang="en-US" smtClean="0"/>
              <a:t>33</a:t>
            </a:fld>
            <a:endParaRPr lang="en-US"/>
          </a:p>
        </p:txBody>
      </p:sp>
    </p:spTree>
    <p:extLst>
      <p:ext uri="{BB962C8B-B14F-4D97-AF65-F5344CB8AC3E}">
        <p14:creationId xmlns:p14="http://schemas.microsoft.com/office/powerpoint/2010/main" val="2393413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EB8506-ACAB-3042-AA6A-0F23A710C3DE}" type="slidenum">
              <a:rPr lang="en-US" smtClean="0"/>
              <a:t>34</a:t>
            </a:fld>
            <a:endParaRPr lang="en-US"/>
          </a:p>
        </p:txBody>
      </p:sp>
    </p:spTree>
    <p:extLst>
      <p:ext uri="{BB962C8B-B14F-4D97-AF65-F5344CB8AC3E}">
        <p14:creationId xmlns:p14="http://schemas.microsoft.com/office/powerpoint/2010/main" val="4748097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Candidate will be able to appoint 4 counting agents</a:t>
            </a:r>
          </a:p>
        </p:txBody>
      </p:sp>
      <p:sp>
        <p:nvSpPr>
          <p:cNvPr id="4" name="Slide Number Placeholder 3"/>
          <p:cNvSpPr>
            <a:spLocks noGrp="1"/>
          </p:cNvSpPr>
          <p:nvPr>
            <p:ph type="sldNum" sz="quarter" idx="5"/>
          </p:nvPr>
        </p:nvSpPr>
        <p:spPr/>
        <p:txBody>
          <a:bodyPr/>
          <a:lstStyle/>
          <a:p>
            <a:fld id="{B2EB8506-ACAB-3042-AA6A-0F23A710C3DE}" type="slidenum">
              <a:rPr lang="en-US" smtClean="0"/>
              <a:t>35</a:t>
            </a:fld>
            <a:endParaRPr lang="en-US"/>
          </a:p>
        </p:txBody>
      </p:sp>
    </p:spTree>
    <p:extLst>
      <p:ext uri="{BB962C8B-B14F-4D97-AF65-F5344CB8AC3E}">
        <p14:creationId xmlns:p14="http://schemas.microsoft.com/office/powerpoint/2010/main" val="40721580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Once someone officially becomes a candidate, they are entitled to receive a free copy of the full electoral register and the lists of people voting by post or proxy (‘the absent voters’ lists’) for the ward/division that they are contesting.</a:t>
            </a:r>
          </a:p>
          <a:p>
            <a:endParaRPr lang="en-GB" altLang="en-US" dirty="0"/>
          </a:p>
          <a:p>
            <a:r>
              <a:rPr lang="en-GB" altLang="en-US" dirty="0">
                <a:solidFill>
                  <a:srgbClr val="FF0000"/>
                </a:solidFill>
              </a:rPr>
              <a:t>Emphasise that candidates may prefer to receive the register and lists electronically, to avoid the need to collect them from the election office. Highlight any local arrangements you may have in place for collection of physical copies.</a:t>
            </a:r>
          </a:p>
          <a:p>
            <a:endParaRPr lang="en-US" altLang="en-US" dirty="0"/>
          </a:p>
          <a:p>
            <a:r>
              <a:rPr lang="en-US" altLang="en-US" dirty="0"/>
              <a:t>Registered political parties are entitled to receive a copy of the full electoral register at any time.</a:t>
            </a:r>
            <a:endParaRPr lang="en-GB" altLang="en-US" dirty="0"/>
          </a:p>
          <a:p>
            <a:endParaRPr lang="en-GB" dirty="0"/>
          </a:p>
        </p:txBody>
      </p:sp>
      <p:sp>
        <p:nvSpPr>
          <p:cNvPr id="4" name="Slide Number Placeholder 3"/>
          <p:cNvSpPr>
            <a:spLocks noGrp="1"/>
          </p:cNvSpPr>
          <p:nvPr>
            <p:ph type="sldNum" sz="quarter" idx="5"/>
          </p:nvPr>
        </p:nvSpPr>
        <p:spPr/>
        <p:txBody>
          <a:bodyPr/>
          <a:lstStyle/>
          <a:p>
            <a:fld id="{B2EB8506-ACAB-3042-AA6A-0F23A710C3DE}" type="slidenum">
              <a:rPr lang="en-US" smtClean="0"/>
              <a:t>36</a:t>
            </a:fld>
            <a:endParaRPr lang="en-US"/>
          </a:p>
        </p:txBody>
      </p:sp>
    </p:spTree>
    <p:extLst>
      <p:ext uri="{BB962C8B-B14F-4D97-AF65-F5344CB8AC3E}">
        <p14:creationId xmlns:p14="http://schemas.microsoft.com/office/powerpoint/2010/main" val="38391659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Any person found breaching the restrictions on use of the electoral register could face a fine</a:t>
            </a:r>
          </a:p>
          <a:p>
            <a:r>
              <a:rPr lang="en-GB" altLang="en-US" dirty="0"/>
              <a:t>Refer to Access and Supply section of the Commission’s guidance for further details.</a:t>
            </a:r>
          </a:p>
          <a:p>
            <a:r>
              <a:rPr lang="en-GB" altLang="en-US" dirty="0"/>
              <a:t> </a:t>
            </a:r>
          </a:p>
          <a:p>
            <a:endParaRPr lang="en-GB" dirty="0"/>
          </a:p>
        </p:txBody>
      </p:sp>
      <p:sp>
        <p:nvSpPr>
          <p:cNvPr id="4" name="Slide Number Placeholder 3"/>
          <p:cNvSpPr>
            <a:spLocks noGrp="1"/>
          </p:cNvSpPr>
          <p:nvPr>
            <p:ph type="sldNum" sz="quarter" idx="5"/>
          </p:nvPr>
        </p:nvSpPr>
        <p:spPr/>
        <p:txBody>
          <a:bodyPr/>
          <a:lstStyle/>
          <a:p>
            <a:fld id="{B2EB8506-ACAB-3042-AA6A-0F23A710C3DE}" type="slidenum">
              <a:rPr lang="en-US" smtClean="0"/>
              <a:t>37</a:t>
            </a:fld>
            <a:endParaRPr lang="en-US"/>
          </a:p>
        </p:txBody>
      </p:sp>
    </p:spTree>
    <p:extLst>
      <p:ext uri="{BB962C8B-B14F-4D97-AF65-F5344CB8AC3E}">
        <p14:creationId xmlns:p14="http://schemas.microsoft.com/office/powerpoint/2010/main" val="24661634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EB8506-ACAB-3042-AA6A-0F23A710C3DE}" type="slidenum">
              <a:rPr lang="en-US" smtClean="0"/>
              <a:t>38</a:t>
            </a:fld>
            <a:endParaRPr lang="en-US"/>
          </a:p>
        </p:txBody>
      </p:sp>
    </p:spTree>
    <p:extLst>
      <p:ext uri="{BB962C8B-B14F-4D97-AF65-F5344CB8AC3E}">
        <p14:creationId xmlns:p14="http://schemas.microsoft.com/office/powerpoint/2010/main" val="25857698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EB8506-ACAB-3042-AA6A-0F23A710C3DE}" type="slidenum">
              <a:rPr lang="en-US" smtClean="0"/>
              <a:t>39</a:t>
            </a:fld>
            <a:endParaRPr lang="en-US"/>
          </a:p>
        </p:txBody>
      </p:sp>
    </p:spTree>
    <p:extLst>
      <p:ext uri="{BB962C8B-B14F-4D97-AF65-F5344CB8AC3E}">
        <p14:creationId xmlns:p14="http://schemas.microsoft.com/office/powerpoint/2010/main" val="1903895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EB8506-ACAB-3042-AA6A-0F23A710C3DE}" type="slidenum">
              <a:rPr lang="en-US" smtClean="0"/>
              <a:t>4</a:t>
            </a:fld>
            <a:endParaRPr lang="en-US"/>
          </a:p>
        </p:txBody>
      </p:sp>
    </p:spTree>
    <p:extLst>
      <p:ext uri="{BB962C8B-B14F-4D97-AF65-F5344CB8AC3E}">
        <p14:creationId xmlns:p14="http://schemas.microsoft.com/office/powerpoint/2010/main" val="36625402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EB8506-ACAB-3042-AA6A-0F23A710C3DE}" type="slidenum">
              <a:rPr lang="en-US" smtClean="0"/>
              <a:t>40</a:t>
            </a:fld>
            <a:endParaRPr lang="en-US"/>
          </a:p>
        </p:txBody>
      </p:sp>
    </p:spTree>
    <p:extLst>
      <p:ext uri="{BB962C8B-B14F-4D97-AF65-F5344CB8AC3E}">
        <p14:creationId xmlns:p14="http://schemas.microsoft.com/office/powerpoint/2010/main" val="5866237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EB8506-ACAB-3042-AA6A-0F23A710C3DE}" type="slidenum">
              <a:rPr lang="en-US" smtClean="0"/>
              <a:t>41</a:t>
            </a:fld>
            <a:endParaRPr lang="en-US"/>
          </a:p>
        </p:txBody>
      </p:sp>
    </p:spTree>
    <p:extLst>
      <p:ext uri="{BB962C8B-B14F-4D97-AF65-F5344CB8AC3E}">
        <p14:creationId xmlns:p14="http://schemas.microsoft.com/office/powerpoint/2010/main" val="21671008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EB8506-ACAB-3042-AA6A-0F23A710C3DE}" type="slidenum">
              <a:rPr lang="en-US" smtClean="0"/>
              <a:t>42</a:t>
            </a:fld>
            <a:endParaRPr lang="en-US"/>
          </a:p>
        </p:txBody>
      </p:sp>
    </p:spTree>
    <p:extLst>
      <p:ext uri="{BB962C8B-B14F-4D97-AF65-F5344CB8AC3E}">
        <p14:creationId xmlns:p14="http://schemas.microsoft.com/office/powerpoint/2010/main" val="1775787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EB8506-ACAB-3042-AA6A-0F23A710C3DE}" type="slidenum">
              <a:rPr lang="en-US" smtClean="0"/>
              <a:t>5</a:t>
            </a:fld>
            <a:endParaRPr lang="en-US"/>
          </a:p>
        </p:txBody>
      </p:sp>
    </p:spTree>
    <p:extLst>
      <p:ext uri="{BB962C8B-B14F-4D97-AF65-F5344CB8AC3E}">
        <p14:creationId xmlns:p14="http://schemas.microsoft.com/office/powerpoint/2010/main" val="3109210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EB8506-ACAB-3042-AA6A-0F23A710C3DE}" type="slidenum">
              <a:rPr lang="en-US" smtClean="0"/>
              <a:t>6</a:t>
            </a:fld>
            <a:endParaRPr lang="en-US"/>
          </a:p>
        </p:txBody>
      </p:sp>
    </p:spTree>
    <p:extLst>
      <p:ext uri="{BB962C8B-B14F-4D97-AF65-F5344CB8AC3E}">
        <p14:creationId xmlns:p14="http://schemas.microsoft.com/office/powerpoint/2010/main" val="1817292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EB8506-ACAB-3042-AA6A-0F23A710C3DE}" type="slidenum">
              <a:rPr lang="en-US" smtClean="0"/>
              <a:t>7</a:t>
            </a:fld>
            <a:endParaRPr lang="en-US"/>
          </a:p>
        </p:txBody>
      </p:sp>
    </p:spTree>
    <p:extLst>
      <p:ext uri="{BB962C8B-B14F-4D97-AF65-F5344CB8AC3E}">
        <p14:creationId xmlns:p14="http://schemas.microsoft.com/office/powerpoint/2010/main" val="2253624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EB8506-ACAB-3042-AA6A-0F23A710C3DE}" type="slidenum">
              <a:rPr lang="en-US" smtClean="0"/>
              <a:t>8</a:t>
            </a:fld>
            <a:endParaRPr lang="en-US"/>
          </a:p>
        </p:txBody>
      </p:sp>
    </p:spTree>
    <p:extLst>
      <p:ext uri="{BB962C8B-B14F-4D97-AF65-F5344CB8AC3E}">
        <p14:creationId xmlns:p14="http://schemas.microsoft.com/office/powerpoint/2010/main" val="2751168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EB8506-ACAB-3042-AA6A-0F23A710C3DE}" type="slidenum">
              <a:rPr lang="en-US" smtClean="0"/>
              <a:t>9</a:t>
            </a:fld>
            <a:endParaRPr lang="en-US"/>
          </a:p>
        </p:txBody>
      </p:sp>
    </p:spTree>
    <p:extLst>
      <p:ext uri="{BB962C8B-B14F-4D97-AF65-F5344CB8AC3E}">
        <p14:creationId xmlns:p14="http://schemas.microsoft.com/office/powerpoint/2010/main" val="2593281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093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01323-D262-AE4B-8308-C881D985E62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3911F4-7987-F344-876A-7E49071FA9B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5BD75B-53C1-3045-A4F0-32604446EC56}"/>
              </a:ext>
            </a:extLst>
          </p:cNvPr>
          <p:cNvSpPr>
            <a:spLocks noGrp="1"/>
          </p:cNvSpPr>
          <p:nvPr>
            <p:ph type="dt" sz="half" idx="10"/>
          </p:nvPr>
        </p:nvSpPr>
        <p:spPr>
          <a:xfrm>
            <a:off x="838200" y="6356350"/>
            <a:ext cx="2743200" cy="365125"/>
          </a:xfrm>
          <a:prstGeom prst="rect">
            <a:avLst/>
          </a:prstGeom>
        </p:spPr>
        <p:txBody>
          <a:bodyPr/>
          <a:lstStyle/>
          <a:p>
            <a:fld id="{2E4AD03F-19DB-7A48-B67D-8DD018C6A074}" type="datetimeFigureOut">
              <a:rPr lang="en-US" smtClean="0"/>
              <a:t>2/25/2026</a:t>
            </a:fld>
            <a:endParaRPr lang="en-US"/>
          </a:p>
        </p:txBody>
      </p:sp>
      <p:sp>
        <p:nvSpPr>
          <p:cNvPr id="5" name="Footer Placeholder 4">
            <a:extLst>
              <a:ext uri="{FF2B5EF4-FFF2-40B4-BE49-F238E27FC236}">
                <a16:creationId xmlns:a16="http://schemas.microsoft.com/office/drawing/2014/main" id="{731F60DC-8A14-5844-8C11-A4FD843F43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D4EF408-085E-1D47-BAE9-668D259C7A29}"/>
              </a:ext>
            </a:extLst>
          </p:cNvPr>
          <p:cNvSpPr>
            <a:spLocks noGrp="1"/>
          </p:cNvSpPr>
          <p:nvPr>
            <p:ph type="sldNum" sz="quarter" idx="12"/>
          </p:nvPr>
        </p:nvSpPr>
        <p:spPr>
          <a:xfrm>
            <a:off x="8610600" y="6356350"/>
            <a:ext cx="2743200" cy="365125"/>
          </a:xfrm>
          <a:prstGeom prst="rect">
            <a:avLst/>
          </a:prstGeom>
        </p:spPr>
        <p:txBody>
          <a:bodyPr/>
          <a:lstStyle/>
          <a:p>
            <a:fld id="{531B6C8B-524E-B743-961E-EF3AC3C6EABE}" type="slidenum">
              <a:rPr lang="en-US" smtClean="0"/>
              <a:t>‹#›</a:t>
            </a:fld>
            <a:endParaRPr lang="en-US"/>
          </a:p>
        </p:txBody>
      </p:sp>
    </p:spTree>
    <p:extLst>
      <p:ext uri="{BB962C8B-B14F-4D97-AF65-F5344CB8AC3E}">
        <p14:creationId xmlns:p14="http://schemas.microsoft.com/office/powerpoint/2010/main" val="2948905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8C475F-3C4D-0A4E-A04C-9E0DC19C70B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EECB39-F657-D141-8564-74E5BCDD4DF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6929F3-E2D1-CA42-8344-430235F2A4B8}"/>
              </a:ext>
            </a:extLst>
          </p:cNvPr>
          <p:cNvSpPr>
            <a:spLocks noGrp="1"/>
          </p:cNvSpPr>
          <p:nvPr>
            <p:ph type="dt" sz="half" idx="10"/>
          </p:nvPr>
        </p:nvSpPr>
        <p:spPr>
          <a:xfrm>
            <a:off x="838200" y="6356350"/>
            <a:ext cx="2743200" cy="365125"/>
          </a:xfrm>
          <a:prstGeom prst="rect">
            <a:avLst/>
          </a:prstGeom>
        </p:spPr>
        <p:txBody>
          <a:bodyPr/>
          <a:lstStyle/>
          <a:p>
            <a:fld id="{2E4AD03F-19DB-7A48-B67D-8DD018C6A074}" type="datetimeFigureOut">
              <a:rPr lang="en-US" smtClean="0"/>
              <a:t>2/25/2026</a:t>
            </a:fld>
            <a:endParaRPr lang="en-US"/>
          </a:p>
        </p:txBody>
      </p:sp>
      <p:sp>
        <p:nvSpPr>
          <p:cNvPr id="5" name="Footer Placeholder 4">
            <a:extLst>
              <a:ext uri="{FF2B5EF4-FFF2-40B4-BE49-F238E27FC236}">
                <a16:creationId xmlns:a16="http://schemas.microsoft.com/office/drawing/2014/main" id="{8FA979FD-6041-B446-BAD8-BF5019AE6B9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EDC1BD-3D40-3C48-82F3-E77B61E63C1A}"/>
              </a:ext>
            </a:extLst>
          </p:cNvPr>
          <p:cNvSpPr>
            <a:spLocks noGrp="1"/>
          </p:cNvSpPr>
          <p:nvPr>
            <p:ph type="sldNum" sz="quarter" idx="12"/>
          </p:nvPr>
        </p:nvSpPr>
        <p:spPr>
          <a:xfrm>
            <a:off x="8610600" y="6356350"/>
            <a:ext cx="2743200" cy="365125"/>
          </a:xfrm>
          <a:prstGeom prst="rect">
            <a:avLst/>
          </a:prstGeom>
        </p:spPr>
        <p:txBody>
          <a:bodyPr/>
          <a:lstStyle/>
          <a:p>
            <a:fld id="{531B6C8B-524E-B743-961E-EF3AC3C6EABE}" type="slidenum">
              <a:rPr lang="en-US" smtClean="0"/>
              <a:t>‹#›</a:t>
            </a:fld>
            <a:endParaRPr lang="en-US"/>
          </a:p>
        </p:txBody>
      </p:sp>
    </p:spTree>
    <p:extLst>
      <p:ext uri="{BB962C8B-B14F-4D97-AF65-F5344CB8AC3E}">
        <p14:creationId xmlns:p14="http://schemas.microsoft.com/office/powerpoint/2010/main" val="2540857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627CB-644C-6141-A45E-1CE735CDAFF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E7AE760-9DDB-C04E-8134-9F17D90934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DFCAC8F-8B73-024A-81B0-E57441CAB7A7}"/>
              </a:ext>
            </a:extLst>
          </p:cNvPr>
          <p:cNvSpPr>
            <a:spLocks noGrp="1"/>
          </p:cNvSpPr>
          <p:nvPr>
            <p:ph type="dt" sz="half" idx="10"/>
          </p:nvPr>
        </p:nvSpPr>
        <p:spPr/>
        <p:txBody>
          <a:bodyPr/>
          <a:lstStyle/>
          <a:p>
            <a:fld id="{1FF53EF9-543E-574A-950D-B9AD97C7B1A4}" type="datetimeFigureOut">
              <a:rPr lang="en-US" smtClean="0"/>
              <a:t>2/25/2026</a:t>
            </a:fld>
            <a:endParaRPr lang="en-US"/>
          </a:p>
        </p:txBody>
      </p:sp>
      <p:sp>
        <p:nvSpPr>
          <p:cNvPr id="5" name="Footer Placeholder 4">
            <a:extLst>
              <a:ext uri="{FF2B5EF4-FFF2-40B4-BE49-F238E27FC236}">
                <a16:creationId xmlns:a16="http://schemas.microsoft.com/office/drawing/2014/main" id="{013984AA-F2BA-3A42-A493-A1E68FDAEC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6D3D8C-7B65-FD45-A631-D6E701A39C14}"/>
              </a:ext>
            </a:extLst>
          </p:cNvPr>
          <p:cNvSpPr>
            <a:spLocks noGrp="1"/>
          </p:cNvSpPr>
          <p:nvPr>
            <p:ph type="sldNum" sz="quarter" idx="12"/>
          </p:nvPr>
        </p:nvSpPr>
        <p:spPr/>
        <p:txBody>
          <a:bodyPr/>
          <a:lstStyle/>
          <a:p>
            <a:fld id="{429A7111-D23A-774A-971E-2D51B5834C2A}" type="slidenum">
              <a:rPr lang="en-US" smtClean="0"/>
              <a:t>‹#›</a:t>
            </a:fld>
            <a:endParaRPr lang="en-US"/>
          </a:p>
        </p:txBody>
      </p:sp>
    </p:spTree>
    <p:extLst>
      <p:ext uri="{BB962C8B-B14F-4D97-AF65-F5344CB8AC3E}">
        <p14:creationId xmlns:p14="http://schemas.microsoft.com/office/powerpoint/2010/main" val="2289821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86C05-D6A3-B647-8927-B580926F077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1BD2738-69A3-9242-8048-C663EFC3990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4EFFEEA-E318-8F48-9C71-E3C86D06FD1F}"/>
              </a:ext>
            </a:extLst>
          </p:cNvPr>
          <p:cNvSpPr>
            <a:spLocks noGrp="1"/>
          </p:cNvSpPr>
          <p:nvPr>
            <p:ph type="dt" sz="half" idx="10"/>
          </p:nvPr>
        </p:nvSpPr>
        <p:spPr/>
        <p:txBody>
          <a:bodyPr/>
          <a:lstStyle/>
          <a:p>
            <a:fld id="{1FF53EF9-543E-574A-950D-B9AD97C7B1A4}" type="datetimeFigureOut">
              <a:rPr lang="en-US" smtClean="0"/>
              <a:t>2/25/2026</a:t>
            </a:fld>
            <a:endParaRPr lang="en-US"/>
          </a:p>
        </p:txBody>
      </p:sp>
      <p:sp>
        <p:nvSpPr>
          <p:cNvPr id="5" name="Footer Placeholder 4">
            <a:extLst>
              <a:ext uri="{FF2B5EF4-FFF2-40B4-BE49-F238E27FC236}">
                <a16:creationId xmlns:a16="http://schemas.microsoft.com/office/drawing/2014/main" id="{E03A3420-C78F-104D-9FC7-1A4AC96322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8D7DFA-BA84-9E4D-9B98-400E0F3723A2}"/>
              </a:ext>
            </a:extLst>
          </p:cNvPr>
          <p:cNvSpPr>
            <a:spLocks noGrp="1"/>
          </p:cNvSpPr>
          <p:nvPr>
            <p:ph type="sldNum" sz="quarter" idx="12"/>
          </p:nvPr>
        </p:nvSpPr>
        <p:spPr/>
        <p:txBody>
          <a:bodyPr/>
          <a:lstStyle/>
          <a:p>
            <a:fld id="{429A7111-D23A-774A-971E-2D51B5834C2A}" type="slidenum">
              <a:rPr lang="en-US" smtClean="0"/>
              <a:t>‹#›</a:t>
            </a:fld>
            <a:endParaRPr lang="en-US"/>
          </a:p>
        </p:txBody>
      </p:sp>
    </p:spTree>
    <p:extLst>
      <p:ext uri="{BB962C8B-B14F-4D97-AF65-F5344CB8AC3E}">
        <p14:creationId xmlns:p14="http://schemas.microsoft.com/office/powerpoint/2010/main" val="3139579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3F3F1-8C5C-2E47-A78C-3E3B941D419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7BA9B6B-62B1-CF4D-9E0A-D817BF67FB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A2D69FF-98C0-854C-B5F8-ED8BB75BD8D4}"/>
              </a:ext>
            </a:extLst>
          </p:cNvPr>
          <p:cNvSpPr>
            <a:spLocks noGrp="1"/>
          </p:cNvSpPr>
          <p:nvPr>
            <p:ph type="dt" sz="half" idx="10"/>
          </p:nvPr>
        </p:nvSpPr>
        <p:spPr/>
        <p:txBody>
          <a:bodyPr/>
          <a:lstStyle/>
          <a:p>
            <a:fld id="{1FF53EF9-543E-574A-950D-B9AD97C7B1A4}" type="datetimeFigureOut">
              <a:rPr lang="en-US" smtClean="0"/>
              <a:t>2/25/2026</a:t>
            </a:fld>
            <a:endParaRPr lang="en-US"/>
          </a:p>
        </p:txBody>
      </p:sp>
      <p:sp>
        <p:nvSpPr>
          <p:cNvPr id="5" name="Footer Placeholder 4">
            <a:extLst>
              <a:ext uri="{FF2B5EF4-FFF2-40B4-BE49-F238E27FC236}">
                <a16:creationId xmlns:a16="http://schemas.microsoft.com/office/drawing/2014/main" id="{9D959A8C-EAC2-3147-9E45-28315E606E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F0738-8EBA-C74E-A356-792737781D99}"/>
              </a:ext>
            </a:extLst>
          </p:cNvPr>
          <p:cNvSpPr>
            <a:spLocks noGrp="1"/>
          </p:cNvSpPr>
          <p:nvPr>
            <p:ph type="sldNum" sz="quarter" idx="12"/>
          </p:nvPr>
        </p:nvSpPr>
        <p:spPr/>
        <p:txBody>
          <a:bodyPr/>
          <a:lstStyle/>
          <a:p>
            <a:fld id="{429A7111-D23A-774A-971E-2D51B5834C2A}" type="slidenum">
              <a:rPr lang="en-US" smtClean="0"/>
              <a:t>‹#›</a:t>
            </a:fld>
            <a:endParaRPr lang="en-US"/>
          </a:p>
        </p:txBody>
      </p:sp>
    </p:spTree>
    <p:extLst>
      <p:ext uri="{BB962C8B-B14F-4D97-AF65-F5344CB8AC3E}">
        <p14:creationId xmlns:p14="http://schemas.microsoft.com/office/powerpoint/2010/main" val="1629632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5082A-34A5-6345-8ECB-3B4E5EA296F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C33000-8359-D244-82F3-00506A9B4E1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A682937-301B-C54A-BDA8-6FCAE6B3A00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F7D353D-214C-E542-931E-E7DD9C37FA9F}"/>
              </a:ext>
            </a:extLst>
          </p:cNvPr>
          <p:cNvSpPr>
            <a:spLocks noGrp="1"/>
          </p:cNvSpPr>
          <p:nvPr>
            <p:ph type="dt" sz="half" idx="10"/>
          </p:nvPr>
        </p:nvSpPr>
        <p:spPr/>
        <p:txBody>
          <a:bodyPr/>
          <a:lstStyle/>
          <a:p>
            <a:fld id="{1FF53EF9-543E-574A-950D-B9AD97C7B1A4}" type="datetimeFigureOut">
              <a:rPr lang="en-US" smtClean="0"/>
              <a:t>2/25/2026</a:t>
            </a:fld>
            <a:endParaRPr lang="en-US"/>
          </a:p>
        </p:txBody>
      </p:sp>
      <p:sp>
        <p:nvSpPr>
          <p:cNvPr id="6" name="Footer Placeholder 5">
            <a:extLst>
              <a:ext uri="{FF2B5EF4-FFF2-40B4-BE49-F238E27FC236}">
                <a16:creationId xmlns:a16="http://schemas.microsoft.com/office/drawing/2014/main" id="{4C11C907-58CB-A44C-832B-778B4F2884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59E20-F180-1D44-B2C1-F2529C836D62}"/>
              </a:ext>
            </a:extLst>
          </p:cNvPr>
          <p:cNvSpPr>
            <a:spLocks noGrp="1"/>
          </p:cNvSpPr>
          <p:nvPr>
            <p:ph type="sldNum" sz="quarter" idx="12"/>
          </p:nvPr>
        </p:nvSpPr>
        <p:spPr/>
        <p:txBody>
          <a:bodyPr/>
          <a:lstStyle/>
          <a:p>
            <a:fld id="{429A7111-D23A-774A-971E-2D51B5834C2A}" type="slidenum">
              <a:rPr lang="en-US" smtClean="0"/>
              <a:t>‹#›</a:t>
            </a:fld>
            <a:endParaRPr lang="en-US"/>
          </a:p>
        </p:txBody>
      </p:sp>
    </p:spTree>
    <p:extLst>
      <p:ext uri="{BB962C8B-B14F-4D97-AF65-F5344CB8AC3E}">
        <p14:creationId xmlns:p14="http://schemas.microsoft.com/office/powerpoint/2010/main" val="2666277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ED7DB-D67E-8548-8479-245141E3FFA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E812C63-58B6-454D-9110-6B2FACA11E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A362A8B-87AC-D84F-A64A-037A7821953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E194B08-6A1D-0A48-A7B3-958872FFC6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7574457-5D6D-2148-B939-61E48FBF926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787EEE4-3616-AB47-95A4-E85BC4640C29}"/>
              </a:ext>
            </a:extLst>
          </p:cNvPr>
          <p:cNvSpPr>
            <a:spLocks noGrp="1"/>
          </p:cNvSpPr>
          <p:nvPr>
            <p:ph type="dt" sz="half" idx="10"/>
          </p:nvPr>
        </p:nvSpPr>
        <p:spPr/>
        <p:txBody>
          <a:bodyPr/>
          <a:lstStyle/>
          <a:p>
            <a:fld id="{1FF53EF9-543E-574A-950D-B9AD97C7B1A4}" type="datetimeFigureOut">
              <a:rPr lang="en-US" smtClean="0"/>
              <a:t>2/25/2026</a:t>
            </a:fld>
            <a:endParaRPr lang="en-US"/>
          </a:p>
        </p:txBody>
      </p:sp>
      <p:sp>
        <p:nvSpPr>
          <p:cNvPr id="8" name="Footer Placeholder 7">
            <a:extLst>
              <a:ext uri="{FF2B5EF4-FFF2-40B4-BE49-F238E27FC236}">
                <a16:creationId xmlns:a16="http://schemas.microsoft.com/office/drawing/2014/main" id="{37384DD5-BB3B-CD49-A9B2-34A338F3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8394CF-BE91-144A-9DC8-6F77DF6AB944}"/>
              </a:ext>
            </a:extLst>
          </p:cNvPr>
          <p:cNvSpPr>
            <a:spLocks noGrp="1"/>
          </p:cNvSpPr>
          <p:nvPr>
            <p:ph type="sldNum" sz="quarter" idx="12"/>
          </p:nvPr>
        </p:nvSpPr>
        <p:spPr/>
        <p:txBody>
          <a:bodyPr/>
          <a:lstStyle/>
          <a:p>
            <a:fld id="{429A7111-D23A-774A-971E-2D51B5834C2A}" type="slidenum">
              <a:rPr lang="en-US" smtClean="0"/>
              <a:t>‹#›</a:t>
            </a:fld>
            <a:endParaRPr lang="en-US"/>
          </a:p>
        </p:txBody>
      </p:sp>
    </p:spTree>
    <p:extLst>
      <p:ext uri="{BB962C8B-B14F-4D97-AF65-F5344CB8AC3E}">
        <p14:creationId xmlns:p14="http://schemas.microsoft.com/office/powerpoint/2010/main" val="130503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2C9C0-AA75-2C4F-A0B9-9AEABB4A4E4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67F3B1A-287F-E048-A9FF-3B85E1E5801E}"/>
              </a:ext>
            </a:extLst>
          </p:cNvPr>
          <p:cNvSpPr>
            <a:spLocks noGrp="1"/>
          </p:cNvSpPr>
          <p:nvPr>
            <p:ph type="dt" sz="half" idx="10"/>
          </p:nvPr>
        </p:nvSpPr>
        <p:spPr/>
        <p:txBody>
          <a:bodyPr/>
          <a:lstStyle/>
          <a:p>
            <a:fld id="{1FF53EF9-543E-574A-950D-B9AD97C7B1A4}" type="datetimeFigureOut">
              <a:rPr lang="en-US" smtClean="0"/>
              <a:t>2/25/2026</a:t>
            </a:fld>
            <a:endParaRPr lang="en-US"/>
          </a:p>
        </p:txBody>
      </p:sp>
      <p:sp>
        <p:nvSpPr>
          <p:cNvPr id="4" name="Footer Placeholder 3">
            <a:extLst>
              <a:ext uri="{FF2B5EF4-FFF2-40B4-BE49-F238E27FC236}">
                <a16:creationId xmlns:a16="http://schemas.microsoft.com/office/drawing/2014/main" id="{BD20D5BB-E396-BB46-82F2-CC5A92D524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A13109-2F34-774E-BD8F-1531140DFD9D}"/>
              </a:ext>
            </a:extLst>
          </p:cNvPr>
          <p:cNvSpPr>
            <a:spLocks noGrp="1"/>
          </p:cNvSpPr>
          <p:nvPr>
            <p:ph type="sldNum" sz="quarter" idx="12"/>
          </p:nvPr>
        </p:nvSpPr>
        <p:spPr/>
        <p:txBody>
          <a:bodyPr/>
          <a:lstStyle/>
          <a:p>
            <a:fld id="{429A7111-D23A-774A-971E-2D51B5834C2A}" type="slidenum">
              <a:rPr lang="en-US" smtClean="0"/>
              <a:t>‹#›</a:t>
            </a:fld>
            <a:endParaRPr lang="en-US"/>
          </a:p>
        </p:txBody>
      </p:sp>
    </p:spTree>
    <p:extLst>
      <p:ext uri="{BB962C8B-B14F-4D97-AF65-F5344CB8AC3E}">
        <p14:creationId xmlns:p14="http://schemas.microsoft.com/office/powerpoint/2010/main" val="1710464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A9F3A9-6FB7-3A4B-97C9-E452A784D2EB}"/>
              </a:ext>
            </a:extLst>
          </p:cNvPr>
          <p:cNvSpPr>
            <a:spLocks noGrp="1"/>
          </p:cNvSpPr>
          <p:nvPr>
            <p:ph type="dt" sz="half" idx="10"/>
          </p:nvPr>
        </p:nvSpPr>
        <p:spPr/>
        <p:txBody>
          <a:bodyPr/>
          <a:lstStyle/>
          <a:p>
            <a:fld id="{1FF53EF9-543E-574A-950D-B9AD97C7B1A4}" type="datetimeFigureOut">
              <a:rPr lang="en-US" smtClean="0"/>
              <a:t>2/25/2026</a:t>
            </a:fld>
            <a:endParaRPr lang="en-US"/>
          </a:p>
        </p:txBody>
      </p:sp>
      <p:sp>
        <p:nvSpPr>
          <p:cNvPr id="3" name="Footer Placeholder 2">
            <a:extLst>
              <a:ext uri="{FF2B5EF4-FFF2-40B4-BE49-F238E27FC236}">
                <a16:creationId xmlns:a16="http://schemas.microsoft.com/office/drawing/2014/main" id="{0138EDBF-E3B2-E646-BE32-4989C73921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2A0D9C-951D-D848-8F06-809129E91A86}"/>
              </a:ext>
            </a:extLst>
          </p:cNvPr>
          <p:cNvSpPr>
            <a:spLocks noGrp="1"/>
          </p:cNvSpPr>
          <p:nvPr>
            <p:ph type="sldNum" sz="quarter" idx="12"/>
          </p:nvPr>
        </p:nvSpPr>
        <p:spPr/>
        <p:txBody>
          <a:bodyPr/>
          <a:lstStyle/>
          <a:p>
            <a:fld id="{429A7111-D23A-774A-971E-2D51B5834C2A}" type="slidenum">
              <a:rPr lang="en-US" smtClean="0"/>
              <a:t>‹#›</a:t>
            </a:fld>
            <a:endParaRPr lang="en-US"/>
          </a:p>
        </p:txBody>
      </p:sp>
    </p:spTree>
    <p:extLst>
      <p:ext uri="{BB962C8B-B14F-4D97-AF65-F5344CB8AC3E}">
        <p14:creationId xmlns:p14="http://schemas.microsoft.com/office/powerpoint/2010/main" val="1985290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C7AD9-4B78-854A-8AA8-E1850D4CDA4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B3CCBD2-3816-7C4E-8D50-23465E7271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B03BF88-CAEB-C441-B00F-5F1DD32176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E9EFB16-1CB1-9B47-A1BE-26282B5D7618}"/>
              </a:ext>
            </a:extLst>
          </p:cNvPr>
          <p:cNvSpPr>
            <a:spLocks noGrp="1"/>
          </p:cNvSpPr>
          <p:nvPr>
            <p:ph type="dt" sz="half" idx="10"/>
          </p:nvPr>
        </p:nvSpPr>
        <p:spPr/>
        <p:txBody>
          <a:bodyPr/>
          <a:lstStyle/>
          <a:p>
            <a:fld id="{1FF53EF9-543E-574A-950D-B9AD97C7B1A4}" type="datetimeFigureOut">
              <a:rPr lang="en-US" smtClean="0"/>
              <a:t>2/25/2026</a:t>
            </a:fld>
            <a:endParaRPr lang="en-US"/>
          </a:p>
        </p:txBody>
      </p:sp>
      <p:sp>
        <p:nvSpPr>
          <p:cNvPr id="6" name="Footer Placeholder 5">
            <a:extLst>
              <a:ext uri="{FF2B5EF4-FFF2-40B4-BE49-F238E27FC236}">
                <a16:creationId xmlns:a16="http://schemas.microsoft.com/office/drawing/2014/main" id="{0C93A968-6F16-6A44-AD97-8A07D82519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CEF4D-13E0-BE4C-8160-52A947E2CD4A}"/>
              </a:ext>
            </a:extLst>
          </p:cNvPr>
          <p:cNvSpPr>
            <a:spLocks noGrp="1"/>
          </p:cNvSpPr>
          <p:nvPr>
            <p:ph type="sldNum" sz="quarter" idx="12"/>
          </p:nvPr>
        </p:nvSpPr>
        <p:spPr/>
        <p:txBody>
          <a:bodyPr/>
          <a:lstStyle/>
          <a:p>
            <a:fld id="{429A7111-D23A-774A-971E-2D51B5834C2A}" type="slidenum">
              <a:rPr lang="en-US" smtClean="0"/>
              <a:t>‹#›</a:t>
            </a:fld>
            <a:endParaRPr lang="en-US"/>
          </a:p>
        </p:txBody>
      </p:sp>
    </p:spTree>
    <p:extLst>
      <p:ext uri="{BB962C8B-B14F-4D97-AF65-F5344CB8AC3E}">
        <p14:creationId xmlns:p14="http://schemas.microsoft.com/office/powerpoint/2010/main" val="951349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059FE25-A980-6A45-AC9C-45BCE019A53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a:extLst>
              <a:ext uri="{FF2B5EF4-FFF2-40B4-BE49-F238E27FC236}">
                <a16:creationId xmlns:a16="http://schemas.microsoft.com/office/drawing/2014/main" id="{90E7221A-337F-EC40-95DE-0E2013307E6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1974069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BE080-D346-834C-A97C-016943C7D58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AAEC4ED-29A8-5E44-85E9-10F2BB189A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E89D99-47F4-2F48-B442-167F28234E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7175037-06C1-5949-83E3-824B2DD50A5F}"/>
              </a:ext>
            </a:extLst>
          </p:cNvPr>
          <p:cNvSpPr>
            <a:spLocks noGrp="1"/>
          </p:cNvSpPr>
          <p:nvPr>
            <p:ph type="dt" sz="half" idx="10"/>
          </p:nvPr>
        </p:nvSpPr>
        <p:spPr/>
        <p:txBody>
          <a:bodyPr/>
          <a:lstStyle/>
          <a:p>
            <a:fld id="{1FF53EF9-543E-574A-950D-B9AD97C7B1A4}" type="datetimeFigureOut">
              <a:rPr lang="en-US" smtClean="0"/>
              <a:t>2/25/2026</a:t>
            </a:fld>
            <a:endParaRPr lang="en-US"/>
          </a:p>
        </p:txBody>
      </p:sp>
      <p:sp>
        <p:nvSpPr>
          <p:cNvPr id="6" name="Footer Placeholder 5">
            <a:extLst>
              <a:ext uri="{FF2B5EF4-FFF2-40B4-BE49-F238E27FC236}">
                <a16:creationId xmlns:a16="http://schemas.microsoft.com/office/drawing/2014/main" id="{6967CBD5-48CE-654B-A1FC-F9471D1EB9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4EAC02-B874-3C49-9301-BA36D41D35DF}"/>
              </a:ext>
            </a:extLst>
          </p:cNvPr>
          <p:cNvSpPr>
            <a:spLocks noGrp="1"/>
          </p:cNvSpPr>
          <p:nvPr>
            <p:ph type="sldNum" sz="quarter" idx="12"/>
          </p:nvPr>
        </p:nvSpPr>
        <p:spPr/>
        <p:txBody>
          <a:bodyPr/>
          <a:lstStyle/>
          <a:p>
            <a:fld id="{429A7111-D23A-774A-971E-2D51B5834C2A}" type="slidenum">
              <a:rPr lang="en-US" smtClean="0"/>
              <a:t>‹#›</a:t>
            </a:fld>
            <a:endParaRPr lang="en-US"/>
          </a:p>
        </p:txBody>
      </p:sp>
    </p:spTree>
    <p:extLst>
      <p:ext uri="{BB962C8B-B14F-4D97-AF65-F5344CB8AC3E}">
        <p14:creationId xmlns:p14="http://schemas.microsoft.com/office/powerpoint/2010/main" val="507324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9E848-F50E-BD4D-9508-A17F3551624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C09204E-95AB-DD4F-810B-A928A64D69E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1802F9-A22B-674E-AB89-DCC70C3165C8}"/>
              </a:ext>
            </a:extLst>
          </p:cNvPr>
          <p:cNvSpPr>
            <a:spLocks noGrp="1"/>
          </p:cNvSpPr>
          <p:nvPr>
            <p:ph type="dt" sz="half" idx="10"/>
          </p:nvPr>
        </p:nvSpPr>
        <p:spPr/>
        <p:txBody>
          <a:bodyPr/>
          <a:lstStyle/>
          <a:p>
            <a:fld id="{1FF53EF9-543E-574A-950D-B9AD97C7B1A4}" type="datetimeFigureOut">
              <a:rPr lang="en-US" smtClean="0"/>
              <a:t>2/25/2026</a:t>
            </a:fld>
            <a:endParaRPr lang="en-US"/>
          </a:p>
        </p:txBody>
      </p:sp>
      <p:sp>
        <p:nvSpPr>
          <p:cNvPr id="5" name="Footer Placeholder 4">
            <a:extLst>
              <a:ext uri="{FF2B5EF4-FFF2-40B4-BE49-F238E27FC236}">
                <a16:creationId xmlns:a16="http://schemas.microsoft.com/office/drawing/2014/main" id="{D02AF922-3C3A-EA4A-B520-953F21D5DC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2D5816-0117-4946-AEA8-858672DF4A07}"/>
              </a:ext>
            </a:extLst>
          </p:cNvPr>
          <p:cNvSpPr>
            <a:spLocks noGrp="1"/>
          </p:cNvSpPr>
          <p:nvPr>
            <p:ph type="sldNum" sz="quarter" idx="12"/>
          </p:nvPr>
        </p:nvSpPr>
        <p:spPr/>
        <p:txBody>
          <a:bodyPr/>
          <a:lstStyle/>
          <a:p>
            <a:fld id="{429A7111-D23A-774A-971E-2D51B5834C2A}" type="slidenum">
              <a:rPr lang="en-US" smtClean="0"/>
              <a:t>‹#›</a:t>
            </a:fld>
            <a:endParaRPr lang="en-US"/>
          </a:p>
        </p:txBody>
      </p:sp>
    </p:spTree>
    <p:extLst>
      <p:ext uri="{BB962C8B-B14F-4D97-AF65-F5344CB8AC3E}">
        <p14:creationId xmlns:p14="http://schemas.microsoft.com/office/powerpoint/2010/main" val="3735913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C53E7C-76A3-644E-86F1-D91B3F1D067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2B8B086-CFBC-164E-85B2-66575B78C1A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802D9F3-8522-4141-880A-5AE8187BB4DA}"/>
              </a:ext>
            </a:extLst>
          </p:cNvPr>
          <p:cNvSpPr>
            <a:spLocks noGrp="1"/>
          </p:cNvSpPr>
          <p:nvPr>
            <p:ph type="dt" sz="half" idx="10"/>
          </p:nvPr>
        </p:nvSpPr>
        <p:spPr/>
        <p:txBody>
          <a:bodyPr/>
          <a:lstStyle/>
          <a:p>
            <a:fld id="{1FF53EF9-543E-574A-950D-B9AD97C7B1A4}" type="datetimeFigureOut">
              <a:rPr lang="en-US" smtClean="0"/>
              <a:t>2/25/2026</a:t>
            </a:fld>
            <a:endParaRPr lang="en-US"/>
          </a:p>
        </p:txBody>
      </p:sp>
      <p:sp>
        <p:nvSpPr>
          <p:cNvPr id="5" name="Footer Placeholder 4">
            <a:extLst>
              <a:ext uri="{FF2B5EF4-FFF2-40B4-BE49-F238E27FC236}">
                <a16:creationId xmlns:a16="http://schemas.microsoft.com/office/drawing/2014/main" id="{F53D7170-3AA7-CD46-A4B0-D6BF8ABD8F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4F759A-687F-A544-951F-4768F1095E27}"/>
              </a:ext>
            </a:extLst>
          </p:cNvPr>
          <p:cNvSpPr>
            <a:spLocks noGrp="1"/>
          </p:cNvSpPr>
          <p:nvPr>
            <p:ph type="sldNum" sz="quarter" idx="12"/>
          </p:nvPr>
        </p:nvSpPr>
        <p:spPr/>
        <p:txBody>
          <a:bodyPr/>
          <a:lstStyle/>
          <a:p>
            <a:fld id="{429A7111-D23A-774A-971E-2D51B5834C2A}" type="slidenum">
              <a:rPr lang="en-US" smtClean="0"/>
              <a:t>‹#›</a:t>
            </a:fld>
            <a:endParaRPr lang="en-US"/>
          </a:p>
        </p:txBody>
      </p:sp>
    </p:spTree>
    <p:extLst>
      <p:ext uri="{BB962C8B-B14F-4D97-AF65-F5344CB8AC3E}">
        <p14:creationId xmlns:p14="http://schemas.microsoft.com/office/powerpoint/2010/main" val="1432484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C19F3-D077-514C-A719-1F3F84C7809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3B9490-F440-7C49-9284-51332638DDC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EECCAC-9BFB-E747-BD3A-705FBED1E368}"/>
              </a:ext>
            </a:extLst>
          </p:cNvPr>
          <p:cNvSpPr>
            <a:spLocks noGrp="1"/>
          </p:cNvSpPr>
          <p:nvPr>
            <p:ph type="dt" sz="half" idx="10"/>
          </p:nvPr>
        </p:nvSpPr>
        <p:spPr>
          <a:xfrm>
            <a:off x="838200" y="6356350"/>
            <a:ext cx="2743200" cy="365125"/>
          </a:xfrm>
          <a:prstGeom prst="rect">
            <a:avLst/>
          </a:prstGeom>
        </p:spPr>
        <p:txBody>
          <a:bodyPr/>
          <a:lstStyle/>
          <a:p>
            <a:fld id="{2E4AD03F-19DB-7A48-B67D-8DD018C6A074}" type="datetimeFigureOut">
              <a:rPr lang="en-US" smtClean="0"/>
              <a:t>2/25/2026</a:t>
            </a:fld>
            <a:endParaRPr lang="en-US"/>
          </a:p>
        </p:txBody>
      </p:sp>
      <p:sp>
        <p:nvSpPr>
          <p:cNvPr id="5" name="Footer Placeholder 4">
            <a:extLst>
              <a:ext uri="{FF2B5EF4-FFF2-40B4-BE49-F238E27FC236}">
                <a16:creationId xmlns:a16="http://schemas.microsoft.com/office/drawing/2014/main" id="{38A678DE-6383-A241-918B-1C99F20C19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9E89036-F98A-D14C-9BDD-E4EE742FEACA}"/>
              </a:ext>
            </a:extLst>
          </p:cNvPr>
          <p:cNvSpPr>
            <a:spLocks noGrp="1"/>
          </p:cNvSpPr>
          <p:nvPr>
            <p:ph type="sldNum" sz="quarter" idx="12"/>
          </p:nvPr>
        </p:nvSpPr>
        <p:spPr>
          <a:xfrm>
            <a:off x="8610600" y="6356350"/>
            <a:ext cx="2743200" cy="365125"/>
          </a:xfrm>
          <a:prstGeom prst="rect">
            <a:avLst/>
          </a:prstGeom>
        </p:spPr>
        <p:txBody>
          <a:bodyPr/>
          <a:lstStyle/>
          <a:p>
            <a:fld id="{531B6C8B-524E-B743-961E-EF3AC3C6EABE}" type="slidenum">
              <a:rPr lang="en-US" smtClean="0"/>
              <a:t>‹#›</a:t>
            </a:fld>
            <a:endParaRPr lang="en-US"/>
          </a:p>
        </p:txBody>
      </p:sp>
    </p:spTree>
    <p:extLst>
      <p:ext uri="{BB962C8B-B14F-4D97-AF65-F5344CB8AC3E}">
        <p14:creationId xmlns:p14="http://schemas.microsoft.com/office/powerpoint/2010/main" val="4005621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BE094-2255-D146-B13C-FC2DBAC8930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9D91084-9AA4-F041-A719-70C9B62BD42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3E3D57-1A7E-7A4C-A3B0-A82AF956BEC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2529FC-2897-1044-8678-ED2CC6D49C1E}"/>
              </a:ext>
            </a:extLst>
          </p:cNvPr>
          <p:cNvSpPr>
            <a:spLocks noGrp="1"/>
          </p:cNvSpPr>
          <p:nvPr>
            <p:ph type="dt" sz="half" idx="10"/>
          </p:nvPr>
        </p:nvSpPr>
        <p:spPr>
          <a:xfrm>
            <a:off x="838200" y="6356350"/>
            <a:ext cx="2743200" cy="365125"/>
          </a:xfrm>
          <a:prstGeom prst="rect">
            <a:avLst/>
          </a:prstGeom>
        </p:spPr>
        <p:txBody>
          <a:bodyPr/>
          <a:lstStyle/>
          <a:p>
            <a:fld id="{2E4AD03F-19DB-7A48-B67D-8DD018C6A074}" type="datetimeFigureOut">
              <a:rPr lang="en-US" smtClean="0"/>
              <a:t>2/25/2026</a:t>
            </a:fld>
            <a:endParaRPr lang="en-US"/>
          </a:p>
        </p:txBody>
      </p:sp>
      <p:sp>
        <p:nvSpPr>
          <p:cNvPr id="6" name="Footer Placeholder 5">
            <a:extLst>
              <a:ext uri="{FF2B5EF4-FFF2-40B4-BE49-F238E27FC236}">
                <a16:creationId xmlns:a16="http://schemas.microsoft.com/office/drawing/2014/main" id="{D04E8D7E-BF6A-EC41-88D8-7F1A67C3B6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A57D1D0-560C-BF48-8007-798560BCC3B0}"/>
              </a:ext>
            </a:extLst>
          </p:cNvPr>
          <p:cNvSpPr>
            <a:spLocks noGrp="1"/>
          </p:cNvSpPr>
          <p:nvPr>
            <p:ph type="sldNum" sz="quarter" idx="12"/>
          </p:nvPr>
        </p:nvSpPr>
        <p:spPr>
          <a:xfrm>
            <a:off x="8610600" y="6356350"/>
            <a:ext cx="2743200" cy="365125"/>
          </a:xfrm>
          <a:prstGeom prst="rect">
            <a:avLst/>
          </a:prstGeom>
        </p:spPr>
        <p:txBody>
          <a:bodyPr/>
          <a:lstStyle/>
          <a:p>
            <a:fld id="{531B6C8B-524E-B743-961E-EF3AC3C6EABE}" type="slidenum">
              <a:rPr lang="en-US" smtClean="0"/>
              <a:t>‹#›</a:t>
            </a:fld>
            <a:endParaRPr lang="en-US"/>
          </a:p>
        </p:txBody>
      </p:sp>
    </p:spTree>
    <p:extLst>
      <p:ext uri="{BB962C8B-B14F-4D97-AF65-F5344CB8AC3E}">
        <p14:creationId xmlns:p14="http://schemas.microsoft.com/office/powerpoint/2010/main" val="3744603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2145A-A07F-A049-808E-D281740E41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F018E58-6943-0C48-AA98-5319EAF166D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3B8876-F781-E84E-AAA4-2458E97C448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CD90A2-7B0C-814E-9109-AAE738081A5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1849EA-4AE0-FB4F-9A27-7E055B7BC11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F92F52-76F3-0D49-A703-DC77A2EE79E7}"/>
              </a:ext>
            </a:extLst>
          </p:cNvPr>
          <p:cNvSpPr>
            <a:spLocks noGrp="1"/>
          </p:cNvSpPr>
          <p:nvPr>
            <p:ph type="dt" sz="half" idx="10"/>
          </p:nvPr>
        </p:nvSpPr>
        <p:spPr>
          <a:xfrm>
            <a:off x="838200" y="6356350"/>
            <a:ext cx="2743200" cy="365125"/>
          </a:xfrm>
          <a:prstGeom prst="rect">
            <a:avLst/>
          </a:prstGeom>
        </p:spPr>
        <p:txBody>
          <a:bodyPr/>
          <a:lstStyle/>
          <a:p>
            <a:fld id="{2E4AD03F-19DB-7A48-B67D-8DD018C6A074}" type="datetimeFigureOut">
              <a:rPr lang="en-US" smtClean="0"/>
              <a:t>2/25/2026</a:t>
            </a:fld>
            <a:endParaRPr lang="en-US"/>
          </a:p>
        </p:txBody>
      </p:sp>
      <p:sp>
        <p:nvSpPr>
          <p:cNvPr id="8" name="Footer Placeholder 7">
            <a:extLst>
              <a:ext uri="{FF2B5EF4-FFF2-40B4-BE49-F238E27FC236}">
                <a16:creationId xmlns:a16="http://schemas.microsoft.com/office/drawing/2014/main" id="{20667B49-2D2C-4C43-A6B6-8CE686A0F1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9AA4F96-76FE-B545-A642-10A44676DEF9}"/>
              </a:ext>
            </a:extLst>
          </p:cNvPr>
          <p:cNvSpPr>
            <a:spLocks noGrp="1"/>
          </p:cNvSpPr>
          <p:nvPr>
            <p:ph type="sldNum" sz="quarter" idx="12"/>
          </p:nvPr>
        </p:nvSpPr>
        <p:spPr>
          <a:xfrm>
            <a:off x="8610600" y="6356350"/>
            <a:ext cx="2743200" cy="365125"/>
          </a:xfrm>
          <a:prstGeom prst="rect">
            <a:avLst/>
          </a:prstGeom>
        </p:spPr>
        <p:txBody>
          <a:bodyPr/>
          <a:lstStyle/>
          <a:p>
            <a:fld id="{531B6C8B-524E-B743-961E-EF3AC3C6EABE}" type="slidenum">
              <a:rPr lang="en-US" smtClean="0"/>
              <a:t>‹#›</a:t>
            </a:fld>
            <a:endParaRPr lang="en-US"/>
          </a:p>
        </p:txBody>
      </p:sp>
    </p:spTree>
    <p:extLst>
      <p:ext uri="{BB962C8B-B14F-4D97-AF65-F5344CB8AC3E}">
        <p14:creationId xmlns:p14="http://schemas.microsoft.com/office/powerpoint/2010/main" val="2886410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3E4ED-8B50-9B48-AC67-895A7558C48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5EC5F8F-2D7A-0C4E-A03E-0A156A75CD8F}"/>
              </a:ext>
            </a:extLst>
          </p:cNvPr>
          <p:cNvSpPr>
            <a:spLocks noGrp="1"/>
          </p:cNvSpPr>
          <p:nvPr>
            <p:ph type="dt" sz="half" idx="10"/>
          </p:nvPr>
        </p:nvSpPr>
        <p:spPr>
          <a:xfrm>
            <a:off x="838200" y="6356350"/>
            <a:ext cx="2743200" cy="365125"/>
          </a:xfrm>
          <a:prstGeom prst="rect">
            <a:avLst/>
          </a:prstGeom>
        </p:spPr>
        <p:txBody>
          <a:bodyPr/>
          <a:lstStyle/>
          <a:p>
            <a:fld id="{2E4AD03F-19DB-7A48-B67D-8DD018C6A074}" type="datetimeFigureOut">
              <a:rPr lang="en-US" smtClean="0"/>
              <a:t>2/25/2026</a:t>
            </a:fld>
            <a:endParaRPr lang="en-US"/>
          </a:p>
        </p:txBody>
      </p:sp>
      <p:sp>
        <p:nvSpPr>
          <p:cNvPr id="4" name="Footer Placeholder 3">
            <a:extLst>
              <a:ext uri="{FF2B5EF4-FFF2-40B4-BE49-F238E27FC236}">
                <a16:creationId xmlns:a16="http://schemas.microsoft.com/office/drawing/2014/main" id="{EE28CCAF-B40E-9841-99DB-019020E617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FE25AC2-965D-FE47-97DC-7CD81BC4AF73}"/>
              </a:ext>
            </a:extLst>
          </p:cNvPr>
          <p:cNvSpPr>
            <a:spLocks noGrp="1"/>
          </p:cNvSpPr>
          <p:nvPr>
            <p:ph type="sldNum" sz="quarter" idx="12"/>
          </p:nvPr>
        </p:nvSpPr>
        <p:spPr>
          <a:xfrm>
            <a:off x="8610600" y="6356350"/>
            <a:ext cx="2743200" cy="365125"/>
          </a:xfrm>
          <a:prstGeom prst="rect">
            <a:avLst/>
          </a:prstGeom>
        </p:spPr>
        <p:txBody>
          <a:bodyPr/>
          <a:lstStyle/>
          <a:p>
            <a:fld id="{531B6C8B-524E-B743-961E-EF3AC3C6EABE}" type="slidenum">
              <a:rPr lang="en-US" smtClean="0"/>
              <a:t>‹#›</a:t>
            </a:fld>
            <a:endParaRPr lang="en-US"/>
          </a:p>
        </p:txBody>
      </p:sp>
    </p:spTree>
    <p:extLst>
      <p:ext uri="{BB962C8B-B14F-4D97-AF65-F5344CB8AC3E}">
        <p14:creationId xmlns:p14="http://schemas.microsoft.com/office/powerpoint/2010/main" val="237290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5E53B3-BDD4-2A48-BD67-304C607DF9A1}"/>
              </a:ext>
            </a:extLst>
          </p:cNvPr>
          <p:cNvSpPr>
            <a:spLocks noGrp="1"/>
          </p:cNvSpPr>
          <p:nvPr>
            <p:ph type="dt" sz="half" idx="10"/>
          </p:nvPr>
        </p:nvSpPr>
        <p:spPr>
          <a:xfrm>
            <a:off x="838200" y="6356350"/>
            <a:ext cx="2743200" cy="365125"/>
          </a:xfrm>
          <a:prstGeom prst="rect">
            <a:avLst/>
          </a:prstGeom>
        </p:spPr>
        <p:txBody>
          <a:bodyPr/>
          <a:lstStyle/>
          <a:p>
            <a:fld id="{2E4AD03F-19DB-7A48-B67D-8DD018C6A074}" type="datetimeFigureOut">
              <a:rPr lang="en-US" smtClean="0"/>
              <a:t>2/25/2026</a:t>
            </a:fld>
            <a:endParaRPr lang="en-US"/>
          </a:p>
        </p:txBody>
      </p:sp>
      <p:sp>
        <p:nvSpPr>
          <p:cNvPr id="3" name="Footer Placeholder 2">
            <a:extLst>
              <a:ext uri="{FF2B5EF4-FFF2-40B4-BE49-F238E27FC236}">
                <a16:creationId xmlns:a16="http://schemas.microsoft.com/office/drawing/2014/main" id="{61D35996-5686-A843-A17A-88BC1328AD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5C7C431-5B44-C944-8436-8196F321BB17}"/>
              </a:ext>
            </a:extLst>
          </p:cNvPr>
          <p:cNvSpPr>
            <a:spLocks noGrp="1"/>
          </p:cNvSpPr>
          <p:nvPr>
            <p:ph type="sldNum" sz="quarter" idx="12"/>
          </p:nvPr>
        </p:nvSpPr>
        <p:spPr>
          <a:xfrm>
            <a:off x="8610600" y="6356350"/>
            <a:ext cx="2743200" cy="365125"/>
          </a:xfrm>
          <a:prstGeom prst="rect">
            <a:avLst/>
          </a:prstGeom>
        </p:spPr>
        <p:txBody>
          <a:bodyPr/>
          <a:lstStyle/>
          <a:p>
            <a:fld id="{531B6C8B-524E-B743-961E-EF3AC3C6EABE}" type="slidenum">
              <a:rPr lang="en-US" smtClean="0"/>
              <a:t>‹#›</a:t>
            </a:fld>
            <a:endParaRPr lang="en-US"/>
          </a:p>
        </p:txBody>
      </p:sp>
    </p:spTree>
    <p:extLst>
      <p:ext uri="{BB962C8B-B14F-4D97-AF65-F5344CB8AC3E}">
        <p14:creationId xmlns:p14="http://schemas.microsoft.com/office/powerpoint/2010/main" val="3619315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10F96-FC9F-4540-A2B1-47E5D7DB61C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95956C-E503-4D43-92C0-5AA95DE991E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86B83C-D979-6D48-A64D-4306374B65F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3713CB-3518-0B4F-A0BF-78DD9CC8017C}"/>
              </a:ext>
            </a:extLst>
          </p:cNvPr>
          <p:cNvSpPr>
            <a:spLocks noGrp="1"/>
          </p:cNvSpPr>
          <p:nvPr>
            <p:ph type="dt" sz="half" idx="10"/>
          </p:nvPr>
        </p:nvSpPr>
        <p:spPr>
          <a:xfrm>
            <a:off x="838200" y="6356350"/>
            <a:ext cx="2743200" cy="365125"/>
          </a:xfrm>
          <a:prstGeom prst="rect">
            <a:avLst/>
          </a:prstGeom>
        </p:spPr>
        <p:txBody>
          <a:bodyPr/>
          <a:lstStyle/>
          <a:p>
            <a:fld id="{2E4AD03F-19DB-7A48-B67D-8DD018C6A074}" type="datetimeFigureOut">
              <a:rPr lang="en-US" smtClean="0"/>
              <a:t>2/25/2026</a:t>
            </a:fld>
            <a:endParaRPr lang="en-US"/>
          </a:p>
        </p:txBody>
      </p:sp>
      <p:sp>
        <p:nvSpPr>
          <p:cNvPr id="6" name="Footer Placeholder 5">
            <a:extLst>
              <a:ext uri="{FF2B5EF4-FFF2-40B4-BE49-F238E27FC236}">
                <a16:creationId xmlns:a16="http://schemas.microsoft.com/office/drawing/2014/main" id="{98A38048-8246-0945-8B1A-1E9092F3EDF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ACC0DFA-1BC6-8845-B738-0887A4F0A9B4}"/>
              </a:ext>
            </a:extLst>
          </p:cNvPr>
          <p:cNvSpPr>
            <a:spLocks noGrp="1"/>
          </p:cNvSpPr>
          <p:nvPr>
            <p:ph type="sldNum" sz="quarter" idx="12"/>
          </p:nvPr>
        </p:nvSpPr>
        <p:spPr>
          <a:xfrm>
            <a:off x="8610600" y="6356350"/>
            <a:ext cx="2743200" cy="365125"/>
          </a:xfrm>
          <a:prstGeom prst="rect">
            <a:avLst/>
          </a:prstGeom>
        </p:spPr>
        <p:txBody>
          <a:bodyPr/>
          <a:lstStyle/>
          <a:p>
            <a:fld id="{531B6C8B-524E-B743-961E-EF3AC3C6EABE}" type="slidenum">
              <a:rPr lang="en-US" smtClean="0"/>
              <a:t>‹#›</a:t>
            </a:fld>
            <a:endParaRPr lang="en-US"/>
          </a:p>
        </p:txBody>
      </p:sp>
    </p:spTree>
    <p:extLst>
      <p:ext uri="{BB962C8B-B14F-4D97-AF65-F5344CB8AC3E}">
        <p14:creationId xmlns:p14="http://schemas.microsoft.com/office/powerpoint/2010/main" val="843333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D1E00-4AA0-F34C-A706-EDFC9DFC478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19A5F5-3A36-B149-BFF6-EA7049732C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D5AD072-B045-F744-8C3B-D5825C87A6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D56F23-9F49-D248-B47E-5E11605E4898}"/>
              </a:ext>
            </a:extLst>
          </p:cNvPr>
          <p:cNvSpPr>
            <a:spLocks noGrp="1"/>
          </p:cNvSpPr>
          <p:nvPr>
            <p:ph type="dt" sz="half" idx="10"/>
          </p:nvPr>
        </p:nvSpPr>
        <p:spPr>
          <a:xfrm>
            <a:off x="838200" y="6356350"/>
            <a:ext cx="2743200" cy="365125"/>
          </a:xfrm>
          <a:prstGeom prst="rect">
            <a:avLst/>
          </a:prstGeom>
        </p:spPr>
        <p:txBody>
          <a:bodyPr/>
          <a:lstStyle/>
          <a:p>
            <a:fld id="{2E4AD03F-19DB-7A48-B67D-8DD018C6A074}" type="datetimeFigureOut">
              <a:rPr lang="en-US" smtClean="0"/>
              <a:t>2/25/2026</a:t>
            </a:fld>
            <a:endParaRPr lang="en-US"/>
          </a:p>
        </p:txBody>
      </p:sp>
      <p:sp>
        <p:nvSpPr>
          <p:cNvPr id="6" name="Footer Placeholder 5">
            <a:extLst>
              <a:ext uri="{FF2B5EF4-FFF2-40B4-BE49-F238E27FC236}">
                <a16:creationId xmlns:a16="http://schemas.microsoft.com/office/drawing/2014/main" id="{DE45A52F-8D9C-854D-87D0-EAC771231BD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69A2B17-27A2-914D-A6C3-02863A422430}"/>
              </a:ext>
            </a:extLst>
          </p:cNvPr>
          <p:cNvSpPr>
            <a:spLocks noGrp="1"/>
          </p:cNvSpPr>
          <p:nvPr>
            <p:ph type="sldNum" sz="quarter" idx="12"/>
          </p:nvPr>
        </p:nvSpPr>
        <p:spPr>
          <a:xfrm>
            <a:off x="8610600" y="6356350"/>
            <a:ext cx="2743200" cy="365125"/>
          </a:xfrm>
          <a:prstGeom prst="rect">
            <a:avLst/>
          </a:prstGeom>
        </p:spPr>
        <p:txBody>
          <a:bodyPr/>
          <a:lstStyle/>
          <a:p>
            <a:fld id="{531B6C8B-524E-B743-961E-EF3AC3C6EABE}" type="slidenum">
              <a:rPr lang="en-US" smtClean="0"/>
              <a:t>‹#›</a:t>
            </a:fld>
            <a:endParaRPr lang="en-US"/>
          </a:p>
        </p:txBody>
      </p:sp>
    </p:spTree>
    <p:extLst>
      <p:ext uri="{BB962C8B-B14F-4D97-AF65-F5344CB8AC3E}">
        <p14:creationId xmlns:p14="http://schemas.microsoft.com/office/powerpoint/2010/main" val="651968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C98D1F-F1B6-174D-A98B-7A0964435C7B}"/>
              </a:ext>
            </a:extLst>
          </p:cNvPr>
          <p:cNvPicPr>
            <a:picLocks noChangeAspect="1"/>
          </p:cNvPicPr>
          <p:nvPr userDrawn="1"/>
        </p:nvPicPr>
        <p:blipFill>
          <a:blip r:embed="rId13"/>
          <a:stretch>
            <a:fillRect/>
          </a:stretch>
        </p:blipFill>
        <p:spPr>
          <a:xfrm>
            <a:off x="8274254" y="4873738"/>
            <a:ext cx="3917746" cy="1984262"/>
          </a:xfrm>
          <a:prstGeom prst="rect">
            <a:avLst/>
          </a:prstGeom>
        </p:spPr>
      </p:pic>
      <p:pic>
        <p:nvPicPr>
          <p:cNvPr id="7" name="Picture 6" descr="Graphical user interface&#10;&#10;Description automatically generated with low confidence">
            <a:extLst>
              <a:ext uri="{FF2B5EF4-FFF2-40B4-BE49-F238E27FC236}">
                <a16:creationId xmlns:a16="http://schemas.microsoft.com/office/drawing/2014/main" id="{4F5D796F-5940-6E95-4FFF-7DA44BADD1E0}"/>
              </a:ext>
            </a:extLst>
          </p:cNvPr>
          <p:cNvPicPr>
            <a:picLocks noChangeAspect="1"/>
          </p:cNvPicPr>
          <p:nvPr userDrawn="1"/>
        </p:nvPicPr>
        <p:blipFill>
          <a:blip r:embed="rId14"/>
          <a:stretch>
            <a:fillRect/>
          </a:stretch>
        </p:blipFill>
        <p:spPr>
          <a:xfrm>
            <a:off x="340415" y="6013173"/>
            <a:ext cx="2215587" cy="589998"/>
          </a:xfrm>
          <a:prstGeom prst="rect">
            <a:avLst/>
          </a:prstGeom>
        </p:spPr>
      </p:pic>
    </p:spTree>
    <p:extLst>
      <p:ext uri="{BB962C8B-B14F-4D97-AF65-F5344CB8AC3E}">
        <p14:creationId xmlns:p14="http://schemas.microsoft.com/office/powerpoint/2010/main" val="1734082240"/>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D42C2D-8565-EF46-A2A7-2A242326D8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D35A5C7-6656-5744-B6EF-D83592DE68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86273F1-C82F-EE4F-9F7C-8AE3BAC453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F53EF9-543E-574A-950D-B9AD97C7B1A4}" type="datetimeFigureOut">
              <a:rPr lang="en-US" smtClean="0"/>
              <a:t>2/25/2026</a:t>
            </a:fld>
            <a:endParaRPr lang="en-US"/>
          </a:p>
        </p:txBody>
      </p:sp>
      <p:sp>
        <p:nvSpPr>
          <p:cNvPr id="5" name="Footer Placeholder 4">
            <a:extLst>
              <a:ext uri="{FF2B5EF4-FFF2-40B4-BE49-F238E27FC236}">
                <a16:creationId xmlns:a16="http://schemas.microsoft.com/office/drawing/2014/main" id="{F9181C9B-9E80-D341-98D2-763C8F9961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CA5D5D-6C13-C047-8C0E-F9757AC6C3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9A7111-D23A-774A-971E-2D51B5834C2A}" type="slidenum">
              <a:rPr lang="en-US" smtClean="0"/>
              <a:t>‹#›</a:t>
            </a:fld>
            <a:endParaRPr lang="en-US"/>
          </a:p>
        </p:txBody>
      </p:sp>
    </p:spTree>
    <p:extLst>
      <p:ext uri="{BB962C8B-B14F-4D97-AF65-F5344CB8AC3E}">
        <p14:creationId xmlns:p14="http://schemas.microsoft.com/office/powerpoint/2010/main" val="20551094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electoralcommission.org.uk/guidance-candidates-and-agents-local-government-elections-england/nominations"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2B2C405-9D7C-B94E-9242-A5D573091EB4}"/>
              </a:ext>
            </a:extLst>
          </p:cNvPr>
          <p:cNvSpPr/>
          <p:nvPr/>
        </p:nvSpPr>
        <p:spPr>
          <a:xfrm>
            <a:off x="0" y="5246198"/>
            <a:ext cx="12192000" cy="1611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Graphical user interface&#10;&#10;Description automatically generated with low confidence">
            <a:extLst>
              <a:ext uri="{FF2B5EF4-FFF2-40B4-BE49-F238E27FC236}">
                <a16:creationId xmlns:a16="http://schemas.microsoft.com/office/drawing/2014/main" id="{72C61806-9A8A-03C6-4BB8-B2DE69DAD417}"/>
              </a:ext>
            </a:extLst>
          </p:cNvPr>
          <p:cNvPicPr>
            <a:picLocks noChangeAspect="1"/>
          </p:cNvPicPr>
          <p:nvPr/>
        </p:nvPicPr>
        <p:blipFill>
          <a:blip r:embed="rId3"/>
          <a:stretch>
            <a:fillRect/>
          </a:stretch>
        </p:blipFill>
        <p:spPr>
          <a:xfrm>
            <a:off x="552449" y="5612460"/>
            <a:ext cx="3301892" cy="879275"/>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2E154267-90B2-FAA9-5052-F3419F78B8D9}"/>
              </a:ext>
            </a:extLst>
          </p:cNvPr>
          <p:cNvPicPr>
            <a:picLocks noChangeAspect="1"/>
          </p:cNvPicPr>
          <p:nvPr/>
        </p:nvPicPr>
        <p:blipFill>
          <a:blip r:embed="rId4"/>
          <a:stretch>
            <a:fillRect/>
          </a:stretch>
        </p:blipFill>
        <p:spPr>
          <a:xfrm>
            <a:off x="0" y="2124"/>
            <a:ext cx="12265572" cy="5244074"/>
          </a:xfrm>
          <a:prstGeom prst="rect">
            <a:avLst/>
          </a:prstGeom>
        </p:spPr>
      </p:pic>
      <p:sp>
        <p:nvSpPr>
          <p:cNvPr id="6" name="TextBox 5">
            <a:extLst>
              <a:ext uri="{FF2B5EF4-FFF2-40B4-BE49-F238E27FC236}">
                <a16:creationId xmlns:a16="http://schemas.microsoft.com/office/drawing/2014/main" id="{85B9056D-5561-4698-934E-199E041544F5}"/>
              </a:ext>
            </a:extLst>
          </p:cNvPr>
          <p:cNvSpPr txBox="1"/>
          <p:nvPr/>
        </p:nvSpPr>
        <p:spPr>
          <a:xfrm>
            <a:off x="477748" y="4692199"/>
            <a:ext cx="10340940" cy="707886"/>
          </a:xfrm>
          <a:prstGeom prst="rect">
            <a:avLst/>
          </a:prstGeom>
          <a:noFill/>
        </p:spPr>
        <p:txBody>
          <a:bodyPr wrap="square">
            <a:spAutoFit/>
          </a:bodyPr>
          <a:lstStyle/>
          <a:p>
            <a:r>
              <a:rPr lang="en-GB" sz="4000" dirty="0"/>
              <a:t>Prospective Councillor Briefing – February 2026</a:t>
            </a:r>
          </a:p>
        </p:txBody>
      </p:sp>
    </p:spTree>
    <p:extLst>
      <p:ext uri="{BB962C8B-B14F-4D97-AF65-F5344CB8AC3E}">
        <p14:creationId xmlns:p14="http://schemas.microsoft.com/office/powerpoint/2010/main" val="2198766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53BF6A3-02FB-C7AE-172E-F8D97B7B3CEC}"/>
              </a:ext>
            </a:extLst>
          </p:cNvPr>
          <p:cNvSpPr>
            <a:spLocks noGrp="1"/>
          </p:cNvSpPr>
          <p:nvPr>
            <p:ph type="subTitle" idx="1"/>
          </p:nvPr>
        </p:nvSpPr>
        <p:spPr>
          <a:xfrm>
            <a:off x="1524000" y="1928553"/>
            <a:ext cx="9144000" cy="3329247"/>
          </a:xfrm>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Communication and listening</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Problem-solving and critical thinking</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Empathy, resilience and local knowledge</a:t>
            </a:r>
          </a:p>
          <a:p>
            <a:endParaRPr lang="en-GB" dirty="0"/>
          </a:p>
        </p:txBody>
      </p:sp>
      <p:sp>
        <p:nvSpPr>
          <p:cNvPr id="3" name="Title 2">
            <a:extLst>
              <a:ext uri="{FF2B5EF4-FFF2-40B4-BE49-F238E27FC236}">
                <a16:creationId xmlns:a16="http://schemas.microsoft.com/office/drawing/2014/main" id="{8C6294E5-F05D-67CA-EC41-17640CBDBD0A}"/>
              </a:ext>
            </a:extLst>
          </p:cNvPr>
          <p:cNvSpPr>
            <a:spLocks noGrp="1"/>
          </p:cNvSpPr>
          <p:nvPr>
            <p:ph type="title"/>
          </p:nvPr>
        </p:nvSpPr>
        <p:spPr/>
        <p:txBody>
          <a:bodyPr/>
          <a:lstStyle/>
          <a:p>
            <a:pPr algn="ctr"/>
            <a:r>
              <a:rPr lang="en-GB" dirty="0">
                <a:latin typeface="Arial" panose="020B0604020202020204" pitchFamily="34" charset="0"/>
                <a:cs typeface="Arial" panose="020B0604020202020204" pitchFamily="34" charset="0"/>
              </a:rPr>
              <a:t>Skills That Help You Succeed</a:t>
            </a:r>
          </a:p>
        </p:txBody>
      </p:sp>
    </p:spTree>
    <p:extLst>
      <p:ext uri="{BB962C8B-B14F-4D97-AF65-F5344CB8AC3E}">
        <p14:creationId xmlns:p14="http://schemas.microsoft.com/office/powerpoint/2010/main" val="3623443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93CF916-6A11-008A-06CF-D2533A7B6535}"/>
              </a:ext>
            </a:extLst>
          </p:cNvPr>
          <p:cNvSpPr>
            <a:spLocks noGrp="1"/>
          </p:cNvSpPr>
          <p:nvPr>
            <p:ph type="subTitle" idx="1"/>
          </p:nvPr>
        </p:nvSpPr>
        <p:spPr>
          <a:xfrm>
            <a:off x="1524000" y="1878676"/>
            <a:ext cx="9144000" cy="3379124"/>
          </a:xfrm>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Comprehensive induction and ongoing training</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Support from Member Services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IT equipment and guidance provided</a:t>
            </a:r>
          </a:p>
          <a:p>
            <a:endParaRPr lang="en-GB" dirty="0"/>
          </a:p>
        </p:txBody>
      </p:sp>
      <p:sp>
        <p:nvSpPr>
          <p:cNvPr id="3" name="Title 2">
            <a:extLst>
              <a:ext uri="{FF2B5EF4-FFF2-40B4-BE49-F238E27FC236}">
                <a16:creationId xmlns:a16="http://schemas.microsoft.com/office/drawing/2014/main" id="{DDED6A7D-C289-F006-42C2-DB9287C953D2}"/>
              </a:ext>
            </a:extLst>
          </p:cNvPr>
          <p:cNvSpPr>
            <a:spLocks noGrp="1"/>
          </p:cNvSpPr>
          <p:nvPr>
            <p:ph type="title"/>
          </p:nvPr>
        </p:nvSpPr>
        <p:spPr/>
        <p:txBody>
          <a:bodyPr/>
          <a:lstStyle/>
          <a:p>
            <a:pPr algn="ctr"/>
            <a:r>
              <a:rPr lang="en-GB" dirty="0">
                <a:latin typeface="Arial" panose="020B0604020202020204" pitchFamily="34" charset="0"/>
                <a:cs typeface="Arial" panose="020B0604020202020204" pitchFamily="34" charset="0"/>
              </a:rPr>
              <a:t>Support You Will Receive</a:t>
            </a:r>
          </a:p>
        </p:txBody>
      </p:sp>
    </p:spTree>
    <p:extLst>
      <p:ext uri="{BB962C8B-B14F-4D97-AF65-F5344CB8AC3E}">
        <p14:creationId xmlns:p14="http://schemas.microsoft.com/office/powerpoint/2010/main" val="302862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401C2F6-0E3F-D274-75F4-A4D3B3596FDF}"/>
              </a:ext>
            </a:extLst>
          </p:cNvPr>
          <p:cNvSpPr>
            <a:spLocks noGrp="1"/>
          </p:cNvSpPr>
          <p:nvPr>
            <p:ph type="subTitle" idx="1"/>
          </p:nvPr>
        </p:nvSpPr>
        <p:spPr>
          <a:xfrm>
            <a:off x="1524000" y="1690688"/>
            <a:ext cx="9144000" cy="3567112"/>
          </a:xfrm>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Employers must allow reasonable time off for duties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Flexible role that fits around work and caring commitments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Develops valuable transferable skills</a:t>
            </a:r>
            <a:endParaRPr lang="en-GB"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969A28F8-1705-ADAE-1F0D-ECD764158F00}"/>
              </a:ext>
            </a:extLst>
          </p:cNvPr>
          <p:cNvSpPr>
            <a:spLocks noGrp="1"/>
          </p:cNvSpPr>
          <p:nvPr>
            <p:ph type="title"/>
          </p:nvPr>
        </p:nvSpPr>
        <p:spPr/>
        <p:txBody>
          <a:bodyPr/>
          <a:lstStyle/>
          <a:p>
            <a:pPr algn="ctr"/>
            <a:r>
              <a:rPr lang="en-GB" dirty="0">
                <a:latin typeface="Arial" panose="020B0604020202020204" pitchFamily="34" charset="0"/>
                <a:cs typeface="Arial" panose="020B0604020202020204" pitchFamily="34" charset="0"/>
              </a:rPr>
              <a:t>Balancing the Role With Work &amp; Life</a:t>
            </a:r>
          </a:p>
        </p:txBody>
      </p:sp>
    </p:spTree>
    <p:extLst>
      <p:ext uri="{BB962C8B-B14F-4D97-AF65-F5344CB8AC3E}">
        <p14:creationId xmlns:p14="http://schemas.microsoft.com/office/powerpoint/2010/main" val="4153196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EBFB1A8-16A2-E349-4BBE-6879EF628D45}"/>
              </a:ext>
            </a:extLst>
          </p:cNvPr>
          <p:cNvSpPr>
            <a:spLocks noGrp="1"/>
          </p:cNvSpPr>
          <p:nvPr>
            <p:ph type="subTitle" idx="1"/>
          </p:nvPr>
        </p:nvSpPr>
        <p:spPr>
          <a:xfrm>
            <a:off x="838199" y="1690688"/>
            <a:ext cx="10117975" cy="3567112"/>
          </a:xfrm>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Selflessness – act solely in the public interest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Integrity – avoid obligations that conflict with public duty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Objectivity – make decisions impartially, fairly and on merit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Accountability – be accountable to the public for decisions and actions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Openness – act transparently unless lawful reasons apply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Honesty – be truthful and declare conflicts of interest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Leadership – lead by example and promote high standards</a:t>
            </a:r>
            <a:endParaRPr lang="en-GB" sz="2800" dirty="0"/>
          </a:p>
        </p:txBody>
      </p:sp>
      <p:sp>
        <p:nvSpPr>
          <p:cNvPr id="3" name="Title 2">
            <a:extLst>
              <a:ext uri="{FF2B5EF4-FFF2-40B4-BE49-F238E27FC236}">
                <a16:creationId xmlns:a16="http://schemas.microsoft.com/office/drawing/2014/main" id="{65F5D679-2BEA-60F0-8296-4B0C86EB0ABA}"/>
              </a:ext>
            </a:extLst>
          </p:cNvPr>
          <p:cNvSpPr>
            <a:spLocks noGrp="1"/>
          </p:cNvSpPr>
          <p:nvPr>
            <p:ph type="title"/>
          </p:nvPr>
        </p:nvSpPr>
        <p:spPr/>
        <p:txBody>
          <a:bodyPr/>
          <a:lstStyle/>
          <a:p>
            <a:pPr algn="ctr"/>
            <a:r>
              <a:rPr lang="en-GB" dirty="0">
                <a:latin typeface="Arial" panose="020B0604020202020204" pitchFamily="34" charset="0"/>
                <a:cs typeface="Arial" panose="020B0604020202020204" pitchFamily="34" charset="0"/>
              </a:rPr>
              <a:t>Nolan Principles – The Standards You Must Uphold</a:t>
            </a:r>
          </a:p>
        </p:txBody>
      </p:sp>
    </p:spTree>
    <p:extLst>
      <p:ext uri="{BB962C8B-B14F-4D97-AF65-F5344CB8AC3E}">
        <p14:creationId xmlns:p14="http://schemas.microsoft.com/office/powerpoint/2010/main" val="659067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4983E39-5A0F-B81C-9514-078CC8FE637A}"/>
              </a:ext>
            </a:extLst>
          </p:cNvPr>
          <p:cNvSpPr>
            <a:spLocks noGrp="1"/>
          </p:cNvSpPr>
          <p:nvPr>
            <p:ph type="subTitle" idx="1"/>
          </p:nvPr>
        </p:nvSpPr>
        <p:spPr>
          <a:xfrm>
            <a:off x="838200" y="1690688"/>
            <a:ext cx="9829800" cy="3567112"/>
          </a:xfrm>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Approach all decisions with an open mind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You can have views, but you must not have a ‘closed mind’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Avoid publicly committing to a vote regardless of evidence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Consider all information and advice before deciding</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Especially important for Planning, Licensing and other quasi‑judicial committees</a:t>
            </a:r>
          </a:p>
          <a:p>
            <a:endParaRPr lang="en-GB" dirty="0"/>
          </a:p>
        </p:txBody>
      </p:sp>
      <p:sp>
        <p:nvSpPr>
          <p:cNvPr id="3" name="Title 2">
            <a:extLst>
              <a:ext uri="{FF2B5EF4-FFF2-40B4-BE49-F238E27FC236}">
                <a16:creationId xmlns:a16="http://schemas.microsoft.com/office/drawing/2014/main" id="{C39EF96D-F4DE-F4F4-DC8B-1F56F23F7466}"/>
              </a:ext>
            </a:extLst>
          </p:cNvPr>
          <p:cNvSpPr>
            <a:spLocks noGrp="1"/>
          </p:cNvSpPr>
          <p:nvPr>
            <p:ph type="title"/>
          </p:nvPr>
        </p:nvSpPr>
        <p:spPr/>
        <p:txBody>
          <a:bodyPr/>
          <a:lstStyle/>
          <a:p>
            <a:pPr algn="ctr"/>
            <a:r>
              <a:rPr lang="en-GB" dirty="0">
                <a:latin typeface="Arial" panose="020B0604020202020204" pitchFamily="34" charset="0"/>
                <a:cs typeface="Arial" panose="020B0604020202020204" pitchFamily="34" charset="0"/>
              </a:rPr>
              <a:t>Predetermination – What It Means for Councillors</a:t>
            </a:r>
          </a:p>
        </p:txBody>
      </p:sp>
    </p:spTree>
    <p:extLst>
      <p:ext uri="{BB962C8B-B14F-4D97-AF65-F5344CB8AC3E}">
        <p14:creationId xmlns:p14="http://schemas.microsoft.com/office/powerpoint/2010/main" val="496204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CC92354-2D38-71BF-C8BE-215A8D02D07E}"/>
              </a:ext>
            </a:extLst>
          </p:cNvPr>
          <p:cNvSpPr>
            <a:spLocks noGrp="1"/>
          </p:cNvSpPr>
          <p:nvPr>
            <p:ph type="subTitle" idx="1"/>
          </p:nvPr>
        </p:nvSpPr>
        <p:spPr>
          <a:xfrm>
            <a:off x="1047404" y="1562793"/>
            <a:ext cx="9620596" cy="3695007"/>
          </a:xfrm>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Working together to improve the city and residents’ lives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Priorities: strong economy; good health &amp; wellbeing; tackling climate change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Enablers: sustainable finances; civic leadership and partnership working</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As a councillor, your ward work and decisions contribute to these outcomes</a:t>
            </a:r>
          </a:p>
          <a:p>
            <a:endParaRPr lang="en-GB" dirty="0"/>
          </a:p>
        </p:txBody>
      </p:sp>
      <p:sp>
        <p:nvSpPr>
          <p:cNvPr id="3" name="Title 2">
            <a:extLst>
              <a:ext uri="{FF2B5EF4-FFF2-40B4-BE49-F238E27FC236}">
                <a16:creationId xmlns:a16="http://schemas.microsoft.com/office/drawing/2014/main" id="{1BFB5EE1-EBBF-3593-A5AE-173E3E588677}"/>
              </a:ext>
            </a:extLst>
          </p:cNvPr>
          <p:cNvSpPr>
            <a:spLocks noGrp="1"/>
          </p:cNvSpPr>
          <p:nvPr>
            <p:ph type="title"/>
          </p:nvPr>
        </p:nvSpPr>
        <p:spPr/>
        <p:txBody>
          <a:bodyPr/>
          <a:lstStyle/>
          <a:p>
            <a:pPr algn="ctr"/>
            <a:r>
              <a:rPr lang="en-GB" dirty="0">
                <a:latin typeface="Arial" panose="020B0604020202020204" pitchFamily="34" charset="0"/>
                <a:cs typeface="Arial" panose="020B0604020202020204" pitchFamily="34" charset="0"/>
              </a:rPr>
              <a:t>The One Coventry Plan – Our Shared Vision</a:t>
            </a:r>
          </a:p>
        </p:txBody>
      </p:sp>
    </p:spTree>
    <p:extLst>
      <p:ext uri="{BB962C8B-B14F-4D97-AF65-F5344CB8AC3E}">
        <p14:creationId xmlns:p14="http://schemas.microsoft.com/office/powerpoint/2010/main" val="2939871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54C99E1-021E-4C78-BA85-D9F29401C057}"/>
              </a:ext>
            </a:extLst>
          </p:cNvPr>
          <p:cNvSpPr>
            <a:spLocks noGrp="1"/>
          </p:cNvSpPr>
          <p:nvPr>
            <p:ph type="subTitle" idx="1"/>
          </p:nvPr>
        </p:nvSpPr>
        <p:spPr>
          <a:xfrm>
            <a:off x="1524000" y="1304818"/>
            <a:ext cx="9144000" cy="4407613"/>
          </a:xfrm>
        </p:spPr>
        <p:txBody>
          <a:bodyPr/>
          <a:lstStyle/>
          <a:p>
            <a:pPr marL="285750" indent="-285750" algn="l" eaLnBrk="1" hangingPunct="1">
              <a:buFont typeface="Arial" panose="020B0604020202020204" pitchFamily="34" charset="0"/>
              <a:buChar char="•"/>
              <a:defRPr/>
            </a:pPr>
            <a:r>
              <a:rPr lang="en-GB" sz="2100" dirty="0">
                <a:latin typeface="Arial" panose="020B0604020202020204" pitchFamily="34" charset="0"/>
                <a:cs typeface="Arial" panose="020B0604020202020204" pitchFamily="34" charset="0"/>
              </a:rPr>
              <a:t>Candidates must satisfy criteria on the day they are nominated </a:t>
            </a:r>
            <a:r>
              <a:rPr lang="en-GB" sz="2100" dirty="0">
                <a:solidFill>
                  <a:schemeClr val="accent2"/>
                </a:solidFill>
                <a:latin typeface="Arial" panose="020B0604020202020204" pitchFamily="34" charset="0"/>
                <a:cs typeface="Arial" panose="020B0604020202020204" pitchFamily="34" charset="0"/>
              </a:rPr>
              <a:t>and</a:t>
            </a:r>
            <a:r>
              <a:rPr lang="en-GB" sz="2100" dirty="0">
                <a:latin typeface="Arial" panose="020B0604020202020204" pitchFamily="34" charset="0"/>
                <a:cs typeface="Arial" panose="020B0604020202020204" pitchFamily="34" charset="0"/>
              </a:rPr>
              <a:t> on polling day</a:t>
            </a:r>
          </a:p>
          <a:p>
            <a:pPr marL="742950" lvl="1" indent="-285750" algn="l">
              <a:buFont typeface="Arial" panose="020B0604020202020204" pitchFamily="34" charset="0"/>
              <a:buChar char="•"/>
              <a:defRPr/>
            </a:pPr>
            <a:r>
              <a:rPr lang="en-GB" sz="1900" dirty="0">
                <a:latin typeface="Arial" panose="020B0604020202020204" pitchFamily="34" charset="0"/>
                <a:cs typeface="Arial" panose="020B0604020202020204" pitchFamily="34" charset="0"/>
              </a:rPr>
              <a:t>be at least 18 years of age</a:t>
            </a:r>
          </a:p>
          <a:p>
            <a:pPr marL="742950" lvl="1" indent="-285750" algn="l">
              <a:buFont typeface="Arial" panose="020B0604020202020204" pitchFamily="34" charset="0"/>
              <a:buChar char="•"/>
              <a:defRPr/>
            </a:pPr>
            <a:r>
              <a:rPr lang="en-GB" sz="1900" dirty="0">
                <a:latin typeface="Arial" panose="020B0604020202020204" pitchFamily="34" charset="0"/>
                <a:cs typeface="Arial" panose="020B0604020202020204" pitchFamily="34" charset="0"/>
              </a:rPr>
              <a:t>be a British, qualifying Commonwealth citizen, or national of an EU member state.</a:t>
            </a:r>
          </a:p>
          <a:p>
            <a:pPr marL="228600" lvl="1" indent="-228600" algn="l" eaLnBrk="1" hangingPunct="1">
              <a:buFontTx/>
              <a:buChar char="•"/>
              <a:defRPr/>
            </a:pPr>
            <a:r>
              <a:rPr lang="en-GB" sz="2100" dirty="0">
                <a:latin typeface="Arial" panose="020B0604020202020204" pitchFamily="34" charset="0"/>
                <a:cs typeface="Arial" panose="020B0604020202020204" pitchFamily="34" charset="0"/>
              </a:rPr>
              <a:t>Also at least one of the following:</a:t>
            </a:r>
          </a:p>
          <a:p>
            <a:pPr marL="685800" lvl="2" indent="-228600" algn="l">
              <a:buFontTx/>
              <a:buChar char="•"/>
              <a:defRPr/>
            </a:pPr>
            <a:r>
              <a:rPr lang="en-GB" sz="1900" dirty="0">
                <a:latin typeface="Arial" panose="020B0604020202020204" pitchFamily="34" charset="0"/>
                <a:cs typeface="Arial" panose="020B0604020202020204" pitchFamily="34" charset="0"/>
              </a:rPr>
              <a:t>Registered local government elector for local authority area </a:t>
            </a:r>
          </a:p>
          <a:p>
            <a:pPr marL="685800" lvl="2" indent="-228600" algn="l">
              <a:buFontTx/>
              <a:buChar char="•"/>
              <a:defRPr/>
            </a:pPr>
            <a:r>
              <a:rPr lang="en-GB" sz="1900" dirty="0">
                <a:latin typeface="Arial" panose="020B0604020202020204" pitchFamily="34" charset="0"/>
                <a:cs typeface="Arial" panose="020B0604020202020204" pitchFamily="34" charset="0"/>
              </a:rPr>
              <a:t>Occupied as owner or tenant any land or premises in the local authority area during the whole 12 months preceding nomination</a:t>
            </a:r>
          </a:p>
          <a:p>
            <a:pPr marL="685800" lvl="2" indent="-228600" algn="l">
              <a:buFontTx/>
              <a:buChar char="•"/>
              <a:defRPr/>
            </a:pPr>
            <a:r>
              <a:rPr lang="en-GB" sz="1900" dirty="0">
                <a:latin typeface="Arial" panose="020B0604020202020204" pitchFamily="34" charset="0"/>
                <a:cs typeface="Arial" panose="020B0604020202020204" pitchFamily="34" charset="0"/>
              </a:rPr>
              <a:t>Principal or only place of work (including unpaid) during last 12 months in local authority area</a:t>
            </a:r>
          </a:p>
          <a:p>
            <a:pPr marL="685800" lvl="2" indent="-228600" algn="l">
              <a:buFontTx/>
              <a:buChar char="•"/>
              <a:defRPr/>
            </a:pPr>
            <a:r>
              <a:rPr lang="en-GB" sz="1900" dirty="0">
                <a:latin typeface="Arial" panose="020B0604020202020204" pitchFamily="34" charset="0"/>
                <a:cs typeface="Arial" panose="020B0604020202020204" pitchFamily="34" charset="0"/>
              </a:rPr>
              <a:t>Lived in the local authority area during the last 12 months</a:t>
            </a:r>
          </a:p>
          <a:p>
            <a:endParaRPr lang="en-GB" dirty="0"/>
          </a:p>
        </p:txBody>
      </p:sp>
      <p:sp>
        <p:nvSpPr>
          <p:cNvPr id="3" name="Title 2">
            <a:extLst>
              <a:ext uri="{FF2B5EF4-FFF2-40B4-BE49-F238E27FC236}">
                <a16:creationId xmlns:a16="http://schemas.microsoft.com/office/drawing/2014/main" id="{4835AE5A-F5C3-4815-8C05-994A37FF6867}"/>
              </a:ext>
            </a:extLst>
          </p:cNvPr>
          <p:cNvSpPr>
            <a:spLocks noGrp="1"/>
          </p:cNvSpPr>
          <p:nvPr>
            <p:ph type="title"/>
          </p:nvPr>
        </p:nvSpPr>
        <p:spPr>
          <a:xfrm>
            <a:off x="838200" y="365125"/>
            <a:ext cx="10515600" cy="785581"/>
          </a:xfrm>
        </p:spPr>
        <p:txBody>
          <a:bodyPr/>
          <a:lstStyle/>
          <a:p>
            <a:pPr algn="ctr"/>
            <a:r>
              <a:rPr lang="en-US" b="0" i="0" u="none" strike="noStrike" dirty="0">
                <a:solidFill>
                  <a:srgbClr val="000000"/>
                </a:solidFill>
                <a:effectLst/>
                <a:latin typeface="Arial" panose="020B0604020202020204" pitchFamily="34" charset="0"/>
              </a:rPr>
              <a:t>Qualifications</a:t>
            </a:r>
            <a:r>
              <a:rPr lang="en-US" b="0" i="0" dirty="0">
                <a:solidFill>
                  <a:srgbClr val="000000"/>
                </a:solidFill>
                <a:effectLst/>
                <a:latin typeface="Arial" panose="020B0604020202020204" pitchFamily="34" charset="0"/>
              </a:rPr>
              <a:t>​</a:t>
            </a:r>
            <a:endParaRPr lang="en-GB" dirty="0"/>
          </a:p>
        </p:txBody>
      </p:sp>
    </p:spTree>
    <p:extLst>
      <p:ext uri="{BB962C8B-B14F-4D97-AF65-F5344CB8AC3E}">
        <p14:creationId xmlns:p14="http://schemas.microsoft.com/office/powerpoint/2010/main" val="3250052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78A1649-5CF5-458F-B71C-8E05C79401D2}"/>
              </a:ext>
            </a:extLst>
          </p:cNvPr>
          <p:cNvSpPr>
            <a:spLocks noGrp="1"/>
          </p:cNvSpPr>
          <p:nvPr>
            <p:ph type="subTitle" idx="1"/>
          </p:nvPr>
        </p:nvSpPr>
        <p:spPr>
          <a:xfrm>
            <a:off x="1524000" y="1191801"/>
            <a:ext cx="9144000" cy="4500081"/>
          </a:xfrm>
        </p:spPr>
        <p:txBody>
          <a:bodyPr/>
          <a:lstStyle/>
          <a:p>
            <a:pPr marL="342900" indent="-342900" algn="l" eaLnBrk="1" hangingPunct="1">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A person </a:t>
            </a:r>
            <a:r>
              <a:rPr lang="en-GB" altLang="en-US" sz="2000" b="1" dirty="0">
                <a:latin typeface="Arial" panose="020B0604020202020204" pitchFamily="34" charset="0"/>
                <a:cs typeface="Arial" panose="020B0604020202020204" pitchFamily="34" charset="0"/>
              </a:rPr>
              <a:t>cannot</a:t>
            </a:r>
            <a:r>
              <a:rPr lang="en-GB" altLang="en-US" sz="2000" dirty="0">
                <a:latin typeface="Arial" panose="020B0604020202020204" pitchFamily="34" charset="0"/>
                <a:cs typeface="Arial" panose="020B0604020202020204" pitchFamily="34" charset="0"/>
              </a:rPr>
              <a:t> be a candidate if they:</a:t>
            </a:r>
          </a:p>
          <a:p>
            <a:pPr marL="800100" lvl="1" indent="-342900" algn="l">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are </a:t>
            </a:r>
            <a:r>
              <a:rPr lang="en-US" altLang="en-US" b="1" dirty="0">
                <a:latin typeface="Arial" panose="020B0604020202020204" pitchFamily="34" charset="0"/>
                <a:cs typeface="Arial" panose="020B0604020202020204" pitchFamily="34" charset="0"/>
              </a:rPr>
              <a:t>employed by the local authority</a:t>
            </a:r>
            <a:r>
              <a:rPr lang="en-GB" altLang="en-US" b="1" dirty="0">
                <a:latin typeface="Arial" panose="020B0604020202020204" pitchFamily="34" charset="0"/>
                <a:cs typeface="Arial" panose="020B0604020202020204" pitchFamily="34" charset="0"/>
              </a:rPr>
              <a:t> </a:t>
            </a:r>
            <a:r>
              <a:rPr lang="en-GB" altLang="en-US" dirty="0">
                <a:latin typeface="Arial" panose="020B0604020202020204" pitchFamily="34" charset="0"/>
                <a:cs typeface="Arial" panose="020B0604020202020204" pitchFamily="34" charset="0"/>
              </a:rPr>
              <a:t>or hold a paid office under the authority (including joint boards or committees). Candidates may be ‘employed by the local authority’ if they work at certain schools, fire services, police or health services </a:t>
            </a:r>
          </a:p>
          <a:p>
            <a:pPr marL="800100" lvl="1" indent="-342900" algn="l">
              <a:buFont typeface="Arial" panose="020B0604020202020204" pitchFamily="34" charset="0"/>
              <a:buChar char="•"/>
              <a:defRPr/>
            </a:pPr>
            <a:r>
              <a:rPr lang="en-GB" altLang="en-US" dirty="0">
                <a:latin typeface="Arial" panose="020B0604020202020204" pitchFamily="34" charset="0"/>
                <a:cs typeface="Arial" panose="020B0604020202020204" pitchFamily="34" charset="0"/>
              </a:rPr>
              <a:t>are subject of a </a:t>
            </a:r>
            <a:r>
              <a:rPr lang="en-GB" altLang="en-US" b="1" dirty="0">
                <a:latin typeface="Arial" panose="020B0604020202020204" pitchFamily="34" charset="0"/>
                <a:cs typeface="Arial" panose="020B0604020202020204" pitchFamily="34" charset="0"/>
              </a:rPr>
              <a:t>Bankruptcy Restrictions Order </a:t>
            </a:r>
            <a:r>
              <a:rPr lang="en-GB" altLang="en-US" dirty="0">
                <a:latin typeface="Arial" panose="020B0604020202020204" pitchFamily="34" charset="0"/>
                <a:cs typeface="Arial" panose="020B0604020202020204" pitchFamily="34" charset="0"/>
              </a:rPr>
              <a:t>(or interim restrictions order)</a:t>
            </a:r>
          </a:p>
          <a:p>
            <a:pPr marL="800100" lvl="1" indent="-342900" algn="l">
              <a:buFont typeface="Arial" panose="020B0604020202020204" pitchFamily="34" charset="0"/>
              <a:buChar char="•"/>
              <a:defRPr/>
            </a:pPr>
            <a:r>
              <a:rPr lang="en-GB" altLang="en-US" dirty="0">
                <a:latin typeface="Arial" panose="020B0604020202020204" pitchFamily="34" charset="0"/>
                <a:cs typeface="Arial" panose="020B0604020202020204" pitchFamily="34" charset="0"/>
              </a:rPr>
              <a:t>have been sentenced to a term of </a:t>
            </a:r>
            <a:r>
              <a:rPr lang="en-GB" altLang="en-US" b="1" dirty="0">
                <a:latin typeface="Arial" panose="020B0604020202020204" pitchFamily="34" charset="0"/>
                <a:cs typeface="Arial" panose="020B0604020202020204" pitchFamily="34" charset="0"/>
              </a:rPr>
              <a:t>imprisonment </a:t>
            </a:r>
            <a:r>
              <a:rPr lang="en-GB" altLang="en-US" dirty="0">
                <a:latin typeface="Arial" panose="020B0604020202020204" pitchFamily="34" charset="0"/>
                <a:cs typeface="Arial" panose="020B0604020202020204" pitchFamily="34" charset="0"/>
              </a:rPr>
              <a:t>of three months or more (inc. suspended sentence) without option of a fine, during the 5 years before polling day</a:t>
            </a:r>
          </a:p>
          <a:p>
            <a:pPr marL="800100" lvl="1" indent="-342900" algn="l">
              <a:buFont typeface="Arial" panose="020B0604020202020204" pitchFamily="34" charset="0"/>
              <a:buChar char="•"/>
              <a:defRPr/>
            </a:pPr>
            <a:r>
              <a:rPr lang="en-GB" altLang="en-US" dirty="0">
                <a:latin typeface="Arial" panose="020B0604020202020204" pitchFamily="34" charset="0"/>
                <a:cs typeface="Arial" panose="020B0604020202020204" pitchFamily="34" charset="0"/>
              </a:rPr>
              <a:t>are serving a disqualification due to being found guilty of a </a:t>
            </a:r>
            <a:r>
              <a:rPr lang="en-GB" altLang="en-US" b="1" dirty="0">
                <a:latin typeface="Arial" panose="020B0604020202020204" pitchFamily="34" charset="0"/>
                <a:cs typeface="Arial" panose="020B0604020202020204" pitchFamily="34" charset="0"/>
              </a:rPr>
              <a:t>corrupt or illegal practice</a:t>
            </a:r>
            <a:r>
              <a:rPr lang="en-GB" altLang="en-US" dirty="0">
                <a:latin typeface="Arial" panose="020B0604020202020204" pitchFamily="34" charset="0"/>
                <a:cs typeface="Arial" panose="020B0604020202020204" pitchFamily="34" charset="0"/>
              </a:rPr>
              <a:t> by an election court</a:t>
            </a:r>
          </a:p>
          <a:p>
            <a:pPr marL="800100" lvl="1" indent="-342900" algn="l">
              <a:buFont typeface="Arial" panose="020B0604020202020204" pitchFamily="34" charset="0"/>
              <a:buChar char="•"/>
              <a:defRPr/>
            </a:pPr>
            <a:r>
              <a:rPr lang="en-GB" altLang="en-US" dirty="0">
                <a:latin typeface="Arial" panose="020B0604020202020204" pitchFamily="34" charset="0"/>
                <a:cs typeface="Arial" panose="020B0604020202020204" pitchFamily="34" charset="0"/>
              </a:rPr>
              <a:t>hold a </a:t>
            </a:r>
            <a:r>
              <a:rPr lang="en-GB" altLang="en-US" b="1" dirty="0">
                <a:latin typeface="Arial" panose="020B0604020202020204" pitchFamily="34" charset="0"/>
                <a:cs typeface="Arial" panose="020B0604020202020204" pitchFamily="34" charset="0"/>
              </a:rPr>
              <a:t>politically restricted post</a:t>
            </a:r>
          </a:p>
          <a:p>
            <a:pPr marL="800100" lvl="1" indent="-342900" algn="l">
              <a:buFont typeface="Arial" panose="020B0604020202020204" pitchFamily="34" charset="0"/>
              <a:buChar char="•"/>
              <a:defRPr/>
            </a:pPr>
            <a:r>
              <a:rPr lang="en-GB" altLang="en-US" dirty="0">
                <a:latin typeface="Arial" panose="020B0604020202020204" pitchFamily="34" charset="0"/>
                <a:cs typeface="Arial" panose="020B0604020202020204" pitchFamily="34" charset="0"/>
              </a:rPr>
              <a:t>are subject to the </a:t>
            </a:r>
            <a:r>
              <a:rPr lang="en-GB" altLang="en-US" b="1" dirty="0">
                <a:latin typeface="Arial" panose="020B0604020202020204" pitchFamily="34" charset="0"/>
                <a:cs typeface="Arial" panose="020B0604020202020204" pitchFamily="34" charset="0"/>
              </a:rPr>
              <a:t>notification requirement under part 2 of the Sexual Offences Act 2003</a:t>
            </a:r>
          </a:p>
          <a:p>
            <a:endParaRPr lang="en-GB" dirty="0"/>
          </a:p>
        </p:txBody>
      </p:sp>
      <p:sp>
        <p:nvSpPr>
          <p:cNvPr id="3" name="Title 2">
            <a:extLst>
              <a:ext uri="{FF2B5EF4-FFF2-40B4-BE49-F238E27FC236}">
                <a16:creationId xmlns:a16="http://schemas.microsoft.com/office/drawing/2014/main" id="{9459E5EA-34E9-4901-BD68-4E217CD294CF}"/>
              </a:ext>
            </a:extLst>
          </p:cNvPr>
          <p:cNvSpPr>
            <a:spLocks noGrp="1"/>
          </p:cNvSpPr>
          <p:nvPr>
            <p:ph type="title"/>
          </p:nvPr>
        </p:nvSpPr>
        <p:spPr>
          <a:xfrm>
            <a:off x="838200" y="365125"/>
            <a:ext cx="10515600" cy="826677"/>
          </a:xfrm>
        </p:spPr>
        <p:txBody>
          <a:bodyPr/>
          <a:lstStyle/>
          <a:p>
            <a:pPr algn="ctr"/>
            <a:r>
              <a:rPr lang="en-GB" b="0" i="0" u="none" strike="noStrike" dirty="0">
                <a:solidFill>
                  <a:srgbClr val="000000"/>
                </a:solidFill>
                <a:effectLst/>
                <a:latin typeface="Arial" panose="020B0604020202020204" pitchFamily="34" charset="0"/>
              </a:rPr>
              <a:t>Disqualifications</a:t>
            </a:r>
            <a:r>
              <a:rPr lang="en-GB" b="0" i="0" dirty="0">
                <a:solidFill>
                  <a:srgbClr val="000000"/>
                </a:solidFill>
                <a:effectLst/>
                <a:latin typeface="Arial" panose="020B0604020202020204" pitchFamily="34" charset="0"/>
              </a:rPr>
              <a:t>​</a:t>
            </a:r>
            <a:endParaRPr lang="en-GB" dirty="0"/>
          </a:p>
        </p:txBody>
      </p:sp>
    </p:spTree>
    <p:extLst>
      <p:ext uri="{BB962C8B-B14F-4D97-AF65-F5344CB8AC3E}">
        <p14:creationId xmlns:p14="http://schemas.microsoft.com/office/powerpoint/2010/main" val="67956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9536F68-084C-44A3-A4EF-DF610EAE2286}"/>
              </a:ext>
            </a:extLst>
          </p:cNvPr>
          <p:cNvSpPr>
            <a:spLocks noGrp="1"/>
          </p:cNvSpPr>
          <p:nvPr>
            <p:ph type="subTitle" idx="1"/>
          </p:nvPr>
        </p:nvSpPr>
        <p:spPr>
          <a:xfrm>
            <a:off x="1524000" y="1376737"/>
            <a:ext cx="9144000" cy="4259292"/>
          </a:xfrm>
        </p:spPr>
        <p:txBody>
          <a:bodyPr/>
          <a:lstStyle/>
          <a:p>
            <a:pPr marL="342900" indent="-342900" algn="l" rtl="0" fontAlgn="base">
              <a:buFont typeface="Arial" panose="020B0604020202020204" pitchFamily="34" charset="0"/>
              <a:buChar char="•"/>
            </a:pPr>
            <a:r>
              <a:rPr lang="en-GB" sz="2600" b="0" i="0" u="none" strike="noStrike" dirty="0">
                <a:solidFill>
                  <a:srgbClr val="000000"/>
                </a:solidFill>
                <a:effectLst/>
                <a:latin typeface="Arial" panose="020B0604020202020204" pitchFamily="34" charset="0"/>
              </a:rPr>
              <a:t>Nomination papers must be submitted by all candidates by 4pm – 9 April</a:t>
            </a:r>
            <a:r>
              <a:rPr lang="en-US" sz="2600" b="0" i="0" dirty="0">
                <a:solidFill>
                  <a:srgbClr val="000000"/>
                </a:solidFill>
                <a:effectLst/>
                <a:latin typeface="Arial" panose="020B0604020202020204" pitchFamily="34" charset="0"/>
              </a:rPr>
              <a:t>​</a:t>
            </a:r>
          </a:p>
          <a:p>
            <a:pPr marL="800100" lvl="1" indent="-342900" algn="l" fontAlgn="base">
              <a:buFont typeface="Arial" panose="020B0604020202020204" pitchFamily="34" charset="0"/>
              <a:buChar char="•"/>
            </a:pPr>
            <a:r>
              <a:rPr lang="en-GB" sz="2200" b="0" i="0" u="none" strike="noStrike" dirty="0">
                <a:solidFill>
                  <a:srgbClr val="000000"/>
                </a:solidFill>
                <a:effectLst/>
                <a:latin typeface="Arial" panose="020B0604020202020204" pitchFamily="34" charset="0"/>
              </a:rPr>
              <a:t>the nomination form</a:t>
            </a:r>
            <a:r>
              <a:rPr lang="en-US" sz="2200" b="0" i="0" dirty="0">
                <a:solidFill>
                  <a:srgbClr val="000000"/>
                </a:solidFill>
                <a:effectLst/>
                <a:latin typeface="Arial" panose="020B0604020202020204" pitchFamily="34" charset="0"/>
              </a:rPr>
              <a:t>​</a:t>
            </a:r>
          </a:p>
          <a:p>
            <a:pPr marL="800100" lvl="1" indent="-342900" algn="l" fontAlgn="base">
              <a:buFont typeface="Arial" panose="020B0604020202020204" pitchFamily="34" charset="0"/>
              <a:buChar char="•"/>
            </a:pPr>
            <a:r>
              <a:rPr lang="en-US" sz="2200" b="0" i="0" dirty="0">
                <a:solidFill>
                  <a:srgbClr val="000000"/>
                </a:solidFill>
                <a:effectLst/>
                <a:latin typeface="Arial" panose="020B0604020202020204" pitchFamily="34" charset="0"/>
              </a:rPr>
              <a:t>the home address form</a:t>
            </a:r>
          </a:p>
          <a:p>
            <a:pPr marL="800100" lvl="1" indent="-342900" algn="l" fontAlgn="base">
              <a:buFont typeface="Arial" panose="020B0604020202020204" pitchFamily="34" charset="0"/>
              <a:buChar char="•"/>
            </a:pPr>
            <a:r>
              <a:rPr lang="en-GB" sz="2200" b="0" i="0" u="none" strike="noStrike" dirty="0">
                <a:solidFill>
                  <a:srgbClr val="000000"/>
                </a:solidFill>
                <a:effectLst/>
                <a:latin typeface="Arial" panose="020B0604020202020204" pitchFamily="34" charset="0"/>
              </a:rPr>
              <a:t>the consent to nomination</a:t>
            </a:r>
            <a:r>
              <a:rPr lang="en-US" sz="2200" b="0" i="0" dirty="0">
                <a:solidFill>
                  <a:srgbClr val="000000"/>
                </a:solidFill>
                <a:effectLst/>
                <a:latin typeface="Arial" panose="020B0604020202020204" pitchFamily="34" charset="0"/>
              </a:rPr>
              <a:t>​</a:t>
            </a:r>
          </a:p>
          <a:p>
            <a:pPr marL="342900" indent="-342900" algn="l" rtl="0" fontAlgn="base">
              <a:buFont typeface="Arial" panose="020B0604020202020204" pitchFamily="34" charset="0"/>
              <a:buChar char="•"/>
            </a:pPr>
            <a:r>
              <a:rPr lang="en-GB" sz="2600" b="0" i="0" u="none" strike="noStrike" dirty="0">
                <a:solidFill>
                  <a:srgbClr val="000000"/>
                </a:solidFill>
                <a:effectLst/>
                <a:latin typeface="Arial" panose="020B0604020202020204" pitchFamily="34" charset="0"/>
              </a:rPr>
              <a:t>Party candidates will also need to submit, by 4pm – 9 April:</a:t>
            </a:r>
            <a:r>
              <a:rPr lang="en-US" sz="2600" b="0" i="0" dirty="0">
                <a:solidFill>
                  <a:srgbClr val="000000"/>
                </a:solidFill>
                <a:effectLst/>
                <a:latin typeface="Arial" panose="020B0604020202020204" pitchFamily="34" charset="0"/>
              </a:rPr>
              <a:t>​</a:t>
            </a:r>
          </a:p>
          <a:p>
            <a:pPr marL="800100" lvl="1" indent="-342900" algn="l" fontAlgn="base">
              <a:buFont typeface="Arial" panose="020B0604020202020204" pitchFamily="34" charset="0"/>
              <a:buChar char="•"/>
            </a:pPr>
            <a:r>
              <a:rPr lang="en-GB" sz="2200" b="0" i="0" u="none" strike="noStrike" dirty="0">
                <a:solidFill>
                  <a:srgbClr val="000000"/>
                </a:solidFill>
                <a:effectLst/>
                <a:latin typeface="Arial" panose="020B0604020202020204" pitchFamily="34" charset="0"/>
              </a:rPr>
              <a:t>A certificate authorising the use of a party name/ registered description on the ballot paper </a:t>
            </a:r>
            <a:r>
              <a:rPr lang="en-US" sz="2200" b="0" i="0" dirty="0">
                <a:solidFill>
                  <a:srgbClr val="000000"/>
                </a:solidFill>
                <a:effectLst/>
                <a:latin typeface="Arial" panose="020B0604020202020204" pitchFamily="34" charset="0"/>
              </a:rPr>
              <a:t>​</a:t>
            </a:r>
          </a:p>
          <a:p>
            <a:pPr marL="800100" lvl="1" indent="-342900" algn="l" fontAlgn="base">
              <a:buFont typeface="Arial" panose="020B0604020202020204" pitchFamily="34" charset="0"/>
              <a:buChar char="•"/>
            </a:pPr>
            <a:r>
              <a:rPr lang="en-GB" sz="2200" b="0" i="0" u="none" strike="noStrike" dirty="0">
                <a:solidFill>
                  <a:srgbClr val="000000"/>
                </a:solidFill>
                <a:effectLst/>
                <a:latin typeface="Arial" panose="020B0604020202020204" pitchFamily="34" charset="0"/>
              </a:rPr>
              <a:t>A written request to use one of the party’s emblems on the ballot paper (optional) </a:t>
            </a:r>
            <a:r>
              <a:rPr lang="en-US" sz="2200" b="0" i="0" dirty="0">
                <a:solidFill>
                  <a:srgbClr val="000000"/>
                </a:solidFill>
                <a:effectLst/>
                <a:latin typeface="Arial" panose="020B0604020202020204" pitchFamily="34" charset="0"/>
              </a:rPr>
              <a:t>​</a:t>
            </a:r>
          </a:p>
          <a:p>
            <a:endParaRPr lang="en-GB" dirty="0"/>
          </a:p>
        </p:txBody>
      </p:sp>
      <p:sp>
        <p:nvSpPr>
          <p:cNvPr id="3" name="Title 2">
            <a:extLst>
              <a:ext uri="{FF2B5EF4-FFF2-40B4-BE49-F238E27FC236}">
                <a16:creationId xmlns:a16="http://schemas.microsoft.com/office/drawing/2014/main" id="{0D555319-06EE-4847-B697-C20CC459911E}"/>
              </a:ext>
            </a:extLst>
          </p:cNvPr>
          <p:cNvSpPr>
            <a:spLocks noGrp="1"/>
          </p:cNvSpPr>
          <p:nvPr>
            <p:ph type="title"/>
          </p:nvPr>
        </p:nvSpPr>
        <p:spPr>
          <a:xfrm>
            <a:off x="838200" y="365125"/>
            <a:ext cx="10515600" cy="703387"/>
          </a:xfrm>
        </p:spPr>
        <p:txBody>
          <a:bodyPr/>
          <a:lstStyle/>
          <a:p>
            <a:pPr algn="ctr"/>
            <a:r>
              <a:rPr lang="en-GB" b="0" i="0" u="none" strike="noStrike" dirty="0">
                <a:solidFill>
                  <a:srgbClr val="000000"/>
                </a:solidFill>
                <a:effectLst/>
                <a:latin typeface="Arial" panose="020B0604020202020204" pitchFamily="34" charset="0"/>
              </a:rPr>
              <a:t>Nomination Papers</a:t>
            </a:r>
            <a:r>
              <a:rPr lang="en-GB" b="0" i="0" dirty="0">
                <a:solidFill>
                  <a:srgbClr val="000000"/>
                </a:solidFill>
                <a:effectLst/>
                <a:latin typeface="Arial" panose="020B0604020202020204" pitchFamily="34" charset="0"/>
              </a:rPr>
              <a:t>​</a:t>
            </a:r>
            <a:endParaRPr lang="en-GB" dirty="0"/>
          </a:p>
        </p:txBody>
      </p:sp>
    </p:spTree>
    <p:extLst>
      <p:ext uri="{BB962C8B-B14F-4D97-AF65-F5344CB8AC3E}">
        <p14:creationId xmlns:p14="http://schemas.microsoft.com/office/powerpoint/2010/main" val="1559008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EB4D925-649A-4096-82A1-3DD8576C7E3F}"/>
              </a:ext>
            </a:extLst>
          </p:cNvPr>
          <p:cNvSpPr>
            <a:spLocks noGrp="1"/>
          </p:cNvSpPr>
          <p:nvPr>
            <p:ph type="subTitle" idx="1"/>
          </p:nvPr>
        </p:nvSpPr>
        <p:spPr>
          <a:xfrm>
            <a:off x="1524000" y="1684962"/>
            <a:ext cx="9144000" cy="3572838"/>
          </a:xfrm>
        </p:spPr>
        <p:txBody>
          <a:bodyPr/>
          <a:lstStyle/>
          <a:p>
            <a:pPr marL="342900" indent="-342900" algn="l" rtl="0" fontAlgn="base">
              <a:buFont typeface="Arial" panose="020B0604020202020204" pitchFamily="34" charset="0"/>
              <a:buChar char="•"/>
            </a:pPr>
            <a:r>
              <a:rPr lang="en-GB" b="1" i="0" u="none" strike="noStrike" dirty="0">
                <a:solidFill>
                  <a:srgbClr val="000000"/>
                </a:solidFill>
                <a:effectLst/>
                <a:latin typeface="Arial" panose="020B0604020202020204" pitchFamily="34" charset="0"/>
              </a:rPr>
              <a:t>Make sure the nomination papers are filled in correctly, as mistakes may invalidate your nomination.</a:t>
            </a:r>
            <a:r>
              <a:rPr lang="en-US" b="0" i="0" dirty="0">
                <a:solidFill>
                  <a:srgbClr val="000000"/>
                </a:solidFill>
                <a:effectLst/>
                <a:latin typeface="Arial" panose="020B0604020202020204" pitchFamily="34" charset="0"/>
              </a:rPr>
              <a:t>​</a:t>
            </a:r>
          </a:p>
          <a:p>
            <a:pPr marL="342900" indent="-342900" algn="l" rtl="0" fontAlgn="base">
              <a:buFont typeface="Arial" panose="020B0604020202020204" pitchFamily="34" charset="0"/>
              <a:buChar char="•"/>
            </a:pPr>
            <a:r>
              <a:rPr lang="en-GB" b="0" i="0" u="none" strike="noStrike" dirty="0">
                <a:solidFill>
                  <a:srgbClr val="000000"/>
                </a:solidFill>
                <a:effectLst/>
                <a:latin typeface="Arial" panose="020B0604020202020204" pitchFamily="34" charset="0"/>
              </a:rPr>
              <a:t>Complete nomination papers early and arrange for us to provide an informal check</a:t>
            </a:r>
            <a:r>
              <a:rPr lang="en-US" b="0" i="0" dirty="0">
                <a:solidFill>
                  <a:srgbClr val="000000"/>
                </a:solidFill>
                <a:effectLst/>
                <a:latin typeface="Arial" panose="020B0604020202020204" pitchFamily="34" charset="0"/>
              </a:rPr>
              <a:t>​</a:t>
            </a:r>
          </a:p>
          <a:p>
            <a:pPr marL="342900" indent="-342900" algn="l" rtl="0" fontAlgn="base">
              <a:buFont typeface="Arial" panose="020B0604020202020204" pitchFamily="34" charset="0"/>
              <a:buChar char="•"/>
            </a:pPr>
            <a:r>
              <a:rPr lang="en-GB" b="0" i="0" u="none" strike="noStrike" dirty="0">
                <a:solidFill>
                  <a:srgbClr val="000000"/>
                </a:solidFill>
                <a:effectLst/>
                <a:latin typeface="Arial" panose="020B0604020202020204" pitchFamily="34" charset="0"/>
              </a:rPr>
              <a:t>To arrange an informal check, book an appointment on line or contact the elections office </a:t>
            </a:r>
            <a:r>
              <a:rPr lang="en-GB" b="0" i="1" u="none" strike="noStrike" dirty="0">
                <a:solidFill>
                  <a:srgbClr val="000000"/>
                </a:solidFill>
                <a:effectLst/>
                <a:latin typeface="Arial" panose="020B0604020202020204" pitchFamily="34" charset="0"/>
              </a:rPr>
              <a:t>(details provided later)</a:t>
            </a:r>
            <a:r>
              <a:rPr lang="en-GB" b="0" i="0" dirty="0">
                <a:solidFill>
                  <a:srgbClr val="000000"/>
                </a:solidFill>
                <a:effectLst/>
                <a:latin typeface="Arial" panose="020B0604020202020204" pitchFamily="34" charset="0"/>
              </a:rPr>
              <a:t>​</a:t>
            </a:r>
          </a:p>
          <a:p>
            <a:pPr marL="342900" indent="-342900" algn="l" rtl="0" fontAlgn="base">
              <a:buFont typeface="Arial" panose="020B0604020202020204" pitchFamily="34" charset="0"/>
              <a:buChar char="•"/>
            </a:pPr>
            <a:r>
              <a:rPr lang="en-GB" b="0" i="0" u="none" strike="noStrike" dirty="0">
                <a:solidFill>
                  <a:srgbClr val="000000"/>
                </a:solidFill>
                <a:effectLst/>
                <a:latin typeface="Arial" panose="020B0604020202020204" pitchFamily="34" charset="0"/>
              </a:rPr>
              <a:t>Nomination form, home address form and consent must be delivered by hand they cannot be submitted by post, fax, email or other electronic means</a:t>
            </a:r>
            <a:r>
              <a:rPr lang="en-US" b="0" i="0" dirty="0">
                <a:solidFill>
                  <a:srgbClr val="000000"/>
                </a:solidFill>
                <a:effectLst/>
                <a:latin typeface="Arial" panose="020B0604020202020204" pitchFamily="34" charset="0"/>
              </a:rPr>
              <a:t>​</a:t>
            </a:r>
          </a:p>
          <a:p>
            <a:endParaRPr lang="en-GB" dirty="0"/>
          </a:p>
        </p:txBody>
      </p:sp>
      <p:sp>
        <p:nvSpPr>
          <p:cNvPr id="3" name="Title 2">
            <a:extLst>
              <a:ext uri="{FF2B5EF4-FFF2-40B4-BE49-F238E27FC236}">
                <a16:creationId xmlns:a16="http://schemas.microsoft.com/office/drawing/2014/main" id="{1D1E15F5-A174-4B28-890C-4E5D4304FF9B}"/>
              </a:ext>
            </a:extLst>
          </p:cNvPr>
          <p:cNvSpPr>
            <a:spLocks noGrp="1"/>
          </p:cNvSpPr>
          <p:nvPr>
            <p:ph type="title"/>
          </p:nvPr>
        </p:nvSpPr>
        <p:spPr>
          <a:xfrm>
            <a:off x="838200" y="365125"/>
            <a:ext cx="10515600" cy="795855"/>
          </a:xfrm>
        </p:spPr>
        <p:txBody>
          <a:bodyPr/>
          <a:lstStyle/>
          <a:p>
            <a:pPr algn="ctr"/>
            <a:r>
              <a:rPr lang="en-GB" b="0" i="0" dirty="0">
                <a:solidFill>
                  <a:srgbClr val="000000"/>
                </a:solidFill>
                <a:effectLst/>
                <a:latin typeface="Arial" panose="020B0604020202020204" pitchFamily="34" charset="0"/>
              </a:rPr>
              <a:t>Submitting Nomination Papers</a:t>
            </a:r>
            <a:endParaRPr lang="en-GB" dirty="0"/>
          </a:p>
        </p:txBody>
      </p:sp>
    </p:spTree>
    <p:extLst>
      <p:ext uri="{BB962C8B-B14F-4D97-AF65-F5344CB8AC3E}">
        <p14:creationId xmlns:p14="http://schemas.microsoft.com/office/powerpoint/2010/main" val="2010304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1DD1A-89B7-4C74-9AB0-F77AB34A4B51}"/>
              </a:ext>
            </a:extLst>
          </p:cNvPr>
          <p:cNvSpPr>
            <a:spLocks noGrp="1"/>
          </p:cNvSpPr>
          <p:nvPr>
            <p:ph type="title"/>
          </p:nvPr>
        </p:nvSpPr>
        <p:spPr>
          <a:xfrm>
            <a:off x="839788" y="457200"/>
            <a:ext cx="3932237" cy="2971800"/>
          </a:xfrm>
        </p:spPr>
        <p:txBody>
          <a:bodyPr/>
          <a:lstStyle/>
          <a:p>
            <a:r>
              <a:rPr lang="en-GB" sz="4800" b="1" dirty="0"/>
              <a:t>Welcome and Introduction</a:t>
            </a:r>
          </a:p>
        </p:txBody>
      </p:sp>
      <p:sp>
        <p:nvSpPr>
          <p:cNvPr id="3" name="Content Placeholder 2">
            <a:extLst>
              <a:ext uri="{FF2B5EF4-FFF2-40B4-BE49-F238E27FC236}">
                <a16:creationId xmlns:a16="http://schemas.microsoft.com/office/drawing/2014/main" id="{6EA7D841-720A-4FA6-B8F9-7BD94FD1E2A4}"/>
              </a:ext>
            </a:extLst>
          </p:cNvPr>
          <p:cNvSpPr>
            <a:spLocks noGrp="1"/>
          </p:cNvSpPr>
          <p:nvPr>
            <p:ph idx="1"/>
          </p:nvPr>
        </p:nvSpPr>
        <p:spPr/>
        <p:txBody>
          <a:bodyPr/>
          <a:lstStyle/>
          <a:p>
            <a:pPr marL="0" indent="0">
              <a:buNone/>
            </a:pPr>
            <a:endParaRPr lang="en-GB" sz="4000" dirty="0"/>
          </a:p>
          <a:p>
            <a:pPr marL="0" indent="0">
              <a:buNone/>
            </a:pPr>
            <a:endParaRPr lang="en-GB" sz="4000" dirty="0"/>
          </a:p>
          <a:p>
            <a:pPr marL="0" indent="0">
              <a:buNone/>
            </a:pPr>
            <a:r>
              <a:rPr lang="en-GB" sz="4000" dirty="0"/>
              <a:t>Julie Newman – Returning Officer</a:t>
            </a:r>
          </a:p>
        </p:txBody>
      </p:sp>
    </p:spTree>
    <p:extLst>
      <p:ext uri="{BB962C8B-B14F-4D97-AF65-F5344CB8AC3E}">
        <p14:creationId xmlns:p14="http://schemas.microsoft.com/office/powerpoint/2010/main" val="3086370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A1194F-89FE-4C82-8BD9-966AE8FA77A8}"/>
              </a:ext>
            </a:extLst>
          </p:cNvPr>
          <p:cNvSpPr>
            <a:spLocks noGrp="1"/>
          </p:cNvSpPr>
          <p:nvPr>
            <p:ph type="title"/>
          </p:nvPr>
        </p:nvSpPr>
        <p:spPr>
          <a:xfrm>
            <a:off x="275492" y="523388"/>
            <a:ext cx="3100754" cy="3925520"/>
          </a:xfrm>
        </p:spPr>
        <p:txBody>
          <a:bodyPr/>
          <a:lstStyle/>
          <a:p>
            <a:pPr algn="ctr"/>
            <a:r>
              <a:rPr lang="en-GB" b="0" i="0" u="none" strike="noStrike" dirty="0">
                <a:solidFill>
                  <a:srgbClr val="000000"/>
                </a:solidFill>
                <a:effectLst/>
                <a:latin typeface="Arial" panose="020B0604020202020204" pitchFamily="34" charset="0"/>
              </a:rPr>
              <a:t>Nomination Paper</a:t>
            </a:r>
            <a:endParaRPr lang="en-GB" dirty="0"/>
          </a:p>
        </p:txBody>
      </p:sp>
      <p:pic>
        <p:nvPicPr>
          <p:cNvPr id="4" name="Picture 3">
            <a:extLst>
              <a:ext uri="{FF2B5EF4-FFF2-40B4-BE49-F238E27FC236}">
                <a16:creationId xmlns:a16="http://schemas.microsoft.com/office/drawing/2014/main" id="{54F0015B-5715-AABE-03FE-545BF932E215}"/>
              </a:ext>
            </a:extLst>
          </p:cNvPr>
          <p:cNvPicPr>
            <a:picLocks noChangeAspect="1"/>
          </p:cNvPicPr>
          <p:nvPr/>
        </p:nvPicPr>
        <p:blipFill>
          <a:blip r:embed="rId3"/>
          <a:srcRect/>
          <a:stretch>
            <a:fillRect/>
          </a:stretch>
        </p:blipFill>
        <p:spPr>
          <a:xfrm>
            <a:off x="3376246" y="523387"/>
            <a:ext cx="5947446" cy="5543673"/>
          </a:xfrm>
          <a:prstGeom prst="rect">
            <a:avLst/>
          </a:prstGeom>
        </p:spPr>
      </p:pic>
    </p:spTree>
    <p:extLst>
      <p:ext uri="{BB962C8B-B14F-4D97-AF65-F5344CB8AC3E}">
        <p14:creationId xmlns:p14="http://schemas.microsoft.com/office/powerpoint/2010/main" val="2384858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50AD9F-0557-4457-9868-8093CB786586}"/>
              </a:ext>
            </a:extLst>
          </p:cNvPr>
          <p:cNvSpPr>
            <a:spLocks noGrp="1"/>
          </p:cNvSpPr>
          <p:nvPr>
            <p:ph type="title"/>
          </p:nvPr>
        </p:nvSpPr>
        <p:spPr>
          <a:xfrm>
            <a:off x="316524" y="365125"/>
            <a:ext cx="3059722" cy="4611321"/>
          </a:xfrm>
        </p:spPr>
        <p:txBody>
          <a:bodyPr/>
          <a:lstStyle/>
          <a:p>
            <a:r>
              <a:rPr lang="en-GB" b="0" i="0" u="none" strike="noStrike" dirty="0">
                <a:solidFill>
                  <a:srgbClr val="000000"/>
                </a:solidFill>
                <a:effectLst/>
                <a:latin typeface="Arial" panose="020B0604020202020204" pitchFamily="34" charset="0"/>
              </a:rPr>
              <a:t>Nomination Paper </a:t>
            </a:r>
            <a:r>
              <a:rPr lang="en-GB" b="0" i="0" u="none" strike="noStrike" dirty="0" err="1">
                <a:solidFill>
                  <a:srgbClr val="000000"/>
                </a:solidFill>
                <a:effectLst/>
                <a:latin typeface="Arial" panose="020B0604020202020204" pitchFamily="34" charset="0"/>
              </a:rPr>
              <a:t>cont</a:t>
            </a:r>
            <a:r>
              <a:rPr lang="en-GB" b="0" i="0" u="none" strike="noStrike" dirty="0">
                <a:solidFill>
                  <a:srgbClr val="000000"/>
                </a:solidFill>
                <a:effectLst/>
                <a:latin typeface="Arial" panose="020B0604020202020204" pitchFamily="34" charset="0"/>
              </a:rPr>
              <a:t>…</a:t>
            </a:r>
            <a:endParaRPr lang="en-GB" dirty="0"/>
          </a:p>
        </p:txBody>
      </p:sp>
      <p:pic>
        <p:nvPicPr>
          <p:cNvPr id="4" name="Picture 3">
            <a:extLst>
              <a:ext uri="{FF2B5EF4-FFF2-40B4-BE49-F238E27FC236}">
                <a16:creationId xmlns:a16="http://schemas.microsoft.com/office/drawing/2014/main" id="{7CFC7478-A31D-AABE-616D-1F2D167DB599}"/>
              </a:ext>
            </a:extLst>
          </p:cNvPr>
          <p:cNvPicPr>
            <a:picLocks noChangeAspect="1"/>
          </p:cNvPicPr>
          <p:nvPr/>
        </p:nvPicPr>
        <p:blipFill>
          <a:blip r:embed="rId3"/>
          <a:stretch>
            <a:fillRect/>
          </a:stretch>
        </p:blipFill>
        <p:spPr>
          <a:xfrm>
            <a:off x="3535394" y="326719"/>
            <a:ext cx="4843836" cy="6204561"/>
          </a:xfrm>
          <a:prstGeom prst="rect">
            <a:avLst/>
          </a:prstGeom>
        </p:spPr>
      </p:pic>
    </p:spTree>
    <p:extLst>
      <p:ext uri="{BB962C8B-B14F-4D97-AF65-F5344CB8AC3E}">
        <p14:creationId xmlns:p14="http://schemas.microsoft.com/office/powerpoint/2010/main" val="15471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4F1CE6B-A3F6-45E7-9740-3C122F1C7CE7}"/>
              </a:ext>
            </a:extLst>
          </p:cNvPr>
          <p:cNvSpPr>
            <a:spLocks noGrp="1"/>
          </p:cNvSpPr>
          <p:nvPr>
            <p:ph type="subTitle" idx="1"/>
          </p:nvPr>
        </p:nvSpPr>
        <p:spPr/>
        <p:txBody>
          <a:bodyPr/>
          <a:lstStyle/>
          <a:p>
            <a:endParaRPr lang="en-GB"/>
          </a:p>
        </p:txBody>
      </p:sp>
      <p:sp>
        <p:nvSpPr>
          <p:cNvPr id="3" name="Title 2">
            <a:extLst>
              <a:ext uri="{FF2B5EF4-FFF2-40B4-BE49-F238E27FC236}">
                <a16:creationId xmlns:a16="http://schemas.microsoft.com/office/drawing/2014/main" id="{C18653B4-8D36-4873-8DBB-F93C14988E07}"/>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554C5E42-4630-4BAC-B9ED-D550510B5109}"/>
              </a:ext>
            </a:extLst>
          </p:cNvPr>
          <p:cNvPicPr>
            <a:picLocks noChangeAspect="1"/>
          </p:cNvPicPr>
          <p:nvPr/>
        </p:nvPicPr>
        <p:blipFill>
          <a:blip r:embed="rId3"/>
          <a:stretch>
            <a:fillRect/>
          </a:stretch>
        </p:blipFill>
        <p:spPr>
          <a:xfrm>
            <a:off x="1301859" y="1301858"/>
            <a:ext cx="8189804" cy="4487231"/>
          </a:xfrm>
          <a:prstGeom prst="rect">
            <a:avLst/>
          </a:prstGeom>
        </p:spPr>
      </p:pic>
    </p:spTree>
    <p:extLst>
      <p:ext uri="{BB962C8B-B14F-4D97-AF65-F5344CB8AC3E}">
        <p14:creationId xmlns:p14="http://schemas.microsoft.com/office/powerpoint/2010/main" val="3622205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36FDE3-F79C-44CC-80A5-0DCED88F31CE}"/>
              </a:ext>
            </a:extLst>
          </p:cNvPr>
          <p:cNvSpPr>
            <a:spLocks noGrp="1"/>
          </p:cNvSpPr>
          <p:nvPr>
            <p:ph type="title"/>
          </p:nvPr>
        </p:nvSpPr>
        <p:spPr>
          <a:xfrm>
            <a:off x="504092" y="540971"/>
            <a:ext cx="2467708" cy="4628905"/>
          </a:xfrm>
        </p:spPr>
        <p:txBody>
          <a:bodyPr/>
          <a:lstStyle/>
          <a:p>
            <a:r>
              <a:rPr lang="en-GB" b="0" i="0" u="none" strike="noStrike" dirty="0">
                <a:solidFill>
                  <a:srgbClr val="000000"/>
                </a:solidFill>
                <a:effectLst/>
                <a:latin typeface="Arial" panose="020B0604020202020204" pitchFamily="34" charset="0"/>
              </a:rPr>
              <a:t>Home Address Form</a:t>
            </a:r>
            <a:endParaRPr lang="en-GB" dirty="0"/>
          </a:p>
        </p:txBody>
      </p:sp>
      <p:pic>
        <p:nvPicPr>
          <p:cNvPr id="4" name="Picture 3">
            <a:extLst>
              <a:ext uri="{FF2B5EF4-FFF2-40B4-BE49-F238E27FC236}">
                <a16:creationId xmlns:a16="http://schemas.microsoft.com/office/drawing/2014/main" id="{0F8889D5-2131-7A80-38DF-6EFF64638BD1}"/>
              </a:ext>
            </a:extLst>
          </p:cNvPr>
          <p:cNvPicPr>
            <a:picLocks noChangeAspect="1"/>
          </p:cNvPicPr>
          <p:nvPr/>
        </p:nvPicPr>
        <p:blipFill>
          <a:blip r:embed="rId3"/>
          <a:stretch>
            <a:fillRect/>
          </a:stretch>
        </p:blipFill>
        <p:spPr>
          <a:xfrm>
            <a:off x="2971800" y="282633"/>
            <a:ext cx="6492950" cy="5519007"/>
          </a:xfrm>
          <a:prstGeom prst="rect">
            <a:avLst/>
          </a:prstGeom>
        </p:spPr>
      </p:pic>
    </p:spTree>
    <p:extLst>
      <p:ext uri="{BB962C8B-B14F-4D97-AF65-F5344CB8AC3E}">
        <p14:creationId xmlns:p14="http://schemas.microsoft.com/office/powerpoint/2010/main" val="1589641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C2A6E0-C62A-41C4-8DDA-5E1532A76FDA}"/>
              </a:ext>
            </a:extLst>
          </p:cNvPr>
          <p:cNvSpPr>
            <a:spLocks noGrp="1"/>
          </p:cNvSpPr>
          <p:nvPr>
            <p:ph type="title"/>
          </p:nvPr>
        </p:nvSpPr>
        <p:spPr>
          <a:xfrm>
            <a:off x="468924" y="365125"/>
            <a:ext cx="2538046" cy="4224459"/>
          </a:xfrm>
        </p:spPr>
        <p:txBody>
          <a:bodyPr/>
          <a:lstStyle/>
          <a:p>
            <a:r>
              <a:rPr lang="en-GB" b="0" i="0" u="none" strike="noStrike" dirty="0">
                <a:solidFill>
                  <a:srgbClr val="000000"/>
                </a:solidFill>
                <a:effectLst/>
                <a:latin typeface="Arial" panose="020B0604020202020204" pitchFamily="34" charset="0"/>
              </a:rPr>
              <a:t>Home Address Form – Part 1</a:t>
            </a:r>
            <a:endParaRPr lang="en-GB" dirty="0"/>
          </a:p>
        </p:txBody>
      </p:sp>
      <p:pic>
        <p:nvPicPr>
          <p:cNvPr id="4" name="Picture 3">
            <a:extLst>
              <a:ext uri="{FF2B5EF4-FFF2-40B4-BE49-F238E27FC236}">
                <a16:creationId xmlns:a16="http://schemas.microsoft.com/office/drawing/2014/main" id="{B1506DE1-FA96-6AB5-66D5-AAC938C9BC32}"/>
              </a:ext>
            </a:extLst>
          </p:cNvPr>
          <p:cNvPicPr>
            <a:picLocks noChangeAspect="1"/>
          </p:cNvPicPr>
          <p:nvPr/>
        </p:nvPicPr>
        <p:blipFill>
          <a:blip r:embed="rId3"/>
          <a:stretch>
            <a:fillRect/>
          </a:stretch>
        </p:blipFill>
        <p:spPr>
          <a:xfrm>
            <a:off x="3523891" y="400119"/>
            <a:ext cx="6135498" cy="5215173"/>
          </a:xfrm>
          <a:prstGeom prst="rect">
            <a:avLst/>
          </a:prstGeom>
        </p:spPr>
      </p:pic>
    </p:spTree>
    <p:extLst>
      <p:ext uri="{BB962C8B-B14F-4D97-AF65-F5344CB8AC3E}">
        <p14:creationId xmlns:p14="http://schemas.microsoft.com/office/powerpoint/2010/main" val="2793204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8A41C1-A755-477E-A86C-FA2E58B659B4}"/>
              </a:ext>
            </a:extLst>
          </p:cNvPr>
          <p:cNvSpPr>
            <a:spLocks noGrp="1"/>
          </p:cNvSpPr>
          <p:nvPr>
            <p:ph type="title"/>
          </p:nvPr>
        </p:nvSpPr>
        <p:spPr>
          <a:xfrm>
            <a:off x="521677" y="488217"/>
            <a:ext cx="2327031" cy="4417890"/>
          </a:xfrm>
        </p:spPr>
        <p:txBody>
          <a:bodyPr/>
          <a:lstStyle/>
          <a:p>
            <a:r>
              <a:rPr lang="en-GB" b="0" i="0" u="none" strike="noStrike" dirty="0">
                <a:solidFill>
                  <a:srgbClr val="000000"/>
                </a:solidFill>
                <a:effectLst/>
                <a:latin typeface="Arial" panose="020B0604020202020204" pitchFamily="34" charset="0"/>
              </a:rPr>
              <a:t>Home Address Form – Part 1</a:t>
            </a:r>
            <a:endParaRPr lang="en-GB" dirty="0"/>
          </a:p>
        </p:txBody>
      </p:sp>
      <p:pic>
        <p:nvPicPr>
          <p:cNvPr id="4" name="Picture 3">
            <a:extLst>
              <a:ext uri="{FF2B5EF4-FFF2-40B4-BE49-F238E27FC236}">
                <a16:creationId xmlns:a16="http://schemas.microsoft.com/office/drawing/2014/main" id="{7B12087F-981F-600C-9CA3-FAAE54899281}"/>
              </a:ext>
            </a:extLst>
          </p:cNvPr>
          <p:cNvPicPr>
            <a:picLocks noChangeAspect="1"/>
          </p:cNvPicPr>
          <p:nvPr/>
        </p:nvPicPr>
        <p:blipFill>
          <a:blip r:embed="rId3"/>
          <a:stretch>
            <a:fillRect/>
          </a:stretch>
        </p:blipFill>
        <p:spPr>
          <a:xfrm>
            <a:off x="3447680" y="132890"/>
            <a:ext cx="5296639" cy="6592220"/>
          </a:xfrm>
          <a:prstGeom prst="rect">
            <a:avLst/>
          </a:prstGeom>
        </p:spPr>
      </p:pic>
    </p:spTree>
    <p:extLst>
      <p:ext uri="{BB962C8B-B14F-4D97-AF65-F5344CB8AC3E}">
        <p14:creationId xmlns:p14="http://schemas.microsoft.com/office/powerpoint/2010/main" val="1864283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B90594-B5FA-44D0-A58B-99F074BB9221}"/>
              </a:ext>
            </a:extLst>
          </p:cNvPr>
          <p:cNvSpPr>
            <a:spLocks noGrp="1"/>
          </p:cNvSpPr>
          <p:nvPr>
            <p:ph type="title"/>
          </p:nvPr>
        </p:nvSpPr>
        <p:spPr>
          <a:xfrm>
            <a:off x="369277" y="400295"/>
            <a:ext cx="2338754" cy="4769583"/>
          </a:xfrm>
        </p:spPr>
        <p:txBody>
          <a:bodyPr/>
          <a:lstStyle/>
          <a:p>
            <a:r>
              <a:rPr lang="en-GB" b="0" i="0" u="none" strike="noStrike" dirty="0">
                <a:solidFill>
                  <a:srgbClr val="000000"/>
                </a:solidFill>
                <a:effectLst/>
                <a:latin typeface="Arial" panose="020B0604020202020204" pitchFamily="34" charset="0"/>
              </a:rPr>
              <a:t>Home Address Form – Part 2</a:t>
            </a:r>
            <a:endParaRPr lang="en-GB" dirty="0"/>
          </a:p>
        </p:txBody>
      </p:sp>
      <p:pic>
        <p:nvPicPr>
          <p:cNvPr id="5" name="Picture 4">
            <a:extLst>
              <a:ext uri="{FF2B5EF4-FFF2-40B4-BE49-F238E27FC236}">
                <a16:creationId xmlns:a16="http://schemas.microsoft.com/office/drawing/2014/main" id="{E5C24F40-9844-7272-9395-D948AC48B46F}"/>
              </a:ext>
            </a:extLst>
          </p:cNvPr>
          <p:cNvPicPr>
            <a:picLocks noChangeAspect="1"/>
          </p:cNvPicPr>
          <p:nvPr/>
        </p:nvPicPr>
        <p:blipFill>
          <a:blip r:embed="rId3"/>
          <a:stretch>
            <a:fillRect/>
          </a:stretch>
        </p:blipFill>
        <p:spPr>
          <a:xfrm>
            <a:off x="2708031" y="174746"/>
            <a:ext cx="6029325" cy="6086475"/>
          </a:xfrm>
          <a:prstGeom prst="rect">
            <a:avLst/>
          </a:prstGeom>
        </p:spPr>
      </p:pic>
    </p:spTree>
    <p:extLst>
      <p:ext uri="{BB962C8B-B14F-4D97-AF65-F5344CB8AC3E}">
        <p14:creationId xmlns:p14="http://schemas.microsoft.com/office/powerpoint/2010/main" val="2323411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8257D0-E44A-4F24-95AD-CF26C8E1D6F9}"/>
              </a:ext>
            </a:extLst>
          </p:cNvPr>
          <p:cNvSpPr>
            <a:spLocks noGrp="1"/>
          </p:cNvSpPr>
          <p:nvPr>
            <p:ph type="title"/>
          </p:nvPr>
        </p:nvSpPr>
        <p:spPr>
          <a:xfrm>
            <a:off x="331763" y="709506"/>
            <a:ext cx="3072618" cy="2849620"/>
          </a:xfrm>
        </p:spPr>
        <p:txBody>
          <a:bodyPr/>
          <a:lstStyle/>
          <a:p>
            <a:pPr algn="ctr"/>
            <a:r>
              <a:rPr lang="en-GB" b="0" i="0" dirty="0">
                <a:solidFill>
                  <a:srgbClr val="000000"/>
                </a:solidFill>
                <a:effectLst/>
                <a:latin typeface="Arial" panose="020B0604020202020204" pitchFamily="34" charset="0"/>
              </a:rPr>
              <a:t>Consent to Nomination</a:t>
            </a:r>
            <a:endParaRPr lang="en-GB" dirty="0"/>
          </a:p>
        </p:txBody>
      </p:sp>
      <p:pic>
        <p:nvPicPr>
          <p:cNvPr id="5" name="Picture 4">
            <a:extLst>
              <a:ext uri="{FF2B5EF4-FFF2-40B4-BE49-F238E27FC236}">
                <a16:creationId xmlns:a16="http://schemas.microsoft.com/office/drawing/2014/main" id="{A6037A75-B8C8-4EE6-9232-CC4EE33BC74D}"/>
              </a:ext>
            </a:extLst>
          </p:cNvPr>
          <p:cNvPicPr>
            <a:picLocks noChangeAspect="1"/>
          </p:cNvPicPr>
          <p:nvPr/>
        </p:nvPicPr>
        <p:blipFill>
          <a:blip r:embed="rId3"/>
          <a:stretch>
            <a:fillRect/>
          </a:stretch>
        </p:blipFill>
        <p:spPr>
          <a:xfrm>
            <a:off x="3779153" y="709506"/>
            <a:ext cx="8314417" cy="4006948"/>
          </a:xfrm>
          <a:prstGeom prst="rect">
            <a:avLst/>
          </a:prstGeom>
        </p:spPr>
      </p:pic>
    </p:spTree>
    <p:extLst>
      <p:ext uri="{BB962C8B-B14F-4D97-AF65-F5344CB8AC3E}">
        <p14:creationId xmlns:p14="http://schemas.microsoft.com/office/powerpoint/2010/main" val="3030165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91056571-EF83-4ECE-A504-EFC029F0D6DC}"/>
              </a:ext>
            </a:extLst>
          </p:cNvPr>
          <p:cNvSpPr txBox="1">
            <a:spLocks/>
          </p:cNvSpPr>
          <p:nvPr/>
        </p:nvSpPr>
        <p:spPr>
          <a:xfrm>
            <a:off x="317695" y="548005"/>
            <a:ext cx="3185160" cy="35738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rgbClr val="000000"/>
                </a:solidFill>
                <a:latin typeface="Arial" panose="020B0604020202020204" pitchFamily="34" charset="0"/>
              </a:rPr>
              <a:t>Consent to Nomination</a:t>
            </a:r>
            <a:endParaRPr lang="en-GB" dirty="0"/>
          </a:p>
        </p:txBody>
      </p:sp>
      <p:pic>
        <p:nvPicPr>
          <p:cNvPr id="6" name="Picture 5">
            <a:extLst>
              <a:ext uri="{FF2B5EF4-FFF2-40B4-BE49-F238E27FC236}">
                <a16:creationId xmlns:a16="http://schemas.microsoft.com/office/drawing/2014/main" id="{52818294-8130-6E1C-0CC3-244A1A423215}"/>
              </a:ext>
            </a:extLst>
          </p:cNvPr>
          <p:cNvPicPr>
            <a:picLocks noChangeAspect="1"/>
          </p:cNvPicPr>
          <p:nvPr/>
        </p:nvPicPr>
        <p:blipFill>
          <a:blip r:embed="rId3"/>
          <a:stretch>
            <a:fillRect/>
          </a:stretch>
        </p:blipFill>
        <p:spPr>
          <a:xfrm>
            <a:off x="3491502" y="373139"/>
            <a:ext cx="7354319" cy="4986652"/>
          </a:xfrm>
          <a:prstGeom prst="rect">
            <a:avLst/>
          </a:prstGeom>
        </p:spPr>
      </p:pic>
    </p:spTree>
    <p:extLst>
      <p:ext uri="{BB962C8B-B14F-4D97-AF65-F5344CB8AC3E}">
        <p14:creationId xmlns:p14="http://schemas.microsoft.com/office/powerpoint/2010/main" val="584412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6B96E4-E9B5-4E69-8016-8F765BBC2AA7}"/>
              </a:ext>
            </a:extLst>
          </p:cNvPr>
          <p:cNvSpPr>
            <a:spLocks noGrp="1"/>
          </p:cNvSpPr>
          <p:nvPr>
            <p:ph type="title"/>
          </p:nvPr>
        </p:nvSpPr>
        <p:spPr>
          <a:xfrm>
            <a:off x="528711" y="660546"/>
            <a:ext cx="3058551" cy="3798911"/>
          </a:xfrm>
        </p:spPr>
        <p:txBody>
          <a:bodyPr/>
          <a:lstStyle/>
          <a:p>
            <a:pPr algn="ctr"/>
            <a:r>
              <a:rPr lang="en-GB" b="0" i="0" dirty="0">
                <a:solidFill>
                  <a:srgbClr val="000000"/>
                </a:solidFill>
                <a:effectLst/>
                <a:latin typeface="Arial" panose="020B0604020202020204" pitchFamily="34" charset="0"/>
              </a:rPr>
              <a:t>Consent to Nomination</a:t>
            </a:r>
            <a:endParaRPr lang="en-GB" dirty="0"/>
          </a:p>
        </p:txBody>
      </p:sp>
      <p:pic>
        <p:nvPicPr>
          <p:cNvPr id="5" name="Picture 4">
            <a:extLst>
              <a:ext uri="{FF2B5EF4-FFF2-40B4-BE49-F238E27FC236}">
                <a16:creationId xmlns:a16="http://schemas.microsoft.com/office/drawing/2014/main" id="{F99DBFB1-1FC3-BA81-6BAA-8B5C95BE201E}"/>
              </a:ext>
            </a:extLst>
          </p:cNvPr>
          <p:cNvPicPr>
            <a:picLocks noChangeAspect="1"/>
          </p:cNvPicPr>
          <p:nvPr/>
        </p:nvPicPr>
        <p:blipFill>
          <a:blip r:embed="rId3"/>
          <a:stretch>
            <a:fillRect/>
          </a:stretch>
        </p:blipFill>
        <p:spPr>
          <a:xfrm>
            <a:off x="3276600" y="660546"/>
            <a:ext cx="7894656" cy="4600771"/>
          </a:xfrm>
          <a:prstGeom prst="rect">
            <a:avLst/>
          </a:prstGeom>
        </p:spPr>
      </p:pic>
    </p:spTree>
    <p:extLst>
      <p:ext uri="{BB962C8B-B14F-4D97-AF65-F5344CB8AC3E}">
        <p14:creationId xmlns:p14="http://schemas.microsoft.com/office/powerpoint/2010/main" val="2321808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1DD1A-89B7-4C74-9AB0-F77AB34A4B51}"/>
              </a:ext>
            </a:extLst>
          </p:cNvPr>
          <p:cNvSpPr>
            <a:spLocks noGrp="1"/>
          </p:cNvSpPr>
          <p:nvPr>
            <p:ph type="title"/>
          </p:nvPr>
        </p:nvSpPr>
        <p:spPr/>
        <p:txBody>
          <a:bodyPr/>
          <a:lstStyle/>
          <a:p>
            <a:r>
              <a:rPr lang="en-GB" sz="4400" b="1" dirty="0"/>
              <a:t>Topics</a:t>
            </a:r>
          </a:p>
        </p:txBody>
      </p:sp>
      <p:sp>
        <p:nvSpPr>
          <p:cNvPr id="3" name="Content Placeholder 2">
            <a:extLst>
              <a:ext uri="{FF2B5EF4-FFF2-40B4-BE49-F238E27FC236}">
                <a16:creationId xmlns:a16="http://schemas.microsoft.com/office/drawing/2014/main" id="{6EA7D841-720A-4FA6-B8F9-7BD94FD1E2A4}"/>
              </a:ext>
            </a:extLst>
          </p:cNvPr>
          <p:cNvSpPr>
            <a:spLocks noGrp="1"/>
          </p:cNvSpPr>
          <p:nvPr>
            <p:ph idx="1"/>
          </p:nvPr>
        </p:nvSpPr>
        <p:spPr>
          <a:xfrm>
            <a:off x="3277456" y="636998"/>
            <a:ext cx="8077932" cy="5224053"/>
          </a:xfrm>
        </p:spPr>
        <p:txBody>
          <a:bodyPr/>
          <a:lstStyle/>
          <a:p>
            <a:pPr algn="l" rtl="0" fontAlgn="base">
              <a:buFont typeface="Arial" panose="020B0604020202020204" pitchFamily="34" charset="0"/>
              <a:buChar char="•"/>
            </a:pPr>
            <a:r>
              <a:rPr lang="en-GB" sz="2400" b="0" i="0" u="none" strike="noStrike" dirty="0">
                <a:solidFill>
                  <a:srgbClr val="000000"/>
                </a:solidFill>
                <a:effectLst/>
                <a:latin typeface="Arial" panose="020B0604020202020204" pitchFamily="34" charset="0"/>
              </a:rPr>
              <a:t>Who’s who</a:t>
            </a:r>
            <a:r>
              <a:rPr lang="en-US" sz="2400"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GB" sz="2400" b="0" i="0" u="none" strike="noStrike" dirty="0">
                <a:solidFill>
                  <a:srgbClr val="000000"/>
                </a:solidFill>
                <a:effectLst/>
                <a:latin typeface="Arial" panose="020B0604020202020204" pitchFamily="34" charset="0"/>
              </a:rPr>
              <a:t> </a:t>
            </a:r>
            <a:r>
              <a:rPr lang="en-GB" sz="2400" dirty="0">
                <a:solidFill>
                  <a:srgbClr val="000000"/>
                </a:solidFill>
                <a:latin typeface="Arial" panose="020B0604020202020204" pitchFamily="34" charset="0"/>
              </a:rPr>
              <a:t>Information on being a Councillor</a:t>
            </a:r>
            <a:r>
              <a:rPr lang="en-US" sz="2400" b="0" i="0" dirty="0">
                <a:solidFill>
                  <a:srgbClr val="000000"/>
                </a:solidFill>
                <a:effectLst/>
                <a:latin typeface="Arial" panose="020B0604020202020204" pitchFamily="34" charset="0"/>
              </a:rPr>
              <a:t>​</a:t>
            </a:r>
          </a:p>
          <a:p>
            <a:pPr fontAlgn="base">
              <a:buFont typeface="Arial" panose="020B0604020202020204" pitchFamily="34" charset="0"/>
              <a:buChar char="•"/>
            </a:pPr>
            <a:r>
              <a:rPr lang="en-GB" sz="2400" b="0" i="0" u="none" strike="noStrike" dirty="0">
                <a:solidFill>
                  <a:srgbClr val="000000"/>
                </a:solidFill>
                <a:effectLst/>
                <a:latin typeface="Arial" panose="020B0604020202020204" pitchFamily="34" charset="0"/>
              </a:rPr>
              <a:t> Qualifications and disqualifications</a:t>
            </a:r>
            <a:endParaRPr lang="en-US"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2400" b="0" i="0" u="none" strike="noStrike" dirty="0">
                <a:solidFill>
                  <a:srgbClr val="000000"/>
                </a:solidFill>
                <a:effectLst/>
                <a:latin typeface="Arial" panose="020B0604020202020204" pitchFamily="34" charset="0"/>
              </a:rPr>
              <a:t> Nominations and home address forms</a:t>
            </a:r>
            <a:r>
              <a:rPr lang="en-US" sz="2400"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GB" sz="2400" b="0" i="0" u="none" strike="noStrike" dirty="0">
                <a:solidFill>
                  <a:srgbClr val="000000"/>
                </a:solidFill>
                <a:effectLst/>
                <a:latin typeface="Arial" panose="020B0604020202020204" pitchFamily="34" charset="0"/>
              </a:rPr>
              <a:t> Agents</a:t>
            </a:r>
            <a:r>
              <a:rPr lang="en-US" sz="2400"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GB" sz="2400" dirty="0">
                <a:solidFill>
                  <a:srgbClr val="000000"/>
                </a:solidFill>
                <a:latin typeface="Arial" panose="020B0604020202020204" pitchFamily="34" charset="0"/>
              </a:rPr>
              <a:t> </a:t>
            </a:r>
            <a:r>
              <a:rPr lang="en-GB" sz="2400" b="0" i="0" u="none" strike="noStrike" dirty="0">
                <a:solidFill>
                  <a:srgbClr val="000000"/>
                </a:solidFill>
                <a:effectLst/>
                <a:latin typeface="Arial" panose="020B0604020202020204" pitchFamily="34" charset="0"/>
              </a:rPr>
              <a:t>Key Dates</a:t>
            </a:r>
          </a:p>
          <a:p>
            <a:pPr algn="l" rtl="0" fontAlgn="base">
              <a:buFont typeface="Arial" panose="020B0604020202020204" pitchFamily="34" charset="0"/>
              <a:buChar char="•"/>
            </a:pPr>
            <a:r>
              <a:rPr lang="en-GB" sz="2400" dirty="0">
                <a:solidFill>
                  <a:srgbClr val="000000"/>
                </a:solidFill>
                <a:latin typeface="Arial" panose="020B0604020202020204" pitchFamily="34" charset="0"/>
              </a:rPr>
              <a:t> Electoral Commission</a:t>
            </a:r>
          </a:p>
          <a:p>
            <a:pPr algn="l" rtl="0" fontAlgn="base">
              <a:buFont typeface="Arial" panose="020B0604020202020204" pitchFamily="34" charset="0"/>
              <a:buChar char="•"/>
            </a:pPr>
            <a:r>
              <a:rPr lang="en-GB" sz="2400" b="0" i="0" dirty="0">
                <a:solidFill>
                  <a:srgbClr val="000000"/>
                </a:solidFill>
                <a:effectLst/>
                <a:latin typeface="Arial" panose="020B0604020202020204" pitchFamily="34" charset="0"/>
              </a:rPr>
              <a:t> </a:t>
            </a:r>
            <a:r>
              <a:rPr lang="en-GB" sz="2400" dirty="0">
                <a:solidFill>
                  <a:srgbClr val="000000"/>
                </a:solidFill>
                <a:latin typeface="Arial" panose="020B0604020202020204" pitchFamily="34" charset="0"/>
              </a:rPr>
              <a:t>Security briefings</a:t>
            </a:r>
            <a:endParaRPr lang="en-US"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2400" b="0" i="0" u="none" strike="noStrike" dirty="0">
                <a:solidFill>
                  <a:srgbClr val="000000"/>
                </a:solidFill>
                <a:effectLst/>
                <a:latin typeface="Arial" panose="020B0604020202020204" pitchFamily="34" charset="0"/>
              </a:rPr>
              <a:t> Contacts</a:t>
            </a:r>
            <a:r>
              <a:rPr lang="en-US" sz="2400" b="0" i="0" dirty="0">
                <a:solidFill>
                  <a:srgbClr val="000000"/>
                </a:solidFill>
                <a:effectLst/>
                <a:latin typeface="Arial" panose="020B0604020202020204" pitchFamily="34" charset="0"/>
              </a:rPr>
              <a:t>​</a:t>
            </a:r>
          </a:p>
          <a:p>
            <a:endParaRPr lang="en-GB" dirty="0"/>
          </a:p>
        </p:txBody>
      </p:sp>
    </p:spTree>
    <p:extLst>
      <p:ext uri="{BB962C8B-B14F-4D97-AF65-F5344CB8AC3E}">
        <p14:creationId xmlns:p14="http://schemas.microsoft.com/office/powerpoint/2010/main" val="4034640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FCF5F9-415D-4402-B893-8362D3269122}"/>
              </a:ext>
            </a:extLst>
          </p:cNvPr>
          <p:cNvSpPr>
            <a:spLocks noGrp="1"/>
          </p:cNvSpPr>
          <p:nvPr>
            <p:ph type="title"/>
          </p:nvPr>
        </p:nvSpPr>
        <p:spPr>
          <a:xfrm>
            <a:off x="359899" y="519870"/>
            <a:ext cx="3579055" cy="3925520"/>
          </a:xfrm>
        </p:spPr>
        <p:txBody>
          <a:bodyPr/>
          <a:lstStyle/>
          <a:p>
            <a:pPr algn="ctr"/>
            <a:r>
              <a:rPr lang="en-GB" b="0" i="0" u="none" strike="noStrike" dirty="0">
                <a:solidFill>
                  <a:srgbClr val="000000"/>
                </a:solidFill>
                <a:effectLst/>
                <a:latin typeface="Arial" panose="020B0604020202020204" pitchFamily="34" charset="0"/>
              </a:rPr>
              <a:t>Certificate of </a:t>
            </a:r>
            <a:br>
              <a:rPr lang="en-GB" b="0" i="0" u="none" strike="noStrike" dirty="0">
                <a:solidFill>
                  <a:srgbClr val="000000"/>
                </a:solidFill>
                <a:effectLst/>
                <a:latin typeface="Arial" panose="020B0604020202020204" pitchFamily="34" charset="0"/>
              </a:rPr>
            </a:br>
            <a:r>
              <a:rPr lang="en-GB" b="0" i="0" u="none" strike="noStrike" dirty="0">
                <a:solidFill>
                  <a:srgbClr val="000000"/>
                </a:solidFill>
                <a:effectLst/>
                <a:latin typeface="Arial" panose="020B0604020202020204" pitchFamily="34" charset="0"/>
              </a:rPr>
              <a:t>Authorisation/Emblem</a:t>
            </a:r>
            <a:endParaRPr lang="en-GB" dirty="0"/>
          </a:p>
        </p:txBody>
      </p:sp>
      <p:pic>
        <p:nvPicPr>
          <p:cNvPr id="5" name="Picture 4">
            <a:extLst>
              <a:ext uri="{FF2B5EF4-FFF2-40B4-BE49-F238E27FC236}">
                <a16:creationId xmlns:a16="http://schemas.microsoft.com/office/drawing/2014/main" id="{C449A915-77FD-EA12-F5CD-A665FD11D9BD}"/>
              </a:ext>
            </a:extLst>
          </p:cNvPr>
          <p:cNvPicPr>
            <a:picLocks noChangeAspect="1"/>
          </p:cNvPicPr>
          <p:nvPr/>
        </p:nvPicPr>
        <p:blipFill>
          <a:blip r:embed="rId3"/>
          <a:stretch>
            <a:fillRect/>
          </a:stretch>
        </p:blipFill>
        <p:spPr>
          <a:xfrm>
            <a:off x="3938954" y="294689"/>
            <a:ext cx="6143625" cy="5734050"/>
          </a:xfrm>
          <a:prstGeom prst="rect">
            <a:avLst/>
          </a:prstGeom>
        </p:spPr>
      </p:pic>
    </p:spTree>
    <p:extLst>
      <p:ext uri="{BB962C8B-B14F-4D97-AF65-F5344CB8AC3E}">
        <p14:creationId xmlns:p14="http://schemas.microsoft.com/office/powerpoint/2010/main" val="3625762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2F3CBF0-D3A2-4BBB-83B5-225082706CD6}"/>
              </a:ext>
            </a:extLst>
          </p:cNvPr>
          <p:cNvSpPr>
            <a:spLocks noGrp="1"/>
          </p:cNvSpPr>
          <p:nvPr>
            <p:ph type="subTitle" idx="1"/>
          </p:nvPr>
        </p:nvSpPr>
        <p:spPr>
          <a:xfrm>
            <a:off x="1353519" y="2185261"/>
            <a:ext cx="9144000" cy="3239145"/>
          </a:xfrm>
        </p:spPr>
        <p:txBody>
          <a:bodyPr/>
          <a:lstStyle/>
          <a:p>
            <a:pPr algn="l" rtl="0" fontAlgn="base">
              <a:buFont typeface="Arial" panose="020B0604020202020204" pitchFamily="34" charset="0"/>
              <a:buChar char="•"/>
            </a:pPr>
            <a:r>
              <a:rPr lang="en-GB" b="0" i="0" u="none" strike="noStrike" dirty="0">
                <a:solidFill>
                  <a:srgbClr val="000000"/>
                </a:solidFill>
                <a:effectLst/>
                <a:latin typeface="Arial" panose="020B0604020202020204" pitchFamily="34" charset="0"/>
              </a:rPr>
              <a:t>Nominated by </a:t>
            </a:r>
            <a:r>
              <a:rPr lang="en-GB" b="1" i="0" u="none" strike="noStrike" dirty="0">
                <a:solidFill>
                  <a:srgbClr val="3333CC"/>
                </a:solidFill>
                <a:effectLst/>
                <a:latin typeface="Arial" panose="020B0604020202020204" pitchFamily="34" charset="0"/>
              </a:rPr>
              <a:t>more than one party</a:t>
            </a:r>
            <a:r>
              <a:rPr lang="en-US" b="0" i="0" dirty="0">
                <a:solidFill>
                  <a:srgbClr val="000000"/>
                </a:solidFill>
                <a:effectLst/>
                <a:latin typeface="Arial" panose="020B0604020202020204" pitchFamily="34" charset="0"/>
              </a:rPr>
              <a:t>​</a:t>
            </a:r>
          </a:p>
          <a:p>
            <a:pPr algn="l" rtl="0" fontAlgn="base"/>
            <a:r>
              <a:rPr lang="en-GB"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GB" b="0" i="0" u="none" strike="noStrike" dirty="0">
                <a:solidFill>
                  <a:srgbClr val="000000"/>
                </a:solidFill>
                <a:effectLst/>
                <a:latin typeface="Arial" panose="020B0604020202020204" pitchFamily="34" charset="0"/>
              </a:rPr>
              <a:t>May use registered joint descriptions</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GB" b="0" i="0" u="none" strike="noStrike" dirty="0">
                <a:solidFill>
                  <a:srgbClr val="000000"/>
                </a:solidFill>
                <a:effectLst/>
                <a:latin typeface="Arial" panose="020B0604020202020204" pitchFamily="34" charset="0"/>
              </a:rPr>
              <a:t>must be supported by certificate of authorisation </a:t>
            </a:r>
            <a:r>
              <a:rPr lang="en-GB" b="0" i="0" u="none" strike="noStrike" dirty="0">
                <a:solidFill>
                  <a:srgbClr val="2D2DB9"/>
                </a:solidFill>
                <a:effectLst/>
                <a:latin typeface="Arial" panose="020B0604020202020204" pitchFamily="34" charset="0"/>
              </a:rPr>
              <a:t>from each party</a:t>
            </a:r>
            <a:r>
              <a:rPr lang="en-US" b="0" i="0" dirty="0">
                <a:solidFill>
                  <a:srgbClr val="000000"/>
                </a:solidFill>
                <a:effectLst/>
                <a:latin typeface="Arial" panose="020B0604020202020204" pitchFamily="34" charset="0"/>
              </a:rPr>
              <a:t>​</a:t>
            </a:r>
          </a:p>
          <a:p>
            <a:pPr algn="l" rtl="0" fontAlgn="base"/>
            <a:r>
              <a:rPr lang="en-GB"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GB" b="0" i="0" u="none" strike="noStrike" dirty="0">
                <a:solidFill>
                  <a:srgbClr val="000000"/>
                </a:solidFill>
                <a:effectLst/>
                <a:latin typeface="Arial" panose="020B0604020202020204" pitchFamily="34" charset="0"/>
              </a:rPr>
              <a:t>May use one emblem of one of the parties but there are no joint emblems</a:t>
            </a:r>
            <a:r>
              <a:rPr lang="en-US" b="0" i="0" dirty="0">
                <a:solidFill>
                  <a:srgbClr val="000000"/>
                </a:solidFill>
                <a:effectLst/>
                <a:latin typeface="Arial" panose="020B0604020202020204" pitchFamily="34" charset="0"/>
              </a:rPr>
              <a:t>​</a:t>
            </a:r>
          </a:p>
          <a:p>
            <a:endParaRPr lang="en-GB" dirty="0"/>
          </a:p>
        </p:txBody>
      </p:sp>
      <p:sp>
        <p:nvSpPr>
          <p:cNvPr id="3" name="Title 2">
            <a:extLst>
              <a:ext uri="{FF2B5EF4-FFF2-40B4-BE49-F238E27FC236}">
                <a16:creationId xmlns:a16="http://schemas.microsoft.com/office/drawing/2014/main" id="{BA66FB55-3B2D-4CCD-8088-6F261EF9C247}"/>
              </a:ext>
            </a:extLst>
          </p:cNvPr>
          <p:cNvSpPr>
            <a:spLocks noGrp="1"/>
          </p:cNvSpPr>
          <p:nvPr>
            <p:ph type="title"/>
          </p:nvPr>
        </p:nvSpPr>
        <p:spPr/>
        <p:txBody>
          <a:bodyPr/>
          <a:lstStyle/>
          <a:p>
            <a:pPr algn="ctr"/>
            <a:r>
              <a:rPr lang="en-GB" b="0" i="0" u="none" strike="noStrike" dirty="0">
                <a:solidFill>
                  <a:srgbClr val="000000"/>
                </a:solidFill>
                <a:effectLst/>
                <a:latin typeface="Arial" panose="020B0604020202020204" pitchFamily="34" charset="0"/>
              </a:rPr>
              <a:t>Joint Candidates</a:t>
            </a:r>
            <a:r>
              <a:rPr lang="en-GB" b="0" i="0" dirty="0">
                <a:solidFill>
                  <a:srgbClr val="000000"/>
                </a:solidFill>
                <a:effectLst/>
                <a:latin typeface="Arial" panose="020B0604020202020204" pitchFamily="34" charset="0"/>
              </a:rPr>
              <a:t>​</a:t>
            </a:r>
            <a:endParaRPr lang="en-GB" dirty="0"/>
          </a:p>
        </p:txBody>
      </p:sp>
    </p:spTree>
    <p:extLst>
      <p:ext uri="{BB962C8B-B14F-4D97-AF65-F5344CB8AC3E}">
        <p14:creationId xmlns:p14="http://schemas.microsoft.com/office/powerpoint/2010/main" val="23577487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B62ADC8-7C52-E19E-D9B1-87D10EB4B61C}"/>
              </a:ext>
            </a:extLst>
          </p:cNvPr>
          <p:cNvSpPr>
            <a:spLocks noGrp="1"/>
          </p:cNvSpPr>
          <p:nvPr>
            <p:ph type="subTitle" idx="1"/>
          </p:nvPr>
        </p:nvSpPr>
        <p:spPr/>
        <p:txBody>
          <a:bodyPr/>
          <a:lstStyle/>
          <a:p>
            <a:endParaRPr lang="en-GB"/>
          </a:p>
        </p:txBody>
      </p:sp>
      <p:sp>
        <p:nvSpPr>
          <p:cNvPr id="3" name="Title 2">
            <a:extLst>
              <a:ext uri="{FF2B5EF4-FFF2-40B4-BE49-F238E27FC236}">
                <a16:creationId xmlns:a16="http://schemas.microsoft.com/office/drawing/2014/main" id="{EA38EB22-73E9-431F-BE5C-7069EC619984}"/>
              </a:ext>
            </a:extLst>
          </p:cNvPr>
          <p:cNvSpPr>
            <a:spLocks noGrp="1"/>
          </p:cNvSpPr>
          <p:nvPr>
            <p:ph type="title"/>
          </p:nvPr>
        </p:nvSpPr>
        <p:spPr>
          <a:xfrm>
            <a:off x="838200" y="365125"/>
            <a:ext cx="2320636" cy="1325563"/>
          </a:xfrm>
        </p:spPr>
        <p:txBody>
          <a:bodyPr/>
          <a:lstStyle/>
          <a:p>
            <a:r>
              <a:rPr lang="en-GB" dirty="0">
                <a:latin typeface="Arial" panose="020B0604020202020204" pitchFamily="34" charset="0"/>
                <a:cs typeface="Arial" panose="020B0604020202020204" pitchFamily="34" charset="0"/>
              </a:rPr>
              <a:t>Emblem Request</a:t>
            </a:r>
          </a:p>
        </p:txBody>
      </p:sp>
      <p:pic>
        <p:nvPicPr>
          <p:cNvPr id="5" name="Picture 4">
            <a:extLst>
              <a:ext uri="{FF2B5EF4-FFF2-40B4-BE49-F238E27FC236}">
                <a16:creationId xmlns:a16="http://schemas.microsoft.com/office/drawing/2014/main" id="{EC58B152-CD54-EB1E-923B-02C13955B276}"/>
              </a:ext>
            </a:extLst>
          </p:cNvPr>
          <p:cNvPicPr>
            <a:picLocks noChangeAspect="1"/>
          </p:cNvPicPr>
          <p:nvPr/>
        </p:nvPicPr>
        <p:blipFill>
          <a:blip r:embed="rId3"/>
          <a:stretch>
            <a:fillRect/>
          </a:stretch>
        </p:blipFill>
        <p:spPr>
          <a:xfrm>
            <a:off x="3286280" y="352656"/>
            <a:ext cx="6074929" cy="5764530"/>
          </a:xfrm>
          <a:prstGeom prst="rect">
            <a:avLst/>
          </a:prstGeom>
        </p:spPr>
      </p:pic>
    </p:spTree>
    <p:extLst>
      <p:ext uri="{BB962C8B-B14F-4D97-AF65-F5344CB8AC3E}">
        <p14:creationId xmlns:p14="http://schemas.microsoft.com/office/powerpoint/2010/main" val="19687551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F184832-7D80-423A-A17D-10134DF24EB2}"/>
              </a:ext>
            </a:extLst>
          </p:cNvPr>
          <p:cNvSpPr>
            <a:spLocks noGrp="1"/>
          </p:cNvSpPr>
          <p:nvPr>
            <p:ph type="subTitle" idx="1"/>
          </p:nvPr>
        </p:nvSpPr>
        <p:spPr>
          <a:xfrm>
            <a:off x="1524000" y="1534332"/>
            <a:ext cx="9144000" cy="3723468"/>
          </a:xfrm>
        </p:spPr>
        <p:txBody>
          <a:bodyPr/>
          <a:lstStyle/>
          <a:p>
            <a:pPr marL="342900" indent="-342900" algn="l" eaLnBrk="1" hangingPunct="1">
              <a:buFont typeface="Arial" panose="020B0604020202020204" pitchFamily="34" charset="0"/>
              <a:buChar char="•"/>
              <a:defRPr/>
            </a:pPr>
            <a:r>
              <a:rPr lang="en-GB" sz="2400" dirty="0">
                <a:latin typeface="Arial" panose="020B0604020202020204" pitchFamily="34" charset="0"/>
                <a:cs typeface="Arial" panose="020B0604020202020204" pitchFamily="34" charset="0"/>
              </a:rPr>
              <a:t>Responsible for the proper management of your election campaign; particularly its financial management.</a:t>
            </a:r>
          </a:p>
          <a:p>
            <a:pPr marL="342900" indent="-342900" algn="l" eaLnBrk="1" hangingPunct="1">
              <a:buFont typeface="Arial" panose="020B0604020202020204" pitchFamily="34" charset="0"/>
              <a:buChar char="•"/>
              <a:defRPr/>
            </a:pPr>
            <a:endParaRPr lang="en-GB" sz="2400" dirty="0">
              <a:latin typeface="Arial" panose="020B0604020202020204" pitchFamily="34" charset="0"/>
              <a:cs typeface="Arial" panose="020B0604020202020204" pitchFamily="34" charset="0"/>
            </a:endParaRPr>
          </a:p>
          <a:p>
            <a:pPr marL="342900" indent="-342900" algn="l" eaLnBrk="1" hangingPunct="1">
              <a:buFont typeface="Arial" panose="020B0604020202020204" pitchFamily="34" charset="0"/>
              <a:buChar char="•"/>
              <a:defRPr/>
            </a:pPr>
            <a:r>
              <a:rPr lang="en-GB" sz="2400" dirty="0">
                <a:latin typeface="Arial" panose="020B0604020202020204" pitchFamily="34" charset="0"/>
                <a:cs typeface="Arial" panose="020B0604020202020204" pitchFamily="34" charset="0"/>
              </a:rPr>
              <a:t>Notification of appointment must reach the RO by 4pm – 9 April.</a:t>
            </a:r>
            <a:r>
              <a:rPr lang="en-GB" sz="2400" dirty="0">
                <a:solidFill>
                  <a:srgbClr val="FF0000"/>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Form is included in nomination pack.</a:t>
            </a:r>
          </a:p>
          <a:p>
            <a:pPr marL="342900" indent="-342900" algn="l" eaLnBrk="1" hangingPunct="1">
              <a:buFont typeface="Arial" panose="020B0604020202020204" pitchFamily="34" charset="0"/>
              <a:buChar char="•"/>
              <a:defRPr/>
            </a:pPr>
            <a:endParaRPr lang="en-GB" sz="2400" dirty="0">
              <a:latin typeface="Arial" panose="020B0604020202020204" pitchFamily="34" charset="0"/>
              <a:cs typeface="Arial" panose="020B0604020202020204" pitchFamily="34" charset="0"/>
            </a:endParaRPr>
          </a:p>
          <a:p>
            <a:pPr marL="342900" indent="-342900" algn="l" eaLnBrk="1" hangingPunct="1">
              <a:buFont typeface="Arial" panose="020B0604020202020204" pitchFamily="34" charset="0"/>
              <a:buChar char="•"/>
              <a:defRPr/>
            </a:pPr>
            <a:r>
              <a:rPr lang="en-GB" sz="2400" dirty="0">
                <a:latin typeface="Arial" panose="020B0604020202020204" pitchFamily="34" charset="0"/>
                <a:cs typeface="Arial" panose="020B0604020202020204" pitchFamily="34" charset="0"/>
              </a:rPr>
              <a:t>You will become your own agent by default if none is appointed.</a:t>
            </a:r>
          </a:p>
          <a:p>
            <a:endParaRPr lang="en-GB" dirty="0"/>
          </a:p>
        </p:txBody>
      </p:sp>
      <p:sp>
        <p:nvSpPr>
          <p:cNvPr id="3" name="Title 2">
            <a:extLst>
              <a:ext uri="{FF2B5EF4-FFF2-40B4-BE49-F238E27FC236}">
                <a16:creationId xmlns:a16="http://schemas.microsoft.com/office/drawing/2014/main" id="{CDFF92FE-4B21-4773-BAFC-B551D260BED4}"/>
              </a:ext>
            </a:extLst>
          </p:cNvPr>
          <p:cNvSpPr>
            <a:spLocks noGrp="1"/>
          </p:cNvSpPr>
          <p:nvPr>
            <p:ph type="title"/>
          </p:nvPr>
        </p:nvSpPr>
        <p:spPr>
          <a:xfrm>
            <a:off x="838200" y="365126"/>
            <a:ext cx="10515600" cy="797248"/>
          </a:xfrm>
        </p:spPr>
        <p:txBody>
          <a:bodyPr/>
          <a:lstStyle/>
          <a:p>
            <a:pPr algn="ctr"/>
            <a:r>
              <a:rPr lang="en-GB" b="0" i="0" u="none" strike="noStrike" dirty="0">
                <a:solidFill>
                  <a:srgbClr val="000000"/>
                </a:solidFill>
                <a:effectLst/>
                <a:latin typeface="Arial" panose="020B0604020202020204" pitchFamily="34" charset="0"/>
              </a:rPr>
              <a:t>Election Agent</a:t>
            </a:r>
            <a:r>
              <a:rPr lang="en-GB" b="0" i="0" dirty="0">
                <a:solidFill>
                  <a:srgbClr val="000000"/>
                </a:solidFill>
                <a:effectLst/>
                <a:latin typeface="Arial" panose="020B0604020202020204" pitchFamily="34" charset="0"/>
              </a:rPr>
              <a:t>​</a:t>
            </a:r>
            <a:endParaRPr lang="en-GB" dirty="0"/>
          </a:p>
        </p:txBody>
      </p:sp>
    </p:spTree>
    <p:extLst>
      <p:ext uri="{BB962C8B-B14F-4D97-AF65-F5344CB8AC3E}">
        <p14:creationId xmlns:p14="http://schemas.microsoft.com/office/powerpoint/2010/main" val="1060647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D754BBF-68D5-7297-B9EE-38701E5A4031}"/>
              </a:ext>
            </a:extLst>
          </p:cNvPr>
          <p:cNvSpPr>
            <a:spLocks noGrp="1"/>
          </p:cNvSpPr>
          <p:nvPr>
            <p:ph type="subTitle" idx="1"/>
          </p:nvPr>
        </p:nvSpPr>
        <p:spPr/>
        <p:txBody>
          <a:bodyPr/>
          <a:lstStyle/>
          <a:p>
            <a:endParaRPr lang="en-GB"/>
          </a:p>
        </p:txBody>
      </p:sp>
      <p:sp>
        <p:nvSpPr>
          <p:cNvPr id="3" name="Title 2">
            <a:extLst>
              <a:ext uri="{FF2B5EF4-FFF2-40B4-BE49-F238E27FC236}">
                <a16:creationId xmlns:a16="http://schemas.microsoft.com/office/drawing/2014/main" id="{5C947583-C34A-0607-A0E0-17D2AB8FD8AB}"/>
              </a:ext>
            </a:extLst>
          </p:cNvPr>
          <p:cNvSpPr>
            <a:spLocks noGrp="1"/>
          </p:cNvSpPr>
          <p:nvPr>
            <p:ph type="title"/>
          </p:nvPr>
        </p:nvSpPr>
        <p:spPr>
          <a:xfrm>
            <a:off x="482138" y="365125"/>
            <a:ext cx="3075709" cy="2095442"/>
          </a:xfrm>
        </p:spPr>
        <p:txBody>
          <a:bodyPr/>
          <a:lstStyle/>
          <a:p>
            <a:r>
              <a:rPr lang="en-GB" dirty="0">
                <a:latin typeface="Arial" panose="020B0604020202020204" pitchFamily="34" charset="0"/>
                <a:cs typeface="Arial" panose="020B0604020202020204" pitchFamily="34" charset="0"/>
              </a:rPr>
              <a:t>Agent Notification Form</a:t>
            </a:r>
          </a:p>
        </p:txBody>
      </p:sp>
      <p:pic>
        <p:nvPicPr>
          <p:cNvPr id="5" name="Picture 4">
            <a:extLst>
              <a:ext uri="{FF2B5EF4-FFF2-40B4-BE49-F238E27FC236}">
                <a16:creationId xmlns:a16="http://schemas.microsoft.com/office/drawing/2014/main" id="{4349C35B-8223-5195-2AC8-FBB8E1A03936}"/>
              </a:ext>
            </a:extLst>
          </p:cNvPr>
          <p:cNvPicPr>
            <a:picLocks noChangeAspect="1"/>
          </p:cNvPicPr>
          <p:nvPr/>
        </p:nvPicPr>
        <p:blipFill>
          <a:blip r:embed="rId3"/>
          <a:stretch>
            <a:fillRect/>
          </a:stretch>
        </p:blipFill>
        <p:spPr>
          <a:xfrm>
            <a:off x="3437606" y="247206"/>
            <a:ext cx="5715798" cy="6363588"/>
          </a:xfrm>
          <a:prstGeom prst="rect">
            <a:avLst/>
          </a:prstGeom>
        </p:spPr>
      </p:pic>
    </p:spTree>
    <p:extLst>
      <p:ext uri="{BB962C8B-B14F-4D97-AF65-F5344CB8AC3E}">
        <p14:creationId xmlns:p14="http://schemas.microsoft.com/office/powerpoint/2010/main" val="38260075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62E62E1-94AA-4816-BA54-20E52EC7FBF4}"/>
              </a:ext>
            </a:extLst>
          </p:cNvPr>
          <p:cNvSpPr>
            <a:spLocks noGrp="1"/>
          </p:cNvSpPr>
          <p:nvPr>
            <p:ph type="subTitle" idx="1"/>
          </p:nvPr>
        </p:nvSpPr>
        <p:spPr>
          <a:xfrm>
            <a:off x="1524000" y="1456841"/>
            <a:ext cx="9144000" cy="3800959"/>
          </a:xfrm>
        </p:spPr>
        <p:txBody>
          <a:bodyPr/>
          <a:lstStyle/>
          <a:p>
            <a:pPr marL="228600" lvl="1" indent="-228600" algn="l" eaLnBrk="1" hangingPunct="1">
              <a:buFontTx/>
              <a:buChar char="•"/>
              <a:defRPr/>
            </a:pPr>
            <a:r>
              <a:rPr lang="en-GB" sz="2800" dirty="0">
                <a:latin typeface="Arial" panose="020B0604020202020204" pitchFamily="34" charset="0"/>
                <a:cs typeface="Arial" panose="020B0604020202020204" pitchFamily="34" charset="0"/>
              </a:rPr>
              <a:t>Other agents can be appointed to attend postal vote openings, polling stations and the count on your behalf:</a:t>
            </a:r>
          </a:p>
          <a:p>
            <a:pPr marL="228600" lvl="1" indent="-228600" algn="l" eaLnBrk="1" hangingPunct="1">
              <a:buFontTx/>
              <a:buChar char="•"/>
              <a:defRPr/>
            </a:pPr>
            <a:endParaRPr lang="en-GB" sz="2800" dirty="0">
              <a:latin typeface="Arial" panose="020B0604020202020204" pitchFamily="34" charset="0"/>
              <a:cs typeface="Arial" panose="020B0604020202020204" pitchFamily="34" charset="0"/>
            </a:endParaRPr>
          </a:p>
          <a:p>
            <a:pPr marL="800100" lvl="1" indent="-342900" algn="l" eaLnBrk="1" hangingPunct="1">
              <a:buFont typeface="Arial" panose="020B0604020202020204" pitchFamily="34" charset="0"/>
              <a:buChar char="•"/>
              <a:defRPr/>
            </a:pPr>
            <a:r>
              <a:rPr lang="en-GB" sz="2400" dirty="0">
                <a:latin typeface="Arial" panose="020B0604020202020204" pitchFamily="34" charset="0"/>
                <a:cs typeface="Arial" panose="020B0604020202020204" pitchFamily="34" charset="0"/>
              </a:rPr>
              <a:t>You must give notice in writing of any people appointed as polling and counting agents by 29 April.</a:t>
            </a:r>
          </a:p>
          <a:p>
            <a:pPr marL="800100" lvl="1" indent="-342900" algn="l" eaLnBrk="1" hangingPunct="1">
              <a:buFont typeface="Arial" panose="020B0604020202020204" pitchFamily="34" charset="0"/>
              <a:buChar char="•"/>
              <a:defRPr/>
            </a:pPr>
            <a:endParaRPr lang="en-GB" sz="2400" dirty="0">
              <a:solidFill>
                <a:srgbClr val="FF0000"/>
              </a:solidFill>
              <a:latin typeface="Arial" panose="020B0604020202020204" pitchFamily="34" charset="0"/>
              <a:cs typeface="Arial" panose="020B0604020202020204" pitchFamily="34" charset="0"/>
            </a:endParaRPr>
          </a:p>
          <a:p>
            <a:pPr marL="800100" lvl="1" indent="-342900" algn="l" eaLnBrk="1" hangingPunct="1">
              <a:buFont typeface="Arial" panose="020B0604020202020204" pitchFamily="34" charset="0"/>
              <a:buChar char="•"/>
              <a:defRPr/>
            </a:pPr>
            <a:r>
              <a:rPr lang="en-GB" sz="2400" dirty="0">
                <a:latin typeface="Arial" panose="020B0604020202020204" pitchFamily="34" charset="0"/>
                <a:cs typeface="Arial" panose="020B0604020202020204" pitchFamily="34" charset="0"/>
              </a:rPr>
              <a:t>The appointment of postal voting agents attending a particular opening session must be made before the start of the session. We will give 48 hours’ notice</a:t>
            </a:r>
            <a:r>
              <a:rPr lang="en-GB" sz="2800" dirty="0">
                <a:latin typeface="Arial" panose="020B0604020202020204" pitchFamily="34" charset="0"/>
                <a:cs typeface="Arial" panose="020B0604020202020204" pitchFamily="34" charset="0"/>
              </a:rPr>
              <a:t>.</a:t>
            </a:r>
          </a:p>
          <a:p>
            <a:endParaRPr lang="en-GB" dirty="0"/>
          </a:p>
        </p:txBody>
      </p:sp>
      <p:sp>
        <p:nvSpPr>
          <p:cNvPr id="3" name="Title 2">
            <a:extLst>
              <a:ext uri="{FF2B5EF4-FFF2-40B4-BE49-F238E27FC236}">
                <a16:creationId xmlns:a16="http://schemas.microsoft.com/office/drawing/2014/main" id="{CEB8B19C-CADE-4CB2-BF98-4829496B0461}"/>
              </a:ext>
            </a:extLst>
          </p:cNvPr>
          <p:cNvSpPr>
            <a:spLocks noGrp="1"/>
          </p:cNvSpPr>
          <p:nvPr>
            <p:ph type="title"/>
          </p:nvPr>
        </p:nvSpPr>
        <p:spPr/>
        <p:txBody>
          <a:bodyPr/>
          <a:lstStyle/>
          <a:p>
            <a:pPr algn="ctr"/>
            <a:r>
              <a:rPr lang="en-GB" b="0" i="0" u="none" strike="noStrike" dirty="0">
                <a:solidFill>
                  <a:srgbClr val="000000"/>
                </a:solidFill>
                <a:effectLst/>
                <a:latin typeface="Arial" panose="020B0604020202020204" pitchFamily="34" charset="0"/>
              </a:rPr>
              <a:t>Other Agents</a:t>
            </a:r>
            <a:r>
              <a:rPr lang="en-GB" b="0" i="0" dirty="0">
                <a:solidFill>
                  <a:srgbClr val="000000"/>
                </a:solidFill>
                <a:effectLst/>
                <a:latin typeface="Arial" panose="020B0604020202020204" pitchFamily="34" charset="0"/>
              </a:rPr>
              <a:t>​</a:t>
            </a:r>
            <a:endParaRPr lang="en-GB" dirty="0"/>
          </a:p>
        </p:txBody>
      </p:sp>
    </p:spTree>
    <p:extLst>
      <p:ext uri="{BB962C8B-B14F-4D97-AF65-F5344CB8AC3E}">
        <p14:creationId xmlns:p14="http://schemas.microsoft.com/office/powerpoint/2010/main" val="4294299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0BB6504-8E48-43A0-96C7-1125821E5672}"/>
              </a:ext>
            </a:extLst>
          </p:cNvPr>
          <p:cNvSpPr>
            <a:spLocks noGrp="1"/>
          </p:cNvSpPr>
          <p:nvPr>
            <p:ph type="subTitle" idx="1"/>
          </p:nvPr>
        </p:nvSpPr>
        <p:spPr>
          <a:xfrm>
            <a:off x="1524000" y="1968285"/>
            <a:ext cx="9144000" cy="3289515"/>
          </a:xfrm>
        </p:spPr>
        <p:txBody>
          <a:bodyPr/>
          <a:lstStyle/>
          <a:p>
            <a:pPr marL="342900" indent="-342900" algn="l">
              <a:buFont typeface="Arial" panose="020B0604020202020204" pitchFamily="34" charset="0"/>
              <a:buChar char="•"/>
              <a:defRPr/>
            </a:pPr>
            <a:r>
              <a:rPr lang="en-GB" sz="2400" dirty="0">
                <a:latin typeface="Arial"/>
              </a:rPr>
              <a:t>Access by candidates – once you </a:t>
            </a:r>
            <a:r>
              <a:rPr lang="en-GB" sz="2400" b="1" dirty="0">
                <a:latin typeface="Arial"/>
              </a:rPr>
              <a:t>officially</a:t>
            </a:r>
            <a:r>
              <a:rPr lang="en-GB" sz="2400" dirty="0">
                <a:latin typeface="Arial"/>
              </a:rPr>
              <a:t> become a candidate:</a:t>
            </a:r>
          </a:p>
          <a:p>
            <a:pPr marL="971550" lvl="1" indent="-342900" algn="l">
              <a:buFont typeface="Arial" panose="020B0604020202020204" pitchFamily="34" charset="0"/>
              <a:buChar char="•"/>
              <a:defRPr/>
            </a:pPr>
            <a:r>
              <a:rPr lang="en-GB" sz="2200" dirty="0">
                <a:latin typeface="Arial"/>
              </a:rPr>
              <a:t>earliest, on 30 March which is the last date for publication of the notice of election if you, or others declared yourself a candidate</a:t>
            </a:r>
          </a:p>
          <a:p>
            <a:pPr marL="971550" lvl="1" indent="-342900" algn="l">
              <a:buFont typeface="Arial" panose="020B0604020202020204" pitchFamily="34" charset="0"/>
              <a:buChar char="•"/>
              <a:defRPr/>
            </a:pPr>
            <a:r>
              <a:rPr lang="en-GB" sz="2200" dirty="0">
                <a:latin typeface="Arial"/>
              </a:rPr>
              <a:t>once you or others have declared yourself a candidate after this date / date you submit your nomination papers</a:t>
            </a:r>
          </a:p>
          <a:p>
            <a:pPr marL="971550" lvl="1" indent="-342900" algn="l">
              <a:buFont typeface="Arial" panose="020B0604020202020204" pitchFamily="34" charset="0"/>
              <a:buChar char="•"/>
              <a:defRPr/>
            </a:pPr>
            <a:endParaRPr lang="en-GB" sz="2200" dirty="0">
              <a:latin typeface="Arial"/>
            </a:endParaRPr>
          </a:p>
          <a:p>
            <a:pPr marL="228600" lvl="1" indent="-228600" algn="l">
              <a:buFontTx/>
              <a:buChar char="•"/>
              <a:defRPr/>
            </a:pPr>
            <a:r>
              <a:rPr lang="en-GB" sz="2400" dirty="0">
                <a:latin typeface="Arial"/>
                <a:ea typeface="+mn-ea"/>
                <a:cs typeface="+mn-cs"/>
              </a:rPr>
              <a:t>Make </a:t>
            </a:r>
            <a:r>
              <a:rPr lang="en-GB" sz="2400" b="1" dirty="0">
                <a:latin typeface="Arial"/>
                <a:ea typeface="+mn-ea"/>
                <a:cs typeface="+mn-cs"/>
              </a:rPr>
              <a:t>written</a:t>
            </a:r>
            <a:r>
              <a:rPr lang="en-GB" sz="2400" dirty="0">
                <a:latin typeface="Arial"/>
                <a:ea typeface="+mn-ea"/>
                <a:cs typeface="+mn-cs"/>
              </a:rPr>
              <a:t> request to the ERO – forms are available from the office / are included in your nomination pack.</a:t>
            </a:r>
          </a:p>
          <a:p>
            <a:endParaRPr lang="en-GB" dirty="0"/>
          </a:p>
        </p:txBody>
      </p:sp>
      <p:sp>
        <p:nvSpPr>
          <p:cNvPr id="3" name="Title 2">
            <a:extLst>
              <a:ext uri="{FF2B5EF4-FFF2-40B4-BE49-F238E27FC236}">
                <a16:creationId xmlns:a16="http://schemas.microsoft.com/office/drawing/2014/main" id="{F599A4CD-B0C4-4F43-AF13-331498E206F6}"/>
              </a:ext>
            </a:extLst>
          </p:cNvPr>
          <p:cNvSpPr>
            <a:spLocks noGrp="1"/>
          </p:cNvSpPr>
          <p:nvPr>
            <p:ph type="title"/>
          </p:nvPr>
        </p:nvSpPr>
        <p:spPr/>
        <p:txBody>
          <a:bodyPr/>
          <a:lstStyle/>
          <a:p>
            <a:pPr algn="ctr"/>
            <a:r>
              <a:rPr lang="en-GB" altLang="en-US" sz="4400" dirty="0">
                <a:latin typeface="Arial" panose="020B0604020202020204" pitchFamily="34" charset="0"/>
                <a:cs typeface="Arial" panose="020B0604020202020204" pitchFamily="34" charset="0"/>
              </a:rPr>
              <a:t>Access to electoral register/</a:t>
            </a:r>
            <a:br>
              <a:rPr lang="en-GB" altLang="en-US" sz="4400" dirty="0">
                <a:latin typeface="Arial" panose="020B0604020202020204" pitchFamily="34" charset="0"/>
                <a:cs typeface="Arial" panose="020B0604020202020204" pitchFamily="34" charset="0"/>
              </a:rPr>
            </a:br>
            <a:r>
              <a:rPr lang="en-GB" altLang="en-US" sz="4400" dirty="0">
                <a:latin typeface="Arial" panose="020B0604020202020204" pitchFamily="34" charset="0"/>
                <a:cs typeface="Arial" panose="020B0604020202020204" pitchFamily="34" charset="0"/>
              </a:rPr>
              <a:t>absent voting lists</a:t>
            </a:r>
            <a:endParaRPr lang="en-GB" dirty="0"/>
          </a:p>
        </p:txBody>
      </p:sp>
    </p:spTree>
    <p:extLst>
      <p:ext uri="{BB962C8B-B14F-4D97-AF65-F5344CB8AC3E}">
        <p14:creationId xmlns:p14="http://schemas.microsoft.com/office/powerpoint/2010/main" val="19716243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99F5793-CB96-4268-8364-3054FA933BAD}"/>
              </a:ext>
            </a:extLst>
          </p:cNvPr>
          <p:cNvSpPr>
            <a:spLocks noGrp="1"/>
          </p:cNvSpPr>
          <p:nvPr>
            <p:ph type="subTitle" idx="1"/>
          </p:nvPr>
        </p:nvSpPr>
        <p:spPr>
          <a:xfrm>
            <a:off x="1524000" y="1813302"/>
            <a:ext cx="9144000" cy="3444498"/>
          </a:xfrm>
        </p:spPr>
        <p:txBody>
          <a:bodyPr/>
          <a:lstStyle/>
          <a:p>
            <a:pPr marL="342900" indent="-342900" algn="l">
              <a:buFont typeface="Arial" panose="020B0604020202020204" pitchFamily="34" charset="0"/>
              <a:buChar char="•"/>
              <a:defRPr/>
            </a:pPr>
            <a:r>
              <a:rPr lang="en-GB" dirty="0">
                <a:latin typeface="Arial"/>
              </a:rPr>
              <a:t>Only use data for permitted purposes!</a:t>
            </a:r>
          </a:p>
          <a:p>
            <a:pPr marL="342900" indent="-342900" algn="l">
              <a:buFont typeface="Arial" panose="020B0604020202020204" pitchFamily="34" charset="0"/>
              <a:buChar char="•"/>
              <a:defRPr/>
            </a:pPr>
            <a:endParaRPr lang="en-GB" b="1" dirty="0">
              <a:latin typeface="Arial"/>
            </a:endParaRPr>
          </a:p>
          <a:p>
            <a:pPr marL="971550" lvl="1" indent="-342900" algn="l">
              <a:buFont typeface="Arial" panose="020B0604020202020204" pitchFamily="34" charset="0"/>
              <a:buChar char="•"/>
              <a:defRPr/>
            </a:pPr>
            <a:r>
              <a:rPr lang="en-GB" sz="2400" dirty="0">
                <a:latin typeface="Arial"/>
              </a:rPr>
              <a:t>to complete the nomination form</a:t>
            </a:r>
          </a:p>
          <a:p>
            <a:pPr marL="971550" lvl="1" indent="-342900" algn="l">
              <a:buFont typeface="Arial" panose="020B0604020202020204" pitchFamily="34" charset="0"/>
              <a:buChar char="•"/>
              <a:defRPr/>
            </a:pPr>
            <a:r>
              <a:rPr lang="en-GB" sz="2400" dirty="0">
                <a:latin typeface="Arial"/>
              </a:rPr>
              <a:t>to help you campaign</a:t>
            </a:r>
          </a:p>
          <a:p>
            <a:pPr marL="971550" lvl="1" indent="-342900" algn="l">
              <a:buFont typeface="Arial" panose="020B0604020202020204" pitchFamily="34" charset="0"/>
              <a:buChar char="•"/>
              <a:defRPr/>
            </a:pPr>
            <a:r>
              <a:rPr lang="en-GB" sz="2400" dirty="0">
                <a:latin typeface="Arial"/>
              </a:rPr>
              <a:t>to check that donations/loans are permissible</a:t>
            </a:r>
          </a:p>
          <a:p>
            <a:endParaRPr lang="en-GB" dirty="0"/>
          </a:p>
        </p:txBody>
      </p:sp>
      <p:sp>
        <p:nvSpPr>
          <p:cNvPr id="3" name="Title 2">
            <a:extLst>
              <a:ext uri="{FF2B5EF4-FFF2-40B4-BE49-F238E27FC236}">
                <a16:creationId xmlns:a16="http://schemas.microsoft.com/office/drawing/2014/main" id="{D3B3B6D1-E51D-4376-B2A9-DADCC71CABF1}"/>
              </a:ext>
            </a:extLst>
          </p:cNvPr>
          <p:cNvSpPr>
            <a:spLocks noGrp="1"/>
          </p:cNvSpPr>
          <p:nvPr>
            <p:ph type="title"/>
          </p:nvPr>
        </p:nvSpPr>
        <p:spPr/>
        <p:txBody>
          <a:bodyPr/>
          <a:lstStyle/>
          <a:p>
            <a:pPr algn="ctr"/>
            <a:r>
              <a:rPr lang="en-GB" altLang="en-US" sz="4400" dirty="0">
                <a:latin typeface="Arial" panose="020B0604020202020204" pitchFamily="34" charset="0"/>
                <a:cs typeface="Arial" panose="020B0604020202020204" pitchFamily="34" charset="0"/>
              </a:rPr>
              <a:t>Access to electoral register/</a:t>
            </a:r>
            <a:br>
              <a:rPr lang="en-GB" altLang="en-US" sz="4400" dirty="0">
                <a:latin typeface="Arial" panose="020B0604020202020204" pitchFamily="34" charset="0"/>
                <a:cs typeface="Arial" panose="020B0604020202020204" pitchFamily="34" charset="0"/>
              </a:rPr>
            </a:br>
            <a:r>
              <a:rPr lang="en-GB" altLang="en-US" sz="4400" dirty="0">
                <a:latin typeface="Arial" panose="020B0604020202020204" pitchFamily="34" charset="0"/>
                <a:cs typeface="Arial" panose="020B0604020202020204" pitchFamily="34" charset="0"/>
              </a:rPr>
              <a:t>absent voting lists</a:t>
            </a:r>
            <a:endParaRPr lang="en-GB" dirty="0"/>
          </a:p>
        </p:txBody>
      </p:sp>
    </p:spTree>
    <p:extLst>
      <p:ext uri="{BB962C8B-B14F-4D97-AF65-F5344CB8AC3E}">
        <p14:creationId xmlns:p14="http://schemas.microsoft.com/office/powerpoint/2010/main" val="9659469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3E7091-BD6F-4D07-92DE-00BAA9B8C885}"/>
              </a:ext>
            </a:extLst>
          </p:cNvPr>
          <p:cNvSpPr>
            <a:spLocks noGrp="1"/>
          </p:cNvSpPr>
          <p:nvPr>
            <p:ph type="title"/>
          </p:nvPr>
        </p:nvSpPr>
        <p:spPr>
          <a:xfrm>
            <a:off x="838200" y="365126"/>
            <a:ext cx="10515600" cy="713662"/>
          </a:xfrm>
        </p:spPr>
        <p:txBody>
          <a:bodyPr/>
          <a:lstStyle/>
          <a:p>
            <a:pPr algn="ctr"/>
            <a:r>
              <a:rPr lang="en-GB" b="0" i="0" u="none" strike="noStrike" dirty="0">
                <a:solidFill>
                  <a:srgbClr val="000000"/>
                </a:solidFill>
                <a:effectLst/>
                <a:latin typeface="Arial" panose="020B0604020202020204" pitchFamily="34" charset="0"/>
              </a:rPr>
              <a:t>Key dates – Candidates &amp; Agents</a:t>
            </a:r>
            <a:r>
              <a:rPr lang="en-GB" b="0" i="0" dirty="0">
                <a:solidFill>
                  <a:srgbClr val="000000"/>
                </a:solidFill>
                <a:effectLst/>
                <a:latin typeface="Arial" panose="020B0604020202020204" pitchFamily="34" charset="0"/>
              </a:rPr>
              <a:t>​</a:t>
            </a:r>
            <a:endParaRPr lang="en-GB" dirty="0"/>
          </a:p>
        </p:txBody>
      </p:sp>
      <p:graphicFrame>
        <p:nvGraphicFramePr>
          <p:cNvPr id="4" name="Table 3">
            <a:extLst>
              <a:ext uri="{FF2B5EF4-FFF2-40B4-BE49-F238E27FC236}">
                <a16:creationId xmlns:a16="http://schemas.microsoft.com/office/drawing/2014/main" id="{2C6AD8E8-3104-80AE-7146-40411B4EB0C7}"/>
              </a:ext>
            </a:extLst>
          </p:cNvPr>
          <p:cNvGraphicFramePr>
            <a:graphicFrameLocks noGrp="1"/>
          </p:cNvGraphicFramePr>
          <p:nvPr>
            <p:extLst>
              <p:ext uri="{D42A27DB-BD31-4B8C-83A1-F6EECF244321}">
                <p14:modId xmlns:p14="http://schemas.microsoft.com/office/powerpoint/2010/main" val="1063873933"/>
              </p:ext>
            </p:extLst>
          </p:nvPr>
        </p:nvGraphicFramePr>
        <p:xfrm>
          <a:off x="1617785" y="1372086"/>
          <a:ext cx="7710072" cy="4113828"/>
        </p:xfrm>
        <a:graphic>
          <a:graphicData uri="http://schemas.openxmlformats.org/drawingml/2006/table">
            <a:tbl>
              <a:tblPr firstRow="1" firstCol="1" bandRow="1"/>
              <a:tblGrid>
                <a:gridCol w="3855036">
                  <a:extLst>
                    <a:ext uri="{9D8B030D-6E8A-4147-A177-3AD203B41FA5}">
                      <a16:colId xmlns:a16="http://schemas.microsoft.com/office/drawing/2014/main" val="1037357769"/>
                    </a:ext>
                  </a:extLst>
                </a:gridCol>
                <a:gridCol w="3855036">
                  <a:extLst>
                    <a:ext uri="{9D8B030D-6E8A-4147-A177-3AD203B41FA5}">
                      <a16:colId xmlns:a16="http://schemas.microsoft.com/office/drawing/2014/main" val="3227728573"/>
                    </a:ext>
                  </a:extLst>
                </a:gridCol>
              </a:tblGrid>
              <a:tr h="688618">
                <a:tc>
                  <a:txBody>
                    <a:bodyPr/>
                    <a:lstStyle/>
                    <a:p>
                      <a:pPr>
                        <a:lnSpc>
                          <a:spcPct val="107000"/>
                        </a:lnSpc>
                        <a:spcAft>
                          <a:spcPts val="800"/>
                        </a:spcAft>
                      </a:pPr>
                      <a:r>
                        <a:rPr lang="en-GB" sz="2000" kern="100">
                          <a:effectLst/>
                          <a:latin typeface="Arial" panose="020B0604020202020204" pitchFamily="34" charset="0"/>
                          <a:ea typeface="Calibri" panose="020F0502020204030204" pitchFamily="34" charset="0"/>
                          <a:cs typeface="Times New Roman" panose="02020603050405020304" pitchFamily="18" charset="0"/>
                        </a:rPr>
                        <a:t>Publication of Notice of Election</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spcAft>
                          <a:spcPts val="800"/>
                        </a:spcAft>
                      </a:pPr>
                      <a:r>
                        <a:rPr lang="en-GB" sz="2000" kern="100" dirty="0">
                          <a:effectLst/>
                          <a:latin typeface="Arial" panose="020B0604020202020204" pitchFamily="34" charset="0"/>
                          <a:ea typeface="Calibri" panose="020F0502020204030204" pitchFamily="34" charset="0"/>
                          <a:cs typeface="Times New Roman" panose="02020603050405020304" pitchFamily="18" charset="0"/>
                        </a:rPr>
                        <a:t>Thursday 26 March </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3641340037"/>
                  </a:ext>
                </a:extLst>
              </a:tr>
              <a:tr h="335369">
                <a:tc>
                  <a:txBody>
                    <a:bodyPr/>
                    <a:lstStyle/>
                    <a:p>
                      <a:pPr>
                        <a:lnSpc>
                          <a:spcPct val="107000"/>
                        </a:lnSpc>
                        <a:spcAft>
                          <a:spcPts val="800"/>
                        </a:spcAft>
                      </a:pPr>
                      <a:r>
                        <a:rPr lang="en-GB" sz="2000" kern="100">
                          <a:effectLst/>
                          <a:latin typeface="Arial" panose="020B0604020202020204" pitchFamily="34" charset="0"/>
                          <a:ea typeface="Calibri" panose="020F0502020204030204" pitchFamily="34" charset="0"/>
                          <a:cs typeface="Times New Roman" panose="02020603050405020304" pitchFamily="18" charset="0"/>
                        </a:rPr>
                        <a:t>Nominations commence</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spcAft>
                          <a:spcPts val="800"/>
                        </a:spcAft>
                      </a:pPr>
                      <a:r>
                        <a:rPr lang="en-GB" sz="2000" kern="100" dirty="0">
                          <a:effectLst/>
                          <a:latin typeface="Arial" panose="020B0604020202020204" pitchFamily="34" charset="0"/>
                          <a:ea typeface="Calibri" panose="020F0502020204030204" pitchFamily="34" charset="0"/>
                          <a:cs typeface="Times New Roman" panose="02020603050405020304" pitchFamily="18" charset="0"/>
                        </a:rPr>
                        <a:t>Friday 27 March </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1910334004"/>
                  </a:ext>
                </a:extLst>
              </a:tr>
              <a:tr h="335369">
                <a:tc>
                  <a:txBody>
                    <a:bodyPr/>
                    <a:lstStyle/>
                    <a:p>
                      <a:pPr>
                        <a:lnSpc>
                          <a:spcPct val="107000"/>
                        </a:lnSpc>
                        <a:spcAft>
                          <a:spcPts val="800"/>
                        </a:spcAft>
                      </a:pPr>
                      <a:r>
                        <a:rPr lang="en-GB" sz="2000" kern="100">
                          <a:effectLst/>
                          <a:latin typeface="Arial" panose="020B0604020202020204" pitchFamily="34" charset="0"/>
                          <a:ea typeface="Calibri" panose="020F0502020204030204" pitchFamily="34" charset="0"/>
                          <a:cs typeface="Times New Roman" panose="02020603050405020304" pitchFamily="18" charset="0"/>
                        </a:rPr>
                        <a:t>Close of nominations</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spcAft>
                          <a:spcPts val="800"/>
                        </a:spcAft>
                      </a:pPr>
                      <a:r>
                        <a:rPr lang="en-GB" sz="2000" kern="100" dirty="0">
                          <a:effectLst/>
                          <a:latin typeface="Arial" panose="020B0604020202020204" pitchFamily="34" charset="0"/>
                          <a:ea typeface="Calibri" panose="020F0502020204030204" pitchFamily="34" charset="0"/>
                          <a:cs typeface="Times New Roman" panose="02020603050405020304" pitchFamily="18" charset="0"/>
                        </a:rPr>
                        <a:t>4pm Thursday 9 April</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932771944"/>
                  </a:ext>
                </a:extLst>
              </a:tr>
              <a:tr h="688618">
                <a:tc>
                  <a:txBody>
                    <a:bodyPr/>
                    <a:lstStyle/>
                    <a:p>
                      <a:pPr>
                        <a:lnSpc>
                          <a:spcPct val="107000"/>
                        </a:lnSpc>
                        <a:spcAft>
                          <a:spcPts val="800"/>
                        </a:spcAft>
                      </a:pPr>
                      <a:r>
                        <a:rPr lang="en-GB" sz="2000" kern="100">
                          <a:effectLst/>
                          <a:latin typeface="Arial" panose="020B0604020202020204" pitchFamily="34" charset="0"/>
                          <a:ea typeface="Calibri" panose="020F0502020204030204" pitchFamily="34" charset="0"/>
                          <a:cs typeface="Times New Roman" panose="02020603050405020304" pitchFamily="18" charset="0"/>
                        </a:rPr>
                        <a:t>Notification of appointment of election agents</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spcAft>
                          <a:spcPts val="800"/>
                        </a:spcAft>
                      </a:pPr>
                      <a:r>
                        <a:rPr lang="en-GB" sz="2000" kern="100" dirty="0">
                          <a:effectLst/>
                          <a:latin typeface="Arial" panose="020B0604020202020204" pitchFamily="34" charset="0"/>
                          <a:ea typeface="Calibri" panose="020F0502020204030204" pitchFamily="34" charset="0"/>
                          <a:cs typeface="Times New Roman" panose="02020603050405020304" pitchFamily="18" charset="0"/>
                        </a:rPr>
                        <a:t>4pm Thursday 9 April</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2302627890"/>
                  </a:ext>
                </a:extLst>
              </a:tr>
              <a:tr h="688618">
                <a:tc>
                  <a:txBody>
                    <a:bodyPr/>
                    <a:lstStyle/>
                    <a:p>
                      <a:pPr>
                        <a:lnSpc>
                          <a:spcPct val="107000"/>
                        </a:lnSpc>
                        <a:spcAft>
                          <a:spcPts val="800"/>
                        </a:spcAft>
                      </a:pPr>
                      <a:r>
                        <a:rPr lang="en-GB" sz="2000" kern="100">
                          <a:effectLst/>
                          <a:latin typeface="Arial" panose="020B0604020202020204" pitchFamily="34" charset="0"/>
                          <a:ea typeface="Calibri" panose="020F0502020204030204" pitchFamily="34" charset="0"/>
                          <a:cs typeface="Times New Roman" panose="02020603050405020304" pitchFamily="18" charset="0"/>
                        </a:rPr>
                        <a:t>Publication of statement of persons nominated</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spcAft>
                          <a:spcPts val="800"/>
                        </a:spcAft>
                      </a:pPr>
                      <a:r>
                        <a:rPr lang="en-GB" sz="2000" kern="100" dirty="0">
                          <a:effectLst/>
                          <a:latin typeface="Arial" panose="020B0604020202020204" pitchFamily="34" charset="0"/>
                          <a:ea typeface="Calibri" panose="020F0502020204030204" pitchFamily="34" charset="0"/>
                          <a:cs typeface="Times New Roman" panose="02020603050405020304" pitchFamily="18" charset="0"/>
                        </a:rPr>
                        <a:t>No later than 4pm Friday 10 April</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1938255625"/>
                  </a:ext>
                </a:extLst>
              </a:tr>
              <a:tr h="688618">
                <a:tc>
                  <a:txBody>
                    <a:bodyPr/>
                    <a:lstStyle/>
                    <a:p>
                      <a:pPr>
                        <a:lnSpc>
                          <a:spcPct val="107000"/>
                        </a:lnSpc>
                        <a:spcAft>
                          <a:spcPts val="800"/>
                        </a:spcAft>
                      </a:pPr>
                      <a:r>
                        <a:rPr lang="en-GB" sz="2000" kern="100">
                          <a:effectLst/>
                          <a:latin typeface="Arial" panose="020B0604020202020204" pitchFamily="34" charset="0"/>
                          <a:ea typeface="Calibri" panose="020F0502020204030204" pitchFamily="34" charset="0"/>
                          <a:cs typeface="Times New Roman" panose="02020603050405020304" pitchFamily="18" charset="0"/>
                        </a:rPr>
                        <a:t>Appoint of counting and polling agents</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spcAft>
                          <a:spcPts val="800"/>
                        </a:spcAft>
                      </a:pPr>
                      <a:r>
                        <a:rPr lang="en-GB" sz="2000" kern="100" dirty="0">
                          <a:effectLst/>
                          <a:latin typeface="Arial" panose="020B0604020202020204" pitchFamily="34" charset="0"/>
                          <a:ea typeface="Calibri" panose="020F0502020204030204" pitchFamily="34" charset="0"/>
                          <a:cs typeface="Times New Roman" panose="02020603050405020304" pitchFamily="18" charset="0"/>
                        </a:rPr>
                        <a:t>Wednesday 29 April</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436474132"/>
                  </a:ext>
                </a:extLst>
              </a:tr>
              <a:tr h="688618">
                <a:tc>
                  <a:txBody>
                    <a:bodyPr/>
                    <a:lstStyle/>
                    <a:p>
                      <a:pPr>
                        <a:lnSpc>
                          <a:spcPct val="107000"/>
                        </a:lnSpc>
                        <a:spcAft>
                          <a:spcPts val="800"/>
                        </a:spcAft>
                      </a:pPr>
                      <a:r>
                        <a:rPr lang="en-GB" sz="2000" kern="100">
                          <a:effectLst/>
                          <a:latin typeface="Arial" panose="020B0604020202020204" pitchFamily="34" charset="0"/>
                          <a:ea typeface="Calibri" panose="020F0502020204030204" pitchFamily="34" charset="0"/>
                          <a:cs typeface="Times New Roman" panose="02020603050405020304" pitchFamily="18" charset="0"/>
                        </a:rPr>
                        <a:t>Return of election expenses</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spcAft>
                          <a:spcPts val="800"/>
                        </a:spcAft>
                      </a:pPr>
                      <a:r>
                        <a:rPr lang="en-GB" sz="2000" kern="100" dirty="0">
                          <a:effectLst/>
                          <a:latin typeface="Arial" panose="020B0604020202020204" pitchFamily="34" charset="0"/>
                          <a:ea typeface="Calibri" panose="020F0502020204030204" pitchFamily="34" charset="0"/>
                          <a:cs typeface="Times New Roman" panose="02020603050405020304" pitchFamily="18" charset="0"/>
                        </a:rPr>
                        <a:t>Thursday 11 June (results declared on 8 May)</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54002095"/>
                  </a:ext>
                </a:extLst>
              </a:tr>
            </a:tbl>
          </a:graphicData>
        </a:graphic>
      </p:graphicFrame>
    </p:spTree>
    <p:extLst>
      <p:ext uri="{BB962C8B-B14F-4D97-AF65-F5344CB8AC3E}">
        <p14:creationId xmlns:p14="http://schemas.microsoft.com/office/powerpoint/2010/main" val="32793772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92F70F4-40C1-A813-BFD2-C1B4C8D8B7CB}"/>
              </a:ext>
            </a:extLst>
          </p:cNvPr>
          <p:cNvSpPr>
            <a:spLocks noGrp="1"/>
          </p:cNvSpPr>
          <p:nvPr>
            <p:ph type="subTitle" idx="1"/>
          </p:nvPr>
        </p:nvSpPr>
        <p:spPr>
          <a:xfrm>
            <a:off x="1524000" y="1690688"/>
            <a:ext cx="9144000" cy="4060767"/>
          </a:xfrm>
        </p:spPr>
        <p:txBody>
          <a:bodyPr/>
          <a:lstStyle/>
          <a:p>
            <a:pPr marL="342900" indent="-342900" algn="l">
              <a:buFont typeface="Arial" panose="020B0604020202020204" pitchFamily="34" charset="0"/>
              <a:buChar char="•"/>
            </a:pPr>
            <a:r>
              <a:rPr lang="en-GB" dirty="0">
                <a:latin typeface="Arial" panose="020B0604020202020204" pitchFamily="34" charset="0"/>
                <a:cs typeface="Arial" panose="020B0604020202020204" pitchFamily="34" charset="0"/>
              </a:rPr>
              <a:t>Electoral Commission provide a full range of guidance for candidates and agents on their website</a:t>
            </a:r>
          </a:p>
          <a:p>
            <a:pPr marL="342900" indent="-342900" algn="l">
              <a:buFont typeface="Arial" panose="020B0604020202020204" pitchFamily="34" charset="0"/>
              <a:buChar char="•"/>
            </a:pPr>
            <a:endParaRPr lang="en-GB" dirty="0">
              <a:latin typeface="Arial" panose="020B0604020202020204" pitchFamily="34" charset="0"/>
              <a:cs typeface="Arial" panose="020B0604020202020204" pitchFamily="34" charset="0"/>
              <a:hlinkClick r:id="rId3"/>
            </a:endParaRPr>
          </a:p>
          <a:p>
            <a:pPr marL="342900" indent="-342900" algn="l">
              <a:buFont typeface="Arial" panose="020B0604020202020204" pitchFamily="34" charset="0"/>
              <a:buChar char="•"/>
            </a:pPr>
            <a:r>
              <a:rPr lang="en-GB" dirty="0">
                <a:latin typeface="Arial" panose="020B0604020202020204" pitchFamily="34" charset="0"/>
                <a:cs typeface="Arial" panose="020B0604020202020204" pitchFamily="34" charset="0"/>
                <a:hlinkClick r:id="rId3"/>
              </a:rPr>
              <a:t>Video resource </a:t>
            </a:r>
            <a:r>
              <a:rPr lang="en-GB" dirty="0">
                <a:latin typeface="Arial" panose="020B0604020202020204" pitchFamily="34" charset="0"/>
                <a:cs typeface="Arial" panose="020B0604020202020204" pitchFamily="34" charset="0"/>
              </a:rPr>
              <a:t>available on completing a nomination paper</a:t>
            </a:r>
          </a:p>
          <a:p>
            <a:pPr marL="342900" indent="-342900" algn="l">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dirty="0">
                <a:latin typeface="Arial" panose="020B0604020202020204" pitchFamily="34" charset="0"/>
                <a:cs typeface="Arial" panose="020B0604020202020204" pitchFamily="34" charset="0"/>
              </a:rPr>
              <a:t>Election Expenses are covered by the Electoral Commission and they are holding a briefing on 4 March if you have not received the link let me know at the end.</a:t>
            </a:r>
          </a:p>
        </p:txBody>
      </p:sp>
      <p:sp>
        <p:nvSpPr>
          <p:cNvPr id="3" name="Title 2">
            <a:extLst>
              <a:ext uri="{FF2B5EF4-FFF2-40B4-BE49-F238E27FC236}">
                <a16:creationId xmlns:a16="http://schemas.microsoft.com/office/drawing/2014/main" id="{B0DF7285-BAFD-25BF-0676-CC011D49B483}"/>
              </a:ext>
            </a:extLst>
          </p:cNvPr>
          <p:cNvSpPr>
            <a:spLocks noGrp="1"/>
          </p:cNvSpPr>
          <p:nvPr>
            <p:ph type="title"/>
          </p:nvPr>
        </p:nvSpPr>
        <p:spPr/>
        <p:txBody>
          <a:bodyPr/>
          <a:lstStyle/>
          <a:p>
            <a:pPr algn="ctr"/>
            <a:r>
              <a:rPr lang="en-GB" dirty="0">
                <a:latin typeface="Arial" panose="020B0604020202020204" pitchFamily="34" charset="0"/>
                <a:cs typeface="Arial" panose="020B0604020202020204" pitchFamily="34" charset="0"/>
              </a:rPr>
              <a:t>Electoral Commission</a:t>
            </a:r>
          </a:p>
        </p:txBody>
      </p:sp>
    </p:spTree>
    <p:extLst>
      <p:ext uri="{BB962C8B-B14F-4D97-AF65-F5344CB8AC3E}">
        <p14:creationId xmlns:p14="http://schemas.microsoft.com/office/powerpoint/2010/main" val="367911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FC8A4E5-0876-4F6B-9294-8352E82DC574}"/>
              </a:ext>
            </a:extLst>
          </p:cNvPr>
          <p:cNvSpPr>
            <a:spLocks noGrp="1"/>
          </p:cNvSpPr>
          <p:nvPr>
            <p:ph type="subTitle" idx="1"/>
          </p:nvPr>
        </p:nvSpPr>
        <p:spPr>
          <a:xfrm>
            <a:off x="1595920" y="1773237"/>
            <a:ext cx="9144000" cy="3330778"/>
          </a:xfrm>
        </p:spPr>
        <p:txBody>
          <a:bodyPr/>
          <a:lstStyle/>
          <a:p>
            <a:pPr marL="342900" indent="-342900" algn="l" rtl="0" fontAlgn="base">
              <a:buFont typeface="Arial" panose="020B0604020202020204" pitchFamily="34" charset="0"/>
              <a:buChar char="•"/>
            </a:pPr>
            <a:r>
              <a:rPr lang="en-GB" dirty="0">
                <a:solidFill>
                  <a:srgbClr val="000000"/>
                </a:solidFill>
                <a:latin typeface="Arial" panose="020B0604020202020204" pitchFamily="34" charset="0"/>
              </a:rPr>
              <a:t>Julie Newman</a:t>
            </a:r>
            <a:r>
              <a:rPr lang="en-GB" b="0" i="0" u="none" strike="noStrike" dirty="0">
                <a:solidFill>
                  <a:srgbClr val="000000"/>
                </a:solidFill>
                <a:effectLst/>
                <a:latin typeface="Arial" panose="020B0604020202020204" pitchFamily="34" charset="0"/>
              </a:rPr>
              <a:t> – Director of Law, Governance</a:t>
            </a:r>
            <a:r>
              <a:rPr lang="en-GB" dirty="0">
                <a:solidFill>
                  <a:srgbClr val="000000"/>
                </a:solidFill>
                <a:latin typeface="Arial" panose="020B0604020202020204" pitchFamily="34" charset="0"/>
              </a:rPr>
              <a:t> and Safer Communities,</a:t>
            </a:r>
            <a:r>
              <a:rPr lang="en-GB" b="0" i="0" u="none" strike="noStrike" dirty="0">
                <a:solidFill>
                  <a:srgbClr val="000000"/>
                </a:solidFill>
                <a:effectLst/>
                <a:latin typeface="Arial" panose="020B0604020202020204" pitchFamily="34" charset="0"/>
              </a:rPr>
              <a:t> Returning Officer &amp; Electoral Registration Officer</a:t>
            </a:r>
            <a:r>
              <a:rPr lang="en-US" b="0" i="0" dirty="0">
                <a:solidFill>
                  <a:srgbClr val="000000"/>
                </a:solidFill>
                <a:effectLst/>
                <a:latin typeface="Arial" panose="020B0604020202020204" pitchFamily="34" charset="0"/>
              </a:rPr>
              <a:t>​</a:t>
            </a:r>
          </a:p>
          <a:p>
            <a:pPr marL="342900" indent="-342900" algn="l" rtl="0" fontAlgn="base">
              <a:buFont typeface="Arial" panose="020B0604020202020204" pitchFamily="34" charset="0"/>
              <a:buChar char="•"/>
            </a:pPr>
            <a:endParaRPr lang="en-US" b="0" i="0" dirty="0">
              <a:solidFill>
                <a:srgbClr val="000000"/>
              </a:solidFill>
              <a:effectLst/>
              <a:latin typeface="Arial" panose="020B0604020202020204" pitchFamily="34" charset="0"/>
            </a:endParaRPr>
          </a:p>
          <a:p>
            <a:pPr marL="342900" indent="-342900" algn="l" fontAlgn="base">
              <a:buFont typeface="Arial" panose="020B0604020202020204" pitchFamily="34" charset="0"/>
              <a:buChar char="•"/>
            </a:pPr>
            <a:r>
              <a:rPr lang="en-GB" b="0" i="0" u="none" strike="noStrike" dirty="0">
                <a:solidFill>
                  <a:srgbClr val="000000"/>
                </a:solidFill>
                <a:effectLst/>
                <a:latin typeface="Arial" panose="020B0604020202020204" pitchFamily="34" charset="0"/>
              </a:rPr>
              <a:t>Liz Read – Head of Electoral Services, </a:t>
            </a:r>
            <a:r>
              <a:rPr lang="en-GB" dirty="0">
                <a:solidFill>
                  <a:srgbClr val="000000"/>
                </a:solidFill>
                <a:latin typeface="Arial" panose="020B0604020202020204" pitchFamily="34" charset="0"/>
              </a:rPr>
              <a:t>Deputy Returning Officer</a:t>
            </a:r>
            <a:r>
              <a:rPr lang="en-US" dirty="0">
                <a:solidFill>
                  <a:srgbClr val="000000"/>
                </a:solidFill>
                <a:latin typeface="Arial" panose="020B0604020202020204" pitchFamily="34" charset="0"/>
              </a:rPr>
              <a:t>​ &amp; </a:t>
            </a:r>
            <a:r>
              <a:rPr lang="en-GB" dirty="0">
                <a:solidFill>
                  <a:srgbClr val="000000"/>
                </a:solidFill>
                <a:latin typeface="Arial" panose="020B0604020202020204" pitchFamily="34" charset="0"/>
              </a:rPr>
              <a:t>Deputy Electoral Registration Officer</a:t>
            </a:r>
          </a:p>
          <a:p>
            <a:endParaRPr lang="en-GB" dirty="0"/>
          </a:p>
        </p:txBody>
      </p:sp>
      <p:sp>
        <p:nvSpPr>
          <p:cNvPr id="3" name="Title 2">
            <a:extLst>
              <a:ext uri="{FF2B5EF4-FFF2-40B4-BE49-F238E27FC236}">
                <a16:creationId xmlns:a16="http://schemas.microsoft.com/office/drawing/2014/main" id="{E92EDCEE-89BF-42E4-9BBA-24E0D6D04710}"/>
              </a:ext>
            </a:extLst>
          </p:cNvPr>
          <p:cNvSpPr>
            <a:spLocks noGrp="1"/>
          </p:cNvSpPr>
          <p:nvPr>
            <p:ph type="title"/>
          </p:nvPr>
        </p:nvSpPr>
        <p:spPr/>
        <p:txBody>
          <a:bodyPr/>
          <a:lstStyle/>
          <a:p>
            <a:pPr algn="ctr"/>
            <a:r>
              <a:rPr lang="en-GB" b="0" i="0" dirty="0">
                <a:solidFill>
                  <a:srgbClr val="000000"/>
                </a:solidFill>
                <a:effectLst/>
                <a:latin typeface="Arial" panose="020B0604020202020204" pitchFamily="34" charset="0"/>
              </a:rPr>
              <a:t>Who’s who</a:t>
            </a:r>
            <a:endParaRPr lang="en-GB" dirty="0"/>
          </a:p>
        </p:txBody>
      </p:sp>
    </p:spTree>
    <p:extLst>
      <p:ext uri="{BB962C8B-B14F-4D97-AF65-F5344CB8AC3E}">
        <p14:creationId xmlns:p14="http://schemas.microsoft.com/office/powerpoint/2010/main" val="1663763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8625964-A8A5-69EF-3837-E80902EC50BC}"/>
              </a:ext>
            </a:extLst>
          </p:cNvPr>
          <p:cNvSpPr>
            <a:spLocks noGrp="1"/>
          </p:cNvSpPr>
          <p:nvPr>
            <p:ph type="subTitle" idx="1"/>
          </p:nvPr>
        </p:nvSpPr>
        <p:spPr>
          <a:xfrm>
            <a:off x="1524000" y="1911926"/>
            <a:ext cx="9144000" cy="3345873"/>
          </a:xfrm>
        </p:spPr>
        <p:txBody>
          <a:bodyPr/>
          <a:lstStyle/>
          <a:p>
            <a:pPr marL="342900" indent="-342900" algn="l">
              <a:buFont typeface="Arial" panose="020B0604020202020204" pitchFamily="34" charset="0"/>
              <a:buChar char="•"/>
            </a:pPr>
            <a:r>
              <a:rPr lang="en-GB" sz="3200" dirty="0">
                <a:latin typeface="Arial" panose="020B0604020202020204" pitchFamily="34" charset="0"/>
                <a:cs typeface="Arial" panose="020B0604020202020204" pitchFamily="34" charset="0"/>
              </a:rPr>
              <a:t>Single Point of contact re: electoral matters</a:t>
            </a:r>
          </a:p>
          <a:p>
            <a:pPr marL="342900" indent="-342900" algn="l">
              <a:buFont typeface="Arial" panose="020B0604020202020204" pitchFamily="34" charset="0"/>
              <a:buChar char="•"/>
            </a:pPr>
            <a:endParaRPr lang="en-GB" sz="32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sz="3200" dirty="0">
                <a:latin typeface="Arial" panose="020B0604020202020204" pitchFamily="34" charset="0"/>
                <a:cs typeface="Arial" panose="020B0604020202020204" pitchFamily="34" charset="0"/>
              </a:rPr>
              <a:t>Candidates Security – Operation Ford – links to briefings, candidates details form</a:t>
            </a:r>
          </a:p>
        </p:txBody>
      </p:sp>
      <p:sp>
        <p:nvSpPr>
          <p:cNvPr id="3" name="Title 2">
            <a:extLst>
              <a:ext uri="{FF2B5EF4-FFF2-40B4-BE49-F238E27FC236}">
                <a16:creationId xmlns:a16="http://schemas.microsoft.com/office/drawing/2014/main" id="{D9552BA9-AB18-35D6-2F4D-09F35AB5B3B7}"/>
              </a:ext>
            </a:extLst>
          </p:cNvPr>
          <p:cNvSpPr>
            <a:spLocks noGrp="1"/>
          </p:cNvSpPr>
          <p:nvPr>
            <p:ph type="title"/>
          </p:nvPr>
        </p:nvSpPr>
        <p:spPr/>
        <p:txBody>
          <a:bodyPr/>
          <a:lstStyle/>
          <a:p>
            <a:pPr algn="ctr"/>
            <a:r>
              <a:rPr lang="en-GB" dirty="0">
                <a:latin typeface="Arial" panose="020B0604020202020204" pitchFamily="34" charset="0"/>
                <a:cs typeface="Arial" panose="020B0604020202020204" pitchFamily="34" charset="0"/>
              </a:rPr>
              <a:t>Police Support</a:t>
            </a:r>
          </a:p>
        </p:txBody>
      </p:sp>
    </p:spTree>
    <p:extLst>
      <p:ext uri="{BB962C8B-B14F-4D97-AF65-F5344CB8AC3E}">
        <p14:creationId xmlns:p14="http://schemas.microsoft.com/office/powerpoint/2010/main" val="33379774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0E0F2A2-335F-4E9E-981D-6E81AC805497}"/>
              </a:ext>
            </a:extLst>
          </p:cNvPr>
          <p:cNvSpPr>
            <a:spLocks noGrp="1"/>
          </p:cNvSpPr>
          <p:nvPr>
            <p:ph type="subTitle" idx="1"/>
          </p:nvPr>
        </p:nvSpPr>
        <p:spPr>
          <a:xfrm>
            <a:off x="1524000" y="1983783"/>
            <a:ext cx="9144000" cy="3274017"/>
          </a:xfrm>
        </p:spPr>
        <p:txBody>
          <a:bodyPr/>
          <a:lstStyle/>
          <a:p>
            <a:pPr marL="342900" indent="-342900" algn="l" eaLnBrk="1" hangingPunct="1">
              <a:lnSpc>
                <a:spcPct val="90000"/>
              </a:lnSpc>
              <a:buFont typeface="Arial" panose="020B0604020202020204" pitchFamily="34" charset="0"/>
              <a:buChar char="•"/>
              <a:defRPr/>
            </a:pPr>
            <a:r>
              <a:rPr lang="en-GB" sz="3600" dirty="0">
                <a:latin typeface="Arial"/>
              </a:rPr>
              <a:t>Electoral Services Team – 024 7697 5226</a:t>
            </a:r>
          </a:p>
          <a:p>
            <a:pPr marL="742950" lvl="1" indent="-342900" algn="l" eaLnBrk="1" hangingPunct="1">
              <a:lnSpc>
                <a:spcPct val="90000"/>
              </a:lnSpc>
              <a:buFont typeface="Arial" panose="020B0604020202020204" pitchFamily="34" charset="0"/>
              <a:buChar char="•"/>
              <a:defRPr/>
            </a:pPr>
            <a:r>
              <a:rPr lang="en-GB" sz="3600" dirty="0">
                <a:latin typeface="Arial"/>
              </a:rPr>
              <a:t>E-mail – candidates@coventry.gov.uk</a:t>
            </a:r>
          </a:p>
          <a:p>
            <a:pPr marL="342900" indent="-342900" algn="l" eaLnBrk="1" hangingPunct="1">
              <a:lnSpc>
                <a:spcPct val="90000"/>
              </a:lnSpc>
              <a:buFont typeface="Arial" panose="020B0604020202020204" pitchFamily="34" charset="0"/>
              <a:buChar char="•"/>
              <a:defRPr/>
            </a:pPr>
            <a:endParaRPr lang="en-GB" sz="2400" i="1" dirty="0">
              <a:latin typeface="Arial"/>
            </a:endParaRPr>
          </a:p>
        </p:txBody>
      </p:sp>
      <p:sp>
        <p:nvSpPr>
          <p:cNvPr id="3" name="Title 2">
            <a:extLst>
              <a:ext uri="{FF2B5EF4-FFF2-40B4-BE49-F238E27FC236}">
                <a16:creationId xmlns:a16="http://schemas.microsoft.com/office/drawing/2014/main" id="{41AFDC96-0566-4CAB-AAAD-AE2AC8078128}"/>
              </a:ext>
            </a:extLst>
          </p:cNvPr>
          <p:cNvSpPr>
            <a:spLocks noGrp="1"/>
          </p:cNvSpPr>
          <p:nvPr>
            <p:ph type="title"/>
          </p:nvPr>
        </p:nvSpPr>
        <p:spPr/>
        <p:txBody>
          <a:bodyPr/>
          <a:lstStyle/>
          <a:p>
            <a:pPr algn="ctr"/>
            <a:r>
              <a:rPr lang="en-GB" altLang="en-US" dirty="0">
                <a:latin typeface="Arial" panose="020B0604020202020204" pitchFamily="34" charset="0"/>
                <a:cs typeface="Arial" panose="020B0604020202020204" pitchFamily="34" charset="0"/>
              </a:rPr>
              <a:t>Contacts</a:t>
            </a:r>
            <a:endParaRPr lang="en-GB" dirty="0"/>
          </a:p>
        </p:txBody>
      </p:sp>
    </p:spTree>
    <p:extLst>
      <p:ext uri="{BB962C8B-B14F-4D97-AF65-F5344CB8AC3E}">
        <p14:creationId xmlns:p14="http://schemas.microsoft.com/office/powerpoint/2010/main" val="35379677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058445A9-1CFE-4E5A-9975-931D965D7AA9}"/>
              </a:ext>
            </a:extLst>
          </p:cNvPr>
          <p:cNvPicPr>
            <a:picLocks noChangeAspect="1"/>
          </p:cNvPicPr>
          <p:nvPr/>
        </p:nvPicPr>
        <p:blipFill>
          <a:blip r:embed="rId3"/>
          <a:stretch>
            <a:fillRect/>
          </a:stretch>
        </p:blipFill>
        <p:spPr>
          <a:xfrm>
            <a:off x="1318862" y="1371601"/>
            <a:ext cx="9144000" cy="3429000"/>
          </a:xfrm>
          <a:prstGeom prst="rect">
            <a:avLst/>
          </a:prstGeom>
        </p:spPr>
      </p:pic>
    </p:spTree>
    <p:extLst>
      <p:ext uri="{BB962C8B-B14F-4D97-AF65-F5344CB8AC3E}">
        <p14:creationId xmlns:p14="http://schemas.microsoft.com/office/powerpoint/2010/main" val="1715350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2D95DB-C751-322C-8FFA-F971B67A61A1}"/>
              </a:ext>
            </a:extLst>
          </p:cNvPr>
          <p:cNvSpPr>
            <a:spLocks noGrp="1"/>
          </p:cNvSpPr>
          <p:nvPr>
            <p:ph type="subTitle" idx="1"/>
          </p:nvPr>
        </p:nvSpPr>
        <p:spPr>
          <a:xfrm>
            <a:off x="1524000" y="2144684"/>
            <a:ext cx="9144000" cy="3113116"/>
          </a:xfrm>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Serve your community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Shape the future of Coventry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Support residents and represent their interests</a:t>
            </a:r>
          </a:p>
          <a:p>
            <a:endParaRPr lang="en-GB" dirty="0"/>
          </a:p>
        </p:txBody>
      </p:sp>
      <p:sp>
        <p:nvSpPr>
          <p:cNvPr id="3" name="Title 2">
            <a:extLst>
              <a:ext uri="{FF2B5EF4-FFF2-40B4-BE49-F238E27FC236}">
                <a16:creationId xmlns:a16="http://schemas.microsoft.com/office/drawing/2014/main" id="{73C8D9BE-7C89-D527-97F1-4B75EB811423}"/>
              </a:ext>
            </a:extLst>
          </p:cNvPr>
          <p:cNvSpPr>
            <a:spLocks noGrp="1"/>
          </p:cNvSpPr>
          <p:nvPr>
            <p:ph type="title"/>
          </p:nvPr>
        </p:nvSpPr>
        <p:spPr/>
        <p:txBody>
          <a:bodyPr/>
          <a:lstStyle/>
          <a:p>
            <a:pPr algn="ctr"/>
            <a:r>
              <a:rPr lang="en-GB" dirty="0">
                <a:latin typeface="Arial" panose="020B0604020202020204" pitchFamily="34" charset="0"/>
                <a:cs typeface="Arial" panose="020B0604020202020204" pitchFamily="34" charset="0"/>
              </a:rPr>
              <a:t>Becoming a Coventry City Councillor</a:t>
            </a:r>
          </a:p>
        </p:txBody>
      </p:sp>
    </p:spTree>
    <p:extLst>
      <p:ext uri="{BB962C8B-B14F-4D97-AF65-F5344CB8AC3E}">
        <p14:creationId xmlns:p14="http://schemas.microsoft.com/office/powerpoint/2010/main" val="3866730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6A303C3-420C-7F56-19B5-87823F5C5AA9}"/>
              </a:ext>
            </a:extLst>
          </p:cNvPr>
          <p:cNvSpPr>
            <a:spLocks noGrp="1"/>
          </p:cNvSpPr>
          <p:nvPr>
            <p:ph type="subTitle" idx="1"/>
          </p:nvPr>
        </p:nvSpPr>
        <p:spPr>
          <a:xfrm>
            <a:off x="1524000" y="1690688"/>
            <a:ext cx="9144000" cy="3312622"/>
          </a:xfrm>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Represent every resident in your ward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Champion inclusion and fairness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Work with communities, partners and local organisations</a:t>
            </a:r>
          </a:p>
          <a:p>
            <a:endParaRPr lang="en-GB" dirty="0"/>
          </a:p>
        </p:txBody>
      </p:sp>
      <p:sp>
        <p:nvSpPr>
          <p:cNvPr id="3" name="Title 2">
            <a:extLst>
              <a:ext uri="{FF2B5EF4-FFF2-40B4-BE49-F238E27FC236}">
                <a16:creationId xmlns:a16="http://schemas.microsoft.com/office/drawing/2014/main" id="{239A54E1-01A2-85FA-A2EE-DBAD595859E7}"/>
              </a:ext>
            </a:extLst>
          </p:cNvPr>
          <p:cNvSpPr>
            <a:spLocks noGrp="1"/>
          </p:cNvSpPr>
          <p:nvPr>
            <p:ph type="title"/>
          </p:nvPr>
        </p:nvSpPr>
        <p:spPr/>
        <p:txBody>
          <a:bodyPr/>
          <a:lstStyle/>
          <a:p>
            <a:pPr algn="ctr"/>
            <a:r>
              <a:rPr lang="en-GB" dirty="0">
                <a:latin typeface="Arial" panose="020B0604020202020204" pitchFamily="34" charset="0"/>
                <a:cs typeface="Arial" panose="020B0604020202020204" pitchFamily="34" charset="0"/>
              </a:rPr>
              <a:t>Acting for All Residents &amp; Communities</a:t>
            </a:r>
          </a:p>
        </p:txBody>
      </p:sp>
    </p:spTree>
    <p:extLst>
      <p:ext uri="{BB962C8B-B14F-4D97-AF65-F5344CB8AC3E}">
        <p14:creationId xmlns:p14="http://schemas.microsoft.com/office/powerpoint/2010/main" val="1676950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F3D91BF-B45E-F812-DB5F-6FEF36511888}"/>
              </a:ext>
            </a:extLst>
          </p:cNvPr>
          <p:cNvSpPr>
            <a:spLocks noGrp="1"/>
          </p:cNvSpPr>
          <p:nvPr>
            <p:ph type="subTitle" idx="1"/>
          </p:nvPr>
        </p:nvSpPr>
        <p:spPr>
          <a:xfrm>
            <a:off x="1524000" y="1657436"/>
            <a:ext cx="9144000" cy="4128221"/>
          </a:xfrm>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Weekly hours vary depending on responsibilities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10+ Full Council meetings per year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Committee meetings, briefings, training and community events</a:t>
            </a:r>
          </a:p>
          <a:p>
            <a:endParaRPr lang="en-GB" dirty="0"/>
          </a:p>
        </p:txBody>
      </p:sp>
      <p:sp>
        <p:nvSpPr>
          <p:cNvPr id="3" name="Title 2">
            <a:extLst>
              <a:ext uri="{FF2B5EF4-FFF2-40B4-BE49-F238E27FC236}">
                <a16:creationId xmlns:a16="http://schemas.microsoft.com/office/drawing/2014/main" id="{38D6CB4D-7ED7-F2B6-0A68-60CBF50D47AE}"/>
              </a:ext>
            </a:extLst>
          </p:cNvPr>
          <p:cNvSpPr>
            <a:spLocks noGrp="1"/>
          </p:cNvSpPr>
          <p:nvPr>
            <p:ph type="title"/>
          </p:nvPr>
        </p:nvSpPr>
        <p:spPr/>
        <p:txBody>
          <a:bodyPr/>
          <a:lstStyle/>
          <a:p>
            <a:pPr algn="ctr"/>
            <a:r>
              <a:rPr lang="en-GB" dirty="0">
                <a:latin typeface="Arial" panose="020B0604020202020204" pitchFamily="34" charset="0"/>
                <a:cs typeface="Arial" panose="020B0604020202020204" pitchFamily="34" charset="0"/>
              </a:rPr>
              <a:t>Time Commitment – What to Expect</a:t>
            </a:r>
          </a:p>
        </p:txBody>
      </p:sp>
    </p:spTree>
    <p:extLst>
      <p:ext uri="{BB962C8B-B14F-4D97-AF65-F5344CB8AC3E}">
        <p14:creationId xmlns:p14="http://schemas.microsoft.com/office/powerpoint/2010/main" val="1072966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04A960A-C1D4-5618-5689-4A29DA1EF51C}"/>
              </a:ext>
            </a:extLst>
          </p:cNvPr>
          <p:cNvSpPr>
            <a:spLocks noGrp="1"/>
          </p:cNvSpPr>
          <p:nvPr>
            <p:ph type="subTitle" idx="1"/>
          </p:nvPr>
        </p:nvSpPr>
        <p:spPr>
          <a:xfrm>
            <a:off x="1524000" y="1496290"/>
            <a:ext cx="9144000" cy="4139739"/>
          </a:xfrm>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Respond to resident enquiries across many issues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Work with officers to resolve concerns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You may hold ward surgeries and maintain regular contact with residents</a:t>
            </a:r>
          </a:p>
          <a:p>
            <a:endParaRPr lang="en-GB" dirty="0"/>
          </a:p>
        </p:txBody>
      </p:sp>
      <p:sp>
        <p:nvSpPr>
          <p:cNvPr id="3" name="Title 2">
            <a:extLst>
              <a:ext uri="{FF2B5EF4-FFF2-40B4-BE49-F238E27FC236}">
                <a16:creationId xmlns:a16="http://schemas.microsoft.com/office/drawing/2014/main" id="{A2DCD61C-9DA8-72D1-DB0F-E29A88810081}"/>
              </a:ext>
            </a:extLst>
          </p:cNvPr>
          <p:cNvSpPr>
            <a:spLocks noGrp="1"/>
          </p:cNvSpPr>
          <p:nvPr>
            <p:ph type="title"/>
          </p:nvPr>
        </p:nvSpPr>
        <p:spPr/>
        <p:txBody>
          <a:bodyPr/>
          <a:lstStyle/>
          <a:p>
            <a:pPr algn="ctr"/>
            <a:r>
              <a:rPr lang="en-GB" dirty="0">
                <a:latin typeface="Arial" panose="020B0604020202020204" pitchFamily="34" charset="0"/>
                <a:cs typeface="Arial" panose="020B0604020202020204" pitchFamily="34" charset="0"/>
              </a:rPr>
              <a:t>Casework – A Core Part of the Role</a:t>
            </a:r>
          </a:p>
        </p:txBody>
      </p:sp>
    </p:spTree>
    <p:extLst>
      <p:ext uri="{BB962C8B-B14F-4D97-AF65-F5344CB8AC3E}">
        <p14:creationId xmlns:p14="http://schemas.microsoft.com/office/powerpoint/2010/main" val="1443665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39A145E-CDA4-A83A-AC8A-F5E01C582B63}"/>
              </a:ext>
            </a:extLst>
          </p:cNvPr>
          <p:cNvSpPr>
            <a:spLocks noGrp="1"/>
          </p:cNvSpPr>
          <p:nvPr>
            <p:ph type="subTitle" idx="1"/>
          </p:nvPr>
        </p:nvSpPr>
        <p:spPr>
          <a:xfrm>
            <a:off x="1524000" y="1690689"/>
            <a:ext cx="9144000" cy="3567112"/>
          </a:xfrm>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Influence decisions affecting 345,000+ residents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Support local groups and community initiatives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Drive improvements and champion change</a:t>
            </a:r>
          </a:p>
          <a:p>
            <a:endParaRPr lang="en-GB" dirty="0"/>
          </a:p>
        </p:txBody>
      </p:sp>
      <p:sp>
        <p:nvSpPr>
          <p:cNvPr id="3" name="Title 2">
            <a:extLst>
              <a:ext uri="{FF2B5EF4-FFF2-40B4-BE49-F238E27FC236}">
                <a16:creationId xmlns:a16="http://schemas.microsoft.com/office/drawing/2014/main" id="{C1C85128-23FE-F862-5EB7-DD9F3C28C8C8}"/>
              </a:ext>
            </a:extLst>
          </p:cNvPr>
          <p:cNvSpPr>
            <a:spLocks noGrp="1"/>
          </p:cNvSpPr>
          <p:nvPr>
            <p:ph type="title"/>
          </p:nvPr>
        </p:nvSpPr>
        <p:spPr/>
        <p:txBody>
          <a:bodyPr/>
          <a:lstStyle/>
          <a:p>
            <a:pPr algn="ctr"/>
            <a:r>
              <a:rPr lang="en-GB" dirty="0">
                <a:latin typeface="Arial" panose="020B0604020202020204" pitchFamily="34" charset="0"/>
                <a:cs typeface="Arial" panose="020B0604020202020204" pitchFamily="34" charset="0"/>
              </a:rPr>
              <a:t>Why Stand for Election?</a:t>
            </a:r>
          </a:p>
        </p:txBody>
      </p:sp>
    </p:spTree>
    <p:extLst>
      <p:ext uri="{BB962C8B-B14F-4D97-AF65-F5344CB8AC3E}">
        <p14:creationId xmlns:p14="http://schemas.microsoft.com/office/powerpoint/2010/main" val="1919967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ndidates and Agents Briefing 2024" id="{C4806D05-8AC8-4512-8BFB-BA5603A8B66B}" vid="{9A4BE1BF-FA53-4E9F-82C3-098B5B4B24C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ndidates and Agents Briefing 2024" id="{C4806D05-8AC8-4512-8BFB-BA5603A8B66B}" vid="{5D0D5D98-C2AB-470C-9378-EBC41F16E75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add9391-1704-49e1-8e76-67a9bdd63597">
      <Terms xmlns="http://schemas.microsoft.com/office/infopath/2007/PartnerControls"/>
    </lcf76f155ced4ddcb4097134ff3c332f>
    <TaxCatchAll xmlns="f030db69-1d5c-4c1f-887a-00e75fed0d5c" xsi:nil="true"/>
    <SharedWithUsers xmlns="2a934496-078d-4500-9e7c-71450050c4e4">
      <UserInfo>
        <DisplayName>Newman, Julie</DisplayName>
        <AccountId>372</AccountId>
        <AccountType/>
      </UserInfo>
      <UserInfo>
        <DisplayName>Read, Liz</DisplayName>
        <AccountId>85</AccountId>
        <AccountType/>
      </UserInfo>
      <UserInfo>
        <DisplayName>Taylor, Sharon</DisplayName>
        <AccountId>6621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E9DA8DB114AEE49B4B36D06AC23D19B" ma:contentTypeVersion="16" ma:contentTypeDescription="Create a new document." ma:contentTypeScope="" ma:versionID="ab4b426471110ef6b9786a1f395ddefe">
  <xsd:schema xmlns:xsd="http://www.w3.org/2001/XMLSchema" xmlns:xs="http://www.w3.org/2001/XMLSchema" xmlns:p="http://schemas.microsoft.com/office/2006/metadata/properties" xmlns:ns2="6add9391-1704-49e1-8e76-67a9bdd63597" xmlns:ns3="2a934496-078d-4500-9e7c-71450050c4e4" xmlns:ns4="f030db69-1d5c-4c1f-887a-00e75fed0d5c" targetNamespace="http://schemas.microsoft.com/office/2006/metadata/properties" ma:root="true" ma:fieldsID="384b65c3c6351f034bfc197cbda2db68" ns2:_="" ns3:_="" ns4:_="">
    <xsd:import namespace="6add9391-1704-49e1-8e76-67a9bdd63597"/>
    <xsd:import namespace="2a934496-078d-4500-9e7c-71450050c4e4"/>
    <xsd:import namespace="f030db69-1d5c-4c1f-887a-00e75fed0d5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dd9391-1704-49e1-8e76-67a9bdd635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ed0261d-8e1d-4a30-b593-96d7f0c84e1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a934496-078d-4500-9e7c-71450050c4e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30db69-1d5c-4c1f-887a-00e75fed0d5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5ed03cc-7de9-4fe6-95da-f33ffec13848}" ma:internalName="TaxCatchAll" ma:showField="CatchAllData" ma:web="2a934496-078d-4500-9e7c-71450050c4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B2BF15-2B88-4ED1-A28D-D78F8D6AC3D8}">
  <ds:schemaRefs>
    <ds:schemaRef ds:uri="http://schemas.microsoft.com/sharepoint/v3/contenttype/forms"/>
  </ds:schemaRefs>
</ds:datastoreItem>
</file>

<file path=customXml/itemProps2.xml><?xml version="1.0" encoding="utf-8"?>
<ds:datastoreItem xmlns:ds="http://schemas.openxmlformats.org/officeDocument/2006/customXml" ds:itemID="{FBBABF6D-C24F-40B6-AF14-2A7271B51AFF}">
  <ds:schemaRefs>
    <ds:schemaRef ds:uri="http://schemas.openxmlformats.org/package/2006/metadata/core-properties"/>
    <ds:schemaRef ds:uri="http://purl.org/dc/elements/1.1/"/>
    <ds:schemaRef ds:uri="http://schemas.microsoft.com/office/2006/metadata/properties"/>
    <ds:schemaRef ds:uri="f030db69-1d5c-4c1f-887a-00e75fed0d5c"/>
    <ds:schemaRef ds:uri="6add9391-1704-49e1-8e76-67a9bdd63597"/>
    <ds:schemaRef ds:uri="http://purl.org/dc/terms/"/>
    <ds:schemaRef ds:uri="http://schemas.microsoft.com/office/infopath/2007/PartnerControls"/>
    <ds:schemaRef ds:uri="http://schemas.microsoft.com/office/2006/documentManagement/types"/>
    <ds:schemaRef ds:uri="2a934496-078d-4500-9e7c-71450050c4e4"/>
    <ds:schemaRef ds:uri="http://www.w3.org/XML/1998/namespace"/>
    <ds:schemaRef ds:uri="http://purl.org/dc/dcmitype/"/>
  </ds:schemaRefs>
</ds:datastoreItem>
</file>

<file path=customXml/itemProps3.xml><?xml version="1.0" encoding="utf-8"?>
<ds:datastoreItem xmlns:ds="http://schemas.openxmlformats.org/officeDocument/2006/customXml" ds:itemID="{B1245A9F-1546-4B70-AA36-78289AF7AE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dd9391-1704-49e1-8e76-67a9bdd63597"/>
    <ds:schemaRef ds:uri="2a934496-078d-4500-9e7c-71450050c4e4"/>
    <ds:schemaRef ds:uri="f030db69-1d5c-4c1f-887a-00e75fed0d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Prospective Councillor Briefing 2026</Template>
  <TotalTime>0</TotalTime>
  <Words>3399</Words>
  <Application>Microsoft Office PowerPoint</Application>
  <PresentationFormat>Widescreen</PresentationFormat>
  <Paragraphs>356</Paragraphs>
  <Slides>42</Slides>
  <Notes>42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42</vt:i4>
      </vt:variant>
    </vt:vector>
  </HeadingPairs>
  <TitlesOfParts>
    <vt:vector size="50" baseType="lpstr">
      <vt:lpstr>Arial</vt:lpstr>
      <vt:lpstr>Calibri</vt:lpstr>
      <vt:lpstr>Calibri Light</vt:lpstr>
      <vt:lpstr>Times</vt:lpstr>
      <vt:lpstr>Times New Roman</vt:lpstr>
      <vt:lpstr>Verdana</vt:lpstr>
      <vt:lpstr>Office Theme</vt:lpstr>
      <vt:lpstr>Custom Design</vt:lpstr>
      <vt:lpstr>PowerPoint Presentation</vt:lpstr>
      <vt:lpstr>Welcome and Introduction</vt:lpstr>
      <vt:lpstr>Topics</vt:lpstr>
      <vt:lpstr>Who’s who</vt:lpstr>
      <vt:lpstr>Becoming a Coventry City Councillor</vt:lpstr>
      <vt:lpstr>Acting for All Residents &amp; Communities</vt:lpstr>
      <vt:lpstr>Time Commitment – What to Expect</vt:lpstr>
      <vt:lpstr>Casework – A Core Part of the Role</vt:lpstr>
      <vt:lpstr>Why Stand for Election?</vt:lpstr>
      <vt:lpstr>Skills That Help You Succeed</vt:lpstr>
      <vt:lpstr>Support You Will Receive</vt:lpstr>
      <vt:lpstr>Balancing the Role With Work &amp; Life</vt:lpstr>
      <vt:lpstr>Nolan Principles – The Standards You Must Uphold</vt:lpstr>
      <vt:lpstr>Predetermination – What It Means for Councillors</vt:lpstr>
      <vt:lpstr>The One Coventry Plan – Our Shared Vision</vt:lpstr>
      <vt:lpstr>Qualifications​</vt:lpstr>
      <vt:lpstr>Disqualifications​</vt:lpstr>
      <vt:lpstr>Nomination Papers​</vt:lpstr>
      <vt:lpstr>Submitting Nomination Papers</vt:lpstr>
      <vt:lpstr>Nomination Paper</vt:lpstr>
      <vt:lpstr>Nomination Paper cont…</vt:lpstr>
      <vt:lpstr>PowerPoint Presentation</vt:lpstr>
      <vt:lpstr>Home Address Form</vt:lpstr>
      <vt:lpstr>Home Address Form – Part 1</vt:lpstr>
      <vt:lpstr>Home Address Form – Part 1</vt:lpstr>
      <vt:lpstr>Home Address Form – Part 2</vt:lpstr>
      <vt:lpstr>Consent to Nomination</vt:lpstr>
      <vt:lpstr>PowerPoint Presentation</vt:lpstr>
      <vt:lpstr>Consent to Nomination</vt:lpstr>
      <vt:lpstr>Certificate of  Authorisation/Emblem</vt:lpstr>
      <vt:lpstr>Joint Candidates​</vt:lpstr>
      <vt:lpstr>Emblem Request</vt:lpstr>
      <vt:lpstr>Election Agent​</vt:lpstr>
      <vt:lpstr>Agent Notification Form</vt:lpstr>
      <vt:lpstr>Other Agents​</vt:lpstr>
      <vt:lpstr>Access to electoral register/ absent voting lists</vt:lpstr>
      <vt:lpstr>Access to electoral register/ absent voting lists</vt:lpstr>
      <vt:lpstr>Key dates – Candidates &amp; Agents​</vt:lpstr>
      <vt:lpstr>Electoral Commission</vt:lpstr>
      <vt:lpstr>Police Support</vt:lpstr>
      <vt:lpstr>Contacts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Read, Liz</dc:creator>
  <cp:lastModifiedBy>Read, Liz</cp:lastModifiedBy>
  <cp:revision>1</cp:revision>
  <cp:lastPrinted>2026-02-25T09:16:33Z</cp:lastPrinted>
  <dcterms:created xsi:type="dcterms:W3CDTF">2026-02-25T19:51:25Z</dcterms:created>
  <dcterms:modified xsi:type="dcterms:W3CDTF">2026-02-25T19:52:19Z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0x010100FE9DA8DB114AEE49B4B36D06AC23D19B</vt:lpwstr>
  </property>
  <property fmtid="{D5CDD505-2E9C-101B-9397-08002B2CF9AE}" pid="3" name="MediaServiceImageTags">
    <vt:lpwstr/>
  </property>
</Properties>
</file>